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4" r:id="rId3"/>
    <p:sldId id="284" r:id="rId4"/>
    <p:sldId id="273" r:id="rId5"/>
    <p:sldId id="285" r:id="rId6"/>
    <p:sldId id="286" r:id="rId7"/>
    <p:sldId id="268" r:id="rId8"/>
    <p:sldId id="287" r:id="rId9"/>
    <p:sldId id="288" r:id="rId10"/>
    <p:sldId id="289" r:id="rId11"/>
    <p:sldId id="290" r:id="rId12"/>
  </p:sldIdLst>
  <p:sldSz cx="9144000" cy="6858000" type="screen4x3"/>
  <p:notesSz cx="6789738" cy="9929813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39"/>
    <a:srgbClr val="4C5A52"/>
    <a:srgbClr val="FFFF6D"/>
    <a:srgbClr val="FFFF60"/>
    <a:srgbClr val="21232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643" autoAdjust="0"/>
    <p:restoredTop sz="68507" autoAdjust="0"/>
  </p:normalViewPr>
  <p:slideViewPr>
    <p:cSldViewPr>
      <p:cViewPr varScale="1">
        <p:scale>
          <a:sx n="59" d="100"/>
          <a:sy n="59" d="100"/>
        </p:scale>
        <p:origin x="-124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1008" y="720"/>
      </p:cViewPr>
      <p:guideLst>
        <p:guide orient="horz" pos="3128"/>
        <p:guide pos="2139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5947" y="0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0B7B93-0FF5-4906-95BB-7F9333133395}" type="datetimeFigureOut">
              <a:rPr lang="de-DE" smtClean="0"/>
              <a:t>30.06.2009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5947" y="9431599"/>
            <a:ext cx="2942220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3593C-8F60-417C-8CF4-120468E17A08}" type="slidenum">
              <a:rPr lang="de-DE" smtClean="0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222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5947" y="0"/>
            <a:ext cx="294222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2813" y="744538"/>
            <a:ext cx="4964112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8974" y="4716661"/>
            <a:ext cx="5431790" cy="446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599"/>
            <a:ext cx="294222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5947" y="9431599"/>
            <a:ext cx="2942220" cy="496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57C5E66-2653-4DDE-A733-CBD81756444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akus-internet-marketing.de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seotech.de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  <p:sp>
        <p:nvSpPr>
          <p:cNvPr id="92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4B149-76BA-4A1E-9C44-C6EB8873526E}" type="slidenum">
              <a:rPr lang="de-DE" smtClean="0"/>
              <a:pPr/>
              <a:t>1</a:t>
            </a:fld>
            <a:endParaRPr lang="de-DE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 smtClean="0"/>
          </a:p>
          <a:p>
            <a:r>
              <a:rPr lang="de-DE" dirty="0" smtClean="0"/>
              <a:t>ca.</a:t>
            </a:r>
            <a:r>
              <a:rPr lang="de-DE" baseline="0" dirty="0" smtClean="0"/>
              <a:t> 91% aller Suchmaschinennutzer sehen Google-Ergebnisse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ca. 200 Millionen (!) Suchanfragen pro Tag allein bei Google™ Deutschland ca. 13 Milliarden Webseiten weltweit,</a:t>
            </a:r>
          </a:p>
          <a:p>
            <a:endParaRPr lang="de-DE" dirty="0" smtClean="0"/>
          </a:p>
          <a:p>
            <a:r>
              <a:rPr lang="de-DE" dirty="0" smtClean="0"/>
              <a:t>kann es sich heute kaum mehr ein Unternehmen leisten, nicht im Internet gefunden zu werden.</a:t>
            </a:r>
          </a:p>
          <a:p>
            <a:endParaRPr lang="de-DE" dirty="0" smtClean="0"/>
          </a:p>
          <a:p>
            <a:r>
              <a:rPr lang="de-DE" sz="1000" dirty="0" smtClean="0"/>
              <a:t>Quellen: </a:t>
            </a:r>
            <a:r>
              <a:rPr lang="de-DE" sz="1000" dirty="0" smtClean="0">
                <a:hlinkClick r:id="rId3"/>
              </a:rPr>
              <a:t>http://www.abakus-internet-marketing.de</a:t>
            </a:r>
            <a:r>
              <a:rPr lang="de-DE" sz="1000" dirty="0" smtClean="0"/>
              <a:t>, </a:t>
            </a:r>
            <a:r>
              <a:rPr lang="de-DE" sz="1000" dirty="0" smtClean="0">
                <a:hlinkClick r:id="rId4"/>
              </a:rPr>
              <a:t>http://</a:t>
            </a:r>
            <a:r>
              <a:rPr lang="de-DE" sz="1000" dirty="0" smtClean="0">
                <a:hlinkClick r:id="rId4"/>
              </a:rPr>
              <a:t>www.seotech.de/</a:t>
            </a:r>
            <a:endParaRPr lang="de-DE" sz="1000" dirty="0" smtClean="0"/>
          </a:p>
          <a:p>
            <a:endParaRPr lang="de-DE" sz="1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Punkt 1:</a:t>
            </a:r>
          </a:p>
          <a:p>
            <a:r>
              <a:rPr lang="de-DE" dirty="0" smtClean="0"/>
              <a:t>Beispiel  Anzeigen in Printmedien, wenn man das liest, dann steht meistens kein PC bereit und wenn man dann am PC sitzt hat man es wieder vergessen</a:t>
            </a:r>
          </a:p>
          <a:p>
            <a:endParaRPr lang="de-DE" dirty="0" smtClean="0"/>
          </a:p>
          <a:p>
            <a:r>
              <a:rPr lang="de-DE" dirty="0" smtClean="0"/>
              <a:t>Punkt 2:</a:t>
            </a:r>
          </a:p>
          <a:p>
            <a:r>
              <a:rPr lang="de-DE" dirty="0" smtClean="0"/>
              <a:t>Die User suchen nach etwas weil sie sich wirklich </a:t>
            </a:r>
            <a:r>
              <a:rPr lang="de-DE" dirty="0" smtClean="0"/>
              <a:t>M</a:t>
            </a:r>
            <a:r>
              <a:rPr lang="de-DE" dirty="0" smtClean="0"/>
              <a:t>ehrwert erhoffen , durch das was sie finden.</a:t>
            </a:r>
          </a:p>
          <a:p>
            <a:r>
              <a:rPr lang="de-DE" dirty="0" smtClean="0"/>
              <a:t>              -&gt; wenn dann nicht grade einer nach „ICE von innen“ auf itao.de </a:t>
            </a:r>
          </a:p>
          <a:p>
            <a:r>
              <a:rPr lang="de-DE" dirty="0" smtClean="0"/>
              <a:t> </a:t>
            </a:r>
            <a:r>
              <a:rPr lang="de-DE" dirty="0" smtClean="0"/>
              <a:t>                  </a:t>
            </a:r>
            <a:r>
              <a:rPr lang="de-DE" dirty="0" smtClean="0"/>
              <a:t>landet :D</a:t>
            </a:r>
          </a:p>
          <a:p>
            <a:endParaRPr lang="de-DE" dirty="0" smtClean="0"/>
          </a:p>
          <a:p>
            <a:r>
              <a:rPr lang="de-DE" dirty="0" smtClean="0"/>
              <a:t>Punkt 3: </a:t>
            </a:r>
          </a:p>
          <a:p>
            <a:r>
              <a:rPr lang="de-DE" dirty="0" smtClean="0"/>
              <a:t>Google versucht mit dem virtuellen Surfer herauszufinden ob eine Seite interessant ist oder nicht. 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Punkt  1:</a:t>
            </a:r>
          </a:p>
          <a:p>
            <a:endParaRPr lang="de-DE" dirty="0" smtClean="0"/>
          </a:p>
          <a:p>
            <a:r>
              <a:rPr lang="de-DE" dirty="0" smtClean="0"/>
              <a:t>Merke ich oft auf unserer Webseite, Seiten die ich selber selten bis gar nicht betrachte werden teilweise oft bei Google gefunden</a:t>
            </a:r>
          </a:p>
          <a:p>
            <a:r>
              <a:rPr lang="de-DE" dirty="0" smtClean="0"/>
              <a:t> </a:t>
            </a:r>
            <a:r>
              <a:rPr lang="de-DE" dirty="0" smtClean="0"/>
              <a:t>    -&gt; Bsp. Längst vergessene News die anscheinend </a:t>
            </a:r>
            <a:r>
              <a:rPr lang="de-DE" dirty="0" err="1" smtClean="0"/>
              <a:t>immernoch</a:t>
            </a:r>
            <a:r>
              <a:rPr lang="de-DE" dirty="0" smtClean="0"/>
              <a:t> interessant </a:t>
            </a:r>
          </a:p>
          <a:p>
            <a:r>
              <a:rPr lang="de-DE" dirty="0" smtClean="0"/>
              <a:t> </a:t>
            </a:r>
            <a:r>
              <a:rPr lang="de-DE" dirty="0" smtClean="0"/>
              <a:t>         sind </a:t>
            </a:r>
          </a:p>
          <a:p>
            <a:endParaRPr lang="de-DE" dirty="0" smtClean="0"/>
          </a:p>
          <a:p>
            <a:r>
              <a:rPr lang="de-DE" dirty="0" smtClean="0"/>
              <a:t>Punkt 2: Warum??? </a:t>
            </a:r>
          </a:p>
          <a:p>
            <a:endParaRPr lang="de-DE" dirty="0" smtClean="0"/>
          </a:p>
          <a:p>
            <a:r>
              <a:rPr lang="de-DE" dirty="0" smtClean="0"/>
              <a:t>Weil die alten HTML-Elemente wieder</a:t>
            </a:r>
            <a:r>
              <a:rPr lang="de-DE" baseline="0" dirty="0" smtClean="0"/>
              <a:t> in den Vordergrund rücken  </a:t>
            </a:r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Punkt 1:</a:t>
            </a:r>
          </a:p>
          <a:p>
            <a:r>
              <a:rPr lang="de-DE" dirty="0" smtClean="0"/>
              <a:t>Zurückdenken an den Punkt, dass SEO </a:t>
            </a:r>
            <a:r>
              <a:rPr lang="de-DE" dirty="0" err="1" smtClean="0"/>
              <a:t>produkt</a:t>
            </a:r>
            <a:r>
              <a:rPr lang="de-DE" dirty="0" smtClean="0"/>
              <a:t>- und kaufinteressierten </a:t>
            </a:r>
            <a:r>
              <a:rPr lang="de-DE" dirty="0" err="1" smtClean="0"/>
              <a:t>Traffikl</a:t>
            </a:r>
            <a:r>
              <a:rPr lang="de-DE" dirty="0" smtClean="0"/>
              <a:t> produziert</a:t>
            </a:r>
          </a:p>
          <a:p>
            <a:endParaRPr lang="de-DE" dirty="0" smtClean="0"/>
          </a:p>
          <a:p>
            <a:r>
              <a:rPr lang="de-DE" dirty="0" smtClean="0"/>
              <a:t>Punkt 2:</a:t>
            </a:r>
          </a:p>
          <a:p>
            <a:r>
              <a:rPr lang="de-DE" dirty="0" smtClean="0"/>
              <a:t>Eigene Erfahrungen mitteilen</a:t>
            </a:r>
          </a:p>
          <a:p>
            <a:r>
              <a:rPr lang="de-DE" dirty="0" smtClean="0"/>
              <a:t>Unsere </a:t>
            </a:r>
            <a:r>
              <a:rPr lang="de-DE" dirty="0" err="1" smtClean="0"/>
              <a:t>Referrer</a:t>
            </a:r>
            <a:r>
              <a:rPr lang="de-DE" dirty="0" smtClean="0"/>
              <a:t> sind oft von SEO-Analyse Tools</a:t>
            </a:r>
          </a:p>
          <a:p>
            <a:r>
              <a:rPr lang="de-DE" dirty="0" smtClean="0"/>
              <a:t>Andere Mitstreiter regen sich auf über unsere Platzierungen</a:t>
            </a:r>
          </a:p>
          <a:p>
            <a:endParaRPr lang="de-DE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57C5E66-2653-4DDE-A733-CBD817564449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izenplatzhalt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 smtClean="0"/>
          </a:p>
        </p:txBody>
      </p:sp>
      <p:sp>
        <p:nvSpPr>
          <p:cNvPr id="922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274B149-76BA-4A1E-9C44-C6EB8873526E}" type="slidenum">
              <a:rPr lang="de-DE" smtClean="0"/>
              <a:pPr/>
              <a:t>11</a:t>
            </a:fld>
            <a:endParaRPr lang="de-DE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5286436"/>
            <a:ext cx="9144000" cy="10429948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4" y="928671"/>
            <a:ext cx="7561263" cy="1614487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5" y="2688008"/>
            <a:ext cx="7283473" cy="2000264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6396038"/>
            <a:ext cx="425450" cy="430212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553964"/>
            <a:ext cx="7959356" cy="4448374"/>
          </a:xfrm>
          <a:prstGeom prst="rect">
            <a:avLst/>
          </a:prstGeom>
        </p:spPr>
        <p:txBody>
          <a:bodyPr tIns="0" bIns="0">
            <a:no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A0C3C40-72C2-4218-8689-9219F982586B}" type="datetimeFigureOut">
              <a:rPr lang="de-DE" smtClean="0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Optimierung: Anleitung in 5 Schritten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4406901"/>
            <a:ext cx="6704360" cy="1362076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906713"/>
            <a:ext cx="6749184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dirty="0" smtClean="0"/>
              <a:t>Textmasterformate durch Klicken bearbeiten</a:t>
            </a: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374650"/>
            <a:ext cx="64833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38" y="6432550"/>
            <a:ext cx="6397625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SEO – </a:t>
            </a:r>
            <a:r>
              <a:rPr lang="de-DE" dirty="0" err="1" smtClean="0"/>
              <a:t>OnPage</a:t>
            </a:r>
            <a:r>
              <a:rPr lang="de-DE" dirty="0" smtClean="0"/>
              <a:t> Anleitung in 5 Schritten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6432550"/>
            <a:ext cx="431800" cy="42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3113CFE0-F6A3-4958-AF07-7D15438877CB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6432550"/>
            <a:ext cx="1181100" cy="42545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FA0C3C40-72C2-4218-8689-9219F982586B}" type="datetimeFigureOut">
              <a:rPr lang="de-DE"/>
              <a:pPr>
                <a:defRPr/>
              </a:pPr>
              <a:t>30.06.2009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p:transition>
    <p:fade/>
  </p:transition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77888" y="928688"/>
            <a:ext cx="7561262" cy="1614487"/>
          </a:xfrm>
        </p:spPr>
        <p:txBody>
          <a:bodyPr/>
          <a:lstStyle/>
          <a:p>
            <a:pPr>
              <a:buFont typeface="Wingdings 2" pitchFamily="1" charset="2"/>
              <a:buChar char="¡"/>
            </a:pPr>
            <a:r>
              <a:rPr lang="de-DE" dirty="0" smtClean="0"/>
              <a:t>SEO – Verkaufen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289050" y="2687638"/>
            <a:ext cx="7283450" cy="200025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de-DE" dirty="0" smtClean="0">
                <a:solidFill>
                  <a:srgbClr val="5B5B5B"/>
                </a:solidFill>
              </a:rPr>
              <a:t>Die wichtigsten Argumente zum Verkaufen der Suchmaschinenoptimierung (speziell für Google) zusammengefasst von Emanuel Kleinebekel</a:t>
            </a:r>
            <a:endParaRPr lang="de-DE" dirty="0" smtClean="0">
              <a:solidFill>
                <a:srgbClr val="FFFFFF"/>
              </a:solidFill>
            </a:endParaRPr>
          </a:p>
          <a:p>
            <a:endParaRPr lang="de-DE" dirty="0" smtClean="0">
              <a:solidFill>
                <a:srgbClr val="FFFFFF"/>
              </a:solidFill>
              <a:latin typeface="Tahoma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7745440" cy="1362075"/>
          </a:xfrm>
        </p:spPr>
        <p:txBody>
          <a:bodyPr/>
          <a:lstStyle/>
          <a:p>
            <a:r>
              <a:rPr lang="de-DE" dirty="0" smtClean="0"/>
              <a:t>12 Gründe warum es sich lohnt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Warum SEO?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b="1" dirty="0" smtClean="0">
                <a:solidFill>
                  <a:srgbClr val="DDDD39"/>
                </a:solidFill>
              </a:rPr>
              <a:t>84% </a:t>
            </a:r>
            <a:r>
              <a:rPr lang="de-DE" dirty="0" smtClean="0"/>
              <a:t>aller Internetnutzer benutzen regelmäßig Suchmaschinen, um Informationen zu finden.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87%</a:t>
            </a:r>
            <a:r>
              <a:rPr lang="de-DE" b="1" dirty="0" smtClean="0"/>
              <a:t> </a:t>
            </a:r>
            <a:r>
              <a:rPr lang="de-DE" dirty="0" smtClean="0"/>
              <a:t>der Suchmaschinennutzer schauen nicht mehr als die erste Trefferseite an.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76%</a:t>
            </a:r>
            <a:r>
              <a:rPr lang="de-DE" dirty="0" smtClean="0"/>
              <a:t> aller Internetnutzer halten Suchmaschinen für den wichtigsten Einstiegskanal.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76%</a:t>
            </a:r>
            <a:r>
              <a:rPr lang="de-DE" dirty="0" smtClean="0"/>
              <a:t> aller Internetnutzer haben bei Suchmaschinensuche eine Kaufabsicht.</a:t>
            </a:r>
          </a:p>
          <a:p>
            <a:r>
              <a:rPr lang="de-DE" b="1" dirty="0" smtClean="0">
                <a:solidFill>
                  <a:srgbClr val="DDDD39"/>
                </a:solidFill>
              </a:rPr>
              <a:t>93%</a:t>
            </a:r>
            <a:r>
              <a:rPr lang="de-DE" dirty="0" smtClean="0">
                <a:solidFill>
                  <a:srgbClr val="DDDD39"/>
                </a:solidFill>
              </a:rPr>
              <a:t> </a:t>
            </a:r>
            <a:r>
              <a:rPr lang="de-DE" dirty="0" smtClean="0"/>
              <a:t>aller deutschen Internetnutzer suchen bei Google.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A0C3C40-72C2-4218-8689-9219F982586B}" type="datetimeFigureOut">
              <a:rPr lang="de-DE" smtClean="0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Warum SEO</a:t>
            </a:r>
            <a:r>
              <a:rPr lang="de-DE" dirty="0" smtClean="0"/>
              <a:t>? </a:t>
            </a:r>
            <a:r>
              <a:rPr lang="de-DE" dirty="0" smtClean="0"/>
              <a:t>– 12 Gründe warum es sich lohnt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803275" y="374650"/>
            <a:ext cx="6483350" cy="914400"/>
          </a:xfrm>
        </p:spPr>
        <p:txBody>
          <a:bodyPr/>
          <a:lstStyle/>
          <a:p>
            <a:r>
              <a:rPr lang="de-DE" dirty="0" smtClean="0"/>
              <a:t>Warum SEO?</a:t>
            </a:r>
          </a:p>
        </p:txBody>
      </p:sp>
      <p:sp>
        <p:nvSpPr>
          <p:cNvPr id="7171" name="Inhaltsplatzhalter 2"/>
          <p:cNvSpPr>
            <a:spLocks noGrp="1"/>
          </p:cNvSpPr>
          <p:nvPr>
            <p:ph sz="quarter" idx="16"/>
          </p:nvPr>
        </p:nvSpPr>
        <p:spPr bwMode="auto">
          <a:xfrm>
            <a:off x="752475" y="1554163"/>
            <a:ext cx="7959725" cy="4803795"/>
          </a:xfrm>
          <a:noFill/>
          <a:ln>
            <a:miter lim="800000"/>
            <a:headEnd/>
            <a:tailEnd/>
          </a:ln>
        </p:spPr>
        <p:txBody>
          <a:bodyPr vert="horz" wrap="square" lIns="91440" rIns="91440" numCol="1" anchor="t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SEO ist das effektivste Marketing-Instrument für Internetseiten</a:t>
            </a:r>
          </a:p>
          <a:p>
            <a:endParaRPr lang="de-DE" dirty="0" smtClean="0"/>
          </a:p>
          <a:p>
            <a:r>
              <a:rPr lang="de-DE" dirty="0" smtClean="0"/>
              <a:t>SEO-generierter Traffic besteht zu einem Großteil aus </a:t>
            </a:r>
            <a:r>
              <a:rPr lang="de-DE" dirty="0" err="1" smtClean="0"/>
              <a:t>p</a:t>
            </a:r>
            <a:r>
              <a:rPr lang="de-DE" dirty="0" err="1" smtClean="0"/>
              <a:t>rodukt</a:t>
            </a:r>
            <a:r>
              <a:rPr lang="de-DE" dirty="0" smtClean="0"/>
              <a:t>- </a:t>
            </a:r>
            <a:r>
              <a:rPr lang="de-DE" dirty="0" smtClean="0"/>
              <a:t>und kaufinteressierten Besuchern</a:t>
            </a:r>
          </a:p>
          <a:p>
            <a:endParaRPr lang="de-DE" dirty="0" smtClean="0"/>
          </a:p>
          <a:p>
            <a:r>
              <a:rPr lang="de-DE" dirty="0" smtClean="0"/>
              <a:t>Die Optimierung einer Webseite hat meist deutliche Vorteile für ihre Besucher, Kunden und Stammkunden. Eine Internetpräsenz wird i.d.R. nicht mit Suchbegriffen vollgeschrieben, sondern gut strukturiert und durchdacht optimiert.</a:t>
            </a:r>
          </a:p>
          <a:p>
            <a:pPr>
              <a:buNone/>
            </a:pP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quarter" idx="17"/>
          </p:nvPr>
        </p:nvSpPr>
        <p:spPr>
          <a:xfrm>
            <a:off x="7531100" y="6432550"/>
            <a:ext cx="1181100" cy="425450"/>
          </a:xfrm>
        </p:spPr>
        <p:txBody>
          <a:bodyPr/>
          <a:lstStyle/>
          <a:p>
            <a:pPr>
              <a:defRPr/>
            </a:pPr>
            <a:fld id="{A7AF42C6-0655-47B9-985F-A0E09F6CE60D}" type="datetimeFigureOut">
              <a:rPr lang="de-DE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>
          <a:xfrm>
            <a:off x="8712200" y="6432550"/>
            <a:ext cx="431800" cy="425450"/>
          </a:xfrm>
        </p:spPr>
        <p:txBody>
          <a:bodyPr/>
          <a:lstStyle/>
          <a:p>
            <a:pPr>
              <a:defRPr/>
            </a:pPr>
            <a:fld id="{472AF72A-22DB-4E26-A1D8-F12653CEDBFF}" type="slidenum">
              <a:rPr lang="de-DE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>
          <a:xfrm>
            <a:off x="960438" y="6432550"/>
            <a:ext cx="6397625" cy="42545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Warum SEO? – 12 Gründe warum es sich lohnt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Internetpräsenzen bergen sehr oft unentdeckte Potentiale. Durch die Optimierung können bereits längst abgeschriebene Seiten wieder zu neuem Leben erweckt werden</a:t>
            </a:r>
          </a:p>
          <a:p>
            <a:endParaRPr lang="de-DE" dirty="0" smtClean="0"/>
          </a:p>
          <a:p>
            <a:r>
              <a:rPr lang="de-DE" dirty="0" smtClean="0"/>
              <a:t>Optimierte Webseiten sind meist deutlich kompatibler. Gerade bei der Vielzahl von Browsern und Betriebssystemen stellt die Kompatibilität einen weiteren Erfolgsfaktor dar, der durch die SEO nochmals optimiert wird. </a:t>
            </a:r>
          </a:p>
          <a:p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308A615E-894B-4E8C-9ED0-CE01D1183A2C}" type="datetime1">
              <a:rPr lang="de-DE" smtClean="0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Warum SEO? – 12 Gründe warum es sich lohnt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Besucher kommen als Besucher und gehen als Kunden</a:t>
            </a:r>
          </a:p>
          <a:p>
            <a:endParaRPr lang="de-DE" dirty="0" smtClean="0"/>
          </a:p>
          <a:p>
            <a:r>
              <a:rPr lang="de-DE" dirty="0" smtClean="0"/>
              <a:t>Viele </a:t>
            </a:r>
            <a:r>
              <a:rPr lang="de-DE" dirty="0" smtClean="0"/>
              <a:t>Mitbewerber </a:t>
            </a:r>
            <a:r>
              <a:rPr lang="de-DE" dirty="0" smtClean="0"/>
              <a:t>werden sich wundern, weshalb </a:t>
            </a:r>
            <a:r>
              <a:rPr lang="de-DE" dirty="0" smtClean="0"/>
              <a:t>man </a:t>
            </a:r>
            <a:r>
              <a:rPr lang="de-DE" dirty="0" smtClean="0"/>
              <a:t>auf einmal an der Spitze der Suchergebnisse auftauchen. Da Suchmaschinenoptimierung aber in aller Regel durch einen versierten Internet-Surfer kaum oder gar nicht nachvollziehbar ist, wird Ihr Erfolg auch weiterhin ein Mysterium für </a:t>
            </a:r>
            <a:r>
              <a:rPr lang="de-DE" dirty="0" smtClean="0"/>
              <a:t>die </a:t>
            </a:r>
            <a:r>
              <a:rPr lang="de-DE" dirty="0" smtClean="0"/>
              <a:t>Mitbewerber bleiben. 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16C08D11-B82B-4DBB-B966-C55280B53A18}" type="datetime1">
              <a:rPr lang="de-DE" smtClean="0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Warum SEO? – 12 Gründe warum es sich lohnt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el 1"/>
          <p:cNvSpPr>
            <a:spLocks noGrp="1"/>
          </p:cNvSpPr>
          <p:nvPr>
            <p:ph type="title"/>
          </p:nvPr>
        </p:nvSpPr>
        <p:spPr>
          <a:xfrm>
            <a:off x="827088" y="4406900"/>
            <a:ext cx="8031192" cy="1362075"/>
          </a:xfrm>
        </p:spPr>
        <p:txBody>
          <a:bodyPr/>
          <a:lstStyle/>
          <a:p>
            <a:r>
              <a:rPr lang="de-DE" dirty="0" smtClean="0"/>
              <a:t>SEO verkaufen zum fairen Preis</a:t>
            </a:r>
          </a:p>
        </p:txBody>
      </p:sp>
      <p:sp>
        <p:nvSpPr>
          <p:cNvPr id="614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782638" y="2906713"/>
            <a:ext cx="6748462" cy="1500187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de-DE" dirty="0" smtClean="0"/>
              <a:t>Was kostet SEO?</a:t>
            </a:r>
          </a:p>
        </p:txBody>
      </p:sp>
    </p:spTree>
  </p:cSld>
  <p:clrMapOvr>
    <a:masterClrMapping/>
  </p:clrMapOvr>
  <p:transition advTm="2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Ranking-Analyse mit Umbauanleitung für bestehende individuelle Shop oder CMS </a:t>
            </a:r>
            <a:r>
              <a:rPr lang="de-DE" dirty="0" smtClean="0"/>
              <a:t>Systeme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350 </a:t>
            </a:r>
            <a:r>
              <a:rPr lang="de-DE" dirty="0" smtClean="0"/>
              <a:t>€  - 700 € (je nach Aufwand)</a:t>
            </a:r>
          </a:p>
          <a:p>
            <a:pPr>
              <a:buNone/>
            </a:pPr>
            <a:r>
              <a:rPr lang="de-DE" dirty="0" smtClean="0"/>
              <a:t>	</a:t>
            </a:r>
            <a:endParaRPr lang="de-DE" dirty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kostet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8202388B-1B93-4D95-B474-E663B08E45FC}" type="datetime1">
              <a:rPr lang="de-DE" smtClean="0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Was kostet SEO</a:t>
            </a:r>
            <a:r>
              <a:rPr lang="de-DE" dirty="0" smtClean="0"/>
              <a:t>? - </a:t>
            </a:r>
            <a:r>
              <a:rPr lang="de-DE" dirty="0" smtClean="0"/>
              <a:t>SEO verkaufen zum fairen Preis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Erfolgsprämien für konkret erreichte Google-Positionen mit umkämpften Einzel-Keywords.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500 </a:t>
            </a:r>
            <a:r>
              <a:rPr lang="de-DE" dirty="0" smtClean="0"/>
              <a:t>€ Pro Keyword</a:t>
            </a:r>
            <a:endParaRPr lang="de-DE" dirty="0" smtClean="0"/>
          </a:p>
          <a:p>
            <a:endParaRPr lang="de-DE" dirty="0" smtClean="0"/>
          </a:p>
          <a:p>
            <a:r>
              <a:rPr lang="de-DE" dirty="0" smtClean="0"/>
              <a:t>Einnahmen Erfolgsprämien für konkret erreichte Google-Positionen mit mehreren umkämpften 2er </a:t>
            </a:r>
            <a:r>
              <a:rPr lang="de-DE" dirty="0" smtClean="0"/>
              <a:t>Keyword-Kombis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200 </a:t>
            </a:r>
            <a:r>
              <a:rPr lang="de-DE" dirty="0" smtClean="0"/>
              <a:t>€ </a:t>
            </a:r>
            <a:r>
              <a:rPr lang="de-DE" dirty="0" smtClean="0"/>
              <a:t>pro </a:t>
            </a:r>
            <a:r>
              <a:rPr lang="de-DE" dirty="0" err="1" smtClean="0"/>
              <a:t>Keywordkombination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	</a:t>
            </a:r>
          </a:p>
          <a:p>
            <a:pPr>
              <a:buNone/>
            </a:pPr>
            <a:r>
              <a:rPr lang="de-DE" dirty="0" smtClean="0"/>
              <a:t>	</a:t>
            </a:r>
            <a:endParaRPr lang="de-DE" dirty="0" smtClean="0"/>
          </a:p>
          <a:p>
            <a:pPr>
              <a:buNone/>
            </a:pPr>
            <a:endParaRPr lang="de-DE" dirty="0" smtClean="0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kostet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B09D922A-E98E-47D8-883C-F37D82F350B3}" type="datetime1">
              <a:rPr lang="de-DE" smtClean="0"/>
              <a:pPr>
                <a:defRPr/>
              </a:pPr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Was kostet SEO? - SEO verkaufen zum fairen Preis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Umsatzbeteiligungen an Shops, wo die SEO-Schiene selbst komplett auf Erfolgsbasis abgerechnet wird</a:t>
            </a:r>
            <a:br>
              <a:rPr lang="de-DE" dirty="0" smtClean="0"/>
            </a:br>
            <a:r>
              <a:rPr lang="de-DE" dirty="0" smtClean="0"/>
              <a:t>- 2 gut mit </a:t>
            </a:r>
            <a:r>
              <a:rPr lang="de-DE" dirty="0" err="1" smtClean="0"/>
              <a:t>Einzelkeys</a:t>
            </a:r>
            <a:r>
              <a:rPr lang="de-DE" dirty="0" smtClean="0"/>
              <a:t> platzierte Shops </a:t>
            </a:r>
          </a:p>
          <a:p>
            <a:pPr lvl="1"/>
            <a:endParaRPr lang="de-DE" dirty="0" smtClean="0"/>
          </a:p>
          <a:p>
            <a:pPr lvl="1"/>
            <a:r>
              <a:rPr lang="de-DE" dirty="0" smtClean="0"/>
              <a:t>7% </a:t>
            </a:r>
            <a:r>
              <a:rPr lang="de-DE" dirty="0" smtClean="0"/>
              <a:t>Brutto-Umsatzbeteiligung</a:t>
            </a:r>
          </a:p>
          <a:p>
            <a:endParaRPr lang="de-DE" dirty="0" smtClean="0"/>
          </a:p>
          <a:p>
            <a:r>
              <a:rPr lang="de-DE" dirty="0" err="1" smtClean="0"/>
              <a:t>Inhouse</a:t>
            </a:r>
            <a:r>
              <a:rPr lang="de-DE" dirty="0" smtClean="0"/>
              <a:t>-SEO Seminare oder Vor-Ort Consulting für </a:t>
            </a:r>
            <a:r>
              <a:rPr lang="de-DE" dirty="0" smtClean="0"/>
              <a:t>Großkunden</a:t>
            </a:r>
          </a:p>
          <a:p>
            <a:pPr>
              <a:buNone/>
            </a:pPr>
            <a:endParaRPr lang="de-DE" dirty="0" smtClean="0"/>
          </a:p>
          <a:p>
            <a:pPr lvl="1"/>
            <a:r>
              <a:rPr lang="de-DE" dirty="0" smtClean="0"/>
              <a:t>Tagessatz 1200 – 1500 €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kostet SEO?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6FA966B3-A1FF-4B06-AB82-754044619576}" type="datetime1">
              <a:rPr lang="de-DE" smtClean="0"/>
              <a:t>30.06.2009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3113CFE0-F6A3-4958-AF07-7D15438877CB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Was kostet SEO? - SEO verkaufen zum fairen Preis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71472" y="1428736"/>
            <a:ext cx="8072494" cy="2071703"/>
          </a:xfrm>
        </p:spPr>
        <p:txBody>
          <a:bodyPr/>
          <a:lstStyle/>
          <a:p>
            <a:pPr algn="ctr">
              <a:buNone/>
            </a:pPr>
            <a:r>
              <a:rPr lang="de-DE" dirty="0" smtClean="0"/>
              <a:t>Vielen Dank</a:t>
            </a:r>
            <a:br>
              <a:rPr lang="de-DE" dirty="0" smtClean="0"/>
            </a:br>
            <a:r>
              <a:rPr lang="de-DE" dirty="0" smtClean="0"/>
              <a:t>für</a:t>
            </a:r>
            <a:br>
              <a:rPr lang="de-DE" dirty="0" smtClean="0"/>
            </a:br>
            <a:r>
              <a:rPr lang="de-DE" dirty="0" smtClean="0"/>
              <a:t>Eure Aufmerksamkeit</a:t>
            </a:r>
            <a:endParaRPr lang="de-DE" dirty="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</p:bldLst>
  </p:timing>
</p:sld>
</file>

<file path=ppt/theme/theme1.xml><?xml version="1.0" encoding="utf-8"?>
<a:theme xmlns:a="http://schemas.openxmlformats.org/drawingml/2006/main" name="Präsentation allgemeine Vorlage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Präsentation allgemeine Vorlage</Template>
  <TotalTime>0</TotalTime>
  <Words>664</Words>
  <Application>Microsoft Office PowerPoint</Application>
  <PresentationFormat>Bildschirmpräsentation (4:3)</PresentationFormat>
  <Paragraphs>115</Paragraphs>
  <Slides>11</Slides>
  <Notes>11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2" baseType="lpstr">
      <vt:lpstr>Präsentation allgemeine Vorlage</vt:lpstr>
      <vt:lpstr>SEO – Verkaufen</vt:lpstr>
      <vt:lpstr>12 Gründe warum es sich lohnt</vt:lpstr>
      <vt:lpstr>Warum SEO?</vt:lpstr>
      <vt:lpstr>Warum SEO?</vt:lpstr>
      <vt:lpstr>Warum SEO?</vt:lpstr>
      <vt:lpstr>Warum SEO?</vt:lpstr>
      <vt:lpstr>SEO verkaufen zum fairen Preis</vt:lpstr>
      <vt:lpstr>Was kostet SEO?</vt:lpstr>
      <vt:lpstr>Was kostet SEO?</vt:lpstr>
      <vt:lpstr>Was kostet SEO?</vt:lpstr>
      <vt:lpstr>Vielen Dank für Eure Aufmerksamkeit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 – OnPage-Optimierung</dc:title>
  <dc:creator>Emanuel Kleinebekel</dc:creator>
  <cp:lastModifiedBy>Emanuel Kleinebekel</cp:lastModifiedBy>
  <cp:revision>94</cp:revision>
  <dcterms:created xsi:type="dcterms:W3CDTF">2009-05-14T11:02:38Z</dcterms:created>
  <dcterms:modified xsi:type="dcterms:W3CDTF">2009-06-30T11:59:16Z</dcterms:modified>
</cp:coreProperties>
</file>