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86475" autoAdjust="0"/>
  </p:normalViewPr>
  <p:slideViewPr>
    <p:cSldViewPr>
      <p:cViewPr varScale="1">
        <p:scale>
          <a:sx n="127" d="100"/>
          <a:sy n="127" d="100"/>
        </p:scale>
        <p:origin x="-492" y="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7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4284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t>25.05.2012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29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653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t>25.05.2012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itao_staff</a:t>
            </a:r>
            <a:r>
              <a:rPr lang="de-DE" dirty="0" smtClean="0"/>
              <a:t> Markup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25.05.2012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31590"/>
            <a:ext cx="6475413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1129417"/>
            <a:ext cx="8828087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hteck 8"/>
          <p:cNvSpPr/>
          <p:nvPr/>
        </p:nvSpPr>
        <p:spPr>
          <a:xfrm>
            <a:off x="2627784" y="1107099"/>
            <a:ext cx="4320480" cy="240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1979712" y="1563638"/>
            <a:ext cx="1584176" cy="240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1547664" y="2642696"/>
            <a:ext cx="1440160" cy="240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1979712" y="2883211"/>
            <a:ext cx="1800200" cy="240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1979712" y="3117229"/>
            <a:ext cx="1872208" cy="240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1976769" y="3357744"/>
            <a:ext cx="1587119" cy="240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07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Vorlage_Präsentation_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Vorlage_Präsentation_16-9</Template>
  <TotalTime>0</TotalTime>
  <Words>7</Words>
  <Application>Microsoft Office PowerPoint</Application>
  <PresentationFormat>Bildschirmpräsentation (16:9)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Vorlage_Präsentation_16-9</vt:lpstr>
      <vt:lpstr>itao_staff Markup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itao_staff Markup</dc:title>
  <dc:creator>Eneko</dc:creator>
  <cp:lastModifiedBy>Eneko</cp:lastModifiedBy>
  <cp:revision>1</cp:revision>
  <dcterms:created xsi:type="dcterms:W3CDTF">2012-05-25T12:13:41Z</dcterms:created>
  <dcterms:modified xsi:type="dcterms:W3CDTF">2012-05-25T12:25:38Z</dcterms:modified>
</cp:coreProperties>
</file>