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73" r:id="rId12"/>
    <p:sldId id="266" r:id="rId13"/>
    <p:sldId id="268" r:id="rId14"/>
    <p:sldId id="269" r:id="rId15"/>
    <p:sldId id="270" r:id="rId16"/>
    <p:sldId id="271" r:id="rId17"/>
    <p:sldId id="272" r:id="rId18"/>
    <p:sldId id="267" r:id="rId19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96" autoAdjust="0"/>
    <p:restoredTop sz="86475" autoAdjust="0"/>
  </p:normalViewPr>
  <p:slideViewPr>
    <p:cSldViewPr>
      <p:cViewPr varScale="1">
        <p:scale>
          <a:sx n="72" d="100"/>
          <a:sy n="72" d="100"/>
        </p:scale>
        <p:origin x="-82" y="-595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64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6121F9-18B6-49D5-8651-24A724FDFF8A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E9DA9D0-C4FC-486D-897B-DF73732AA9C4}">
      <dgm:prSet phldrT="[Text]"/>
      <dgm:spPr/>
      <dgm:t>
        <a:bodyPr/>
        <a:lstStyle/>
        <a:p>
          <a:r>
            <a:rPr lang="de-DE" dirty="0" smtClean="0"/>
            <a:t>früher</a:t>
          </a:r>
          <a:endParaRPr lang="de-DE" dirty="0"/>
        </a:p>
      </dgm:t>
    </dgm:pt>
    <dgm:pt modelId="{48DBF676-CB36-462A-8943-8E69F30ACD7B}" type="parTrans" cxnId="{4DC61F34-6F16-40EC-8127-1E305646461F}">
      <dgm:prSet/>
      <dgm:spPr/>
      <dgm:t>
        <a:bodyPr/>
        <a:lstStyle/>
        <a:p>
          <a:endParaRPr lang="de-DE"/>
        </a:p>
      </dgm:t>
    </dgm:pt>
    <dgm:pt modelId="{F206D7C9-6CA6-4F39-B1B0-211F0660B6F4}" type="sibTrans" cxnId="{4DC61F34-6F16-40EC-8127-1E305646461F}">
      <dgm:prSet/>
      <dgm:spPr/>
      <dgm:t>
        <a:bodyPr/>
        <a:lstStyle/>
        <a:p>
          <a:endParaRPr lang="de-DE"/>
        </a:p>
      </dgm:t>
    </dgm:pt>
    <dgm:pt modelId="{E36CF0E6-F4EB-4347-A7DF-2F1B3F7798F3}">
      <dgm:prSet phldrT="[Text]"/>
      <dgm:spPr/>
      <dgm:t>
        <a:bodyPr/>
        <a:lstStyle/>
        <a:p>
          <a:r>
            <a:rPr lang="de-DE" dirty="0" smtClean="0"/>
            <a:t>heute</a:t>
          </a:r>
          <a:endParaRPr lang="de-DE" dirty="0"/>
        </a:p>
      </dgm:t>
    </dgm:pt>
    <dgm:pt modelId="{E0AE187A-2406-4669-9EC4-BEF85390E64C}" type="parTrans" cxnId="{D7D8AFC0-1480-47B8-85C9-3ADCA4F060D9}">
      <dgm:prSet/>
      <dgm:spPr/>
      <dgm:t>
        <a:bodyPr/>
        <a:lstStyle/>
        <a:p>
          <a:endParaRPr lang="de-DE"/>
        </a:p>
      </dgm:t>
    </dgm:pt>
    <dgm:pt modelId="{A715970D-64B9-4860-B830-914DFD4E09D0}" type="sibTrans" cxnId="{D7D8AFC0-1480-47B8-85C9-3ADCA4F060D9}">
      <dgm:prSet/>
      <dgm:spPr/>
      <dgm:t>
        <a:bodyPr/>
        <a:lstStyle/>
        <a:p>
          <a:endParaRPr lang="de-DE"/>
        </a:p>
      </dgm:t>
    </dgm:pt>
    <dgm:pt modelId="{3AA6B623-C6ED-4ED5-B1D8-6DE3B9E0EE15}">
      <dgm:prSet phldrT="[Text]"/>
      <dgm:spPr/>
      <dgm:t>
        <a:bodyPr/>
        <a:lstStyle/>
        <a:p>
          <a:r>
            <a:rPr lang="de-DE" dirty="0" smtClean="0"/>
            <a:t>Aufgabe hochspezialisierter Entwicklerteams</a:t>
          </a:r>
          <a:endParaRPr lang="de-DE" dirty="0"/>
        </a:p>
      </dgm:t>
    </dgm:pt>
    <dgm:pt modelId="{FF955864-BAD0-44E0-81F9-4761F7F22C71}" type="parTrans" cxnId="{7DB30824-992D-45DE-AD7D-C8E37516E285}">
      <dgm:prSet/>
      <dgm:spPr/>
    </dgm:pt>
    <dgm:pt modelId="{EBB82CC1-8901-4122-A51B-E52A05A8E1F4}" type="sibTrans" cxnId="{7DB30824-992D-45DE-AD7D-C8E37516E285}">
      <dgm:prSet/>
      <dgm:spPr/>
    </dgm:pt>
    <dgm:pt modelId="{DB2B9581-8F07-49F6-ABA6-547BCB299869}">
      <dgm:prSet phldrT="[Text]"/>
      <dgm:spPr/>
      <dgm:t>
        <a:bodyPr/>
        <a:lstStyle/>
        <a:p>
          <a:r>
            <a:rPr lang="de-DE" dirty="0" smtClean="0"/>
            <a:t>wichtiges </a:t>
          </a:r>
          <a:r>
            <a:rPr lang="de-DE" dirty="0" smtClean="0"/>
            <a:t>Marketinginstrument</a:t>
          </a:r>
          <a:endParaRPr lang="de-DE" dirty="0"/>
        </a:p>
      </dgm:t>
    </dgm:pt>
    <dgm:pt modelId="{2C57A15D-3F8F-4A43-944C-0F328842120C}" type="parTrans" cxnId="{C2B87703-96D8-4731-A17A-F744CBFE555A}">
      <dgm:prSet/>
      <dgm:spPr/>
    </dgm:pt>
    <dgm:pt modelId="{84FB7653-DE4F-4DF7-9FC6-EBC99D63B1C1}" type="sibTrans" cxnId="{C2B87703-96D8-4731-A17A-F744CBFE555A}">
      <dgm:prSet/>
      <dgm:spPr/>
    </dgm:pt>
    <dgm:pt modelId="{7CEF09BF-FD1C-4148-9F83-07A6161431E7}" type="pres">
      <dgm:prSet presAssocID="{756121F9-18B6-49D5-8651-24A724FDFF8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10E5A87-8C94-47A0-A91E-5E28A8AB1F3F}" type="pres">
      <dgm:prSet presAssocID="{756121F9-18B6-49D5-8651-24A724FDFF8A}" presName="vNodes" presStyleCnt="0"/>
      <dgm:spPr/>
    </dgm:pt>
    <dgm:pt modelId="{4616C5D1-E573-426D-8024-8CD84782F27B}" type="pres">
      <dgm:prSet presAssocID="{CE9DA9D0-C4FC-486D-897B-DF73732AA9C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8616F13-D9EA-4C0F-91ED-AD6AA9F9CDA5}" type="pres">
      <dgm:prSet presAssocID="{756121F9-18B6-49D5-8651-24A724FDFF8A}" presName="sibTransLast" presStyleLbl="sibTrans2D1" presStyleIdx="0" presStyleCnt="1"/>
      <dgm:spPr/>
      <dgm:t>
        <a:bodyPr/>
        <a:lstStyle/>
        <a:p>
          <a:endParaRPr lang="de-DE"/>
        </a:p>
      </dgm:t>
    </dgm:pt>
    <dgm:pt modelId="{A9669DBC-7604-4A42-9B6E-24C623AB8C2E}" type="pres">
      <dgm:prSet presAssocID="{756121F9-18B6-49D5-8651-24A724FDFF8A}" presName="connectorText" presStyleLbl="sibTrans2D1" presStyleIdx="0" presStyleCnt="1"/>
      <dgm:spPr/>
      <dgm:t>
        <a:bodyPr/>
        <a:lstStyle/>
        <a:p>
          <a:endParaRPr lang="de-DE"/>
        </a:p>
      </dgm:t>
    </dgm:pt>
    <dgm:pt modelId="{754AEC4A-0B51-44EE-AEB4-A0C1DD0C0C93}" type="pres">
      <dgm:prSet presAssocID="{756121F9-18B6-49D5-8651-24A724FDFF8A}" presName="las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C2E7230-1509-4F06-B88A-ABE722B79E82}" type="presOf" srcId="{E36CF0E6-F4EB-4347-A7DF-2F1B3F7798F3}" destId="{754AEC4A-0B51-44EE-AEB4-A0C1DD0C0C93}" srcOrd="0" destOrd="0" presId="urn:microsoft.com/office/officeart/2005/8/layout/equation2"/>
    <dgm:cxn modelId="{B0BB3BB0-3FF9-49FB-9236-1342321992DC}" type="presOf" srcId="{CE9DA9D0-C4FC-486D-897B-DF73732AA9C4}" destId="{4616C5D1-E573-426D-8024-8CD84782F27B}" srcOrd="0" destOrd="0" presId="urn:microsoft.com/office/officeart/2005/8/layout/equation2"/>
    <dgm:cxn modelId="{293E4639-E16F-440E-8FF7-B5D5C29EE011}" type="presOf" srcId="{F206D7C9-6CA6-4F39-B1B0-211F0660B6F4}" destId="{A9669DBC-7604-4A42-9B6E-24C623AB8C2E}" srcOrd="1" destOrd="0" presId="urn:microsoft.com/office/officeart/2005/8/layout/equation2"/>
    <dgm:cxn modelId="{49B9E034-475B-45F6-909F-B1EF0234D27E}" type="presOf" srcId="{F206D7C9-6CA6-4F39-B1B0-211F0660B6F4}" destId="{D8616F13-D9EA-4C0F-91ED-AD6AA9F9CDA5}" srcOrd="0" destOrd="0" presId="urn:microsoft.com/office/officeart/2005/8/layout/equation2"/>
    <dgm:cxn modelId="{D7D8AFC0-1480-47B8-85C9-3ADCA4F060D9}" srcId="{756121F9-18B6-49D5-8651-24A724FDFF8A}" destId="{E36CF0E6-F4EB-4347-A7DF-2F1B3F7798F3}" srcOrd="1" destOrd="0" parTransId="{E0AE187A-2406-4669-9EC4-BEF85390E64C}" sibTransId="{A715970D-64B9-4860-B830-914DFD4E09D0}"/>
    <dgm:cxn modelId="{C2B87703-96D8-4731-A17A-F744CBFE555A}" srcId="{E36CF0E6-F4EB-4347-A7DF-2F1B3F7798F3}" destId="{DB2B9581-8F07-49F6-ABA6-547BCB299869}" srcOrd="0" destOrd="0" parTransId="{2C57A15D-3F8F-4A43-944C-0F328842120C}" sibTransId="{84FB7653-DE4F-4DF7-9FC6-EBC99D63B1C1}"/>
    <dgm:cxn modelId="{44BE7C90-48C4-4E7A-B7FC-69508BEC505D}" type="presOf" srcId="{DB2B9581-8F07-49F6-ABA6-547BCB299869}" destId="{754AEC4A-0B51-44EE-AEB4-A0C1DD0C0C93}" srcOrd="0" destOrd="1" presId="urn:microsoft.com/office/officeart/2005/8/layout/equation2"/>
    <dgm:cxn modelId="{46AB0226-FB4D-43A4-AC9D-C9A3EDA93E73}" type="presOf" srcId="{756121F9-18B6-49D5-8651-24A724FDFF8A}" destId="{7CEF09BF-FD1C-4148-9F83-07A6161431E7}" srcOrd="0" destOrd="0" presId="urn:microsoft.com/office/officeart/2005/8/layout/equation2"/>
    <dgm:cxn modelId="{4DC61F34-6F16-40EC-8127-1E305646461F}" srcId="{756121F9-18B6-49D5-8651-24A724FDFF8A}" destId="{CE9DA9D0-C4FC-486D-897B-DF73732AA9C4}" srcOrd="0" destOrd="0" parTransId="{48DBF676-CB36-462A-8943-8E69F30ACD7B}" sibTransId="{F206D7C9-6CA6-4F39-B1B0-211F0660B6F4}"/>
    <dgm:cxn modelId="{7DB30824-992D-45DE-AD7D-C8E37516E285}" srcId="{CE9DA9D0-C4FC-486D-897B-DF73732AA9C4}" destId="{3AA6B623-C6ED-4ED5-B1D8-6DE3B9E0EE15}" srcOrd="0" destOrd="0" parTransId="{FF955864-BAD0-44E0-81F9-4761F7F22C71}" sibTransId="{EBB82CC1-8901-4122-A51B-E52A05A8E1F4}"/>
    <dgm:cxn modelId="{924145B5-679F-4D90-BD97-2DA45DB4A3E6}" type="presOf" srcId="{3AA6B623-C6ED-4ED5-B1D8-6DE3B9E0EE15}" destId="{4616C5D1-E573-426D-8024-8CD84782F27B}" srcOrd="0" destOrd="1" presId="urn:microsoft.com/office/officeart/2005/8/layout/equation2"/>
    <dgm:cxn modelId="{7612C1B8-0822-4DC6-8B26-9DEA4F15EB55}" type="presParOf" srcId="{7CEF09BF-FD1C-4148-9F83-07A6161431E7}" destId="{410E5A87-8C94-47A0-A91E-5E28A8AB1F3F}" srcOrd="0" destOrd="0" presId="urn:microsoft.com/office/officeart/2005/8/layout/equation2"/>
    <dgm:cxn modelId="{FCAA89A4-AA0C-4D94-AC27-A0AE878B2449}" type="presParOf" srcId="{410E5A87-8C94-47A0-A91E-5E28A8AB1F3F}" destId="{4616C5D1-E573-426D-8024-8CD84782F27B}" srcOrd="0" destOrd="0" presId="urn:microsoft.com/office/officeart/2005/8/layout/equation2"/>
    <dgm:cxn modelId="{8F64BF77-013E-42C7-9687-A91F6BF2A9E1}" type="presParOf" srcId="{7CEF09BF-FD1C-4148-9F83-07A6161431E7}" destId="{D8616F13-D9EA-4C0F-91ED-AD6AA9F9CDA5}" srcOrd="1" destOrd="0" presId="urn:microsoft.com/office/officeart/2005/8/layout/equation2"/>
    <dgm:cxn modelId="{4981F1AD-8D53-4FEA-88E3-ACF8703419BF}" type="presParOf" srcId="{D8616F13-D9EA-4C0F-91ED-AD6AA9F9CDA5}" destId="{A9669DBC-7604-4A42-9B6E-24C623AB8C2E}" srcOrd="0" destOrd="0" presId="urn:microsoft.com/office/officeart/2005/8/layout/equation2"/>
    <dgm:cxn modelId="{392CEEBE-270B-4B69-88E3-59A679582DCE}" type="presParOf" srcId="{7CEF09BF-FD1C-4148-9F83-07A6161431E7}" destId="{754AEC4A-0B51-44EE-AEB4-A0C1DD0C0C93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24A39F-6905-4017-B87E-E5A7BABDF319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</dgm:pt>
    <dgm:pt modelId="{F01EA47F-DACB-431F-ABF9-74A0E03D8056}">
      <dgm:prSet phldrT="[Text]"/>
      <dgm:spPr/>
      <dgm:t>
        <a:bodyPr/>
        <a:lstStyle/>
        <a:p>
          <a:r>
            <a:rPr lang="de-DE" dirty="0" smtClean="0"/>
            <a:t>Branding/ Markenaufbau</a:t>
          </a:r>
          <a:endParaRPr lang="de-DE" dirty="0"/>
        </a:p>
      </dgm:t>
    </dgm:pt>
    <dgm:pt modelId="{6135594B-426D-4C65-8ADC-C30183C6F869}" type="parTrans" cxnId="{B0FE0806-9053-436B-BACD-ABD97296B3B3}">
      <dgm:prSet/>
      <dgm:spPr/>
      <dgm:t>
        <a:bodyPr/>
        <a:lstStyle/>
        <a:p>
          <a:endParaRPr lang="de-DE"/>
        </a:p>
      </dgm:t>
    </dgm:pt>
    <dgm:pt modelId="{4CAD2EB6-A8AA-472D-843F-F79689D89CA3}" type="sibTrans" cxnId="{B0FE0806-9053-436B-BACD-ABD97296B3B3}">
      <dgm:prSet/>
      <dgm:spPr/>
      <dgm:t>
        <a:bodyPr/>
        <a:lstStyle/>
        <a:p>
          <a:endParaRPr lang="de-DE"/>
        </a:p>
      </dgm:t>
    </dgm:pt>
    <dgm:pt modelId="{31806AB2-F834-4F75-AB15-460363CE3162}">
      <dgm:prSet/>
      <dgm:spPr/>
      <dgm:t>
        <a:bodyPr/>
        <a:lstStyle/>
        <a:p>
          <a:r>
            <a:rPr lang="de-DE" smtClean="0"/>
            <a:t>Traffic</a:t>
          </a:r>
          <a:endParaRPr lang="de-DE" dirty="0" smtClean="0"/>
        </a:p>
      </dgm:t>
    </dgm:pt>
    <dgm:pt modelId="{187E87D2-8C3C-4917-8C9D-8E737A7AF853}" type="parTrans" cxnId="{2B92A2B8-C105-404D-8DC0-BF7601B47061}">
      <dgm:prSet/>
      <dgm:spPr/>
      <dgm:t>
        <a:bodyPr/>
        <a:lstStyle/>
        <a:p>
          <a:endParaRPr lang="de-DE"/>
        </a:p>
      </dgm:t>
    </dgm:pt>
    <dgm:pt modelId="{06C917B7-46FC-4A07-AC00-53DAEDFC6176}" type="sibTrans" cxnId="{2B92A2B8-C105-404D-8DC0-BF7601B47061}">
      <dgm:prSet/>
      <dgm:spPr/>
      <dgm:t>
        <a:bodyPr/>
        <a:lstStyle/>
        <a:p>
          <a:endParaRPr lang="de-DE"/>
        </a:p>
      </dgm:t>
    </dgm:pt>
    <dgm:pt modelId="{7558A8A3-7077-471E-AC74-A7709BBB3B9F}">
      <dgm:prSet/>
      <dgm:spPr/>
      <dgm:t>
        <a:bodyPr/>
        <a:lstStyle/>
        <a:p>
          <a:r>
            <a:rPr lang="de-DE" smtClean="0"/>
            <a:t>hoher ROI</a:t>
          </a:r>
          <a:endParaRPr lang="de-DE" dirty="0"/>
        </a:p>
      </dgm:t>
    </dgm:pt>
    <dgm:pt modelId="{2368C9B6-6462-4D14-9873-0CB5FF4848EF}" type="parTrans" cxnId="{4F563493-38DC-4CB3-AD73-EB4321E0E0DF}">
      <dgm:prSet/>
      <dgm:spPr/>
      <dgm:t>
        <a:bodyPr/>
        <a:lstStyle/>
        <a:p>
          <a:endParaRPr lang="de-DE"/>
        </a:p>
      </dgm:t>
    </dgm:pt>
    <dgm:pt modelId="{62746BA1-5A6B-46B8-9845-D988FC50DE8B}" type="sibTrans" cxnId="{4F563493-38DC-4CB3-AD73-EB4321E0E0DF}">
      <dgm:prSet/>
      <dgm:spPr/>
      <dgm:t>
        <a:bodyPr/>
        <a:lstStyle/>
        <a:p>
          <a:endParaRPr lang="de-DE"/>
        </a:p>
      </dgm:t>
    </dgm:pt>
    <dgm:pt modelId="{89A5317A-A462-46B6-8ACE-719976FD4C90}" type="pres">
      <dgm:prSet presAssocID="{CB24A39F-6905-4017-B87E-E5A7BABDF319}" presName="Name0" presStyleCnt="0">
        <dgm:presLayoutVars>
          <dgm:dir/>
          <dgm:resizeHandles val="exact"/>
        </dgm:presLayoutVars>
      </dgm:prSet>
      <dgm:spPr/>
    </dgm:pt>
    <dgm:pt modelId="{FD72101D-FAE8-44EC-AAB7-DD47E624560A}" type="pres">
      <dgm:prSet presAssocID="{F01EA47F-DACB-431F-ABF9-74A0E03D805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039878D-4E12-4339-866F-8325098B73A9}" type="pres">
      <dgm:prSet presAssocID="{4CAD2EB6-A8AA-472D-843F-F79689D89CA3}" presName="sibTrans" presStyleLbl="sibTrans2D1" presStyleIdx="0" presStyleCnt="3"/>
      <dgm:spPr/>
      <dgm:t>
        <a:bodyPr/>
        <a:lstStyle/>
        <a:p>
          <a:endParaRPr lang="de-DE"/>
        </a:p>
      </dgm:t>
    </dgm:pt>
    <dgm:pt modelId="{B2D0D11D-26E9-417F-BA0A-05382E928316}" type="pres">
      <dgm:prSet presAssocID="{4CAD2EB6-A8AA-472D-843F-F79689D89CA3}" presName="connectorText" presStyleLbl="sibTrans2D1" presStyleIdx="0" presStyleCnt="3"/>
      <dgm:spPr/>
      <dgm:t>
        <a:bodyPr/>
        <a:lstStyle/>
        <a:p>
          <a:endParaRPr lang="de-DE"/>
        </a:p>
      </dgm:t>
    </dgm:pt>
    <dgm:pt modelId="{2DB1DC53-1D33-4544-A194-FAABD177B076}" type="pres">
      <dgm:prSet presAssocID="{31806AB2-F834-4F75-AB15-460363CE316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C950087-4830-4DD1-9033-6FEA232EBC02}" type="pres">
      <dgm:prSet presAssocID="{06C917B7-46FC-4A07-AC00-53DAEDFC6176}" presName="sibTrans" presStyleLbl="sibTrans2D1" presStyleIdx="1" presStyleCnt="3"/>
      <dgm:spPr/>
      <dgm:t>
        <a:bodyPr/>
        <a:lstStyle/>
        <a:p>
          <a:endParaRPr lang="de-DE"/>
        </a:p>
      </dgm:t>
    </dgm:pt>
    <dgm:pt modelId="{154098E8-B2E7-4075-B955-52010331AB09}" type="pres">
      <dgm:prSet presAssocID="{06C917B7-46FC-4A07-AC00-53DAEDFC6176}" presName="connectorText" presStyleLbl="sibTrans2D1" presStyleIdx="1" presStyleCnt="3"/>
      <dgm:spPr/>
      <dgm:t>
        <a:bodyPr/>
        <a:lstStyle/>
        <a:p>
          <a:endParaRPr lang="de-DE"/>
        </a:p>
      </dgm:t>
    </dgm:pt>
    <dgm:pt modelId="{CB59A592-E29A-4E6F-B93B-9D4707D0FE33}" type="pres">
      <dgm:prSet presAssocID="{7558A8A3-7077-471E-AC74-A7709BBB3B9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2A98351-593B-4ABA-86D1-A644C3F05806}" type="pres">
      <dgm:prSet presAssocID="{62746BA1-5A6B-46B8-9845-D988FC50DE8B}" presName="sibTrans" presStyleLbl="sibTrans2D1" presStyleIdx="2" presStyleCnt="3"/>
      <dgm:spPr/>
      <dgm:t>
        <a:bodyPr/>
        <a:lstStyle/>
        <a:p>
          <a:endParaRPr lang="de-DE"/>
        </a:p>
      </dgm:t>
    </dgm:pt>
    <dgm:pt modelId="{7EC06616-A832-4DF9-811D-A4370E9170F0}" type="pres">
      <dgm:prSet presAssocID="{62746BA1-5A6B-46B8-9845-D988FC50DE8B}" presName="connectorText" presStyleLbl="sibTrans2D1" presStyleIdx="2" presStyleCnt="3"/>
      <dgm:spPr/>
      <dgm:t>
        <a:bodyPr/>
        <a:lstStyle/>
        <a:p>
          <a:endParaRPr lang="de-DE"/>
        </a:p>
      </dgm:t>
    </dgm:pt>
  </dgm:ptLst>
  <dgm:cxnLst>
    <dgm:cxn modelId="{F513D623-6716-49BA-A7F4-9B56C6C15522}" type="presOf" srcId="{31806AB2-F834-4F75-AB15-460363CE3162}" destId="{2DB1DC53-1D33-4544-A194-FAABD177B076}" srcOrd="0" destOrd="0" presId="urn:microsoft.com/office/officeart/2005/8/layout/cycle7"/>
    <dgm:cxn modelId="{C2606CBF-D142-4B95-96EE-65C471DE736B}" type="presOf" srcId="{CB24A39F-6905-4017-B87E-E5A7BABDF319}" destId="{89A5317A-A462-46B6-8ACE-719976FD4C90}" srcOrd="0" destOrd="0" presId="urn:microsoft.com/office/officeart/2005/8/layout/cycle7"/>
    <dgm:cxn modelId="{4F563493-38DC-4CB3-AD73-EB4321E0E0DF}" srcId="{CB24A39F-6905-4017-B87E-E5A7BABDF319}" destId="{7558A8A3-7077-471E-AC74-A7709BBB3B9F}" srcOrd="2" destOrd="0" parTransId="{2368C9B6-6462-4D14-9873-0CB5FF4848EF}" sibTransId="{62746BA1-5A6B-46B8-9845-D988FC50DE8B}"/>
    <dgm:cxn modelId="{2B92A2B8-C105-404D-8DC0-BF7601B47061}" srcId="{CB24A39F-6905-4017-B87E-E5A7BABDF319}" destId="{31806AB2-F834-4F75-AB15-460363CE3162}" srcOrd="1" destOrd="0" parTransId="{187E87D2-8C3C-4917-8C9D-8E737A7AF853}" sibTransId="{06C917B7-46FC-4A07-AC00-53DAEDFC6176}"/>
    <dgm:cxn modelId="{5F9FFEDC-C966-4099-85FC-E9EC3ECB6746}" type="presOf" srcId="{62746BA1-5A6B-46B8-9845-D988FC50DE8B}" destId="{B2A98351-593B-4ABA-86D1-A644C3F05806}" srcOrd="0" destOrd="0" presId="urn:microsoft.com/office/officeart/2005/8/layout/cycle7"/>
    <dgm:cxn modelId="{0D53644C-D002-4340-B4D6-ABC88F69B720}" type="presOf" srcId="{F01EA47F-DACB-431F-ABF9-74A0E03D8056}" destId="{FD72101D-FAE8-44EC-AAB7-DD47E624560A}" srcOrd="0" destOrd="0" presId="urn:microsoft.com/office/officeart/2005/8/layout/cycle7"/>
    <dgm:cxn modelId="{9F5CF9DE-7E07-4B66-B679-C594E20A1123}" type="presOf" srcId="{4CAD2EB6-A8AA-472D-843F-F79689D89CA3}" destId="{C039878D-4E12-4339-866F-8325098B73A9}" srcOrd="0" destOrd="0" presId="urn:microsoft.com/office/officeart/2005/8/layout/cycle7"/>
    <dgm:cxn modelId="{00D6A38E-35ED-4F9B-998D-3744264D0415}" type="presOf" srcId="{62746BA1-5A6B-46B8-9845-D988FC50DE8B}" destId="{7EC06616-A832-4DF9-811D-A4370E9170F0}" srcOrd="1" destOrd="0" presId="urn:microsoft.com/office/officeart/2005/8/layout/cycle7"/>
    <dgm:cxn modelId="{B0FE0806-9053-436B-BACD-ABD97296B3B3}" srcId="{CB24A39F-6905-4017-B87E-E5A7BABDF319}" destId="{F01EA47F-DACB-431F-ABF9-74A0E03D8056}" srcOrd="0" destOrd="0" parTransId="{6135594B-426D-4C65-8ADC-C30183C6F869}" sibTransId="{4CAD2EB6-A8AA-472D-843F-F79689D89CA3}"/>
    <dgm:cxn modelId="{4899F3B1-4A98-4AC0-B8ED-7E807ED4558B}" type="presOf" srcId="{7558A8A3-7077-471E-AC74-A7709BBB3B9F}" destId="{CB59A592-E29A-4E6F-B93B-9D4707D0FE33}" srcOrd="0" destOrd="0" presId="urn:microsoft.com/office/officeart/2005/8/layout/cycle7"/>
    <dgm:cxn modelId="{014A0BEB-ACE1-419E-802C-8CD415CD3128}" type="presOf" srcId="{06C917B7-46FC-4A07-AC00-53DAEDFC6176}" destId="{EC950087-4830-4DD1-9033-6FEA232EBC02}" srcOrd="0" destOrd="0" presId="urn:microsoft.com/office/officeart/2005/8/layout/cycle7"/>
    <dgm:cxn modelId="{E0E6D700-DD34-4990-9D34-235FA6515B7F}" type="presOf" srcId="{4CAD2EB6-A8AA-472D-843F-F79689D89CA3}" destId="{B2D0D11D-26E9-417F-BA0A-05382E928316}" srcOrd="1" destOrd="0" presId="urn:microsoft.com/office/officeart/2005/8/layout/cycle7"/>
    <dgm:cxn modelId="{576926DA-93AC-46B5-BCBC-A0490EF062D2}" type="presOf" srcId="{06C917B7-46FC-4A07-AC00-53DAEDFC6176}" destId="{154098E8-B2E7-4075-B955-52010331AB09}" srcOrd="1" destOrd="0" presId="urn:microsoft.com/office/officeart/2005/8/layout/cycle7"/>
    <dgm:cxn modelId="{8ECFF0AB-CBFB-4EA7-9136-27DFA9018459}" type="presParOf" srcId="{89A5317A-A462-46B6-8ACE-719976FD4C90}" destId="{FD72101D-FAE8-44EC-AAB7-DD47E624560A}" srcOrd="0" destOrd="0" presId="urn:microsoft.com/office/officeart/2005/8/layout/cycle7"/>
    <dgm:cxn modelId="{5BFA7EB3-E948-494C-A95D-E15BB1C8471D}" type="presParOf" srcId="{89A5317A-A462-46B6-8ACE-719976FD4C90}" destId="{C039878D-4E12-4339-866F-8325098B73A9}" srcOrd="1" destOrd="0" presId="urn:microsoft.com/office/officeart/2005/8/layout/cycle7"/>
    <dgm:cxn modelId="{287386A5-843F-4BD4-A964-781026E8CD68}" type="presParOf" srcId="{C039878D-4E12-4339-866F-8325098B73A9}" destId="{B2D0D11D-26E9-417F-BA0A-05382E928316}" srcOrd="0" destOrd="0" presId="urn:microsoft.com/office/officeart/2005/8/layout/cycle7"/>
    <dgm:cxn modelId="{5892EBB0-9C00-4407-AF9D-A2A8DBF3B06B}" type="presParOf" srcId="{89A5317A-A462-46B6-8ACE-719976FD4C90}" destId="{2DB1DC53-1D33-4544-A194-FAABD177B076}" srcOrd="2" destOrd="0" presId="urn:microsoft.com/office/officeart/2005/8/layout/cycle7"/>
    <dgm:cxn modelId="{745D4354-F258-4B74-A552-0E008AF2AA6A}" type="presParOf" srcId="{89A5317A-A462-46B6-8ACE-719976FD4C90}" destId="{EC950087-4830-4DD1-9033-6FEA232EBC02}" srcOrd="3" destOrd="0" presId="urn:microsoft.com/office/officeart/2005/8/layout/cycle7"/>
    <dgm:cxn modelId="{532AE00A-CDBD-4EDF-9233-75F9D9188A2B}" type="presParOf" srcId="{EC950087-4830-4DD1-9033-6FEA232EBC02}" destId="{154098E8-B2E7-4075-B955-52010331AB09}" srcOrd="0" destOrd="0" presId="urn:microsoft.com/office/officeart/2005/8/layout/cycle7"/>
    <dgm:cxn modelId="{02C9FD75-36CB-49D4-8473-C9DA373BED83}" type="presParOf" srcId="{89A5317A-A462-46B6-8ACE-719976FD4C90}" destId="{CB59A592-E29A-4E6F-B93B-9D4707D0FE33}" srcOrd="4" destOrd="0" presId="urn:microsoft.com/office/officeart/2005/8/layout/cycle7"/>
    <dgm:cxn modelId="{5069D137-6661-4632-81D8-78E2874FEC52}" type="presParOf" srcId="{89A5317A-A462-46B6-8ACE-719976FD4C90}" destId="{B2A98351-593B-4ABA-86D1-A644C3F05806}" srcOrd="5" destOrd="0" presId="urn:microsoft.com/office/officeart/2005/8/layout/cycle7"/>
    <dgm:cxn modelId="{9360143E-D172-4525-B653-DBA0DCB3A021}" type="presParOf" srcId="{B2A98351-593B-4ABA-86D1-A644C3F05806}" destId="{7EC06616-A832-4DF9-811D-A4370E9170F0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FBBD4A-3C6F-4525-944F-707882B65C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B9AA04B-FA87-4220-9FDA-C277834DAB35}">
      <dgm:prSet phldrT="[Text]"/>
      <dgm:spPr/>
      <dgm:t>
        <a:bodyPr/>
        <a:lstStyle/>
        <a:p>
          <a:r>
            <a:rPr lang="de-DE" dirty="0" smtClean="0"/>
            <a:t>Was soll beworben werden?</a:t>
          </a:r>
          <a:endParaRPr lang="de-DE" dirty="0"/>
        </a:p>
      </dgm:t>
    </dgm:pt>
    <dgm:pt modelId="{E25426A7-E9D8-4DA1-AF28-5608EAD11F8E}" type="parTrans" cxnId="{A89541B2-28E3-41DE-921F-FBD5A5C74880}">
      <dgm:prSet/>
      <dgm:spPr/>
      <dgm:t>
        <a:bodyPr/>
        <a:lstStyle/>
        <a:p>
          <a:endParaRPr lang="de-DE"/>
        </a:p>
      </dgm:t>
    </dgm:pt>
    <dgm:pt modelId="{819FB3F4-044E-47FB-9A24-11F55E1E92E9}" type="sibTrans" cxnId="{A89541B2-28E3-41DE-921F-FBD5A5C74880}">
      <dgm:prSet/>
      <dgm:spPr/>
      <dgm:t>
        <a:bodyPr/>
        <a:lstStyle/>
        <a:p>
          <a:endParaRPr lang="de-DE"/>
        </a:p>
      </dgm:t>
    </dgm:pt>
    <dgm:pt modelId="{8C1EB15F-B89E-46C4-A0C2-B13AB51EE92F}">
      <dgm:prSet phldrT="[Text]"/>
      <dgm:spPr/>
      <dgm:t>
        <a:bodyPr/>
        <a:lstStyle/>
        <a:p>
          <a:r>
            <a:rPr lang="de-DE" dirty="0" smtClean="0"/>
            <a:t>Zielgruppe</a:t>
          </a:r>
          <a:endParaRPr lang="de-DE" dirty="0"/>
        </a:p>
      </dgm:t>
    </dgm:pt>
    <dgm:pt modelId="{1960E121-058E-4110-B74D-169A720707DE}" type="parTrans" cxnId="{581F8283-3F93-45AB-91CF-FFB23DBEDA2D}">
      <dgm:prSet/>
      <dgm:spPr/>
      <dgm:t>
        <a:bodyPr/>
        <a:lstStyle/>
        <a:p>
          <a:endParaRPr lang="de-DE"/>
        </a:p>
      </dgm:t>
    </dgm:pt>
    <dgm:pt modelId="{6154EC73-959A-4651-A435-7EF50B9353F1}" type="sibTrans" cxnId="{581F8283-3F93-45AB-91CF-FFB23DBEDA2D}">
      <dgm:prSet/>
      <dgm:spPr/>
      <dgm:t>
        <a:bodyPr/>
        <a:lstStyle/>
        <a:p>
          <a:endParaRPr lang="de-DE"/>
        </a:p>
      </dgm:t>
    </dgm:pt>
    <dgm:pt modelId="{244DAC2B-6D09-484E-9FDB-1A54BB35A117}">
      <dgm:prSet phldrT="[Text]"/>
      <dgm:spPr/>
      <dgm:t>
        <a:bodyPr/>
        <a:lstStyle/>
        <a:p>
          <a:r>
            <a:rPr lang="de-DE" dirty="0" smtClean="0"/>
            <a:t>Marke</a:t>
          </a:r>
          <a:endParaRPr lang="de-DE" dirty="0"/>
        </a:p>
      </dgm:t>
    </dgm:pt>
    <dgm:pt modelId="{AEA370BA-5126-4078-8699-9C07BD61592F}" type="parTrans" cxnId="{0E56F032-4D29-4107-BF9C-6F488323E60F}">
      <dgm:prSet/>
      <dgm:spPr/>
      <dgm:t>
        <a:bodyPr/>
        <a:lstStyle/>
        <a:p>
          <a:endParaRPr lang="de-DE"/>
        </a:p>
      </dgm:t>
    </dgm:pt>
    <dgm:pt modelId="{069E77B8-8DFF-4435-A24E-0469F8A20AE4}" type="sibTrans" cxnId="{0E56F032-4D29-4107-BF9C-6F488323E60F}">
      <dgm:prSet/>
      <dgm:spPr/>
      <dgm:t>
        <a:bodyPr/>
        <a:lstStyle/>
        <a:p>
          <a:endParaRPr lang="de-DE"/>
        </a:p>
      </dgm:t>
    </dgm:pt>
    <dgm:pt modelId="{1A752EF7-BB16-467A-9EAA-8BA74D342220}">
      <dgm:prSet phldrT="[Text]"/>
      <dgm:spPr/>
      <dgm:t>
        <a:bodyPr/>
        <a:lstStyle/>
        <a:p>
          <a:r>
            <a:rPr lang="de-DE" dirty="0" smtClean="0"/>
            <a:t>Struktur der Website</a:t>
          </a:r>
          <a:endParaRPr lang="de-DE" dirty="0"/>
        </a:p>
      </dgm:t>
    </dgm:pt>
    <dgm:pt modelId="{969A34E4-7C94-4F60-BA42-B59C2FAE9D12}" type="parTrans" cxnId="{495D5440-500B-40C7-BCAC-F248F997670C}">
      <dgm:prSet/>
      <dgm:spPr/>
      <dgm:t>
        <a:bodyPr/>
        <a:lstStyle/>
        <a:p>
          <a:endParaRPr lang="de-DE"/>
        </a:p>
      </dgm:t>
    </dgm:pt>
    <dgm:pt modelId="{20B9EB4A-3307-4181-B6CE-F51727537F40}" type="sibTrans" cxnId="{495D5440-500B-40C7-BCAC-F248F997670C}">
      <dgm:prSet/>
      <dgm:spPr/>
      <dgm:t>
        <a:bodyPr/>
        <a:lstStyle/>
        <a:p>
          <a:endParaRPr lang="de-DE"/>
        </a:p>
      </dgm:t>
    </dgm:pt>
    <dgm:pt modelId="{1F97BE25-EC03-4C53-8085-FB9CC844B1D2}">
      <dgm:prSet phldrT="[Text]"/>
      <dgm:spPr/>
      <dgm:t>
        <a:bodyPr/>
        <a:lstStyle/>
        <a:p>
          <a:r>
            <a:rPr lang="de-DE" dirty="0" smtClean="0"/>
            <a:t>vorhandener Content</a:t>
          </a:r>
          <a:endParaRPr lang="de-DE" dirty="0"/>
        </a:p>
      </dgm:t>
    </dgm:pt>
    <dgm:pt modelId="{A485708A-31C7-40A3-9124-2F7524994456}" type="parTrans" cxnId="{D4656117-0241-40C2-8503-04C531971476}">
      <dgm:prSet/>
      <dgm:spPr/>
      <dgm:t>
        <a:bodyPr/>
        <a:lstStyle/>
        <a:p>
          <a:endParaRPr lang="de-DE"/>
        </a:p>
      </dgm:t>
    </dgm:pt>
    <dgm:pt modelId="{BE79127A-133A-4F86-822B-0858BF65C52D}" type="sibTrans" cxnId="{D4656117-0241-40C2-8503-04C531971476}">
      <dgm:prSet/>
      <dgm:spPr/>
      <dgm:t>
        <a:bodyPr/>
        <a:lstStyle/>
        <a:p>
          <a:endParaRPr lang="de-DE"/>
        </a:p>
      </dgm:t>
    </dgm:pt>
    <dgm:pt modelId="{3B6140E2-6FC3-4A1C-8F06-10DF18BEBA72}">
      <dgm:prSet phldrT="[Text]"/>
      <dgm:spPr/>
      <dgm:t>
        <a:bodyPr/>
        <a:lstStyle/>
        <a:p>
          <a:r>
            <a:rPr lang="de-DE" dirty="0" smtClean="0"/>
            <a:t>Wie einfach können Inhalte modifiziert werden?</a:t>
          </a:r>
          <a:endParaRPr lang="de-DE" dirty="0"/>
        </a:p>
      </dgm:t>
    </dgm:pt>
    <dgm:pt modelId="{F34AFA0F-2104-4409-AD3D-BDB0E888D2AC}" type="parTrans" cxnId="{167D2759-0C93-4E74-BB3C-C21C5C340D98}">
      <dgm:prSet/>
      <dgm:spPr/>
      <dgm:t>
        <a:bodyPr/>
        <a:lstStyle/>
        <a:p>
          <a:endParaRPr lang="de-DE"/>
        </a:p>
      </dgm:t>
    </dgm:pt>
    <dgm:pt modelId="{670D4EB8-EE6D-48BC-9A43-A6260765981F}" type="sibTrans" cxnId="{167D2759-0C93-4E74-BB3C-C21C5C340D98}">
      <dgm:prSet/>
      <dgm:spPr/>
      <dgm:t>
        <a:bodyPr/>
        <a:lstStyle/>
        <a:p>
          <a:endParaRPr lang="de-DE"/>
        </a:p>
      </dgm:t>
    </dgm:pt>
    <dgm:pt modelId="{D64887F5-A99E-4AC2-A80D-BA6E9656FFEF}">
      <dgm:prSet phldrT="[Text]"/>
      <dgm:spPr/>
      <dgm:t>
        <a:bodyPr/>
        <a:lstStyle/>
        <a:p>
          <a:r>
            <a:rPr lang="de-DE" dirty="0" smtClean="0"/>
            <a:t>sofort verfügbarer Content</a:t>
          </a:r>
          <a:endParaRPr lang="de-DE" dirty="0"/>
        </a:p>
      </dgm:t>
    </dgm:pt>
    <dgm:pt modelId="{47633CD3-0B27-47D5-9B30-6E6AB9A5FF23}" type="parTrans" cxnId="{4C5A80C0-B88E-485D-9874-9C01731FD7D6}">
      <dgm:prSet/>
      <dgm:spPr/>
      <dgm:t>
        <a:bodyPr/>
        <a:lstStyle/>
        <a:p>
          <a:endParaRPr lang="de-DE"/>
        </a:p>
      </dgm:t>
    </dgm:pt>
    <dgm:pt modelId="{AEF8B4EF-AA27-496F-9955-09E2EF6D48F2}" type="sibTrans" cxnId="{4C5A80C0-B88E-485D-9874-9C01731FD7D6}">
      <dgm:prSet/>
      <dgm:spPr/>
      <dgm:t>
        <a:bodyPr/>
        <a:lstStyle/>
        <a:p>
          <a:endParaRPr lang="de-DE"/>
        </a:p>
      </dgm:t>
    </dgm:pt>
    <dgm:pt modelId="{CA38F6B2-DB1B-492F-8895-1CC4136B636A}">
      <dgm:prSet phldrT="[Text]"/>
      <dgm:spPr/>
      <dgm:t>
        <a:bodyPr/>
        <a:lstStyle/>
        <a:p>
          <a:r>
            <a:rPr lang="de-DE" dirty="0" smtClean="0"/>
            <a:t>Ressourcen, um neuen Content zu schaffen</a:t>
          </a:r>
          <a:endParaRPr lang="de-DE" dirty="0"/>
        </a:p>
      </dgm:t>
    </dgm:pt>
    <dgm:pt modelId="{F8904458-6372-4520-ACF4-5A97D25C2249}" type="parTrans" cxnId="{C39FF615-7DFB-4E7B-B68B-7CD82F3BD19E}">
      <dgm:prSet/>
      <dgm:spPr/>
      <dgm:t>
        <a:bodyPr/>
        <a:lstStyle/>
        <a:p>
          <a:endParaRPr lang="de-DE"/>
        </a:p>
      </dgm:t>
    </dgm:pt>
    <dgm:pt modelId="{0D126C95-5561-468E-8499-A38D6B3340FF}" type="sibTrans" cxnId="{C39FF615-7DFB-4E7B-B68B-7CD82F3BD19E}">
      <dgm:prSet/>
      <dgm:spPr/>
      <dgm:t>
        <a:bodyPr/>
        <a:lstStyle/>
        <a:p>
          <a:endParaRPr lang="de-DE"/>
        </a:p>
      </dgm:t>
    </dgm:pt>
    <dgm:pt modelId="{ABC93CF0-ABAB-42BE-93B2-72F29F1C2E4E}">
      <dgm:prSet phldrT="[Text]"/>
      <dgm:spPr/>
      <dgm:t>
        <a:bodyPr/>
        <a:lstStyle/>
        <a:p>
          <a:r>
            <a:rPr lang="de-DE" dirty="0" err="1" smtClean="0"/>
            <a:t>Wettbwerb</a:t>
          </a:r>
          <a:endParaRPr lang="de-DE" dirty="0"/>
        </a:p>
      </dgm:t>
    </dgm:pt>
    <dgm:pt modelId="{C938205A-324C-4FC4-9B9D-7DD0A508F089}" type="parTrans" cxnId="{3695387E-CD46-46DF-9704-858E14D39A2F}">
      <dgm:prSet/>
      <dgm:spPr/>
      <dgm:t>
        <a:bodyPr/>
        <a:lstStyle/>
        <a:p>
          <a:endParaRPr lang="de-DE"/>
        </a:p>
      </dgm:t>
    </dgm:pt>
    <dgm:pt modelId="{B7DECD45-3A29-4DC4-AC05-B700BB442D2B}" type="sibTrans" cxnId="{3695387E-CD46-46DF-9704-858E14D39A2F}">
      <dgm:prSet/>
      <dgm:spPr/>
      <dgm:t>
        <a:bodyPr/>
        <a:lstStyle/>
        <a:p>
          <a:endParaRPr lang="de-DE"/>
        </a:p>
      </dgm:t>
    </dgm:pt>
    <dgm:pt modelId="{FA3A165A-3869-4EEB-AD9B-4A2B637A67C3}">
      <dgm:prSet phldrT="[Text]"/>
      <dgm:spPr/>
      <dgm:t>
        <a:bodyPr/>
        <a:lstStyle/>
        <a:p>
          <a:r>
            <a:rPr lang="de-DE" dirty="0" smtClean="0"/>
            <a:t>etc.</a:t>
          </a:r>
          <a:endParaRPr lang="de-DE" dirty="0"/>
        </a:p>
      </dgm:t>
    </dgm:pt>
    <dgm:pt modelId="{D2F8CFBF-4781-42AB-9E89-97CFE4F98D47}" type="parTrans" cxnId="{548C3064-47BA-47FB-8B65-69AEF8B79C31}">
      <dgm:prSet/>
      <dgm:spPr/>
      <dgm:t>
        <a:bodyPr/>
        <a:lstStyle/>
        <a:p>
          <a:endParaRPr lang="de-DE"/>
        </a:p>
      </dgm:t>
    </dgm:pt>
    <dgm:pt modelId="{425D8B56-637F-485D-8660-02F59F8B0BE7}" type="sibTrans" cxnId="{548C3064-47BA-47FB-8B65-69AEF8B79C31}">
      <dgm:prSet/>
      <dgm:spPr/>
      <dgm:t>
        <a:bodyPr/>
        <a:lstStyle/>
        <a:p>
          <a:endParaRPr lang="de-DE"/>
        </a:p>
      </dgm:t>
    </dgm:pt>
    <dgm:pt modelId="{873EE47C-4AB9-4050-BAA9-EEAD8B0221FC}" type="pres">
      <dgm:prSet presAssocID="{52FBBD4A-3C6F-4525-944F-707882B65C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655BA7D6-A9DD-457B-A6F3-529C39B23AF9}" type="pres">
      <dgm:prSet presAssocID="{FB9AA04B-FA87-4220-9FDA-C277834DAB35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A4AD065-4631-41AD-BCD9-FF6A3411B063}" type="pres">
      <dgm:prSet presAssocID="{819FB3F4-044E-47FB-9A24-11F55E1E92E9}" presName="sibTrans" presStyleCnt="0"/>
      <dgm:spPr/>
    </dgm:pt>
    <dgm:pt modelId="{D2CC5E3D-1A9A-4D09-B864-EA401D00BF85}" type="pres">
      <dgm:prSet presAssocID="{8C1EB15F-B89E-46C4-A0C2-B13AB51EE92F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20B3C2D-6238-4461-AD0A-4B7C5A40499D}" type="pres">
      <dgm:prSet presAssocID="{6154EC73-959A-4651-A435-7EF50B9353F1}" presName="sibTrans" presStyleCnt="0"/>
      <dgm:spPr/>
    </dgm:pt>
    <dgm:pt modelId="{45E360B8-817F-4063-B33F-3A7A6615FC41}" type="pres">
      <dgm:prSet presAssocID="{244DAC2B-6D09-484E-9FDB-1A54BB35A117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925AF06-B054-4706-85D0-E084A9E14ADB}" type="pres">
      <dgm:prSet presAssocID="{069E77B8-8DFF-4435-A24E-0469F8A20AE4}" presName="sibTrans" presStyleCnt="0"/>
      <dgm:spPr/>
    </dgm:pt>
    <dgm:pt modelId="{29DABEBD-528D-4C78-8D84-4939A329B4B2}" type="pres">
      <dgm:prSet presAssocID="{1A752EF7-BB16-467A-9EAA-8BA74D342220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9348243-2FB6-474C-9D69-D2DF143C4EC6}" type="pres">
      <dgm:prSet presAssocID="{20B9EB4A-3307-4181-B6CE-F51727537F40}" presName="sibTrans" presStyleCnt="0"/>
      <dgm:spPr/>
    </dgm:pt>
    <dgm:pt modelId="{3AA4FBC8-C53C-40DF-9D57-7C79527C9137}" type="pres">
      <dgm:prSet presAssocID="{1F97BE25-EC03-4C53-8085-FB9CC844B1D2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53D093F-83AE-4F32-A68C-056EE64CF9CA}" type="pres">
      <dgm:prSet presAssocID="{BE79127A-133A-4F86-822B-0858BF65C52D}" presName="sibTrans" presStyleCnt="0"/>
      <dgm:spPr/>
    </dgm:pt>
    <dgm:pt modelId="{5696C408-69F0-45BB-BF48-0C675EDC247D}" type="pres">
      <dgm:prSet presAssocID="{3B6140E2-6FC3-4A1C-8F06-10DF18BEBA72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F3FE720-998D-40A0-B8A9-7F730E3A378D}" type="pres">
      <dgm:prSet presAssocID="{670D4EB8-EE6D-48BC-9A43-A6260765981F}" presName="sibTrans" presStyleCnt="0"/>
      <dgm:spPr/>
    </dgm:pt>
    <dgm:pt modelId="{A04EB80C-98FA-49AF-8A75-E2885CF6A3B1}" type="pres">
      <dgm:prSet presAssocID="{D64887F5-A99E-4AC2-A80D-BA6E9656FFEF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E116C71-836E-41C8-9F36-1AE49295CEC1}" type="pres">
      <dgm:prSet presAssocID="{AEF8B4EF-AA27-496F-9955-09E2EF6D48F2}" presName="sibTrans" presStyleCnt="0"/>
      <dgm:spPr/>
    </dgm:pt>
    <dgm:pt modelId="{8183BED8-3253-4746-ACE6-63F0965D2399}" type="pres">
      <dgm:prSet presAssocID="{CA38F6B2-DB1B-492F-8895-1CC4136B636A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D86AA86-829F-4226-B308-665BA8925A78}" type="pres">
      <dgm:prSet presAssocID="{0D126C95-5561-468E-8499-A38D6B3340FF}" presName="sibTrans" presStyleCnt="0"/>
      <dgm:spPr/>
    </dgm:pt>
    <dgm:pt modelId="{30557D69-A593-4DAB-BAF9-7684D308FE19}" type="pres">
      <dgm:prSet presAssocID="{ABC93CF0-ABAB-42BE-93B2-72F29F1C2E4E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51490C1-9BC7-4037-BAD3-63798A491341}" type="pres">
      <dgm:prSet presAssocID="{B7DECD45-3A29-4DC4-AC05-B700BB442D2B}" presName="sibTrans" presStyleCnt="0"/>
      <dgm:spPr/>
    </dgm:pt>
    <dgm:pt modelId="{78DC314F-2F00-4E8E-B8AB-E8BEDCEC18E8}" type="pres">
      <dgm:prSet presAssocID="{FA3A165A-3869-4EEB-AD9B-4A2B637A67C3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DD97107-86D6-4777-A859-63938BCCB860}" type="presOf" srcId="{ABC93CF0-ABAB-42BE-93B2-72F29F1C2E4E}" destId="{30557D69-A593-4DAB-BAF9-7684D308FE19}" srcOrd="0" destOrd="0" presId="urn:microsoft.com/office/officeart/2005/8/layout/default"/>
    <dgm:cxn modelId="{20247D6D-DA00-4193-9B44-0397E43E0ECB}" type="presOf" srcId="{244DAC2B-6D09-484E-9FDB-1A54BB35A117}" destId="{45E360B8-817F-4063-B33F-3A7A6615FC41}" srcOrd="0" destOrd="0" presId="urn:microsoft.com/office/officeart/2005/8/layout/default"/>
    <dgm:cxn modelId="{3695387E-CD46-46DF-9704-858E14D39A2F}" srcId="{52FBBD4A-3C6F-4525-944F-707882B65CC5}" destId="{ABC93CF0-ABAB-42BE-93B2-72F29F1C2E4E}" srcOrd="8" destOrd="0" parTransId="{C938205A-324C-4FC4-9B9D-7DD0A508F089}" sibTransId="{B7DECD45-3A29-4DC4-AC05-B700BB442D2B}"/>
    <dgm:cxn modelId="{51FE447A-C522-44FB-B245-85E0440BFD50}" type="presOf" srcId="{D64887F5-A99E-4AC2-A80D-BA6E9656FFEF}" destId="{A04EB80C-98FA-49AF-8A75-E2885CF6A3B1}" srcOrd="0" destOrd="0" presId="urn:microsoft.com/office/officeart/2005/8/layout/default"/>
    <dgm:cxn modelId="{B3200C87-2E63-4D0D-BEC6-AE20125C35FC}" type="presOf" srcId="{3B6140E2-6FC3-4A1C-8F06-10DF18BEBA72}" destId="{5696C408-69F0-45BB-BF48-0C675EDC247D}" srcOrd="0" destOrd="0" presId="urn:microsoft.com/office/officeart/2005/8/layout/default"/>
    <dgm:cxn modelId="{272927C4-6319-412D-93E0-0DDFF511338E}" type="presOf" srcId="{8C1EB15F-B89E-46C4-A0C2-B13AB51EE92F}" destId="{D2CC5E3D-1A9A-4D09-B864-EA401D00BF85}" srcOrd="0" destOrd="0" presId="urn:microsoft.com/office/officeart/2005/8/layout/default"/>
    <dgm:cxn modelId="{FB930FD8-B5A9-4A4A-9E77-7137DB0AB31E}" type="presOf" srcId="{1A752EF7-BB16-467A-9EAA-8BA74D342220}" destId="{29DABEBD-528D-4C78-8D84-4939A329B4B2}" srcOrd="0" destOrd="0" presId="urn:microsoft.com/office/officeart/2005/8/layout/default"/>
    <dgm:cxn modelId="{0E56F032-4D29-4107-BF9C-6F488323E60F}" srcId="{52FBBD4A-3C6F-4525-944F-707882B65CC5}" destId="{244DAC2B-6D09-484E-9FDB-1A54BB35A117}" srcOrd="2" destOrd="0" parTransId="{AEA370BA-5126-4078-8699-9C07BD61592F}" sibTransId="{069E77B8-8DFF-4435-A24E-0469F8A20AE4}"/>
    <dgm:cxn modelId="{548C3064-47BA-47FB-8B65-69AEF8B79C31}" srcId="{52FBBD4A-3C6F-4525-944F-707882B65CC5}" destId="{FA3A165A-3869-4EEB-AD9B-4A2B637A67C3}" srcOrd="9" destOrd="0" parTransId="{D2F8CFBF-4781-42AB-9E89-97CFE4F98D47}" sibTransId="{425D8B56-637F-485D-8660-02F59F8B0BE7}"/>
    <dgm:cxn modelId="{581F8283-3F93-45AB-91CF-FFB23DBEDA2D}" srcId="{52FBBD4A-3C6F-4525-944F-707882B65CC5}" destId="{8C1EB15F-B89E-46C4-A0C2-B13AB51EE92F}" srcOrd="1" destOrd="0" parTransId="{1960E121-058E-4110-B74D-169A720707DE}" sibTransId="{6154EC73-959A-4651-A435-7EF50B9353F1}"/>
    <dgm:cxn modelId="{C39FF615-7DFB-4E7B-B68B-7CD82F3BD19E}" srcId="{52FBBD4A-3C6F-4525-944F-707882B65CC5}" destId="{CA38F6B2-DB1B-492F-8895-1CC4136B636A}" srcOrd="7" destOrd="0" parTransId="{F8904458-6372-4520-ACF4-5A97D25C2249}" sibTransId="{0D126C95-5561-468E-8499-A38D6B3340FF}"/>
    <dgm:cxn modelId="{2747D1AD-3112-4D2D-AB56-D76067816BE6}" type="presOf" srcId="{FB9AA04B-FA87-4220-9FDA-C277834DAB35}" destId="{655BA7D6-A9DD-457B-A6F3-529C39B23AF9}" srcOrd="0" destOrd="0" presId="urn:microsoft.com/office/officeart/2005/8/layout/default"/>
    <dgm:cxn modelId="{495D5440-500B-40C7-BCAC-F248F997670C}" srcId="{52FBBD4A-3C6F-4525-944F-707882B65CC5}" destId="{1A752EF7-BB16-467A-9EAA-8BA74D342220}" srcOrd="3" destOrd="0" parTransId="{969A34E4-7C94-4F60-BA42-B59C2FAE9D12}" sibTransId="{20B9EB4A-3307-4181-B6CE-F51727537F40}"/>
    <dgm:cxn modelId="{1FD04DC9-C177-49B4-8F13-AC834C4429DE}" type="presOf" srcId="{52FBBD4A-3C6F-4525-944F-707882B65CC5}" destId="{873EE47C-4AB9-4050-BAA9-EEAD8B0221FC}" srcOrd="0" destOrd="0" presId="urn:microsoft.com/office/officeart/2005/8/layout/default"/>
    <dgm:cxn modelId="{08121036-28A8-428B-9A44-51C6F9901CC5}" type="presOf" srcId="{CA38F6B2-DB1B-492F-8895-1CC4136B636A}" destId="{8183BED8-3253-4746-ACE6-63F0965D2399}" srcOrd="0" destOrd="0" presId="urn:microsoft.com/office/officeart/2005/8/layout/default"/>
    <dgm:cxn modelId="{A89541B2-28E3-41DE-921F-FBD5A5C74880}" srcId="{52FBBD4A-3C6F-4525-944F-707882B65CC5}" destId="{FB9AA04B-FA87-4220-9FDA-C277834DAB35}" srcOrd="0" destOrd="0" parTransId="{E25426A7-E9D8-4DA1-AF28-5608EAD11F8E}" sibTransId="{819FB3F4-044E-47FB-9A24-11F55E1E92E9}"/>
    <dgm:cxn modelId="{4C5A80C0-B88E-485D-9874-9C01731FD7D6}" srcId="{52FBBD4A-3C6F-4525-944F-707882B65CC5}" destId="{D64887F5-A99E-4AC2-A80D-BA6E9656FFEF}" srcOrd="6" destOrd="0" parTransId="{47633CD3-0B27-47D5-9B30-6E6AB9A5FF23}" sibTransId="{AEF8B4EF-AA27-496F-9955-09E2EF6D48F2}"/>
    <dgm:cxn modelId="{167D2759-0C93-4E74-BB3C-C21C5C340D98}" srcId="{52FBBD4A-3C6F-4525-944F-707882B65CC5}" destId="{3B6140E2-6FC3-4A1C-8F06-10DF18BEBA72}" srcOrd="5" destOrd="0" parTransId="{F34AFA0F-2104-4409-AD3D-BDB0E888D2AC}" sibTransId="{670D4EB8-EE6D-48BC-9A43-A6260765981F}"/>
    <dgm:cxn modelId="{3EFD9017-54C2-4A0E-A62A-2140C3F8BE10}" type="presOf" srcId="{FA3A165A-3869-4EEB-AD9B-4A2B637A67C3}" destId="{78DC314F-2F00-4E8E-B8AB-E8BEDCEC18E8}" srcOrd="0" destOrd="0" presId="urn:microsoft.com/office/officeart/2005/8/layout/default"/>
    <dgm:cxn modelId="{9C316E6A-7884-4121-9C74-7FAA61C917D3}" type="presOf" srcId="{1F97BE25-EC03-4C53-8085-FB9CC844B1D2}" destId="{3AA4FBC8-C53C-40DF-9D57-7C79527C9137}" srcOrd="0" destOrd="0" presId="urn:microsoft.com/office/officeart/2005/8/layout/default"/>
    <dgm:cxn modelId="{D4656117-0241-40C2-8503-04C531971476}" srcId="{52FBBD4A-3C6F-4525-944F-707882B65CC5}" destId="{1F97BE25-EC03-4C53-8085-FB9CC844B1D2}" srcOrd="4" destOrd="0" parTransId="{A485708A-31C7-40A3-9124-2F7524994456}" sibTransId="{BE79127A-133A-4F86-822B-0858BF65C52D}"/>
    <dgm:cxn modelId="{74899494-5C86-4313-94ED-A3B5A953D022}" type="presParOf" srcId="{873EE47C-4AB9-4050-BAA9-EEAD8B0221FC}" destId="{655BA7D6-A9DD-457B-A6F3-529C39B23AF9}" srcOrd="0" destOrd="0" presId="urn:microsoft.com/office/officeart/2005/8/layout/default"/>
    <dgm:cxn modelId="{3D6C540B-DC90-43F5-BD4A-A3A49CEF0FFD}" type="presParOf" srcId="{873EE47C-4AB9-4050-BAA9-EEAD8B0221FC}" destId="{CA4AD065-4631-41AD-BCD9-FF6A3411B063}" srcOrd="1" destOrd="0" presId="urn:microsoft.com/office/officeart/2005/8/layout/default"/>
    <dgm:cxn modelId="{4F9114BC-BD57-46DE-9A02-08325C2323F3}" type="presParOf" srcId="{873EE47C-4AB9-4050-BAA9-EEAD8B0221FC}" destId="{D2CC5E3D-1A9A-4D09-B864-EA401D00BF85}" srcOrd="2" destOrd="0" presId="urn:microsoft.com/office/officeart/2005/8/layout/default"/>
    <dgm:cxn modelId="{841AC625-A184-473C-B166-910B3AC704F4}" type="presParOf" srcId="{873EE47C-4AB9-4050-BAA9-EEAD8B0221FC}" destId="{A20B3C2D-6238-4461-AD0A-4B7C5A40499D}" srcOrd="3" destOrd="0" presId="urn:microsoft.com/office/officeart/2005/8/layout/default"/>
    <dgm:cxn modelId="{C882D300-FFD6-4163-AA9E-75A40B2B2E2B}" type="presParOf" srcId="{873EE47C-4AB9-4050-BAA9-EEAD8B0221FC}" destId="{45E360B8-817F-4063-B33F-3A7A6615FC41}" srcOrd="4" destOrd="0" presId="urn:microsoft.com/office/officeart/2005/8/layout/default"/>
    <dgm:cxn modelId="{0A2B293C-E5CC-4EFF-A12A-F098F16D50D4}" type="presParOf" srcId="{873EE47C-4AB9-4050-BAA9-EEAD8B0221FC}" destId="{4925AF06-B054-4706-85D0-E084A9E14ADB}" srcOrd="5" destOrd="0" presId="urn:microsoft.com/office/officeart/2005/8/layout/default"/>
    <dgm:cxn modelId="{2801DA85-5950-46AD-90FC-7936ED74872A}" type="presParOf" srcId="{873EE47C-4AB9-4050-BAA9-EEAD8B0221FC}" destId="{29DABEBD-528D-4C78-8D84-4939A329B4B2}" srcOrd="6" destOrd="0" presId="urn:microsoft.com/office/officeart/2005/8/layout/default"/>
    <dgm:cxn modelId="{7D3712A2-F51B-4016-9AE6-6F1DA69C3C83}" type="presParOf" srcId="{873EE47C-4AB9-4050-BAA9-EEAD8B0221FC}" destId="{D9348243-2FB6-474C-9D69-D2DF143C4EC6}" srcOrd="7" destOrd="0" presId="urn:microsoft.com/office/officeart/2005/8/layout/default"/>
    <dgm:cxn modelId="{AD36ADB0-1238-4CDB-8532-24ECCAF34296}" type="presParOf" srcId="{873EE47C-4AB9-4050-BAA9-EEAD8B0221FC}" destId="{3AA4FBC8-C53C-40DF-9D57-7C79527C9137}" srcOrd="8" destOrd="0" presId="urn:microsoft.com/office/officeart/2005/8/layout/default"/>
    <dgm:cxn modelId="{27F8212F-B4C7-470E-9357-4122E13951C6}" type="presParOf" srcId="{873EE47C-4AB9-4050-BAA9-EEAD8B0221FC}" destId="{853D093F-83AE-4F32-A68C-056EE64CF9CA}" srcOrd="9" destOrd="0" presId="urn:microsoft.com/office/officeart/2005/8/layout/default"/>
    <dgm:cxn modelId="{1A57021C-5D1F-4C83-9E86-D6FD2C544395}" type="presParOf" srcId="{873EE47C-4AB9-4050-BAA9-EEAD8B0221FC}" destId="{5696C408-69F0-45BB-BF48-0C675EDC247D}" srcOrd="10" destOrd="0" presId="urn:microsoft.com/office/officeart/2005/8/layout/default"/>
    <dgm:cxn modelId="{0E157EB7-007A-4518-A6E2-DA713DB9B5DC}" type="presParOf" srcId="{873EE47C-4AB9-4050-BAA9-EEAD8B0221FC}" destId="{5F3FE720-998D-40A0-B8A9-7F730E3A378D}" srcOrd="11" destOrd="0" presId="urn:microsoft.com/office/officeart/2005/8/layout/default"/>
    <dgm:cxn modelId="{D4ECE71E-BC8C-43CF-8D66-ED519E8F59C3}" type="presParOf" srcId="{873EE47C-4AB9-4050-BAA9-EEAD8B0221FC}" destId="{A04EB80C-98FA-49AF-8A75-E2885CF6A3B1}" srcOrd="12" destOrd="0" presId="urn:microsoft.com/office/officeart/2005/8/layout/default"/>
    <dgm:cxn modelId="{8622E792-EA55-40EC-B9F2-848E07BB86FA}" type="presParOf" srcId="{873EE47C-4AB9-4050-BAA9-EEAD8B0221FC}" destId="{6E116C71-836E-41C8-9F36-1AE49295CEC1}" srcOrd="13" destOrd="0" presId="urn:microsoft.com/office/officeart/2005/8/layout/default"/>
    <dgm:cxn modelId="{EF2E3F8D-E130-4FF6-AC3E-8BB19AD0AE24}" type="presParOf" srcId="{873EE47C-4AB9-4050-BAA9-EEAD8B0221FC}" destId="{8183BED8-3253-4746-ACE6-63F0965D2399}" srcOrd="14" destOrd="0" presId="urn:microsoft.com/office/officeart/2005/8/layout/default"/>
    <dgm:cxn modelId="{0FFFD6E0-7D17-41B0-9EB5-8478A4D813B3}" type="presParOf" srcId="{873EE47C-4AB9-4050-BAA9-EEAD8B0221FC}" destId="{9D86AA86-829F-4226-B308-665BA8925A78}" srcOrd="15" destOrd="0" presId="urn:microsoft.com/office/officeart/2005/8/layout/default"/>
    <dgm:cxn modelId="{524F9109-7065-4220-A862-2802AE928019}" type="presParOf" srcId="{873EE47C-4AB9-4050-BAA9-EEAD8B0221FC}" destId="{30557D69-A593-4DAB-BAF9-7684D308FE19}" srcOrd="16" destOrd="0" presId="urn:microsoft.com/office/officeart/2005/8/layout/default"/>
    <dgm:cxn modelId="{8B55A5D5-8C88-425F-9F63-6EEF5D96E2E3}" type="presParOf" srcId="{873EE47C-4AB9-4050-BAA9-EEAD8B0221FC}" destId="{351490C1-9BC7-4037-BAD3-63798A491341}" srcOrd="17" destOrd="0" presId="urn:microsoft.com/office/officeart/2005/8/layout/default"/>
    <dgm:cxn modelId="{87614FE2-87CA-4CE5-A939-1157F2B24550}" type="presParOf" srcId="{873EE47C-4AB9-4050-BAA9-EEAD8B0221FC}" destId="{78DC314F-2F00-4E8E-B8AB-E8BEDCEC18E8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2FA7A9-855A-4F60-8575-4EA0643BE5E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</dgm:pt>
    <dgm:pt modelId="{84B553F7-52F7-4739-AD8F-DF92CFDF41FD}">
      <dgm:prSet phldrT="[Text]"/>
      <dgm:spPr/>
      <dgm:t>
        <a:bodyPr/>
        <a:lstStyle/>
        <a:p>
          <a:r>
            <a:rPr lang="de-DE" dirty="0" smtClean="0"/>
            <a:t>Geschäftsmodell</a:t>
          </a:r>
          <a:endParaRPr lang="de-DE" dirty="0"/>
        </a:p>
      </dgm:t>
    </dgm:pt>
    <dgm:pt modelId="{877EA812-BB93-4D3D-9750-87C8E495DED5}" type="parTrans" cxnId="{67618F11-63C3-41AA-B63F-FE9E5023D0AC}">
      <dgm:prSet/>
      <dgm:spPr/>
      <dgm:t>
        <a:bodyPr/>
        <a:lstStyle/>
        <a:p>
          <a:endParaRPr lang="de-DE"/>
        </a:p>
      </dgm:t>
    </dgm:pt>
    <dgm:pt modelId="{8248F6E2-2A8F-44CA-9884-ACD4A140882C}" type="sibTrans" cxnId="{67618F11-63C3-41AA-B63F-FE9E5023D0AC}">
      <dgm:prSet/>
      <dgm:spPr/>
      <dgm:t>
        <a:bodyPr/>
        <a:lstStyle/>
        <a:p>
          <a:endParaRPr lang="de-DE"/>
        </a:p>
      </dgm:t>
    </dgm:pt>
    <dgm:pt modelId="{EBC9207F-A9EC-47D0-A3B7-642D75C277D5}">
      <dgm:prSet phldrT="[Text]"/>
      <dgm:spPr/>
      <dgm:t>
        <a:bodyPr/>
        <a:lstStyle/>
        <a:p>
          <a:r>
            <a:rPr lang="de-DE" dirty="0" smtClean="0"/>
            <a:t>Zielkunden</a:t>
          </a:r>
          <a:endParaRPr lang="de-DE" dirty="0"/>
        </a:p>
      </dgm:t>
    </dgm:pt>
    <dgm:pt modelId="{B8236222-FE33-45FB-AF0B-0D74C05C7AEE}" type="parTrans" cxnId="{2A98E8CB-AE0E-4BD8-99F8-E9AA889541C2}">
      <dgm:prSet/>
      <dgm:spPr/>
      <dgm:t>
        <a:bodyPr/>
        <a:lstStyle/>
        <a:p>
          <a:endParaRPr lang="de-DE"/>
        </a:p>
      </dgm:t>
    </dgm:pt>
    <dgm:pt modelId="{EC2719BF-7B42-46F6-99B3-806BED9F4D84}" type="sibTrans" cxnId="{2A98E8CB-AE0E-4BD8-99F8-E9AA889541C2}">
      <dgm:prSet/>
      <dgm:spPr/>
      <dgm:t>
        <a:bodyPr/>
        <a:lstStyle/>
        <a:p>
          <a:endParaRPr lang="de-DE"/>
        </a:p>
      </dgm:t>
    </dgm:pt>
    <dgm:pt modelId="{3895F499-1631-46B2-8A5D-088E591FEFA1}">
      <dgm:prSet phldrT="[Text]"/>
      <dgm:spPr/>
      <dgm:t>
        <a:bodyPr/>
        <a:lstStyle/>
        <a:p>
          <a:r>
            <a:rPr lang="de-DE" dirty="0" smtClean="0"/>
            <a:t>Strategien des Wettbewerbs</a:t>
          </a:r>
          <a:endParaRPr lang="de-DE" dirty="0"/>
        </a:p>
      </dgm:t>
    </dgm:pt>
    <dgm:pt modelId="{891E33A3-EE5F-4029-A653-D7940E8708C2}" type="parTrans" cxnId="{A81E72B5-7C39-440B-BFD2-C48C62BDF087}">
      <dgm:prSet/>
      <dgm:spPr/>
      <dgm:t>
        <a:bodyPr/>
        <a:lstStyle/>
        <a:p>
          <a:endParaRPr lang="de-DE"/>
        </a:p>
      </dgm:t>
    </dgm:pt>
    <dgm:pt modelId="{BEB616F9-6AD0-4543-A864-1AD200FD7A06}" type="sibTrans" cxnId="{A81E72B5-7C39-440B-BFD2-C48C62BDF087}">
      <dgm:prSet/>
      <dgm:spPr/>
      <dgm:t>
        <a:bodyPr/>
        <a:lstStyle/>
        <a:p>
          <a:endParaRPr lang="de-DE"/>
        </a:p>
      </dgm:t>
    </dgm:pt>
    <dgm:pt modelId="{7A9FA0DC-1036-4F90-BB48-3B34C8CD3884}">
      <dgm:prSet phldrT="[Text]"/>
      <dgm:spPr/>
      <dgm:t>
        <a:bodyPr/>
        <a:lstStyle/>
        <a:p>
          <a:r>
            <a:rPr lang="de-DE" dirty="0" smtClean="0"/>
            <a:t>Branding-Ziele</a:t>
          </a:r>
          <a:endParaRPr lang="de-DE" dirty="0"/>
        </a:p>
      </dgm:t>
    </dgm:pt>
    <dgm:pt modelId="{9D0B3BE9-DCB3-4477-BE0A-6692EB9C9D9C}" type="parTrans" cxnId="{D8F03F67-2D8C-4A5A-ACF4-0825924ED8CD}">
      <dgm:prSet/>
      <dgm:spPr/>
      <dgm:t>
        <a:bodyPr/>
        <a:lstStyle/>
        <a:p>
          <a:endParaRPr lang="de-DE"/>
        </a:p>
      </dgm:t>
    </dgm:pt>
    <dgm:pt modelId="{49A1BE01-F3BB-4690-85D0-81D41CD2A128}" type="sibTrans" cxnId="{D8F03F67-2D8C-4A5A-ACF4-0825924ED8CD}">
      <dgm:prSet/>
      <dgm:spPr/>
      <dgm:t>
        <a:bodyPr/>
        <a:lstStyle/>
        <a:p>
          <a:endParaRPr lang="de-DE"/>
        </a:p>
      </dgm:t>
    </dgm:pt>
    <dgm:pt modelId="{DB3CB5B9-7213-457B-B2ED-8A6C67B3D4AA}">
      <dgm:prSet phldrT="[Text]"/>
      <dgm:spPr/>
      <dgm:t>
        <a:bodyPr/>
        <a:lstStyle/>
        <a:p>
          <a:r>
            <a:rPr lang="de-DE" dirty="0" smtClean="0"/>
            <a:t>Budget für Content-Entwicklung</a:t>
          </a:r>
          <a:endParaRPr lang="de-DE" dirty="0"/>
        </a:p>
      </dgm:t>
    </dgm:pt>
    <dgm:pt modelId="{D41B0603-C961-4A2B-AB5D-C1C65845E6E2}" type="parTrans" cxnId="{A9788E63-5076-4766-9683-64A262191F0E}">
      <dgm:prSet/>
      <dgm:spPr/>
      <dgm:t>
        <a:bodyPr/>
        <a:lstStyle/>
        <a:p>
          <a:endParaRPr lang="de-DE"/>
        </a:p>
      </dgm:t>
    </dgm:pt>
    <dgm:pt modelId="{4E9BC2D0-0427-4120-9341-D247534EC6CC}" type="sibTrans" cxnId="{A9788E63-5076-4766-9683-64A262191F0E}">
      <dgm:prSet/>
      <dgm:spPr/>
      <dgm:t>
        <a:bodyPr/>
        <a:lstStyle/>
        <a:p>
          <a:endParaRPr lang="de-DE"/>
        </a:p>
      </dgm:t>
    </dgm:pt>
    <dgm:pt modelId="{39062DD5-CA3F-4290-A501-0E4EB193C3B8}">
      <dgm:prSet phldrT="[Text]"/>
      <dgm:spPr/>
      <dgm:t>
        <a:bodyPr/>
        <a:lstStyle/>
        <a:p>
          <a:r>
            <a:rPr lang="de-DE" dirty="0" smtClean="0"/>
            <a:t>Wie suchen unsere Kunden nach uns/unseren Produkten?</a:t>
          </a:r>
          <a:endParaRPr lang="de-DE" dirty="0"/>
        </a:p>
      </dgm:t>
    </dgm:pt>
    <dgm:pt modelId="{DD59189C-C80E-4EC1-8086-3D12E945CA2A}" type="parTrans" cxnId="{7B2DBB46-9262-4C74-B007-AA659A6CC9CE}">
      <dgm:prSet/>
      <dgm:spPr/>
      <dgm:t>
        <a:bodyPr/>
        <a:lstStyle/>
        <a:p>
          <a:endParaRPr lang="de-DE"/>
        </a:p>
      </dgm:t>
    </dgm:pt>
    <dgm:pt modelId="{348F630D-0BDD-4AD6-AFBC-13EC51E19C68}" type="sibTrans" cxnId="{7B2DBB46-9262-4C74-B007-AA659A6CC9CE}">
      <dgm:prSet/>
      <dgm:spPr/>
      <dgm:t>
        <a:bodyPr/>
        <a:lstStyle/>
        <a:p>
          <a:endParaRPr lang="de-DE"/>
        </a:p>
      </dgm:t>
    </dgm:pt>
    <dgm:pt modelId="{308EE662-4C28-40CE-BB88-239C6A92F0AA}" type="pres">
      <dgm:prSet presAssocID="{6F2FA7A9-855A-4F60-8575-4EA0643BE5E0}" presName="diagram" presStyleCnt="0">
        <dgm:presLayoutVars>
          <dgm:dir/>
          <dgm:resizeHandles val="exact"/>
        </dgm:presLayoutVars>
      </dgm:prSet>
      <dgm:spPr/>
    </dgm:pt>
    <dgm:pt modelId="{153230F0-15DD-4581-8E66-0DDBA9E91D8C}" type="pres">
      <dgm:prSet presAssocID="{84B553F7-52F7-4739-AD8F-DF92CFDF41F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A027818-0257-4F0B-B60D-0E37751387CD}" type="pres">
      <dgm:prSet presAssocID="{8248F6E2-2A8F-44CA-9884-ACD4A140882C}" presName="sibTrans" presStyleCnt="0"/>
      <dgm:spPr/>
    </dgm:pt>
    <dgm:pt modelId="{D05C8167-42A5-4C09-A6B8-AB3BA19770B4}" type="pres">
      <dgm:prSet presAssocID="{EBC9207F-A9EC-47D0-A3B7-642D75C277D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A0BF88C-5D12-4E3D-B469-B953E2F79B4F}" type="pres">
      <dgm:prSet presAssocID="{EC2719BF-7B42-46F6-99B3-806BED9F4D84}" presName="sibTrans" presStyleCnt="0"/>
      <dgm:spPr/>
    </dgm:pt>
    <dgm:pt modelId="{D2BCDDF9-C60C-4D51-8548-CD7AD10D2A4B}" type="pres">
      <dgm:prSet presAssocID="{3895F499-1631-46B2-8A5D-088E591FEFA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10BC49A-73E1-4C79-BAF6-FD43964D1A69}" type="pres">
      <dgm:prSet presAssocID="{BEB616F9-6AD0-4543-A864-1AD200FD7A06}" presName="sibTrans" presStyleCnt="0"/>
      <dgm:spPr/>
    </dgm:pt>
    <dgm:pt modelId="{3D073496-C9D4-48F1-B945-F70A00358620}" type="pres">
      <dgm:prSet presAssocID="{7A9FA0DC-1036-4F90-BB48-3B34C8CD388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46A48FC-F74D-458B-A9F3-5149849D9CEF}" type="pres">
      <dgm:prSet presAssocID="{49A1BE01-F3BB-4690-85D0-81D41CD2A128}" presName="sibTrans" presStyleCnt="0"/>
      <dgm:spPr/>
    </dgm:pt>
    <dgm:pt modelId="{3244A023-2580-49FA-9BFC-892A86632394}" type="pres">
      <dgm:prSet presAssocID="{DB3CB5B9-7213-457B-B2ED-8A6C67B3D4A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EC80304-8E7F-49D6-A97E-87FE046AF906}" type="pres">
      <dgm:prSet presAssocID="{4E9BC2D0-0427-4120-9341-D247534EC6CC}" presName="sibTrans" presStyleCnt="0"/>
      <dgm:spPr/>
    </dgm:pt>
    <dgm:pt modelId="{17E8A676-230D-41BF-A6F3-6DA2803AE895}" type="pres">
      <dgm:prSet presAssocID="{39062DD5-CA3F-4290-A501-0E4EB193C3B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3B4B5DE5-C04B-4CE8-AA20-F5C7082778DD}" type="presOf" srcId="{6F2FA7A9-855A-4F60-8575-4EA0643BE5E0}" destId="{308EE662-4C28-40CE-BB88-239C6A92F0AA}" srcOrd="0" destOrd="0" presId="urn:microsoft.com/office/officeart/2005/8/layout/default"/>
    <dgm:cxn modelId="{7B2DBB46-9262-4C74-B007-AA659A6CC9CE}" srcId="{6F2FA7A9-855A-4F60-8575-4EA0643BE5E0}" destId="{39062DD5-CA3F-4290-A501-0E4EB193C3B8}" srcOrd="5" destOrd="0" parTransId="{DD59189C-C80E-4EC1-8086-3D12E945CA2A}" sibTransId="{348F630D-0BDD-4AD6-AFBC-13EC51E19C68}"/>
    <dgm:cxn modelId="{2A98E8CB-AE0E-4BD8-99F8-E9AA889541C2}" srcId="{6F2FA7A9-855A-4F60-8575-4EA0643BE5E0}" destId="{EBC9207F-A9EC-47D0-A3B7-642D75C277D5}" srcOrd="1" destOrd="0" parTransId="{B8236222-FE33-45FB-AF0B-0D74C05C7AEE}" sibTransId="{EC2719BF-7B42-46F6-99B3-806BED9F4D84}"/>
    <dgm:cxn modelId="{A9788E63-5076-4766-9683-64A262191F0E}" srcId="{6F2FA7A9-855A-4F60-8575-4EA0643BE5E0}" destId="{DB3CB5B9-7213-457B-B2ED-8A6C67B3D4AA}" srcOrd="4" destOrd="0" parTransId="{D41B0603-C961-4A2B-AB5D-C1C65845E6E2}" sibTransId="{4E9BC2D0-0427-4120-9341-D247534EC6CC}"/>
    <dgm:cxn modelId="{A81E72B5-7C39-440B-BFD2-C48C62BDF087}" srcId="{6F2FA7A9-855A-4F60-8575-4EA0643BE5E0}" destId="{3895F499-1631-46B2-8A5D-088E591FEFA1}" srcOrd="2" destOrd="0" parTransId="{891E33A3-EE5F-4029-A653-D7940E8708C2}" sibTransId="{BEB616F9-6AD0-4543-A864-1AD200FD7A06}"/>
    <dgm:cxn modelId="{0128422F-A22E-40D4-8FC9-5D6A5E976701}" type="presOf" srcId="{39062DD5-CA3F-4290-A501-0E4EB193C3B8}" destId="{17E8A676-230D-41BF-A6F3-6DA2803AE895}" srcOrd="0" destOrd="0" presId="urn:microsoft.com/office/officeart/2005/8/layout/default"/>
    <dgm:cxn modelId="{D8F03F67-2D8C-4A5A-ACF4-0825924ED8CD}" srcId="{6F2FA7A9-855A-4F60-8575-4EA0643BE5E0}" destId="{7A9FA0DC-1036-4F90-BB48-3B34C8CD3884}" srcOrd="3" destOrd="0" parTransId="{9D0B3BE9-DCB3-4477-BE0A-6692EB9C9D9C}" sibTransId="{49A1BE01-F3BB-4690-85D0-81D41CD2A128}"/>
    <dgm:cxn modelId="{67618F11-63C3-41AA-B63F-FE9E5023D0AC}" srcId="{6F2FA7A9-855A-4F60-8575-4EA0643BE5E0}" destId="{84B553F7-52F7-4739-AD8F-DF92CFDF41FD}" srcOrd="0" destOrd="0" parTransId="{877EA812-BB93-4D3D-9750-87C8E495DED5}" sibTransId="{8248F6E2-2A8F-44CA-9884-ACD4A140882C}"/>
    <dgm:cxn modelId="{C66219ED-108E-48E2-A241-BF1EAC391EF9}" type="presOf" srcId="{3895F499-1631-46B2-8A5D-088E591FEFA1}" destId="{D2BCDDF9-C60C-4D51-8548-CD7AD10D2A4B}" srcOrd="0" destOrd="0" presId="urn:microsoft.com/office/officeart/2005/8/layout/default"/>
    <dgm:cxn modelId="{0F80ED46-9405-4F3E-A075-3D3AA1544C89}" type="presOf" srcId="{EBC9207F-A9EC-47D0-A3B7-642D75C277D5}" destId="{D05C8167-42A5-4C09-A6B8-AB3BA19770B4}" srcOrd="0" destOrd="0" presId="urn:microsoft.com/office/officeart/2005/8/layout/default"/>
    <dgm:cxn modelId="{5E593EFA-033E-4741-B70A-41741B503635}" type="presOf" srcId="{84B553F7-52F7-4739-AD8F-DF92CFDF41FD}" destId="{153230F0-15DD-4581-8E66-0DDBA9E91D8C}" srcOrd="0" destOrd="0" presId="urn:microsoft.com/office/officeart/2005/8/layout/default"/>
    <dgm:cxn modelId="{64CB07F9-7F38-4E6B-BC7F-7C90A3D6F538}" type="presOf" srcId="{DB3CB5B9-7213-457B-B2ED-8A6C67B3D4AA}" destId="{3244A023-2580-49FA-9BFC-892A86632394}" srcOrd="0" destOrd="0" presId="urn:microsoft.com/office/officeart/2005/8/layout/default"/>
    <dgm:cxn modelId="{8B6D250D-77EE-4C00-BD4F-C876FBF51D8A}" type="presOf" srcId="{7A9FA0DC-1036-4F90-BB48-3B34C8CD3884}" destId="{3D073496-C9D4-48F1-B945-F70A00358620}" srcOrd="0" destOrd="0" presId="urn:microsoft.com/office/officeart/2005/8/layout/default"/>
    <dgm:cxn modelId="{6394BB8B-7B8F-4CF8-8CC6-4F6014393899}" type="presParOf" srcId="{308EE662-4C28-40CE-BB88-239C6A92F0AA}" destId="{153230F0-15DD-4581-8E66-0DDBA9E91D8C}" srcOrd="0" destOrd="0" presId="urn:microsoft.com/office/officeart/2005/8/layout/default"/>
    <dgm:cxn modelId="{22BA2577-0205-4899-BA85-DFCA7D1EB180}" type="presParOf" srcId="{308EE662-4C28-40CE-BB88-239C6A92F0AA}" destId="{FA027818-0257-4F0B-B60D-0E37751387CD}" srcOrd="1" destOrd="0" presId="urn:microsoft.com/office/officeart/2005/8/layout/default"/>
    <dgm:cxn modelId="{A9AFD60D-859B-4581-9258-130B136A96DA}" type="presParOf" srcId="{308EE662-4C28-40CE-BB88-239C6A92F0AA}" destId="{D05C8167-42A5-4C09-A6B8-AB3BA19770B4}" srcOrd="2" destOrd="0" presId="urn:microsoft.com/office/officeart/2005/8/layout/default"/>
    <dgm:cxn modelId="{A69131BD-B0C6-4DAA-AF9F-35067F86BB7D}" type="presParOf" srcId="{308EE662-4C28-40CE-BB88-239C6A92F0AA}" destId="{CA0BF88C-5D12-4E3D-B469-B953E2F79B4F}" srcOrd="3" destOrd="0" presId="urn:microsoft.com/office/officeart/2005/8/layout/default"/>
    <dgm:cxn modelId="{654D1694-C1E7-4B89-B3B1-D68D9E6CCD85}" type="presParOf" srcId="{308EE662-4C28-40CE-BB88-239C6A92F0AA}" destId="{D2BCDDF9-C60C-4D51-8548-CD7AD10D2A4B}" srcOrd="4" destOrd="0" presId="urn:microsoft.com/office/officeart/2005/8/layout/default"/>
    <dgm:cxn modelId="{06274A4B-8118-491A-B405-D70E6F182A94}" type="presParOf" srcId="{308EE662-4C28-40CE-BB88-239C6A92F0AA}" destId="{610BC49A-73E1-4C79-BAF6-FD43964D1A69}" srcOrd="5" destOrd="0" presId="urn:microsoft.com/office/officeart/2005/8/layout/default"/>
    <dgm:cxn modelId="{20987D55-22F1-4E6B-9279-C21692C00A67}" type="presParOf" srcId="{308EE662-4C28-40CE-BB88-239C6A92F0AA}" destId="{3D073496-C9D4-48F1-B945-F70A00358620}" srcOrd="6" destOrd="0" presId="urn:microsoft.com/office/officeart/2005/8/layout/default"/>
    <dgm:cxn modelId="{9CB7EEF4-A4BA-4C5C-9023-B06760B8CB98}" type="presParOf" srcId="{308EE662-4C28-40CE-BB88-239C6A92F0AA}" destId="{646A48FC-F74D-458B-A9F3-5149849D9CEF}" srcOrd="7" destOrd="0" presId="urn:microsoft.com/office/officeart/2005/8/layout/default"/>
    <dgm:cxn modelId="{7F270AB6-5603-4B89-9226-8A4733644E81}" type="presParOf" srcId="{308EE662-4C28-40CE-BB88-239C6A92F0AA}" destId="{3244A023-2580-49FA-9BFC-892A86632394}" srcOrd="8" destOrd="0" presId="urn:microsoft.com/office/officeart/2005/8/layout/default"/>
    <dgm:cxn modelId="{1CF201D3-8570-4EF3-BCB0-B34B28BA72C1}" type="presParOf" srcId="{308EE662-4C28-40CE-BB88-239C6A92F0AA}" destId="{8EC80304-8E7F-49D6-A97E-87FE046AF906}" srcOrd="9" destOrd="0" presId="urn:microsoft.com/office/officeart/2005/8/layout/default"/>
    <dgm:cxn modelId="{BB32A455-B530-4C18-815C-53AEEB71A067}" type="presParOf" srcId="{308EE662-4C28-40CE-BB88-239C6A92F0AA}" destId="{17E8A676-230D-41BF-A6F3-6DA2803AE89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30F224-5BA8-42E3-ACBA-0AE02D35D18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077BC2B-6A0C-448C-8319-B249B5CBFB11}">
      <dgm:prSet phldrT="[Text]"/>
      <dgm:spPr/>
      <dgm:t>
        <a:bodyPr/>
        <a:lstStyle/>
        <a:p>
          <a:r>
            <a:rPr lang="de-DE" dirty="0" smtClean="0"/>
            <a:t>Navigation</a:t>
          </a:r>
          <a:endParaRPr lang="de-DE" dirty="0"/>
        </a:p>
      </dgm:t>
    </dgm:pt>
    <dgm:pt modelId="{7E2BC3ED-8C7E-4691-99B1-7462F7B95CAD}" type="parTrans" cxnId="{DCAB02D9-2475-454A-A039-CAD3B7023BD4}">
      <dgm:prSet/>
      <dgm:spPr/>
      <dgm:t>
        <a:bodyPr/>
        <a:lstStyle/>
        <a:p>
          <a:endParaRPr lang="de-DE"/>
        </a:p>
      </dgm:t>
    </dgm:pt>
    <dgm:pt modelId="{1E8FD8E6-EF40-4044-BADD-D4B559AE9973}" type="sibTrans" cxnId="{DCAB02D9-2475-454A-A039-CAD3B7023BD4}">
      <dgm:prSet/>
      <dgm:spPr/>
      <dgm:t>
        <a:bodyPr/>
        <a:lstStyle/>
        <a:p>
          <a:endParaRPr lang="de-DE"/>
        </a:p>
      </dgm:t>
    </dgm:pt>
    <dgm:pt modelId="{9A2B0B1A-B885-4985-8616-080FC1F8D61A}">
      <dgm:prSet phldrT="[Text]"/>
      <dgm:spPr/>
      <dgm:t>
        <a:bodyPr/>
        <a:lstStyle/>
        <a:p>
          <a:r>
            <a:rPr lang="de-DE" dirty="0" smtClean="0"/>
            <a:t>Information</a:t>
          </a:r>
          <a:endParaRPr lang="de-DE" dirty="0"/>
        </a:p>
      </dgm:t>
    </dgm:pt>
    <dgm:pt modelId="{97A9724E-F0EF-4C49-9AE7-E90A74DC7318}" type="parTrans" cxnId="{6580C463-5478-4B43-B41F-51E4620F7DB9}">
      <dgm:prSet/>
      <dgm:spPr/>
      <dgm:t>
        <a:bodyPr/>
        <a:lstStyle/>
        <a:p>
          <a:endParaRPr lang="de-DE"/>
        </a:p>
      </dgm:t>
    </dgm:pt>
    <dgm:pt modelId="{2480D17D-89AC-4CF4-9672-4D88C8EA4F96}" type="sibTrans" cxnId="{6580C463-5478-4B43-B41F-51E4620F7DB9}">
      <dgm:prSet/>
      <dgm:spPr/>
      <dgm:t>
        <a:bodyPr/>
        <a:lstStyle/>
        <a:p>
          <a:endParaRPr lang="de-DE"/>
        </a:p>
      </dgm:t>
    </dgm:pt>
    <dgm:pt modelId="{8BAA8C31-9923-4FB1-9ACB-7F0BA93C0D59}">
      <dgm:prSet phldrT="[Text]"/>
      <dgm:spPr/>
      <dgm:t>
        <a:bodyPr/>
        <a:lstStyle/>
        <a:p>
          <a:r>
            <a:rPr lang="de-DE" dirty="0" smtClean="0"/>
            <a:t>Transaktion</a:t>
          </a:r>
          <a:endParaRPr lang="de-DE" dirty="0"/>
        </a:p>
      </dgm:t>
    </dgm:pt>
    <dgm:pt modelId="{75DDB22B-FAB3-4E00-8348-77BD33EBF915}" type="parTrans" cxnId="{ED9114EE-A685-4A51-ACDB-8457733721F9}">
      <dgm:prSet/>
      <dgm:spPr/>
      <dgm:t>
        <a:bodyPr/>
        <a:lstStyle/>
        <a:p>
          <a:endParaRPr lang="de-DE"/>
        </a:p>
      </dgm:t>
    </dgm:pt>
    <dgm:pt modelId="{7B834424-6264-4A0B-9378-7DCAD02BF048}" type="sibTrans" cxnId="{ED9114EE-A685-4A51-ACDB-8457733721F9}">
      <dgm:prSet/>
      <dgm:spPr/>
      <dgm:t>
        <a:bodyPr/>
        <a:lstStyle/>
        <a:p>
          <a:endParaRPr lang="de-DE"/>
        </a:p>
      </dgm:t>
    </dgm:pt>
    <dgm:pt modelId="{D4436838-F18D-43B9-9C14-37119F77A756}">
      <dgm:prSet phldrT="[Text]"/>
      <dgm:spPr/>
      <dgm:t>
        <a:bodyPr/>
        <a:lstStyle/>
        <a:p>
          <a:r>
            <a:rPr lang="de-DE" dirty="0" smtClean="0"/>
            <a:t>Suche nach einer bestimmten Website, einem bestimmten Produkt o.ä.</a:t>
          </a:r>
          <a:endParaRPr lang="de-DE" dirty="0"/>
        </a:p>
      </dgm:t>
    </dgm:pt>
    <dgm:pt modelId="{FA3D8561-7416-4A3B-82B0-8B89544C8EF6}" type="parTrans" cxnId="{F394B3EF-974B-47BA-A438-E8217D73EEC5}">
      <dgm:prSet/>
      <dgm:spPr/>
      <dgm:t>
        <a:bodyPr/>
        <a:lstStyle/>
        <a:p>
          <a:endParaRPr lang="de-DE"/>
        </a:p>
      </dgm:t>
    </dgm:pt>
    <dgm:pt modelId="{E5C798CB-35B6-4F88-93D2-263B4734DD4C}" type="sibTrans" cxnId="{F394B3EF-974B-47BA-A438-E8217D73EEC5}">
      <dgm:prSet/>
      <dgm:spPr/>
      <dgm:t>
        <a:bodyPr/>
        <a:lstStyle/>
        <a:p>
          <a:endParaRPr lang="de-DE"/>
        </a:p>
      </dgm:t>
    </dgm:pt>
    <dgm:pt modelId="{6D9DE77B-90C8-4343-81CB-0587C5CFA5AE}">
      <dgm:prSet phldrT="[Text]"/>
      <dgm:spPr/>
      <dgm:t>
        <a:bodyPr/>
        <a:lstStyle/>
        <a:p>
          <a:r>
            <a:rPr lang="de-DE" dirty="0" smtClean="0"/>
            <a:t>Suche nach einer mehr oder weniger genauen Antwort </a:t>
          </a:r>
          <a:endParaRPr lang="de-DE" dirty="0"/>
        </a:p>
      </dgm:t>
    </dgm:pt>
    <dgm:pt modelId="{2482F6DC-0CDB-45CB-A7C0-57E668D45BEF}" type="parTrans" cxnId="{77192C95-15D7-4560-AD3A-41796060EAEA}">
      <dgm:prSet/>
      <dgm:spPr/>
      <dgm:t>
        <a:bodyPr/>
        <a:lstStyle/>
        <a:p>
          <a:endParaRPr lang="de-DE"/>
        </a:p>
      </dgm:t>
    </dgm:pt>
    <dgm:pt modelId="{829C7ED1-8CBE-49E2-BE1E-39BF2DD940F9}" type="sibTrans" cxnId="{77192C95-15D7-4560-AD3A-41796060EAEA}">
      <dgm:prSet/>
      <dgm:spPr/>
      <dgm:t>
        <a:bodyPr/>
        <a:lstStyle/>
        <a:p>
          <a:endParaRPr lang="de-DE"/>
        </a:p>
      </dgm:t>
    </dgm:pt>
    <dgm:pt modelId="{6894434D-6E2D-40C1-80EF-A28FD5D45D08}">
      <dgm:prSet phldrT="[Text]"/>
      <dgm:spPr/>
      <dgm:t>
        <a:bodyPr/>
        <a:lstStyle/>
        <a:p>
          <a:r>
            <a:rPr lang="de-DE" dirty="0" err="1" smtClean="0"/>
            <a:t>Zielsite</a:t>
          </a:r>
          <a:r>
            <a:rPr lang="de-DE" dirty="0" smtClean="0"/>
            <a:t>: egal</a:t>
          </a:r>
          <a:endParaRPr lang="de-DE" dirty="0"/>
        </a:p>
      </dgm:t>
    </dgm:pt>
    <dgm:pt modelId="{7F64B854-9082-4401-AB49-05CFEF032166}" type="parTrans" cxnId="{77A3DB31-D959-46CD-876C-26199113EF44}">
      <dgm:prSet/>
      <dgm:spPr/>
      <dgm:t>
        <a:bodyPr/>
        <a:lstStyle/>
        <a:p>
          <a:endParaRPr lang="de-DE"/>
        </a:p>
      </dgm:t>
    </dgm:pt>
    <dgm:pt modelId="{6D44FAFF-6EB2-4CFA-B1A6-1E26A55567DE}" type="sibTrans" cxnId="{77A3DB31-D959-46CD-876C-26199113EF44}">
      <dgm:prSet/>
      <dgm:spPr/>
      <dgm:t>
        <a:bodyPr/>
        <a:lstStyle/>
        <a:p>
          <a:endParaRPr lang="de-DE"/>
        </a:p>
      </dgm:t>
    </dgm:pt>
    <dgm:pt modelId="{4C497BCA-458D-48DB-9E88-C781CAC09F50}">
      <dgm:prSet phldrT="[Text]"/>
      <dgm:spPr/>
      <dgm:t>
        <a:bodyPr/>
        <a:lstStyle/>
        <a:p>
          <a:r>
            <a:rPr lang="de-DE" dirty="0" err="1" smtClean="0"/>
            <a:t>Zielsite</a:t>
          </a:r>
          <a:r>
            <a:rPr lang="de-DE" dirty="0" smtClean="0"/>
            <a:t>: bekannt</a:t>
          </a:r>
          <a:endParaRPr lang="de-DE" dirty="0"/>
        </a:p>
      </dgm:t>
    </dgm:pt>
    <dgm:pt modelId="{D628505E-52ED-454E-8A27-DD2D0D9DA58D}" type="parTrans" cxnId="{DDA9BCB6-7013-4554-86E7-2A7AB963913B}">
      <dgm:prSet/>
      <dgm:spPr/>
      <dgm:t>
        <a:bodyPr/>
        <a:lstStyle/>
        <a:p>
          <a:endParaRPr lang="de-DE"/>
        </a:p>
      </dgm:t>
    </dgm:pt>
    <dgm:pt modelId="{F0431D07-E65C-4902-B602-C1ECF70FCC94}" type="sibTrans" cxnId="{DDA9BCB6-7013-4554-86E7-2A7AB963913B}">
      <dgm:prSet/>
      <dgm:spPr/>
      <dgm:t>
        <a:bodyPr/>
        <a:lstStyle/>
        <a:p>
          <a:endParaRPr lang="de-DE"/>
        </a:p>
      </dgm:t>
    </dgm:pt>
    <dgm:pt modelId="{722B9723-35F9-4DDD-803A-755EB6786258}">
      <dgm:prSet phldrT="[Text]"/>
      <dgm:spPr/>
      <dgm:t>
        <a:bodyPr/>
        <a:lstStyle/>
        <a:p>
          <a:r>
            <a:rPr lang="de-DE" dirty="0" smtClean="0"/>
            <a:t>Suche nach Informationen zur Vorbereitung bzw. Durchführung eines Kaufes</a:t>
          </a:r>
          <a:endParaRPr lang="de-DE" dirty="0"/>
        </a:p>
      </dgm:t>
    </dgm:pt>
    <dgm:pt modelId="{F884816B-52C0-4344-B7D8-99FEF51AD20E}" type="parTrans" cxnId="{BCB7B4DD-7F93-4F33-AF10-AAF8A67FCE78}">
      <dgm:prSet/>
      <dgm:spPr/>
      <dgm:t>
        <a:bodyPr/>
        <a:lstStyle/>
        <a:p>
          <a:endParaRPr lang="de-DE"/>
        </a:p>
      </dgm:t>
    </dgm:pt>
    <dgm:pt modelId="{A3C54D9C-A225-466E-B46B-59162DDFCF00}" type="sibTrans" cxnId="{BCB7B4DD-7F93-4F33-AF10-AAF8A67FCE78}">
      <dgm:prSet/>
      <dgm:spPr/>
      <dgm:t>
        <a:bodyPr/>
        <a:lstStyle/>
        <a:p>
          <a:endParaRPr lang="de-DE"/>
        </a:p>
      </dgm:t>
    </dgm:pt>
    <dgm:pt modelId="{C6C29289-0FF1-40C5-85F7-CB571C58D52B}">
      <dgm:prSet phldrT="[Text]"/>
      <dgm:spPr/>
      <dgm:t>
        <a:bodyPr/>
        <a:lstStyle/>
        <a:p>
          <a:r>
            <a:rPr lang="de-DE" dirty="0" err="1" smtClean="0"/>
            <a:t>Zielsite</a:t>
          </a:r>
          <a:r>
            <a:rPr lang="de-DE" dirty="0" smtClean="0"/>
            <a:t>: egal</a:t>
          </a:r>
          <a:endParaRPr lang="de-DE" dirty="0"/>
        </a:p>
      </dgm:t>
    </dgm:pt>
    <dgm:pt modelId="{F242D315-4440-4E97-B483-9FDB26451C5E}" type="parTrans" cxnId="{E564C881-7225-405E-9CF6-B8979FBDFA7C}">
      <dgm:prSet/>
      <dgm:spPr/>
      <dgm:t>
        <a:bodyPr/>
        <a:lstStyle/>
        <a:p>
          <a:endParaRPr lang="de-DE"/>
        </a:p>
      </dgm:t>
    </dgm:pt>
    <dgm:pt modelId="{10D4BCFB-9DDB-4AC0-9DDE-62FC6B32681E}" type="sibTrans" cxnId="{E564C881-7225-405E-9CF6-B8979FBDFA7C}">
      <dgm:prSet/>
      <dgm:spPr/>
      <dgm:t>
        <a:bodyPr/>
        <a:lstStyle/>
        <a:p>
          <a:endParaRPr lang="de-DE"/>
        </a:p>
      </dgm:t>
    </dgm:pt>
    <dgm:pt modelId="{FD2E99B6-2F99-4E54-B811-75DA4C4DFD28}" type="pres">
      <dgm:prSet presAssocID="{9330F224-5BA8-42E3-ACBA-0AE02D35D18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B901443-F3EC-4881-BA62-C0D240A9E578}" type="pres">
      <dgm:prSet presAssocID="{A077BC2B-6A0C-448C-8319-B249B5CBFB11}" presName="composite" presStyleCnt="0"/>
      <dgm:spPr/>
    </dgm:pt>
    <dgm:pt modelId="{FC1940F6-0680-4E1D-BF12-E95BDE0764DD}" type="pres">
      <dgm:prSet presAssocID="{A077BC2B-6A0C-448C-8319-B249B5CBFB1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9955D7C-F949-4E58-9BCD-2CB69CF7837B}" type="pres">
      <dgm:prSet presAssocID="{A077BC2B-6A0C-448C-8319-B249B5CBFB11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76322B0-731F-4E2E-A2AD-4E0CA7C449CE}" type="pres">
      <dgm:prSet presAssocID="{1E8FD8E6-EF40-4044-BADD-D4B559AE9973}" presName="space" presStyleCnt="0"/>
      <dgm:spPr/>
    </dgm:pt>
    <dgm:pt modelId="{C0CD33A6-316C-4938-A4DC-D004862742D7}" type="pres">
      <dgm:prSet presAssocID="{9A2B0B1A-B885-4985-8616-080FC1F8D61A}" presName="composite" presStyleCnt="0"/>
      <dgm:spPr/>
    </dgm:pt>
    <dgm:pt modelId="{D1DF8C66-6C18-4989-9B58-D072BFCC0933}" type="pres">
      <dgm:prSet presAssocID="{9A2B0B1A-B885-4985-8616-080FC1F8D61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BB549FE-F68C-49CF-B892-386CA6EFDE6E}" type="pres">
      <dgm:prSet presAssocID="{9A2B0B1A-B885-4985-8616-080FC1F8D61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79F247C-B050-48FD-B8D5-00E65876C16B}" type="pres">
      <dgm:prSet presAssocID="{2480D17D-89AC-4CF4-9672-4D88C8EA4F96}" presName="space" presStyleCnt="0"/>
      <dgm:spPr/>
    </dgm:pt>
    <dgm:pt modelId="{1578374F-DD88-4313-8762-5F7DCEF8560D}" type="pres">
      <dgm:prSet presAssocID="{8BAA8C31-9923-4FB1-9ACB-7F0BA93C0D59}" presName="composite" presStyleCnt="0"/>
      <dgm:spPr/>
    </dgm:pt>
    <dgm:pt modelId="{35943979-7AE4-47A7-8A4F-B0E5233101DB}" type="pres">
      <dgm:prSet presAssocID="{8BAA8C31-9923-4FB1-9ACB-7F0BA93C0D5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C312923-BC63-4C5D-9977-893A48117D78}" type="pres">
      <dgm:prSet presAssocID="{8BAA8C31-9923-4FB1-9ACB-7F0BA93C0D5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ED9114EE-A685-4A51-ACDB-8457733721F9}" srcId="{9330F224-5BA8-42E3-ACBA-0AE02D35D18A}" destId="{8BAA8C31-9923-4FB1-9ACB-7F0BA93C0D59}" srcOrd="2" destOrd="0" parTransId="{75DDB22B-FAB3-4E00-8348-77BD33EBF915}" sibTransId="{7B834424-6264-4A0B-9378-7DCAD02BF048}"/>
    <dgm:cxn modelId="{DDA9BCB6-7013-4554-86E7-2A7AB963913B}" srcId="{A077BC2B-6A0C-448C-8319-B249B5CBFB11}" destId="{4C497BCA-458D-48DB-9E88-C781CAC09F50}" srcOrd="1" destOrd="0" parTransId="{D628505E-52ED-454E-8A27-DD2D0D9DA58D}" sibTransId="{F0431D07-E65C-4902-B602-C1ECF70FCC94}"/>
    <dgm:cxn modelId="{6E6ED791-17D8-4B24-B6BB-3E450C1EB7D5}" type="presOf" srcId="{A077BC2B-6A0C-448C-8319-B249B5CBFB11}" destId="{FC1940F6-0680-4E1D-BF12-E95BDE0764DD}" srcOrd="0" destOrd="0" presId="urn:microsoft.com/office/officeart/2005/8/layout/hList1"/>
    <dgm:cxn modelId="{8CEF402A-7AFE-4885-A297-13E81EB680AD}" type="presOf" srcId="{6D9DE77B-90C8-4343-81CB-0587C5CFA5AE}" destId="{2BB549FE-F68C-49CF-B892-386CA6EFDE6E}" srcOrd="0" destOrd="0" presId="urn:microsoft.com/office/officeart/2005/8/layout/hList1"/>
    <dgm:cxn modelId="{84A61A6C-1FE1-45EB-8E5F-61B2FDEA684D}" type="presOf" srcId="{D4436838-F18D-43B9-9C14-37119F77A756}" destId="{29955D7C-F949-4E58-9BCD-2CB69CF7837B}" srcOrd="0" destOrd="0" presId="urn:microsoft.com/office/officeart/2005/8/layout/hList1"/>
    <dgm:cxn modelId="{2F8AEE8D-72E4-4C88-B33E-01C607DDEECE}" type="presOf" srcId="{722B9723-35F9-4DDD-803A-755EB6786258}" destId="{EC312923-BC63-4C5D-9977-893A48117D78}" srcOrd="0" destOrd="0" presId="urn:microsoft.com/office/officeart/2005/8/layout/hList1"/>
    <dgm:cxn modelId="{6580C463-5478-4B43-B41F-51E4620F7DB9}" srcId="{9330F224-5BA8-42E3-ACBA-0AE02D35D18A}" destId="{9A2B0B1A-B885-4985-8616-080FC1F8D61A}" srcOrd="1" destOrd="0" parTransId="{97A9724E-F0EF-4C49-9AE7-E90A74DC7318}" sibTransId="{2480D17D-89AC-4CF4-9672-4D88C8EA4F96}"/>
    <dgm:cxn modelId="{1B2950E3-40DD-49A2-B5E7-0D4B9228C697}" type="presOf" srcId="{6894434D-6E2D-40C1-80EF-A28FD5D45D08}" destId="{2BB549FE-F68C-49CF-B892-386CA6EFDE6E}" srcOrd="0" destOrd="1" presId="urn:microsoft.com/office/officeart/2005/8/layout/hList1"/>
    <dgm:cxn modelId="{AB200819-8689-4729-9BAB-4B252B4C1548}" type="presOf" srcId="{9330F224-5BA8-42E3-ACBA-0AE02D35D18A}" destId="{FD2E99B6-2F99-4E54-B811-75DA4C4DFD28}" srcOrd="0" destOrd="0" presId="urn:microsoft.com/office/officeart/2005/8/layout/hList1"/>
    <dgm:cxn modelId="{157E8826-DDDF-4F32-ACB8-38FECE876CAA}" type="presOf" srcId="{4C497BCA-458D-48DB-9E88-C781CAC09F50}" destId="{29955D7C-F949-4E58-9BCD-2CB69CF7837B}" srcOrd="0" destOrd="1" presId="urn:microsoft.com/office/officeart/2005/8/layout/hList1"/>
    <dgm:cxn modelId="{E564C881-7225-405E-9CF6-B8979FBDFA7C}" srcId="{8BAA8C31-9923-4FB1-9ACB-7F0BA93C0D59}" destId="{C6C29289-0FF1-40C5-85F7-CB571C58D52B}" srcOrd="1" destOrd="0" parTransId="{F242D315-4440-4E97-B483-9FDB26451C5E}" sibTransId="{10D4BCFB-9DDB-4AC0-9DDE-62FC6B32681E}"/>
    <dgm:cxn modelId="{296F4906-131E-46B1-BAFC-C8FAEF0652DF}" type="presOf" srcId="{C6C29289-0FF1-40C5-85F7-CB571C58D52B}" destId="{EC312923-BC63-4C5D-9977-893A48117D78}" srcOrd="0" destOrd="1" presId="urn:microsoft.com/office/officeart/2005/8/layout/hList1"/>
    <dgm:cxn modelId="{43D20DAE-6E69-43DC-B3D9-0B9DE5EC6B96}" type="presOf" srcId="{9A2B0B1A-B885-4985-8616-080FC1F8D61A}" destId="{D1DF8C66-6C18-4989-9B58-D072BFCC0933}" srcOrd="0" destOrd="0" presId="urn:microsoft.com/office/officeart/2005/8/layout/hList1"/>
    <dgm:cxn modelId="{77192C95-15D7-4560-AD3A-41796060EAEA}" srcId="{9A2B0B1A-B885-4985-8616-080FC1F8D61A}" destId="{6D9DE77B-90C8-4343-81CB-0587C5CFA5AE}" srcOrd="0" destOrd="0" parTransId="{2482F6DC-0CDB-45CB-A7C0-57E668D45BEF}" sibTransId="{829C7ED1-8CBE-49E2-BE1E-39BF2DD940F9}"/>
    <dgm:cxn modelId="{3A86C55E-BF5E-4FAC-8090-4352EBC6542E}" type="presOf" srcId="{8BAA8C31-9923-4FB1-9ACB-7F0BA93C0D59}" destId="{35943979-7AE4-47A7-8A4F-B0E5233101DB}" srcOrd="0" destOrd="0" presId="urn:microsoft.com/office/officeart/2005/8/layout/hList1"/>
    <dgm:cxn modelId="{F394B3EF-974B-47BA-A438-E8217D73EEC5}" srcId="{A077BC2B-6A0C-448C-8319-B249B5CBFB11}" destId="{D4436838-F18D-43B9-9C14-37119F77A756}" srcOrd="0" destOrd="0" parTransId="{FA3D8561-7416-4A3B-82B0-8B89544C8EF6}" sibTransId="{E5C798CB-35B6-4F88-93D2-263B4734DD4C}"/>
    <dgm:cxn modelId="{BCB7B4DD-7F93-4F33-AF10-AAF8A67FCE78}" srcId="{8BAA8C31-9923-4FB1-9ACB-7F0BA93C0D59}" destId="{722B9723-35F9-4DDD-803A-755EB6786258}" srcOrd="0" destOrd="0" parTransId="{F884816B-52C0-4344-B7D8-99FEF51AD20E}" sibTransId="{A3C54D9C-A225-466E-B46B-59162DDFCF00}"/>
    <dgm:cxn modelId="{DCAB02D9-2475-454A-A039-CAD3B7023BD4}" srcId="{9330F224-5BA8-42E3-ACBA-0AE02D35D18A}" destId="{A077BC2B-6A0C-448C-8319-B249B5CBFB11}" srcOrd="0" destOrd="0" parTransId="{7E2BC3ED-8C7E-4691-99B1-7462F7B95CAD}" sibTransId="{1E8FD8E6-EF40-4044-BADD-D4B559AE9973}"/>
    <dgm:cxn modelId="{77A3DB31-D959-46CD-876C-26199113EF44}" srcId="{9A2B0B1A-B885-4985-8616-080FC1F8D61A}" destId="{6894434D-6E2D-40C1-80EF-A28FD5D45D08}" srcOrd="1" destOrd="0" parTransId="{7F64B854-9082-4401-AB49-05CFEF032166}" sibTransId="{6D44FAFF-6EB2-4CFA-B1A6-1E26A55567DE}"/>
    <dgm:cxn modelId="{7621DC51-1A17-4EEB-AE2A-DF5C1D06EC6F}" type="presParOf" srcId="{FD2E99B6-2F99-4E54-B811-75DA4C4DFD28}" destId="{7B901443-F3EC-4881-BA62-C0D240A9E578}" srcOrd="0" destOrd="0" presId="urn:microsoft.com/office/officeart/2005/8/layout/hList1"/>
    <dgm:cxn modelId="{D50BB584-04BB-466A-9EB4-245A2E425BDE}" type="presParOf" srcId="{7B901443-F3EC-4881-BA62-C0D240A9E578}" destId="{FC1940F6-0680-4E1D-BF12-E95BDE0764DD}" srcOrd="0" destOrd="0" presId="urn:microsoft.com/office/officeart/2005/8/layout/hList1"/>
    <dgm:cxn modelId="{F0025ACA-98F8-41F0-9D29-A6718C43A0BD}" type="presParOf" srcId="{7B901443-F3EC-4881-BA62-C0D240A9E578}" destId="{29955D7C-F949-4E58-9BCD-2CB69CF7837B}" srcOrd="1" destOrd="0" presId="urn:microsoft.com/office/officeart/2005/8/layout/hList1"/>
    <dgm:cxn modelId="{68B69E13-97FC-49A0-AD85-C36D99B47F13}" type="presParOf" srcId="{FD2E99B6-2F99-4E54-B811-75DA4C4DFD28}" destId="{076322B0-731F-4E2E-A2AD-4E0CA7C449CE}" srcOrd="1" destOrd="0" presId="urn:microsoft.com/office/officeart/2005/8/layout/hList1"/>
    <dgm:cxn modelId="{C6326877-9902-462E-B8B4-F58496E2BDF5}" type="presParOf" srcId="{FD2E99B6-2F99-4E54-B811-75DA4C4DFD28}" destId="{C0CD33A6-316C-4938-A4DC-D004862742D7}" srcOrd="2" destOrd="0" presId="urn:microsoft.com/office/officeart/2005/8/layout/hList1"/>
    <dgm:cxn modelId="{200D7DF3-32DD-49BA-8FB3-E2A0BF885BEE}" type="presParOf" srcId="{C0CD33A6-316C-4938-A4DC-D004862742D7}" destId="{D1DF8C66-6C18-4989-9B58-D072BFCC0933}" srcOrd="0" destOrd="0" presId="urn:microsoft.com/office/officeart/2005/8/layout/hList1"/>
    <dgm:cxn modelId="{C2CFF9DF-B702-4EA1-934A-0399A7996EAC}" type="presParOf" srcId="{C0CD33A6-316C-4938-A4DC-D004862742D7}" destId="{2BB549FE-F68C-49CF-B892-386CA6EFDE6E}" srcOrd="1" destOrd="0" presId="urn:microsoft.com/office/officeart/2005/8/layout/hList1"/>
    <dgm:cxn modelId="{18828CC0-F80C-45A7-8082-71BBF51B9224}" type="presParOf" srcId="{FD2E99B6-2F99-4E54-B811-75DA4C4DFD28}" destId="{D79F247C-B050-48FD-B8D5-00E65876C16B}" srcOrd="3" destOrd="0" presId="urn:microsoft.com/office/officeart/2005/8/layout/hList1"/>
    <dgm:cxn modelId="{F83718C2-E406-4138-A47C-1C01B15759B3}" type="presParOf" srcId="{FD2E99B6-2F99-4E54-B811-75DA4C4DFD28}" destId="{1578374F-DD88-4313-8762-5F7DCEF8560D}" srcOrd="4" destOrd="0" presId="urn:microsoft.com/office/officeart/2005/8/layout/hList1"/>
    <dgm:cxn modelId="{4599B9D6-2BD6-41A1-820A-0A697945A1D4}" type="presParOf" srcId="{1578374F-DD88-4313-8762-5F7DCEF8560D}" destId="{35943979-7AE4-47A7-8A4F-B0E5233101DB}" srcOrd="0" destOrd="0" presId="urn:microsoft.com/office/officeart/2005/8/layout/hList1"/>
    <dgm:cxn modelId="{1E43C825-EC7A-439B-88DC-8EE0D68D8A2F}" type="presParOf" srcId="{1578374F-DD88-4313-8762-5F7DCEF8560D}" destId="{EC312923-BC63-4C5D-9977-893A48117D7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459093-D7E6-45E2-A3DD-1F29FA8179D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4BEDCF8-F529-4D56-8B6F-17F03F623758}">
      <dgm:prSet phldrT="[Text]"/>
      <dgm:spPr/>
      <dgm:t>
        <a:bodyPr/>
        <a:lstStyle/>
        <a:p>
          <a:r>
            <a:rPr lang="de-DE" b="1" u="sng" dirty="0" err="1" smtClean="0"/>
            <a:t>S</a:t>
          </a:r>
          <a:r>
            <a:rPr lang="de-DE" dirty="0" err="1" smtClean="0"/>
            <a:t>trengths</a:t>
          </a:r>
          <a:endParaRPr lang="de-DE" b="1" u="sng" dirty="0"/>
        </a:p>
      </dgm:t>
    </dgm:pt>
    <dgm:pt modelId="{A5991DDF-2C20-4346-8DD0-6B66FD09094B}" type="parTrans" cxnId="{32E3E6C4-E637-493E-9A8B-9BDE6D8711E5}">
      <dgm:prSet/>
      <dgm:spPr/>
      <dgm:t>
        <a:bodyPr/>
        <a:lstStyle/>
        <a:p>
          <a:endParaRPr lang="de-DE"/>
        </a:p>
      </dgm:t>
    </dgm:pt>
    <dgm:pt modelId="{30CF917E-81F9-4615-8FAF-300DAAA2A5D2}" type="sibTrans" cxnId="{32E3E6C4-E637-493E-9A8B-9BDE6D8711E5}">
      <dgm:prSet/>
      <dgm:spPr/>
      <dgm:t>
        <a:bodyPr/>
        <a:lstStyle/>
        <a:p>
          <a:endParaRPr lang="de-DE"/>
        </a:p>
      </dgm:t>
    </dgm:pt>
    <dgm:pt modelId="{3E84F9FD-089F-4528-B7E1-BF44B2F09521}">
      <dgm:prSet phldrT="[Text]"/>
      <dgm:spPr/>
      <dgm:t>
        <a:bodyPr/>
        <a:lstStyle/>
        <a:p>
          <a:r>
            <a:rPr lang="de-DE" b="1" u="sng" dirty="0" err="1" smtClean="0"/>
            <a:t>W</a:t>
          </a:r>
          <a:r>
            <a:rPr lang="de-DE" dirty="0" err="1" smtClean="0"/>
            <a:t>eaknesses</a:t>
          </a:r>
          <a:endParaRPr lang="de-DE" b="1" u="sng" dirty="0"/>
        </a:p>
      </dgm:t>
    </dgm:pt>
    <dgm:pt modelId="{D586E701-E19C-41B8-B929-DFC4A85AF9ED}" type="parTrans" cxnId="{10A1FC71-E571-4A2C-B093-5D1FC787B1AB}">
      <dgm:prSet/>
      <dgm:spPr/>
      <dgm:t>
        <a:bodyPr/>
        <a:lstStyle/>
        <a:p>
          <a:endParaRPr lang="de-DE"/>
        </a:p>
      </dgm:t>
    </dgm:pt>
    <dgm:pt modelId="{7B777EF1-C747-4F02-8563-DA672411C289}" type="sibTrans" cxnId="{10A1FC71-E571-4A2C-B093-5D1FC787B1AB}">
      <dgm:prSet/>
      <dgm:spPr/>
      <dgm:t>
        <a:bodyPr/>
        <a:lstStyle/>
        <a:p>
          <a:endParaRPr lang="de-DE"/>
        </a:p>
      </dgm:t>
    </dgm:pt>
    <dgm:pt modelId="{CE7AB75D-E693-43BC-8659-59EA50855BF5}">
      <dgm:prSet phldrT="[Text]"/>
      <dgm:spPr/>
      <dgm:t>
        <a:bodyPr/>
        <a:lstStyle/>
        <a:p>
          <a:r>
            <a:rPr lang="de-DE" b="1" u="sng" dirty="0" err="1" smtClean="0"/>
            <a:t>O</a:t>
          </a:r>
          <a:r>
            <a:rPr lang="de-DE" dirty="0" err="1" smtClean="0"/>
            <a:t>pportunities</a:t>
          </a:r>
          <a:endParaRPr lang="de-DE" b="1" u="sng" dirty="0"/>
        </a:p>
      </dgm:t>
    </dgm:pt>
    <dgm:pt modelId="{DA457EAD-4761-40F9-B0CD-D689322F36B5}" type="parTrans" cxnId="{FD553BBA-8CD4-4CDC-80C5-89CE9EE8F2F4}">
      <dgm:prSet/>
      <dgm:spPr/>
      <dgm:t>
        <a:bodyPr/>
        <a:lstStyle/>
        <a:p>
          <a:endParaRPr lang="de-DE"/>
        </a:p>
      </dgm:t>
    </dgm:pt>
    <dgm:pt modelId="{46549B41-D631-477D-BB5B-BE494CE07494}" type="sibTrans" cxnId="{FD553BBA-8CD4-4CDC-80C5-89CE9EE8F2F4}">
      <dgm:prSet/>
      <dgm:spPr/>
      <dgm:t>
        <a:bodyPr/>
        <a:lstStyle/>
        <a:p>
          <a:endParaRPr lang="de-DE"/>
        </a:p>
      </dgm:t>
    </dgm:pt>
    <dgm:pt modelId="{7A87EDC3-4261-42B2-96FD-24B22CB49A7F}">
      <dgm:prSet phldrT="[Text]"/>
      <dgm:spPr/>
      <dgm:t>
        <a:bodyPr/>
        <a:lstStyle/>
        <a:p>
          <a:r>
            <a:rPr lang="de-DE" b="1" u="sng" dirty="0" err="1" smtClean="0"/>
            <a:t>T</a:t>
          </a:r>
          <a:r>
            <a:rPr lang="de-DE" dirty="0" err="1" smtClean="0"/>
            <a:t>hreats</a:t>
          </a:r>
          <a:endParaRPr lang="de-DE" b="1" u="sng" dirty="0"/>
        </a:p>
      </dgm:t>
    </dgm:pt>
    <dgm:pt modelId="{F7F78D28-2F95-4F85-BA23-AF5841D7FA1E}" type="parTrans" cxnId="{65EB441C-256B-4907-B183-BFC7ECA5F124}">
      <dgm:prSet/>
      <dgm:spPr/>
      <dgm:t>
        <a:bodyPr/>
        <a:lstStyle/>
        <a:p>
          <a:endParaRPr lang="de-DE"/>
        </a:p>
      </dgm:t>
    </dgm:pt>
    <dgm:pt modelId="{2E08FFE3-900F-4EB7-82A9-F517450ED6C4}" type="sibTrans" cxnId="{65EB441C-256B-4907-B183-BFC7ECA5F124}">
      <dgm:prSet/>
      <dgm:spPr/>
      <dgm:t>
        <a:bodyPr/>
        <a:lstStyle/>
        <a:p>
          <a:endParaRPr lang="de-DE"/>
        </a:p>
      </dgm:t>
    </dgm:pt>
    <dgm:pt modelId="{07AE30D8-5370-4CDA-A611-4979249F6E3F}">
      <dgm:prSet phldrT="[Text]"/>
      <dgm:spPr/>
      <dgm:t>
        <a:bodyPr/>
        <a:lstStyle/>
        <a:p>
          <a:r>
            <a:rPr lang="de-DE" dirty="0" smtClean="0"/>
            <a:t>Stärken</a:t>
          </a:r>
          <a:endParaRPr lang="de-DE" dirty="0"/>
        </a:p>
      </dgm:t>
    </dgm:pt>
    <dgm:pt modelId="{5601F03D-BAAB-4C97-BD77-551C8C266FAE}" type="parTrans" cxnId="{4822C123-2FF6-4F6A-BEC3-0AC10FC939DC}">
      <dgm:prSet/>
      <dgm:spPr/>
      <dgm:t>
        <a:bodyPr/>
        <a:lstStyle/>
        <a:p>
          <a:endParaRPr lang="de-DE"/>
        </a:p>
      </dgm:t>
    </dgm:pt>
    <dgm:pt modelId="{0427D42C-0DED-4845-A435-80C55E4AACE6}" type="sibTrans" cxnId="{4822C123-2FF6-4F6A-BEC3-0AC10FC939DC}">
      <dgm:prSet/>
      <dgm:spPr/>
      <dgm:t>
        <a:bodyPr/>
        <a:lstStyle/>
        <a:p>
          <a:endParaRPr lang="de-DE"/>
        </a:p>
      </dgm:t>
    </dgm:pt>
    <dgm:pt modelId="{14ABCAD6-0EBC-4AE9-9A91-9B1DB517BAF1}">
      <dgm:prSet phldrT="[Text]"/>
      <dgm:spPr/>
      <dgm:t>
        <a:bodyPr/>
        <a:lstStyle/>
        <a:p>
          <a:r>
            <a:rPr lang="de-DE" dirty="0" smtClean="0"/>
            <a:t>Schwächen</a:t>
          </a:r>
          <a:endParaRPr lang="de-DE" dirty="0"/>
        </a:p>
      </dgm:t>
    </dgm:pt>
    <dgm:pt modelId="{D0A3476E-8876-4ADE-B15A-53EA4752143B}" type="parTrans" cxnId="{69CD61E4-6F9F-46AE-B78A-EEF9FC8023D3}">
      <dgm:prSet/>
      <dgm:spPr/>
      <dgm:t>
        <a:bodyPr/>
        <a:lstStyle/>
        <a:p>
          <a:endParaRPr lang="de-DE"/>
        </a:p>
      </dgm:t>
    </dgm:pt>
    <dgm:pt modelId="{E86361F3-85A3-45D5-AF49-D45574088BD0}" type="sibTrans" cxnId="{69CD61E4-6F9F-46AE-B78A-EEF9FC8023D3}">
      <dgm:prSet/>
      <dgm:spPr/>
      <dgm:t>
        <a:bodyPr/>
        <a:lstStyle/>
        <a:p>
          <a:endParaRPr lang="de-DE"/>
        </a:p>
      </dgm:t>
    </dgm:pt>
    <dgm:pt modelId="{1CD2774F-022E-4883-A04D-875A4B823FE9}">
      <dgm:prSet phldrT="[Text]"/>
      <dgm:spPr/>
      <dgm:t>
        <a:bodyPr/>
        <a:lstStyle/>
        <a:p>
          <a:r>
            <a:rPr lang="de-DE" dirty="0" smtClean="0"/>
            <a:t>Chancen</a:t>
          </a:r>
          <a:endParaRPr lang="de-DE" dirty="0"/>
        </a:p>
      </dgm:t>
    </dgm:pt>
    <dgm:pt modelId="{BE91B56A-4218-4902-8D3B-40415424B784}" type="parTrans" cxnId="{213DA8D5-FC4F-4461-BEA3-7460B82ED3BF}">
      <dgm:prSet/>
      <dgm:spPr/>
      <dgm:t>
        <a:bodyPr/>
        <a:lstStyle/>
        <a:p>
          <a:endParaRPr lang="de-DE"/>
        </a:p>
      </dgm:t>
    </dgm:pt>
    <dgm:pt modelId="{E1F29750-8D7D-42BE-A36B-EB2CADA5E228}" type="sibTrans" cxnId="{213DA8D5-FC4F-4461-BEA3-7460B82ED3BF}">
      <dgm:prSet/>
      <dgm:spPr/>
      <dgm:t>
        <a:bodyPr/>
        <a:lstStyle/>
        <a:p>
          <a:endParaRPr lang="de-DE"/>
        </a:p>
      </dgm:t>
    </dgm:pt>
    <dgm:pt modelId="{E09303A4-33B8-40C6-B8F8-DB9E5AFA8D1C}">
      <dgm:prSet phldrT="[Text]"/>
      <dgm:spPr/>
      <dgm:t>
        <a:bodyPr/>
        <a:lstStyle/>
        <a:p>
          <a:r>
            <a:rPr lang="de-DE" dirty="0" smtClean="0"/>
            <a:t>Bedrohungen</a:t>
          </a:r>
          <a:endParaRPr lang="de-DE" dirty="0"/>
        </a:p>
      </dgm:t>
    </dgm:pt>
    <dgm:pt modelId="{407BC854-A021-4DB9-B331-1CD13290AC81}" type="parTrans" cxnId="{489EBF65-541A-41A9-8E68-F43C4625CB32}">
      <dgm:prSet/>
      <dgm:spPr/>
      <dgm:t>
        <a:bodyPr/>
        <a:lstStyle/>
        <a:p>
          <a:endParaRPr lang="de-DE"/>
        </a:p>
      </dgm:t>
    </dgm:pt>
    <dgm:pt modelId="{918729C7-EE7A-4020-99A0-A0410A263E53}" type="sibTrans" cxnId="{489EBF65-541A-41A9-8E68-F43C4625CB32}">
      <dgm:prSet/>
      <dgm:spPr/>
      <dgm:t>
        <a:bodyPr/>
        <a:lstStyle/>
        <a:p>
          <a:endParaRPr lang="de-DE"/>
        </a:p>
      </dgm:t>
    </dgm:pt>
    <dgm:pt modelId="{9D0055B4-0027-44C5-A76B-085FBFC84EB9}" type="pres">
      <dgm:prSet presAssocID="{90459093-D7E6-45E2-A3DD-1F29FA8179D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F146E954-08E2-4F84-903F-C3BB031FB7ED}" type="pres">
      <dgm:prSet presAssocID="{24BEDCF8-F529-4D56-8B6F-17F03F62375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9FD70DB-AD0B-4978-A286-F2FFA5212034}" type="pres">
      <dgm:prSet presAssocID="{30CF917E-81F9-4615-8FAF-300DAAA2A5D2}" presName="sibTrans" presStyleCnt="0"/>
      <dgm:spPr/>
    </dgm:pt>
    <dgm:pt modelId="{640028E5-889A-41E1-A861-2394CB6FC4F3}" type="pres">
      <dgm:prSet presAssocID="{3E84F9FD-089F-4528-B7E1-BF44B2F0952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D6A0BCA-F8F0-432F-A304-4AE961B23EA5}" type="pres">
      <dgm:prSet presAssocID="{7B777EF1-C747-4F02-8563-DA672411C289}" presName="sibTrans" presStyleCnt="0"/>
      <dgm:spPr/>
    </dgm:pt>
    <dgm:pt modelId="{8722BFCD-08EC-44E4-B04E-AD9FC22BF48F}" type="pres">
      <dgm:prSet presAssocID="{CE7AB75D-E693-43BC-8659-59EA50855BF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AAF6EC6-B8BF-48D0-B336-1B3AA8D87C45}" type="pres">
      <dgm:prSet presAssocID="{46549B41-D631-477D-BB5B-BE494CE07494}" presName="sibTrans" presStyleCnt="0"/>
      <dgm:spPr/>
    </dgm:pt>
    <dgm:pt modelId="{949F8527-A652-4F11-911E-A08D05B802D9}" type="pres">
      <dgm:prSet presAssocID="{7A87EDC3-4261-42B2-96FD-24B22CB49A7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D553BBA-8CD4-4CDC-80C5-89CE9EE8F2F4}" srcId="{90459093-D7E6-45E2-A3DD-1F29FA8179DF}" destId="{CE7AB75D-E693-43BC-8659-59EA50855BF5}" srcOrd="2" destOrd="0" parTransId="{DA457EAD-4761-40F9-B0CD-D689322F36B5}" sibTransId="{46549B41-D631-477D-BB5B-BE494CE07494}"/>
    <dgm:cxn modelId="{5EB2CB39-2449-4287-8C7E-9EDF7620441E}" type="presOf" srcId="{CE7AB75D-E693-43BC-8659-59EA50855BF5}" destId="{8722BFCD-08EC-44E4-B04E-AD9FC22BF48F}" srcOrd="0" destOrd="0" presId="urn:microsoft.com/office/officeart/2005/8/layout/default"/>
    <dgm:cxn modelId="{32E3E6C4-E637-493E-9A8B-9BDE6D8711E5}" srcId="{90459093-D7E6-45E2-A3DD-1F29FA8179DF}" destId="{24BEDCF8-F529-4D56-8B6F-17F03F623758}" srcOrd="0" destOrd="0" parTransId="{A5991DDF-2C20-4346-8DD0-6B66FD09094B}" sibTransId="{30CF917E-81F9-4615-8FAF-300DAAA2A5D2}"/>
    <dgm:cxn modelId="{69CD61E4-6F9F-46AE-B78A-EEF9FC8023D3}" srcId="{3E84F9FD-089F-4528-B7E1-BF44B2F09521}" destId="{14ABCAD6-0EBC-4AE9-9A91-9B1DB517BAF1}" srcOrd="0" destOrd="0" parTransId="{D0A3476E-8876-4ADE-B15A-53EA4752143B}" sibTransId="{E86361F3-85A3-45D5-AF49-D45574088BD0}"/>
    <dgm:cxn modelId="{10A1FC71-E571-4A2C-B093-5D1FC787B1AB}" srcId="{90459093-D7E6-45E2-A3DD-1F29FA8179DF}" destId="{3E84F9FD-089F-4528-B7E1-BF44B2F09521}" srcOrd="1" destOrd="0" parTransId="{D586E701-E19C-41B8-B929-DFC4A85AF9ED}" sibTransId="{7B777EF1-C747-4F02-8563-DA672411C289}"/>
    <dgm:cxn modelId="{FFE27690-ADFD-48D5-9609-AB750DAB3F07}" type="presOf" srcId="{7A87EDC3-4261-42B2-96FD-24B22CB49A7F}" destId="{949F8527-A652-4F11-911E-A08D05B802D9}" srcOrd="0" destOrd="0" presId="urn:microsoft.com/office/officeart/2005/8/layout/default"/>
    <dgm:cxn modelId="{AF109631-F2C0-495F-9929-F435C078C90B}" type="presOf" srcId="{07AE30D8-5370-4CDA-A611-4979249F6E3F}" destId="{F146E954-08E2-4F84-903F-C3BB031FB7ED}" srcOrd="0" destOrd="1" presId="urn:microsoft.com/office/officeart/2005/8/layout/default"/>
    <dgm:cxn modelId="{96DEDB25-9504-4A32-95CA-608467D3972E}" type="presOf" srcId="{3E84F9FD-089F-4528-B7E1-BF44B2F09521}" destId="{640028E5-889A-41E1-A861-2394CB6FC4F3}" srcOrd="0" destOrd="0" presId="urn:microsoft.com/office/officeart/2005/8/layout/default"/>
    <dgm:cxn modelId="{489EBF65-541A-41A9-8E68-F43C4625CB32}" srcId="{7A87EDC3-4261-42B2-96FD-24B22CB49A7F}" destId="{E09303A4-33B8-40C6-B8F8-DB9E5AFA8D1C}" srcOrd="0" destOrd="0" parTransId="{407BC854-A021-4DB9-B331-1CD13290AC81}" sibTransId="{918729C7-EE7A-4020-99A0-A0410A263E53}"/>
    <dgm:cxn modelId="{746FA645-9AD5-4255-BA00-01051E7C1191}" type="presOf" srcId="{14ABCAD6-0EBC-4AE9-9A91-9B1DB517BAF1}" destId="{640028E5-889A-41E1-A861-2394CB6FC4F3}" srcOrd="0" destOrd="1" presId="urn:microsoft.com/office/officeart/2005/8/layout/default"/>
    <dgm:cxn modelId="{65EB441C-256B-4907-B183-BFC7ECA5F124}" srcId="{90459093-D7E6-45E2-A3DD-1F29FA8179DF}" destId="{7A87EDC3-4261-42B2-96FD-24B22CB49A7F}" srcOrd="3" destOrd="0" parTransId="{F7F78D28-2F95-4F85-BA23-AF5841D7FA1E}" sibTransId="{2E08FFE3-900F-4EB7-82A9-F517450ED6C4}"/>
    <dgm:cxn modelId="{6F4C9973-014D-4516-8808-E0FEDACD4AF3}" type="presOf" srcId="{24BEDCF8-F529-4D56-8B6F-17F03F623758}" destId="{F146E954-08E2-4F84-903F-C3BB031FB7ED}" srcOrd="0" destOrd="0" presId="urn:microsoft.com/office/officeart/2005/8/layout/default"/>
    <dgm:cxn modelId="{14551711-E197-4864-96D1-7566A565C920}" type="presOf" srcId="{1CD2774F-022E-4883-A04D-875A4B823FE9}" destId="{8722BFCD-08EC-44E4-B04E-AD9FC22BF48F}" srcOrd="0" destOrd="1" presId="urn:microsoft.com/office/officeart/2005/8/layout/default"/>
    <dgm:cxn modelId="{3F30090D-BA0F-46D1-B3BC-846FABA9F5BF}" type="presOf" srcId="{90459093-D7E6-45E2-A3DD-1F29FA8179DF}" destId="{9D0055B4-0027-44C5-A76B-085FBFC84EB9}" srcOrd="0" destOrd="0" presId="urn:microsoft.com/office/officeart/2005/8/layout/default"/>
    <dgm:cxn modelId="{213DA8D5-FC4F-4461-BEA3-7460B82ED3BF}" srcId="{CE7AB75D-E693-43BC-8659-59EA50855BF5}" destId="{1CD2774F-022E-4883-A04D-875A4B823FE9}" srcOrd="0" destOrd="0" parTransId="{BE91B56A-4218-4902-8D3B-40415424B784}" sibTransId="{E1F29750-8D7D-42BE-A36B-EB2CADA5E228}"/>
    <dgm:cxn modelId="{4822C123-2FF6-4F6A-BEC3-0AC10FC939DC}" srcId="{24BEDCF8-F529-4D56-8B6F-17F03F623758}" destId="{07AE30D8-5370-4CDA-A611-4979249F6E3F}" srcOrd="0" destOrd="0" parTransId="{5601F03D-BAAB-4C97-BD77-551C8C266FAE}" sibTransId="{0427D42C-0DED-4845-A435-80C55E4AACE6}"/>
    <dgm:cxn modelId="{8C0BAC2E-DEC5-42DB-A715-7CA5C962F889}" type="presOf" srcId="{E09303A4-33B8-40C6-B8F8-DB9E5AFA8D1C}" destId="{949F8527-A652-4F11-911E-A08D05B802D9}" srcOrd="0" destOrd="1" presId="urn:microsoft.com/office/officeart/2005/8/layout/default"/>
    <dgm:cxn modelId="{2AA49894-B8E6-4BA4-AB3C-F48AACB55A52}" type="presParOf" srcId="{9D0055B4-0027-44C5-A76B-085FBFC84EB9}" destId="{F146E954-08E2-4F84-903F-C3BB031FB7ED}" srcOrd="0" destOrd="0" presId="urn:microsoft.com/office/officeart/2005/8/layout/default"/>
    <dgm:cxn modelId="{AA2991A0-CF60-484D-AD19-21607C939514}" type="presParOf" srcId="{9D0055B4-0027-44C5-A76B-085FBFC84EB9}" destId="{29FD70DB-AD0B-4978-A286-F2FFA5212034}" srcOrd="1" destOrd="0" presId="urn:microsoft.com/office/officeart/2005/8/layout/default"/>
    <dgm:cxn modelId="{CF1605C6-2C11-43C3-8160-8822856C2B43}" type="presParOf" srcId="{9D0055B4-0027-44C5-A76B-085FBFC84EB9}" destId="{640028E5-889A-41E1-A861-2394CB6FC4F3}" srcOrd="2" destOrd="0" presId="urn:microsoft.com/office/officeart/2005/8/layout/default"/>
    <dgm:cxn modelId="{16FDF144-184B-4E16-92E4-4DACA333E65F}" type="presParOf" srcId="{9D0055B4-0027-44C5-A76B-085FBFC84EB9}" destId="{CD6A0BCA-F8F0-432F-A304-4AE961B23EA5}" srcOrd="3" destOrd="0" presId="urn:microsoft.com/office/officeart/2005/8/layout/default"/>
    <dgm:cxn modelId="{A2FF75BB-E837-492B-9771-CD97414818A3}" type="presParOf" srcId="{9D0055B4-0027-44C5-A76B-085FBFC84EB9}" destId="{8722BFCD-08EC-44E4-B04E-AD9FC22BF48F}" srcOrd="4" destOrd="0" presId="urn:microsoft.com/office/officeart/2005/8/layout/default"/>
    <dgm:cxn modelId="{3B780836-21AE-4825-BC8C-D815977DC4D5}" type="presParOf" srcId="{9D0055B4-0027-44C5-A76B-085FBFC84EB9}" destId="{1AAF6EC6-B8BF-48D0-B336-1B3AA8D87C45}" srcOrd="5" destOrd="0" presId="urn:microsoft.com/office/officeart/2005/8/layout/default"/>
    <dgm:cxn modelId="{185542C8-B146-4F41-A229-AE26AA643CCF}" type="presParOf" srcId="{9D0055B4-0027-44C5-A76B-085FBFC84EB9}" destId="{949F8527-A652-4F11-911E-A08D05B802D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C7087F9-E371-4B0E-B88F-FDF7ACD905B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9CC4064-DC28-4495-8E37-8AB084EDFEBB}">
      <dgm:prSet phldrT="[Text]"/>
      <dgm:spPr/>
      <dgm:t>
        <a:bodyPr/>
        <a:lstStyle/>
        <a:p>
          <a:r>
            <a:rPr lang="de-DE" b="1" u="sng" dirty="0" smtClean="0"/>
            <a:t>S</a:t>
          </a:r>
          <a:r>
            <a:rPr lang="de-DE" dirty="0" smtClean="0"/>
            <a:t>pezifisch</a:t>
          </a:r>
          <a:endParaRPr lang="de-DE" dirty="0"/>
        </a:p>
      </dgm:t>
    </dgm:pt>
    <dgm:pt modelId="{028FBDB4-B9FF-49B1-90C0-295DF61AAF6A}" type="parTrans" cxnId="{39CE46D4-DFDF-412E-8461-C59480507A0F}">
      <dgm:prSet/>
      <dgm:spPr/>
      <dgm:t>
        <a:bodyPr/>
        <a:lstStyle/>
        <a:p>
          <a:endParaRPr lang="de-DE"/>
        </a:p>
      </dgm:t>
    </dgm:pt>
    <dgm:pt modelId="{7E8B13A4-85BE-485C-80C2-F999248EE298}" type="sibTrans" cxnId="{39CE46D4-DFDF-412E-8461-C59480507A0F}">
      <dgm:prSet/>
      <dgm:spPr/>
      <dgm:t>
        <a:bodyPr/>
        <a:lstStyle/>
        <a:p>
          <a:endParaRPr lang="de-DE"/>
        </a:p>
      </dgm:t>
    </dgm:pt>
    <dgm:pt modelId="{8EAFEC09-A51C-455F-9743-65110954A61C}">
      <dgm:prSet phldrT="[Text]"/>
      <dgm:spPr/>
      <dgm:t>
        <a:bodyPr/>
        <a:lstStyle/>
        <a:p>
          <a:r>
            <a:rPr lang="de-DE" b="1" u="sng" dirty="0" smtClean="0"/>
            <a:t>M</a:t>
          </a:r>
          <a:r>
            <a:rPr lang="de-DE" dirty="0" smtClean="0"/>
            <a:t>essbar</a:t>
          </a:r>
          <a:endParaRPr lang="de-DE" dirty="0"/>
        </a:p>
      </dgm:t>
    </dgm:pt>
    <dgm:pt modelId="{0C354911-B893-4546-AE94-87C8BA7ECB38}" type="parTrans" cxnId="{0A8DB569-D3E3-40E8-A810-65061C34D27F}">
      <dgm:prSet/>
      <dgm:spPr/>
    </dgm:pt>
    <dgm:pt modelId="{33585C07-B599-4CCE-9784-CDA757402E41}" type="sibTrans" cxnId="{0A8DB569-D3E3-40E8-A810-65061C34D27F}">
      <dgm:prSet/>
      <dgm:spPr/>
    </dgm:pt>
    <dgm:pt modelId="{6AAF101E-AD89-4F53-9C83-EC41F36E4C71}">
      <dgm:prSet phldrT="[Text]"/>
      <dgm:spPr/>
      <dgm:t>
        <a:bodyPr/>
        <a:lstStyle/>
        <a:p>
          <a:r>
            <a:rPr lang="de-DE" b="1" u="sng" dirty="0" smtClean="0"/>
            <a:t>A</a:t>
          </a:r>
          <a:r>
            <a:rPr lang="de-DE" dirty="0" smtClean="0"/>
            <a:t>ttraktiv</a:t>
          </a:r>
          <a:endParaRPr lang="de-DE" dirty="0"/>
        </a:p>
      </dgm:t>
    </dgm:pt>
    <dgm:pt modelId="{83B1C08C-4F7A-4F21-A7CF-AF743C5756AE}" type="parTrans" cxnId="{3CABA96F-D52A-42D2-B811-8916AAE59947}">
      <dgm:prSet/>
      <dgm:spPr/>
    </dgm:pt>
    <dgm:pt modelId="{3ABDF3A5-AA1A-44FA-BC19-0D58CF6D3F48}" type="sibTrans" cxnId="{3CABA96F-D52A-42D2-B811-8916AAE59947}">
      <dgm:prSet/>
      <dgm:spPr/>
    </dgm:pt>
    <dgm:pt modelId="{6BB472BE-FC05-4155-8CF0-DA2D93826856}">
      <dgm:prSet phldrT="[Text]"/>
      <dgm:spPr/>
      <dgm:t>
        <a:bodyPr/>
        <a:lstStyle/>
        <a:p>
          <a:r>
            <a:rPr lang="de-DE" b="1" u="sng" dirty="0" smtClean="0"/>
            <a:t>R</a:t>
          </a:r>
          <a:r>
            <a:rPr lang="de-DE" dirty="0" smtClean="0"/>
            <a:t>ealistisch</a:t>
          </a:r>
          <a:endParaRPr lang="de-DE" dirty="0"/>
        </a:p>
      </dgm:t>
    </dgm:pt>
    <dgm:pt modelId="{96FC014E-BD91-4241-89C1-1B13F944F3FB}" type="parTrans" cxnId="{2344DF69-3746-4F19-B021-B4634C6E8612}">
      <dgm:prSet/>
      <dgm:spPr/>
    </dgm:pt>
    <dgm:pt modelId="{1258DFCA-E1E0-46C2-969D-75136F3E0187}" type="sibTrans" cxnId="{2344DF69-3746-4F19-B021-B4634C6E8612}">
      <dgm:prSet/>
      <dgm:spPr/>
    </dgm:pt>
    <dgm:pt modelId="{C316412B-E40F-44F6-9EB7-5D38F772350F}">
      <dgm:prSet phldrT="[Text]"/>
      <dgm:spPr/>
      <dgm:t>
        <a:bodyPr/>
        <a:lstStyle/>
        <a:p>
          <a:r>
            <a:rPr lang="de-DE" b="1" u="sng" dirty="0" smtClean="0"/>
            <a:t>T</a:t>
          </a:r>
          <a:r>
            <a:rPr lang="de-DE" dirty="0" smtClean="0"/>
            <a:t>erminiert</a:t>
          </a:r>
          <a:endParaRPr lang="de-DE" dirty="0"/>
        </a:p>
      </dgm:t>
    </dgm:pt>
    <dgm:pt modelId="{9C8A3194-42D5-412D-B053-2E07DE1A4C39}" type="parTrans" cxnId="{F3312379-2B51-49C3-97DD-FDFF37E03BAE}">
      <dgm:prSet/>
      <dgm:spPr/>
    </dgm:pt>
    <dgm:pt modelId="{C0D38409-AC6B-4B61-B439-BFFEC51DD705}" type="sibTrans" cxnId="{F3312379-2B51-49C3-97DD-FDFF37E03BAE}">
      <dgm:prSet/>
      <dgm:spPr/>
    </dgm:pt>
    <dgm:pt modelId="{06004043-7DC8-44C9-A99A-1FBF09A7D0E7}">
      <dgm:prSet phldrT="[Text]"/>
      <dgm:spPr/>
      <dgm:t>
        <a:bodyPr/>
        <a:lstStyle/>
        <a:p>
          <a:r>
            <a:rPr lang="de-DE" dirty="0" smtClean="0"/>
            <a:t>sollen mehr Kunden gefunden oder mehr Umsatz gemacht werden?</a:t>
          </a:r>
          <a:endParaRPr lang="de-DE" dirty="0"/>
        </a:p>
      </dgm:t>
    </dgm:pt>
    <dgm:pt modelId="{86B47C7B-9C9A-4E9C-AD60-871E8FACB283}" type="parTrans" cxnId="{B0B4807B-ED9F-4E94-94B6-50322A2CB852}">
      <dgm:prSet/>
      <dgm:spPr/>
    </dgm:pt>
    <dgm:pt modelId="{616B65F2-5A02-4DF4-AA06-09CB0B7C2546}" type="sibTrans" cxnId="{B0B4807B-ED9F-4E94-94B6-50322A2CB852}">
      <dgm:prSet/>
      <dgm:spPr/>
    </dgm:pt>
    <dgm:pt modelId="{1FA5C0E4-39B8-4BA1-9B17-D501A570B266}">
      <dgm:prSet phldrT="[Text]"/>
      <dgm:spPr/>
      <dgm:t>
        <a:bodyPr/>
        <a:lstStyle/>
        <a:p>
          <a:r>
            <a:rPr lang="de-DE" dirty="0" smtClean="0"/>
            <a:t>Web </a:t>
          </a:r>
          <a:r>
            <a:rPr lang="de-DE" dirty="0" err="1" smtClean="0"/>
            <a:t>Analytics</a:t>
          </a:r>
          <a:r>
            <a:rPr lang="de-DE" dirty="0" smtClean="0"/>
            <a:t> einsetzen</a:t>
          </a:r>
          <a:endParaRPr lang="de-DE" dirty="0"/>
        </a:p>
      </dgm:t>
    </dgm:pt>
    <dgm:pt modelId="{FC9267F7-D8B4-4DD3-9332-B054436EB9E3}" type="parTrans" cxnId="{7D85A8C8-9D04-4CAB-B31B-D8389490187E}">
      <dgm:prSet/>
      <dgm:spPr/>
    </dgm:pt>
    <dgm:pt modelId="{F2FF4174-E078-41C3-8237-6DF4BB700027}" type="sibTrans" cxnId="{7D85A8C8-9D04-4CAB-B31B-D8389490187E}">
      <dgm:prSet/>
      <dgm:spPr/>
    </dgm:pt>
    <dgm:pt modelId="{C0A9DEAF-0FEF-472D-9B77-7B0B03365318}">
      <dgm:prSet phldrT="[Text]"/>
      <dgm:spPr/>
      <dgm:t>
        <a:bodyPr/>
        <a:lstStyle/>
        <a:p>
          <a:r>
            <a:rPr lang="de-DE" dirty="0" smtClean="0"/>
            <a:t>kann mit vorhandenen Ressourcen erreicht werden</a:t>
          </a:r>
          <a:endParaRPr lang="de-DE" dirty="0"/>
        </a:p>
      </dgm:t>
    </dgm:pt>
    <dgm:pt modelId="{00061139-B442-4B01-9E59-7706A99B6EDB}" type="parTrans" cxnId="{6B2A0CE3-6100-4644-A3C1-16372B16B507}">
      <dgm:prSet/>
      <dgm:spPr/>
    </dgm:pt>
    <dgm:pt modelId="{92B71C28-D7AD-4AFD-944F-3BBEABE310C5}" type="sibTrans" cxnId="{6B2A0CE3-6100-4644-A3C1-16372B16B507}">
      <dgm:prSet/>
      <dgm:spPr/>
    </dgm:pt>
    <dgm:pt modelId="{CB8ED6CF-F392-4155-BE63-E14B17B53021}">
      <dgm:prSet phldrT="[Text]"/>
      <dgm:spPr/>
      <dgm:t>
        <a:bodyPr/>
        <a:lstStyle/>
        <a:p>
          <a:r>
            <a:rPr lang="de-DE" dirty="0" smtClean="0"/>
            <a:t>Aufwand und Nutzen abwägen</a:t>
          </a:r>
          <a:endParaRPr lang="de-DE" dirty="0"/>
        </a:p>
      </dgm:t>
    </dgm:pt>
    <dgm:pt modelId="{B26B1026-353E-49C3-8363-DD8967CEF927}" type="parTrans" cxnId="{CE0B16A8-77EF-4209-BEF8-748BD292D12D}">
      <dgm:prSet/>
      <dgm:spPr/>
    </dgm:pt>
    <dgm:pt modelId="{86C5D8BC-9F13-4A85-B47C-57CF402E0690}" type="sibTrans" cxnId="{CE0B16A8-77EF-4209-BEF8-748BD292D12D}">
      <dgm:prSet/>
      <dgm:spPr/>
    </dgm:pt>
    <dgm:pt modelId="{32F3238B-E6C4-4175-961C-2F0F1FC0ACFE}">
      <dgm:prSet phldrT="[Text]"/>
      <dgm:spPr/>
      <dgm:t>
        <a:bodyPr/>
        <a:lstStyle/>
        <a:p>
          <a:r>
            <a:rPr lang="de-DE" dirty="0" smtClean="0"/>
            <a:t>kein Projekt ohne Deadline </a:t>
          </a:r>
          <a:r>
            <a:rPr lang="de-DE" dirty="0" smtClean="0">
              <a:sym typeface="Wingdings" pitchFamily="2" charset="2"/>
            </a:rPr>
            <a:t></a:t>
          </a:r>
          <a:endParaRPr lang="de-DE" dirty="0"/>
        </a:p>
      </dgm:t>
    </dgm:pt>
    <dgm:pt modelId="{DF9CBED9-AFD2-40A3-A0AF-3348EB97549C}" type="parTrans" cxnId="{2165CDEF-091F-4CA4-8444-E80AB5010A9E}">
      <dgm:prSet/>
      <dgm:spPr/>
    </dgm:pt>
    <dgm:pt modelId="{34A9515E-4C62-492E-8405-C85364DE49E0}" type="sibTrans" cxnId="{2165CDEF-091F-4CA4-8444-E80AB5010A9E}">
      <dgm:prSet/>
      <dgm:spPr/>
    </dgm:pt>
    <dgm:pt modelId="{42D55EBD-63CC-45C2-873C-C36202320082}" type="pres">
      <dgm:prSet presAssocID="{4C7087F9-E371-4B0E-B88F-FDF7ACD905B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6484A8CC-0C3F-4D15-9487-860014356A5A}" type="pres">
      <dgm:prSet presAssocID="{C9CC4064-DC28-4495-8E37-8AB084EDFEBB}" presName="composite" presStyleCnt="0"/>
      <dgm:spPr/>
    </dgm:pt>
    <dgm:pt modelId="{73F95722-0978-43C4-83D6-C3A6EE9A4B18}" type="pres">
      <dgm:prSet presAssocID="{C9CC4064-DC28-4495-8E37-8AB084EDFEBB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6FEAD3-F33D-4A50-9366-6DA48E9302E9}" type="pres">
      <dgm:prSet presAssocID="{C9CC4064-DC28-4495-8E37-8AB084EDFEBB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E1B08EA-2446-48CC-B100-B54E9F66C7B2}" type="pres">
      <dgm:prSet presAssocID="{7E8B13A4-85BE-485C-80C2-F999248EE298}" presName="space" presStyleCnt="0"/>
      <dgm:spPr/>
    </dgm:pt>
    <dgm:pt modelId="{92D047A5-5A98-4278-8852-7812A47C4A33}" type="pres">
      <dgm:prSet presAssocID="{8EAFEC09-A51C-455F-9743-65110954A61C}" presName="composite" presStyleCnt="0"/>
      <dgm:spPr/>
    </dgm:pt>
    <dgm:pt modelId="{D31E8419-DDB3-4792-8A26-691FADC48FF7}" type="pres">
      <dgm:prSet presAssocID="{8EAFEC09-A51C-455F-9743-65110954A61C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A1A5BAA-E1A9-4F04-B42B-20AAFDEEC761}" type="pres">
      <dgm:prSet presAssocID="{8EAFEC09-A51C-455F-9743-65110954A61C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AB85B44-4093-4574-8436-E3896AB02D18}" type="pres">
      <dgm:prSet presAssocID="{33585C07-B599-4CCE-9784-CDA757402E41}" presName="space" presStyleCnt="0"/>
      <dgm:spPr/>
    </dgm:pt>
    <dgm:pt modelId="{A0FFB9A9-9925-4BE5-8D16-D611DFE23FBB}" type="pres">
      <dgm:prSet presAssocID="{6AAF101E-AD89-4F53-9C83-EC41F36E4C71}" presName="composite" presStyleCnt="0"/>
      <dgm:spPr/>
    </dgm:pt>
    <dgm:pt modelId="{DFFD9590-CD6D-473F-B23E-3D557D6DB348}" type="pres">
      <dgm:prSet presAssocID="{6AAF101E-AD89-4F53-9C83-EC41F36E4C71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A03B7E4-6A60-4472-9E20-59F4B07C6CEB}" type="pres">
      <dgm:prSet presAssocID="{6AAF101E-AD89-4F53-9C83-EC41F36E4C71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D8A5098-59E3-4A48-BEF1-4742281EA9B9}" type="pres">
      <dgm:prSet presAssocID="{3ABDF3A5-AA1A-44FA-BC19-0D58CF6D3F48}" presName="space" presStyleCnt="0"/>
      <dgm:spPr/>
    </dgm:pt>
    <dgm:pt modelId="{4CC19117-C0F8-47E0-BE10-7571920809B3}" type="pres">
      <dgm:prSet presAssocID="{6BB472BE-FC05-4155-8CF0-DA2D93826856}" presName="composite" presStyleCnt="0"/>
      <dgm:spPr/>
    </dgm:pt>
    <dgm:pt modelId="{0A4F516D-89E5-4A7A-B8FC-6D253A454137}" type="pres">
      <dgm:prSet presAssocID="{6BB472BE-FC05-4155-8CF0-DA2D93826856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F3CDDC1-77C0-4D5A-AEF3-F2044746D721}" type="pres">
      <dgm:prSet presAssocID="{6BB472BE-FC05-4155-8CF0-DA2D93826856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BC4D458-8741-4EFA-A1EB-554CBEA7E5B4}" type="pres">
      <dgm:prSet presAssocID="{1258DFCA-E1E0-46C2-969D-75136F3E0187}" presName="space" presStyleCnt="0"/>
      <dgm:spPr/>
    </dgm:pt>
    <dgm:pt modelId="{6537ED1B-82BF-4FFD-8557-1D0D6A97443A}" type="pres">
      <dgm:prSet presAssocID="{C316412B-E40F-44F6-9EB7-5D38F772350F}" presName="composite" presStyleCnt="0"/>
      <dgm:spPr/>
    </dgm:pt>
    <dgm:pt modelId="{8390DA80-4D91-4D3B-A37D-45CAFD29308E}" type="pres">
      <dgm:prSet presAssocID="{C316412B-E40F-44F6-9EB7-5D38F772350F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5F14C5-CEB7-4346-905C-4B6BAE41671A}" type="pres">
      <dgm:prSet presAssocID="{C316412B-E40F-44F6-9EB7-5D38F772350F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F24C922-1CE3-4755-A6A9-3EB4D341089D}" type="presOf" srcId="{6BB472BE-FC05-4155-8CF0-DA2D93826856}" destId="{0A4F516D-89E5-4A7A-B8FC-6D253A454137}" srcOrd="0" destOrd="0" presId="urn:microsoft.com/office/officeart/2005/8/layout/hList1"/>
    <dgm:cxn modelId="{39CE46D4-DFDF-412E-8461-C59480507A0F}" srcId="{4C7087F9-E371-4B0E-B88F-FDF7ACD905B2}" destId="{C9CC4064-DC28-4495-8E37-8AB084EDFEBB}" srcOrd="0" destOrd="0" parTransId="{028FBDB4-B9FF-49B1-90C0-295DF61AAF6A}" sibTransId="{7E8B13A4-85BE-485C-80C2-F999248EE298}"/>
    <dgm:cxn modelId="{2165CDEF-091F-4CA4-8444-E80AB5010A9E}" srcId="{C316412B-E40F-44F6-9EB7-5D38F772350F}" destId="{32F3238B-E6C4-4175-961C-2F0F1FC0ACFE}" srcOrd="0" destOrd="0" parTransId="{DF9CBED9-AFD2-40A3-A0AF-3348EB97549C}" sibTransId="{34A9515E-4C62-492E-8405-C85364DE49E0}"/>
    <dgm:cxn modelId="{0A8DB569-D3E3-40E8-A810-65061C34D27F}" srcId="{4C7087F9-E371-4B0E-B88F-FDF7ACD905B2}" destId="{8EAFEC09-A51C-455F-9743-65110954A61C}" srcOrd="1" destOrd="0" parTransId="{0C354911-B893-4546-AE94-87C8BA7ECB38}" sibTransId="{33585C07-B599-4CCE-9784-CDA757402E41}"/>
    <dgm:cxn modelId="{39F33018-7BEF-410E-ABD5-421ADFB7C331}" type="presOf" srcId="{6AAF101E-AD89-4F53-9C83-EC41F36E4C71}" destId="{DFFD9590-CD6D-473F-B23E-3D557D6DB348}" srcOrd="0" destOrd="0" presId="urn:microsoft.com/office/officeart/2005/8/layout/hList1"/>
    <dgm:cxn modelId="{58A8C15A-CFA0-4480-B4E9-4E97F8056E12}" type="presOf" srcId="{C316412B-E40F-44F6-9EB7-5D38F772350F}" destId="{8390DA80-4D91-4D3B-A37D-45CAFD29308E}" srcOrd="0" destOrd="0" presId="urn:microsoft.com/office/officeart/2005/8/layout/hList1"/>
    <dgm:cxn modelId="{3CABA96F-D52A-42D2-B811-8916AAE59947}" srcId="{4C7087F9-E371-4B0E-B88F-FDF7ACD905B2}" destId="{6AAF101E-AD89-4F53-9C83-EC41F36E4C71}" srcOrd="2" destOrd="0" parTransId="{83B1C08C-4F7A-4F21-A7CF-AF743C5756AE}" sibTransId="{3ABDF3A5-AA1A-44FA-BC19-0D58CF6D3F48}"/>
    <dgm:cxn modelId="{DC192D8A-8472-483A-A055-979FB364E152}" type="presOf" srcId="{1FA5C0E4-39B8-4BA1-9B17-D501A570B266}" destId="{BA1A5BAA-E1A9-4F04-B42B-20AAFDEEC761}" srcOrd="0" destOrd="0" presId="urn:microsoft.com/office/officeart/2005/8/layout/hList1"/>
    <dgm:cxn modelId="{F3312379-2B51-49C3-97DD-FDFF37E03BAE}" srcId="{4C7087F9-E371-4B0E-B88F-FDF7ACD905B2}" destId="{C316412B-E40F-44F6-9EB7-5D38F772350F}" srcOrd="4" destOrd="0" parTransId="{9C8A3194-42D5-412D-B053-2E07DE1A4C39}" sibTransId="{C0D38409-AC6B-4B61-B439-BFFEC51DD705}"/>
    <dgm:cxn modelId="{F7DDD3CD-1BAE-4FC6-83E1-66035CBE030D}" type="presOf" srcId="{32F3238B-E6C4-4175-961C-2F0F1FC0ACFE}" destId="{705F14C5-CEB7-4346-905C-4B6BAE41671A}" srcOrd="0" destOrd="0" presId="urn:microsoft.com/office/officeart/2005/8/layout/hList1"/>
    <dgm:cxn modelId="{CE0B16A8-77EF-4209-BEF8-748BD292D12D}" srcId="{6BB472BE-FC05-4155-8CF0-DA2D93826856}" destId="{CB8ED6CF-F392-4155-BE63-E14B17B53021}" srcOrd="0" destOrd="0" parTransId="{B26B1026-353E-49C3-8363-DD8967CEF927}" sibTransId="{86C5D8BC-9F13-4A85-B47C-57CF402E0690}"/>
    <dgm:cxn modelId="{171BEC8F-2150-454F-B083-CA4BA19F3235}" type="presOf" srcId="{CB8ED6CF-F392-4155-BE63-E14B17B53021}" destId="{5F3CDDC1-77C0-4D5A-AEF3-F2044746D721}" srcOrd="0" destOrd="0" presId="urn:microsoft.com/office/officeart/2005/8/layout/hList1"/>
    <dgm:cxn modelId="{0576BCB9-C993-4C18-BA9A-07B8C15C6CEE}" type="presOf" srcId="{8EAFEC09-A51C-455F-9743-65110954A61C}" destId="{D31E8419-DDB3-4792-8A26-691FADC48FF7}" srcOrd="0" destOrd="0" presId="urn:microsoft.com/office/officeart/2005/8/layout/hList1"/>
    <dgm:cxn modelId="{9C0AEE78-6742-4840-A6BA-CCF727AB4A7D}" type="presOf" srcId="{06004043-7DC8-44C9-A99A-1FBF09A7D0E7}" destId="{706FEAD3-F33D-4A50-9366-6DA48E9302E9}" srcOrd="0" destOrd="0" presId="urn:microsoft.com/office/officeart/2005/8/layout/hList1"/>
    <dgm:cxn modelId="{E62094E8-E49B-4ECF-918D-42CA06DC2828}" type="presOf" srcId="{4C7087F9-E371-4B0E-B88F-FDF7ACD905B2}" destId="{42D55EBD-63CC-45C2-873C-C36202320082}" srcOrd="0" destOrd="0" presId="urn:microsoft.com/office/officeart/2005/8/layout/hList1"/>
    <dgm:cxn modelId="{9D294ECC-74CD-40E0-A732-1A6254A64D66}" type="presOf" srcId="{C0A9DEAF-0FEF-472D-9B77-7B0B03365318}" destId="{DA03B7E4-6A60-4472-9E20-59F4B07C6CEB}" srcOrd="0" destOrd="0" presId="urn:microsoft.com/office/officeart/2005/8/layout/hList1"/>
    <dgm:cxn modelId="{6B2A0CE3-6100-4644-A3C1-16372B16B507}" srcId="{6AAF101E-AD89-4F53-9C83-EC41F36E4C71}" destId="{C0A9DEAF-0FEF-472D-9B77-7B0B03365318}" srcOrd="0" destOrd="0" parTransId="{00061139-B442-4B01-9E59-7706A99B6EDB}" sibTransId="{92B71C28-D7AD-4AFD-944F-3BBEABE310C5}"/>
    <dgm:cxn modelId="{617DEF92-8DFD-49FA-85A0-55D2D865BEBD}" type="presOf" srcId="{C9CC4064-DC28-4495-8E37-8AB084EDFEBB}" destId="{73F95722-0978-43C4-83D6-C3A6EE9A4B18}" srcOrd="0" destOrd="0" presId="urn:microsoft.com/office/officeart/2005/8/layout/hList1"/>
    <dgm:cxn modelId="{2344DF69-3746-4F19-B021-B4634C6E8612}" srcId="{4C7087F9-E371-4B0E-B88F-FDF7ACD905B2}" destId="{6BB472BE-FC05-4155-8CF0-DA2D93826856}" srcOrd="3" destOrd="0" parTransId="{96FC014E-BD91-4241-89C1-1B13F944F3FB}" sibTransId="{1258DFCA-E1E0-46C2-969D-75136F3E0187}"/>
    <dgm:cxn modelId="{B0B4807B-ED9F-4E94-94B6-50322A2CB852}" srcId="{C9CC4064-DC28-4495-8E37-8AB084EDFEBB}" destId="{06004043-7DC8-44C9-A99A-1FBF09A7D0E7}" srcOrd="0" destOrd="0" parTransId="{86B47C7B-9C9A-4E9C-AD60-871E8FACB283}" sibTransId="{616B65F2-5A02-4DF4-AA06-09CB0B7C2546}"/>
    <dgm:cxn modelId="{7D85A8C8-9D04-4CAB-B31B-D8389490187E}" srcId="{8EAFEC09-A51C-455F-9743-65110954A61C}" destId="{1FA5C0E4-39B8-4BA1-9B17-D501A570B266}" srcOrd="0" destOrd="0" parTransId="{FC9267F7-D8B4-4DD3-9332-B054436EB9E3}" sibTransId="{F2FF4174-E078-41C3-8237-6DF4BB700027}"/>
    <dgm:cxn modelId="{3FA1F132-D3C0-44D6-B2C3-5893B06B5B66}" type="presParOf" srcId="{42D55EBD-63CC-45C2-873C-C36202320082}" destId="{6484A8CC-0C3F-4D15-9487-860014356A5A}" srcOrd="0" destOrd="0" presId="urn:microsoft.com/office/officeart/2005/8/layout/hList1"/>
    <dgm:cxn modelId="{10EA89E0-51A8-4008-A83C-280E6DE90736}" type="presParOf" srcId="{6484A8CC-0C3F-4D15-9487-860014356A5A}" destId="{73F95722-0978-43C4-83D6-C3A6EE9A4B18}" srcOrd="0" destOrd="0" presId="urn:microsoft.com/office/officeart/2005/8/layout/hList1"/>
    <dgm:cxn modelId="{AD282A2E-EDDF-46AC-87F2-7A9C8DB8960A}" type="presParOf" srcId="{6484A8CC-0C3F-4D15-9487-860014356A5A}" destId="{706FEAD3-F33D-4A50-9366-6DA48E9302E9}" srcOrd="1" destOrd="0" presId="urn:microsoft.com/office/officeart/2005/8/layout/hList1"/>
    <dgm:cxn modelId="{EFB4A4FC-2374-4BB7-9362-DF20C26FC6EC}" type="presParOf" srcId="{42D55EBD-63CC-45C2-873C-C36202320082}" destId="{3E1B08EA-2446-48CC-B100-B54E9F66C7B2}" srcOrd="1" destOrd="0" presId="urn:microsoft.com/office/officeart/2005/8/layout/hList1"/>
    <dgm:cxn modelId="{027B3721-8FA1-4023-97A1-B95111A046A9}" type="presParOf" srcId="{42D55EBD-63CC-45C2-873C-C36202320082}" destId="{92D047A5-5A98-4278-8852-7812A47C4A33}" srcOrd="2" destOrd="0" presId="urn:microsoft.com/office/officeart/2005/8/layout/hList1"/>
    <dgm:cxn modelId="{C97D3064-8F9B-41A8-BD20-23B7ECB26100}" type="presParOf" srcId="{92D047A5-5A98-4278-8852-7812A47C4A33}" destId="{D31E8419-DDB3-4792-8A26-691FADC48FF7}" srcOrd="0" destOrd="0" presId="urn:microsoft.com/office/officeart/2005/8/layout/hList1"/>
    <dgm:cxn modelId="{13943BDF-E4A5-4C18-85D3-046A06A03063}" type="presParOf" srcId="{92D047A5-5A98-4278-8852-7812A47C4A33}" destId="{BA1A5BAA-E1A9-4F04-B42B-20AAFDEEC761}" srcOrd="1" destOrd="0" presId="urn:microsoft.com/office/officeart/2005/8/layout/hList1"/>
    <dgm:cxn modelId="{34BD9A3D-B75E-49DA-B224-0BCD9386A7A3}" type="presParOf" srcId="{42D55EBD-63CC-45C2-873C-C36202320082}" destId="{9AB85B44-4093-4574-8436-E3896AB02D18}" srcOrd="3" destOrd="0" presId="urn:microsoft.com/office/officeart/2005/8/layout/hList1"/>
    <dgm:cxn modelId="{1CD82E71-92E1-4831-A324-7D010C9B17C3}" type="presParOf" srcId="{42D55EBD-63CC-45C2-873C-C36202320082}" destId="{A0FFB9A9-9925-4BE5-8D16-D611DFE23FBB}" srcOrd="4" destOrd="0" presId="urn:microsoft.com/office/officeart/2005/8/layout/hList1"/>
    <dgm:cxn modelId="{11D41383-47F4-413F-9E5A-6F04154A2DD4}" type="presParOf" srcId="{A0FFB9A9-9925-4BE5-8D16-D611DFE23FBB}" destId="{DFFD9590-CD6D-473F-B23E-3D557D6DB348}" srcOrd="0" destOrd="0" presId="urn:microsoft.com/office/officeart/2005/8/layout/hList1"/>
    <dgm:cxn modelId="{43F433B5-6702-489C-A102-6E6F363E9554}" type="presParOf" srcId="{A0FFB9A9-9925-4BE5-8D16-D611DFE23FBB}" destId="{DA03B7E4-6A60-4472-9E20-59F4B07C6CEB}" srcOrd="1" destOrd="0" presId="urn:microsoft.com/office/officeart/2005/8/layout/hList1"/>
    <dgm:cxn modelId="{219FB3E3-CB64-47B2-80A8-E09B1AD38CA1}" type="presParOf" srcId="{42D55EBD-63CC-45C2-873C-C36202320082}" destId="{7D8A5098-59E3-4A48-BEF1-4742281EA9B9}" srcOrd="5" destOrd="0" presId="urn:microsoft.com/office/officeart/2005/8/layout/hList1"/>
    <dgm:cxn modelId="{4E35C629-9A4B-4873-B9DD-0D7FAC0C7267}" type="presParOf" srcId="{42D55EBD-63CC-45C2-873C-C36202320082}" destId="{4CC19117-C0F8-47E0-BE10-7571920809B3}" srcOrd="6" destOrd="0" presId="urn:microsoft.com/office/officeart/2005/8/layout/hList1"/>
    <dgm:cxn modelId="{9103FAF3-3D12-4ACF-B198-5687121D3877}" type="presParOf" srcId="{4CC19117-C0F8-47E0-BE10-7571920809B3}" destId="{0A4F516D-89E5-4A7A-B8FC-6D253A454137}" srcOrd="0" destOrd="0" presId="urn:microsoft.com/office/officeart/2005/8/layout/hList1"/>
    <dgm:cxn modelId="{A3ACB938-551C-4DFE-9EFF-5B85E7DA6432}" type="presParOf" srcId="{4CC19117-C0F8-47E0-BE10-7571920809B3}" destId="{5F3CDDC1-77C0-4D5A-AEF3-F2044746D721}" srcOrd="1" destOrd="0" presId="urn:microsoft.com/office/officeart/2005/8/layout/hList1"/>
    <dgm:cxn modelId="{A2F29B8C-8FB6-454D-8F3F-81EDE8F55253}" type="presParOf" srcId="{42D55EBD-63CC-45C2-873C-C36202320082}" destId="{8BC4D458-8741-4EFA-A1EB-554CBEA7E5B4}" srcOrd="7" destOrd="0" presId="urn:microsoft.com/office/officeart/2005/8/layout/hList1"/>
    <dgm:cxn modelId="{B3ADD801-D0C0-4D23-B118-DD6A88CE728E}" type="presParOf" srcId="{42D55EBD-63CC-45C2-873C-C36202320082}" destId="{6537ED1B-82BF-4FFD-8557-1D0D6A97443A}" srcOrd="8" destOrd="0" presId="urn:microsoft.com/office/officeart/2005/8/layout/hList1"/>
    <dgm:cxn modelId="{47778490-D2D5-4C31-AB5C-0C07A2EC2BBE}" type="presParOf" srcId="{6537ED1B-82BF-4FFD-8557-1D0D6A97443A}" destId="{8390DA80-4D91-4D3B-A37D-45CAFD29308E}" srcOrd="0" destOrd="0" presId="urn:microsoft.com/office/officeart/2005/8/layout/hList1"/>
    <dgm:cxn modelId="{B7BCDB3B-A16F-4741-A029-4F5188A432F9}" type="presParOf" srcId="{6537ED1B-82BF-4FFD-8557-1D0D6A97443A}" destId="{705F14C5-CEB7-4346-905C-4B6BAE41671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16C5D1-E573-426D-8024-8CD84782F27B}">
      <dsp:nvSpPr>
        <dsp:cNvPr id="0" name=""/>
        <dsp:cNvSpPr/>
      </dsp:nvSpPr>
      <dsp:spPr>
        <a:xfrm>
          <a:off x="3497" y="139091"/>
          <a:ext cx="3058741" cy="30587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früher</a:t>
          </a:r>
          <a:endParaRPr lang="de-DE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900" kern="1200" dirty="0" smtClean="0"/>
            <a:t>Aufgabe hochspezialisierter Entwicklerteams</a:t>
          </a:r>
          <a:endParaRPr lang="de-DE" sz="1900" kern="1200" dirty="0"/>
        </a:p>
      </dsp:txBody>
      <dsp:txXfrm>
        <a:off x="451439" y="587033"/>
        <a:ext cx="2162857" cy="2162857"/>
      </dsp:txXfrm>
    </dsp:sp>
    <dsp:sp modelId="{D8616F13-D9EA-4C0F-91ED-AD6AA9F9CDA5}">
      <dsp:nvSpPr>
        <dsp:cNvPr id="0" name=""/>
        <dsp:cNvSpPr/>
      </dsp:nvSpPr>
      <dsp:spPr>
        <a:xfrm>
          <a:off x="3521051" y="1099536"/>
          <a:ext cx="972679" cy="11378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100" kern="1200"/>
        </a:p>
      </dsp:txBody>
      <dsp:txXfrm>
        <a:off x="3521051" y="1327106"/>
        <a:ext cx="680875" cy="682712"/>
      </dsp:txXfrm>
    </dsp:sp>
    <dsp:sp modelId="{754AEC4A-0B51-44EE-AEB4-A0C1DD0C0C93}">
      <dsp:nvSpPr>
        <dsp:cNvPr id="0" name=""/>
        <dsp:cNvSpPr/>
      </dsp:nvSpPr>
      <dsp:spPr>
        <a:xfrm>
          <a:off x="4897485" y="139091"/>
          <a:ext cx="3058741" cy="30587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400" kern="1200" dirty="0" smtClean="0"/>
            <a:t>heute</a:t>
          </a:r>
          <a:endParaRPr lang="de-DE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900" kern="1200" dirty="0" smtClean="0"/>
            <a:t>wichtiges </a:t>
          </a:r>
          <a:r>
            <a:rPr lang="de-DE" sz="1900" kern="1200" dirty="0" smtClean="0"/>
            <a:t>Marketinginstrument</a:t>
          </a:r>
          <a:endParaRPr lang="de-DE" sz="1900" kern="1200" dirty="0"/>
        </a:p>
      </dsp:txBody>
      <dsp:txXfrm>
        <a:off x="5345427" y="587033"/>
        <a:ext cx="2162857" cy="21628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2101D-FAE8-44EC-AAB7-DD47E624560A}">
      <dsp:nvSpPr>
        <dsp:cNvPr id="0" name=""/>
        <dsp:cNvSpPr/>
      </dsp:nvSpPr>
      <dsp:spPr>
        <a:xfrm>
          <a:off x="3116069" y="1027"/>
          <a:ext cx="1727586" cy="863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Branding/ Markenaufbau</a:t>
          </a:r>
          <a:endParaRPr lang="de-DE" sz="2100" kern="1200" dirty="0"/>
        </a:p>
      </dsp:txBody>
      <dsp:txXfrm>
        <a:off x="3141369" y="26327"/>
        <a:ext cx="1676986" cy="813193"/>
      </dsp:txXfrm>
    </dsp:sp>
    <dsp:sp modelId="{C039878D-4E12-4339-866F-8325098B73A9}">
      <dsp:nvSpPr>
        <dsp:cNvPr id="0" name=""/>
        <dsp:cNvSpPr/>
      </dsp:nvSpPr>
      <dsp:spPr>
        <a:xfrm rot="3600000">
          <a:off x="4242894" y="1517298"/>
          <a:ext cx="900612" cy="3023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300" kern="1200"/>
        </a:p>
      </dsp:txBody>
      <dsp:txXfrm>
        <a:off x="4333592" y="1577763"/>
        <a:ext cx="719216" cy="181397"/>
      </dsp:txXfrm>
    </dsp:sp>
    <dsp:sp modelId="{2DB1DC53-1D33-4544-A194-FAABD177B076}">
      <dsp:nvSpPr>
        <dsp:cNvPr id="0" name=""/>
        <dsp:cNvSpPr/>
      </dsp:nvSpPr>
      <dsp:spPr>
        <a:xfrm>
          <a:off x="4542745" y="2472103"/>
          <a:ext cx="1727586" cy="863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smtClean="0"/>
            <a:t>Traffic</a:t>
          </a:r>
          <a:endParaRPr lang="de-DE" sz="2100" kern="1200" dirty="0" smtClean="0"/>
        </a:p>
      </dsp:txBody>
      <dsp:txXfrm>
        <a:off x="4568045" y="2497403"/>
        <a:ext cx="1676986" cy="813193"/>
      </dsp:txXfrm>
    </dsp:sp>
    <dsp:sp modelId="{EC950087-4830-4DD1-9033-6FEA232EBC02}">
      <dsp:nvSpPr>
        <dsp:cNvPr id="0" name=""/>
        <dsp:cNvSpPr/>
      </dsp:nvSpPr>
      <dsp:spPr>
        <a:xfrm rot="10800000">
          <a:off x="3529556" y="2752836"/>
          <a:ext cx="900612" cy="3023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300" kern="1200"/>
        </a:p>
      </dsp:txBody>
      <dsp:txXfrm rot="10800000">
        <a:off x="3620254" y="2813301"/>
        <a:ext cx="719216" cy="181397"/>
      </dsp:txXfrm>
    </dsp:sp>
    <dsp:sp modelId="{CB59A592-E29A-4E6F-B93B-9D4707D0FE33}">
      <dsp:nvSpPr>
        <dsp:cNvPr id="0" name=""/>
        <dsp:cNvSpPr/>
      </dsp:nvSpPr>
      <dsp:spPr>
        <a:xfrm>
          <a:off x="1689392" y="2472103"/>
          <a:ext cx="1727586" cy="8637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smtClean="0"/>
            <a:t>hoher ROI</a:t>
          </a:r>
          <a:endParaRPr lang="de-DE" sz="2100" kern="1200" dirty="0"/>
        </a:p>
      </dsp:txBody>
      <dsp:txXfrm>
        <a:off x="1714692" y="2497403"/>
        <a:ext cx="1676986" cy="813193"/>
      </dsp:txXfrm>
    </dsp:sp>
    <dsp:sp modelId="{B2A98351-593B-4ABA-86D1-A644C3F05806}">
      <dsp:nvSpPr>
        <dsp:cNvPr id="0" name=""/>
        <dsp:cNvSpPr/>
      </dsp:nvSpPr>
      <dsp:spPr>
        <a:xfrm rot="18000000">
          <a:off x="2816217" y="1517298"/>
          <a:ext cx="900612" cy="30232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300" kern="1200"/>
        </a:p>
      </dsp:txBody>
      <dsp:txXfrm>
        <a:off x="2906915" y="1577763"/>
        <a:ext cx="719216" cy="1813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5BA7D6-A9DD-457B-A6F3-529C39B23AF9}">
      <dsp:nvSpPr>
        <dsp:cNvPr id="0" name=""/>
        <dsp:cNvSpPr/>
      </dsp:nvSpPr>
      <dsp:spPr>
        <a:xfrm>
          <a:off x="395071" y="1117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Was soll beworben werden?</a:t>
          </a:r>
          <a:endParaRPr lang="de-DE" sz="1600" kern="1200" dirty="0"/>
        </a:p>
      </dsp:txBody>
      <dsp:txXfrm>
        <a:off x="395071" y="1117"/>
        <a:ext cx="1667344" cy="1000406"/>
      </dsp:txXfrm>
    </dsp:sp>
    <dsp:sp modelId="{D2CC5E3D-1A9A-4D09-B864-EA401D00BF85}">
      <dsp:nvSpPr>
        <dsp:cNvPr id="0" name=""/>
        <dsp:cNvSpPr/>
      </dsp:nvSpPr>
      <dsp:spPr>
        <a:xfrm>
          <a:off x="2229150" y="1117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Zielgruppe</a:t>
          </a:r>
          <a:endParaRPr lang="de-DE" sz="1600" kern="1200" dirty="0"/>
        </a:p>
      </dsp:txBody>
      <dsp:txXfrm>
        <a:off x="2229150" y="1117"/>
        <a:ext cx="1667344" cy="1000406"/>
      </dsp:txXfrm>
    </dsp:sp>
    <dsp:sp modelId="{45E360B8-817F-4063-B33F-3A7A6615FC41}">
      <dsp:nvSpPr>
        <dsp:cNvPr id="0" name=""/>
        <dsp:cNvSpPr/>
      </dsp:nvSpPr>
      <dsp:spPr>
        <a:xfrm>
          <a:off x="4063229" y="1117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Marke</a:t>
          </a:r>
          <a:endParaRPr lang="de-DE" sz="1600" kern="1200" dirty="0"/>
        </a:p>
      </dsp:txBody>
      <dsp:txXfrm>
        <a:off x="4063229" y="1117"/>
        <a:ext cx="1667344" cy="1000406"/>
      </dsp:txXfrm>
    </dsp:sp>
    <dsp:sp modelId="{29DABEBD-528D-4C78-8D84-4939A329B4B2}">
      <dsp:nvSpPr>
        <dsp:cNvPr id="0" name=""/>
        <dsp:cNvSpPr/>
      </dsp:nvSpPr>
      <dsp:spPr>
        <a:xfrm>
          <a:off x="5897308" y="1117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Struktur der Website</a:t>
          </a:r>
          <a:endParaRPr lang="de-DE" sz="1600" kern="1200" dirty="0"/>
        </a:p>
      </dsp:txBody>
      <dsp:txXfrm>
        <a:off x="5897308" y="1117"/>
        <a:ext cx="1667344" cy="1000406"/>
      </dsp:txXfrm>
    </dsp:sp>
    <dsp:sp modelId="{3AA4FBC8-C53C-40DF-9D57-7C79527C9137}">
      <dsp:nvSpPr>
        <dsp:cNvPr id="0" name=""/>
        <dsp:cNvSpPr/>
      </dsp:nvSpPr>
      <dsp:spPr>
        <a:xfrm>
          <a:off x="395071" y="1168259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vorhandener Content</a:t>
          </a:r>
          <a:endParaRPr lang="de-DE" sz="1600" kern="1200" dirty="0"/>
        </a:p>
      </dsp:txBody>
      <dsp:txXfrm>
        <a:off x="395071" y="1168259"/>
        <a:ext cx="1667344" cy="1000406"/>
      </dsp:txXfrm>
    </dsp:sp>
    <dsp:sp modelId="{5696C408-69F0-45BB-BF48-0C675EDC247D}">
      <dsp:nvSpPr>
        <dsp:cNvPr id="0" name=""/>
        <dsp:cNvSpPr/>
      </dsp:nvSpPr>
      <dsp:spPr>
        <a:xfrm>
          <a:off x="2229150" y="1168259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Wie einfach können Inhalte modifiziert werden?</a:t>
          </a:r>
          <a:endParaRPr lang="de-DE" sz="1600" kern="1200" dirty="0"/>
        </a:p>
      </dsp:txBody>
      <dsp:txXfrm>
        <a:off x="2229150" y="1168259"/>
        <a:ext cx="1667344" cy="1000406"/>
      </dsp:txXfrm>
    </dsp:sp>
    <dsp:sp modelId="{A04EB80C-98FA-49AF-8A75-E2885CF6A3B1}">
      <dsp:nvSpPr>
        <dsp:cNvPr id="0" name=""/>
        <dsp:cNvSpPr/>
      </dsp:nvSpPr>
      <dsp:spPr>
        <a:xfrm>
          <a:off x="4063229" y="1168259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sofort verfügbarer Content</a:t>
          </a:r>
          <a:endParaRPr lang="de-DE" sz="1600" kern="1200" dirty="0"/>
        </a:p>
      </dsp:txBody>
      <dsp:txXfrm>
        <a:off x="4063229" y="1168259"/>
        <a:ext cx="1667344" cy="1000406"/>
      </dsp:txXfrm>
    </dsp:sp>
    <dsp:sp modelId="{8183BED8-3253-4746-ACE6-63F0965D2399}">
      <dsp:nvSpPr>
        <dsp:cNvPr id="0" name=""/>
        <dsp:cNvSpPr/>
      </dsp:nvSpPr>
      <dsp:spPr>
        <a:xfrm>
          <a:off x="5897308" y="1168259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Ressourcen, um neuen Content zu schaffen</a:t>
          </a:r>
          <a:endParaRPr lang="de-DE" sz="1600" kern="1200" dirty="0"/>
        </a:p>
      </dsp:txBody>
      <dsp:txXfrm>
        <a:off x="5897308" y="1168259"/>
        <a:ext cx="1667344" cy="1000406"/>
      </dsp:txXfrm>
    </dsp:sp>
    <dsp:sp modelId="{30557D69-A593-4DAB-BAF9-7684D308FE19}">
      <dsp:nvSpPr>
        <dsp:cNvPr id="0" name=""/>
        <dsp:cNvSpPr/>
      </dsp:nvSpPr>
      <dsp:spPr>
        <a:xfrm>
          <a:off x="2229150" y="2335400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err="1" smtClean="0"/>
            <a:t>Wettbwerb</a:t>
          </a:r>
          <a:endParaRPr lang="de-DE" sz="1600" kern="1200" dirty="0"/>
        </a:p>
      </dsp:txBody>
      <dsp:txXfrm>
        <a:off x="2229150" y="2335400"/>
        <a:ext cx="1667344" cy="1000406"/>
      </dsp:txXfrm>
    </dsp:sp>
    <dsp:sp modelId="{78DC314F-2F00-4E8E-B8AB-E8BEDCEC18E8}">
      <dsp:nvSpPr>
        <dsp:cNvPr id="0" name=""/>
        <dsp:cNvSpPr/>
      </dsp:nvSpPr>
      <dsp:spPr>
        <a:xfrm>
          <a:off x="4063229" y="2335400"/>
          <a:ext cx="1667344" cy="1000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etc.</a:t>
          </a:r>
          <a:endParaRPr lang="de-DE" sz="1600" kern="1200" dirty="0"/>
        </a:p>
      </dsp:txBody>
      <dsp:txXfrm>
        <a:off x="4063229" y="2335400"/>
        <a:ext cx="1667344" cy="10004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3230F0-15DD-4581-8E66-0DDBA9E91D8C}">
      <dsp:nvSpPr>
        <dsp:cNvPr id="0" name=""/>
        <dsp:cNvSpPr/>
      </dsp:nvSpPr>
      <dsp:spPr>
        <a:xfrm>
          <a:off x="0" y="5164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Geschäftsmodell</a:t>
          </a:r>
          <a:endParaRPr lang="de-DE" sz="2300" kern="1200" dirty="0"/>
        </a:p>
      </dsp:txBody>
      <dsp:txXfrm>
        <a:off x="0" y="51643"/>
        <a:ext cx="2487414" cy="1492448"/>
      </dsp:txXfrm>
    </dsp:sp>
    <dsp:sp modelId="{D05C8167-42A5-4C09-A6B8-AB3BA19770B4}">
      <dsp:nvSpPr>
        <dsp:cNvPr id="0" name=""/>
        <dsp:cNvSpPr/>
      </dsp:nvSpPr>
      <dsp:spPr>
        <a:xfrm>
          <a:off x="2736155" y="5164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Zielkunden</a:t>
          </a:r>
          <a:endParaRPr lang="de-DE" sz="2300" kern="1200" dirty="0"/>
        </a:p>
      </dsp:txBody>
      <dsp:txXfrm>
        <a:off x="2736155" y="51643"/>
        <a:ext cx="2487414" cy="1492448"/>
      </dsp:txXfrm>
    </dsp:sp>
    <dsp:sp modelId="{D2BCDDF9-C60C-4D51-8548-CD7AD10D2A4B}">
      <dsp:nvSpPr>
        <dsp:cNvPr id="0" name=""/>
        <dsp:cNvSpPr/>
      </dsp:nvSpPr>
      <dsp:spPr>
        <a:xfrm>
          <a:off x="5472310" y="5164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Strategien des Wettbewerbs</a:t>
          </a:r>
          <a:endParaRPr lang="de-DE" sz="2300" kern="1200" dirty="0"/>
        </a:p>
      </dsp:txBody>
      <dsp:txXfrm>
        <a:off x="5472310" y="51643"/>
        <a:ext cx="2487414" cy="1492448"/>
      </dsp:txXfrm>
    </dsp:sp>
    <dsp:sp modelId="{3D073496-C9D4-48F1-B945-F70A00358620}">
      <dsp:nvSpPr>
        <dsp:cNvPr id="0" name=""/>
        <dsp:cNvSpPr/>
      </dsp:nvSpPr>
      <dsp:spPr>
        <a:xfrm>
          <a:off x="0" y="179283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Branding-Ziele</a:t>
          </a:r>
          <a:endParaRPr lang="de-DE" sz="2300" kern="1200" dirty="0"/>
        </a:p>
      </dsp:txBody>
      <dsp:txXfrm>
        <a:off x="0" y="1792833"/>
        <a:ext cx="2487414" cy="1492448"/>
      </dsp:txXfrm>
    </dsp:sp>
    <dsp:sp modelId="{3244A023-2580-49FA-9BFC-892A86632394}">
      <dsp:nvSpPr>
        <dsp:cNvPr id="0" name=""/>
        <dsp:cNvSpPr/>
      </dsp:nvSpPr>
      <dsp:spPr>
        <a:xfrm>
          <a:off x="2736155" y="179283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Budget für Content-Entwicklung</a:t>
          </a:r>
          <a:endParaRPr lang="de-DE" sz="2300" kern="1200" dirty="0"/>
        </a:p>
      </dsp:txBody>
      <dsp:txXfrm>
        <a:off x="2736155" y="1792833"/>
        <a:ext cx="2487414" cy="1492448"/>
      </dsp:txXfrm>
    </dsp:sp>
    <dsp:sp modelId="{17E8A676-230D-41BF-A6F3-6DA2803AE895}">
      <dsp:nvSpPr>
        <dsp:cNvPr id="0" name=""/>
        <dsp:cNvSpPr/>
      </dsp:nvSpPr>
      <dsp:spPr>
        <a:xfrm>
          <a:off x="5472310" y="1792833"/>
          <a:ext cx="2487414" cy="1492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Wie suchen unsere Kunden nach uns/unseren Produkten?</a:t>
          </a:r>
          <a:endParaRPr lang="de-DE" sz="2300" kern="1200" dirty="0"/>
        </a:p>
      </dsp:txBody>
      <dsp:txXfrm>
        <a:off x="5472310" y="1792833"/>
        <a:ext cx="2487414" cy="14924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1940F6-0680-4E1D-BF12-E95BDE0764DD}">
      <dsp:nvSpPr>
        <dsp:cNvPr id="0" name=""/>
        <dsp:cNvSpPr/>
      </dsp:nvSpPr>
      <dsp:spPr>
        <a:xfrm>
          <a:off x="2487" y="23265"/>
          <a:ext cx="2425228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Navigation</a:t>
          </a:r>
          <a:endParaRPr lang="de-DE" sz="2300" kern="1200" dirty="0"/>
        </a:p>
      </dsp:txBody>
      <dsp:txXfrm>
        <a:off x="2487" y="23265"/>
        <a:ext cx="2425228" cy="662400"/>
      </dsp:txXfrm>
    </dsp:sp>
    <dsp:sp modelId="{29955D7C-F949-4E58-9BCD-2CB69CF7837B}">
      <dsp:nvSpPr>
        <dsp:cNvPr id="0" name=""/>
        <dsp:cNvSpPr/>
      </dsp:nvSpPr>
      <dsp:spPr>
        <a:xfrm>
          <a:off x="2487" y="685665"/>
          <a:ext cx="2425228" cy="26279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300" kern="1200" dirty="0" smtClean="0"/>
            <a:t>Suche nach einer bestimmten Website, einem bestimmten Produkt o.ä.</a:t>
          </a:r>
          <a:endParaRPr lang="de-DE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300" kern="1200" dirty="0" err="1" smtClean="0"/>
            <a:t>Zielsite</a:t>
          </a:r>
          <a:r>
            <a:rPr lang="de-DE" sz="2300" kern="1200" dirty="0" smtClean="0"/>
            <a:t>: bekannt</a:t>
          </a:r>
          <a:endParaRPr lang="de-DE" sz="2300" kern="1200" dirty="0"/>
        </a:p>
      </dsp:txBody>
      <dsp:txXfrm>
        <a:off x="2487" y="685665"/>
        <a:ext cx="2425228" cy="2627994"/>
      </dsp:txXfrm>
    </dsp:sp>
    <dsp:sp modelId="{D1DF8C66-6C18-4989-9B58-D072BFCC0933}">
      <dsp:nvSpPr>
        <dsp:cNvPr id="0" name=""/>
        <dsp:cNvSpPr/>
      </dsp:nvSpPr>
      <dsp:spPr>
        <a:xfrm>
          <a:off x="2767248" y="23265"/>
          <a:ext cx="2425228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Information</a:t>
          </a:r>
          <a:endParaRPr lang="de-DE" sz="2300" kern="1200" dirty="0"/>
        </a:p>
      </dsp:txBody>
      <dsp:txXfrm>
        <a:off x="2767248" y="23265"/>
        <a:ext cx="2425228" cy="662400"/>
      </dsp:txXfrm>
    </dsp:sp>
    <dsp:sp modelId="{2BB549FE-F68C-49CF-B892-386CA6EFDE6E}">
      <dsp:nvSpPr>
        <dsp:cNvPr id="0" name=""/>
        <dsp:cNvSpPr/>
      </dsp:nvSpPr>
      <dsp:spPr>
        <a:xfrm>
          <a:off x="2767248" y="685665"/>
          <a:ext cx="2425228" cy="26279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300" kern="1200" dirty="0" smtClean="0"/>
            <a:t>Suche nach einer mehr oder weniger genauen Antwort </a:t>
          </a:r>
          <a:endParaRPr lang="de-DE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300" kern="1200" dirty="0" err="1" smtClean="0"/>
            <a:t>Zielsite</a:t>
          </a:r>
          <a:r>
            <a:rPr lang="de-DE" sz="2300" kern="1200" dirty="0" smtClean="0"/>
            <a:t>: egal</a:t>
          </a:r>
          <a:endParaRPr lang="de-DE" sz="2300" kern="1200" dirty="0"/>
        </a:p>
      </dsp:txBody>
      <dsp:txXfrm>
        <a:off x="2767248" y="685665"/>
        <a:ext cx="2425228" cy="2627994"/>
      </dsp:txXfrm>
    </dsp:sp>
    <dsp:sp modelId="{35943979-7AE4-47A7-8A4F-B0E5233101DB}">
      <dsp:nvSpPr>
        <dsp:cNvPr id="0" name=""/>
        <dsp:cNvSpPr/>
      </dsp:nvSpPr>
      <dsp:spPr>
        <a:xfrm>
          <a:off x="5532008" y="23265"/>
          <a:ext cx="2425228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kern="1200" dirty="0" smtClean="0"/>
            <a:t>Transaktion</a:t>
          </a:r>
          <a:endParaRPr lang="de-DE" sz="2300" kern="1200" dirty="0"/>
        </a:p>
      </dsp:txBody>
      <dsp:txXfrm>
        <a:off x="5532008" y="23265"/>
        <a:ext cx="2425228" cy="662400"/>
      </dsp:txXfrm>
    </dsp:sp>
    <dsp:sp modelId="{EC312923-BC63-4C5D-9977-893A48117D78}">
      <dsp:nvSpPr>
        <dsp:cNvPr id="0" name=""/>
        <dsp:cNvSpPr/>
      </dsp:nvSpPr>
      <dsp:spPr>
        <a:xfrm>
          <a:off x="5532008" y="685665"/>
          <a:ext cx="2425228" cy="26279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300" kern="1200" dirty="0" smtClean="0"/>
            <a:t>Suche nach Informationen zur Vorbereitung bzw. Durchführung eines Kaufes</a:t>
          </a:r>
          <a:endParaRPr lang="de-DE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300" kern="1200" dirty="0" err="1" smtClean="0"/>
            <a:t>Zielsite</a:t>
          </a:r>
          <a:r>
            <a:rPr lang="de-DE" sz="2300" kern="1200" dirty="0" smtClean="0"/>
            <a:t>: egal</a:t>
          </a:r>
          <a:endParaRPr lang="de-DE" sz="2300" kern="1200" dirty="0"/>
        </a:p>
      </dsp:txBody>
      <dsp:txXfrm>
        <a:off x="5532008" y="685665"/>
        <a:ext cx="2425228" cy="26279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46E954-08E2-4F84-903F-C3BB031FB7ED}">
      <dsp:nvSpPr>
        <dsp:cNvPr id="0" name=""/>
        <dsp:cNvSpPr/>
      </dsp:nvSpPr>
      <dsp:spPr>
        <a:xfrm>
          <a:off x="607504" y="1541"/>
          <a:ext cx="1770132" cy="1062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b="1" u="sng" kern="1200" dirty="0" err="1" smtClean="0"/>
            <a:t>S</a:t>
          </a:r>
          <a:r>
            <a:rPr lang="de-DE" sz="2300" kern="1200" dirty="0" err="1" smtClean="0"/>
            <a:t>trengths</a:t>
          </a:r>
          <a:endParaRPr lang="de-DE" sz="2300" b="1" u="sng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Stärken</a:t>
          </a:r>
          <a:endParaRPr lang="de-DE" sz="1800" kern="1200" dirty="0"/>
        </a:p>
      </dsp:txBody>
      <dsp:txXfrm>
        <a:off x="607504" y="1541"/>
        <a:ext cx="1770132" cy="1062079"/>
      </dsp:txXfrm>
    </dsp:sp>
    <dsp:sp modelId="{640028E5-889A-41E1-A861-2394CB6FC4F3}">
      <dsp:nvSpPr>
        <dsp:cNvPr id="0" name=""/>
        <dsp:cNvSpPr/>
      </dsp:nvSpPr>
      <dsp:spPr>
        <a:xfrm>
          <a:off x="2554650" y="1541"/>
          <a:ext cx="1770132" cy="1062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b="1" u="sng" kern="1200" dirty="0" err="1" smtClean="0"/>
            <a:t>W</a:t>
          </a:r>
          <a:r>
            <a:rPr lang="de-DE" sz="2300" kern="1200" dirty="0" err="1" smtClean="0"/>
            <a:t>eaknesses</a:t>
          </a:r>
          <a:endParaRPr lang="de-DE" sz="2300" b="1" u="sng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Schwächen</a:t>
          </a:r>
          <a:endParaRPr lang="de-DE" sz="1800" kern="1200" dirty="0"/>
        </a:p>
      </dsp:txBody>
      <dsp:txXfrm>
        <a:off x="2554650" y="1541"/>
        <a:ext cx="1770132" cy="1062079"/>
      </dsp:txXfrm>
    </dsp:sp>
    <dsp:sp modelId="{8722BFCD-08EC-44E4-B04E-AD9FC22BF48F}">
      <dsp:nvSpPr>
        <dsp:cNvPr id="0" name=""/>
        <dsp:cNvSpPr/>
      </dsp:nvSpPr>
      <dsp:spPr>
        <a:xfrm>
          <a:off x="607504" y="1240634"/>
          <a:ext cx="1770132" cy="1062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b="1" u="sng" kern="1200" dirty="0" err="1" smtClean="0"/>
            <a:t>O</a:t>
          </a:r>
          <a:r>
            <a:rPr lang="de-DE" sz="2300" kern="1200" dirty="0" err="1" smtClean="0"/>
            <a:t>pportunities</a:t>
          </a:r>
          <a:endParaRPr lang="de-DE" sz="2300" b="1" u="sng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Chancen</a:t>
          </a:r>
          <a:endParaRPr lang="de-DE" sz="1800" kern="1200" dirty="0"/>
        </a:p>
      </dsp:txBody>
      <dsp:txXfrm>
        <a:off x="607504" y="1240634"/>
        <a:ext cx="1770132" cy="1062079"/>
      </dsp:txXfrm>
    </dsp:sp>
    <dsp:sp modelId="{949F8527-A652-4F11-911E-A08D05B802D9}">
      <dsp:nvSpPr>
        <dsp:cNvPr id="0" name=""/>
        <dsp:cNvSpPr/>
      </dsp:nvSpPr>
      <dsp:spPr>
        <a:xfrm>
          <a:off x="2554650" y="1240634"/>
          <a:ext cx="1770132" cy="10620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300" b="1" u="sng" kern="1200" dirty="0" err="1" smtClean="0"/>
            <a:t>T</a:t>
          </a:r>
          <a:r>
            <a:rPr lang="de-DE" sz="2300" kern="1200" dirty="0" err="1" smtClean="0"/>
            <a:t>hreats</a:t>
          </a:r>
          <a:endParaRPr lang="de-DE" sz="2300" b="1" u="sng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Bedrohungen</a:t>
          </a:r>
          <a:endParaRPr lang="de-DE" sz="1800" kern="1200" dirty="0"/>
        </a:p>
      </dsp:txBody>
      <dsp:txXfrm>
        <a:off x="2554650" y="1240634"/>
        <a:ext cx="1770132" cy="106207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F95722-0978-43C4-83D6-C3A6EE9A4B18}">
      <dsp:nvSpPr>
        <dsp:cNvPr id="0" name=""/>
        <dsp:cNvSpPr/>
      </dsp:nvSpPr>
      <dsp:spPr>
        <a:xfrm>
          <a:off x="3731" y="559662"/>
          <a:ext cx="1430263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u="sng" kern="1200" dirty="0" smtClean="0"/>
            <a:t>S</a:t>
          </a:r>
          <a:r>
            <a:rPr lang="de-DE" sz="1600" kern="1200" dirty="0" smtClean="0"/>
            <a:t>pezifisch</a:t>
          </a:r>
          <a:endParaRPr lang="de-DE" sz="1600" kern="1200" dirty="0"/>
        </a:p>
      </dsp:txBody>
      <dsp:txXfrm>
        <a:off x="3731" y="559662"/>
        <a:ext cx="1430263" cy="460800"/>
      </dsp:txXfrm>
    </dsp:sp>
    <dsp:sp modelId="{706FEAD3-F33D-4A50-9366-6DA48E9302E9}">
      <dsp:nvSpPr>
        <dsp:cNvPr id="0" name=""/>
        <dsp:cNvSpPr/>
      </dsp:nvSpPr>
      <dsp:spPr>
        <a:xfrm>
          <a:off x="3731" y="1020462"/>
          <a:ext cx="1430263" cy="175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sollen mehr Kunden gefunden oder mehr Umsatz gemacht werden?</a:t>
          </a:r>
          <a:endParaRPr lang="de-DE" sz="1600" kern="1200" dirty="0"/>
        </a:p>
      </dsp:txBody>
      <dsp:txXfrm>
        <a:off x="3731" y="1020462"/>
        <a:ext cx="1430263" cy="1756800"/>
      </dsp:txXfrm>
    </dsp:sp>
    <dsp:sp modelId="{D31E8419-DDB3-4792-8A26-691FADC48FF7}">
      <dsp:nvSpPr>
        <dsp:cNvPr id="0" name=""/>
        <dsp:cNvSpPr/>
      </dsp:nvSpPr>
      <dsp:spPr>
        <a:xfrm>
          <a:off x="1634231" y="559662"/>
          <a:ext cx="1430263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u="sng" kern="1200" dirty="0" smtClean="0"/>
            <a:t>M</a:t>
          </a:r>
          <a:r>
            <a:rPr lang="de-DE" sz="1600" kern="1200" dirty="0" smtClean="0"/>
            <a:t>essbar</a:t>
          </a:r>
          <a:endParaRPr lang="de-DE" sz="1600" kern="1200" dirty="0"/>
        </a:p>
      </dsp:txBody>
      <dsp:txXfrm>
        <a:off x="1634231" y="559662"/>
        <a:ext cx="1430263" cy="460800"/>
      </dsp:txXfrm>
    </dsp:sp>
    <dsp:sp modelId="{BA1A5BAA-E1A9-4F04-B42B-20AAFDEEC761}">
      <dsp:nvSpPr>
        <dsp:cNvPr id="0" name=""/>
        <dsp:cNvSpPr/>
      </dsp:nvSpPr>
      <dsp:spPr>
        <a:xfrm>
          <a:off x="1634231" y="1020462"/>
          <a:ext cx="1430263" cy="175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Web </a:t>
          </a:r>
          <a:r>
            <a:rPr lang="de-DE" sz="1600" kern="1200" dirty="0" err="1" smtClean="0"/>
            <a:t>Analytics</a:t>
          </a:r>
          <a:r>
            <a:rPr lang="de-DE" sz="1600" kern="1200" dirty="0" smtClean="0"/>
            <a:t> einsetzen</a:t>
          </a:r>
          <a:endParaRPr lang="de-DE" sz="1600" kern="1200" dirty="0"/>
        </a:p>
      </dsp:txBody>
      <dsp:txXfrm>
        <a:off x="1634231" y="1020462"/>
        <a:ext cx="1430263" cy="1756800"/>
      </dsp:txXfrm>
    </dsp:sp>
    <dsp:sp modelId="{DFFD9590-CD6D-473F-B23E-3D557D6DB348}">
      <dsp:nvSpPr>
        <dsp:cNvPr id="0" name=""/>
        <dsp:cNvSpPr/>
      </dsp:nvSpPr>
      <dsp:spPr>
        <a:xfrm>
          <a:off x="3264730" y="559662"/>
          <a:ext cx="1430263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u="sng" kern="1200" dirty="0" smtClean="0"/>
            <a:t>A</a:t>
          </a:r>
          <a:r>
            <a:rPr lang="de-DE" sz="1600" kern="1200" dirty="0" smtClean="0"/>
            <a:t>ttraktiv</a:t>
          </a:r>
          <a:endParaRPr lang="de-DE" sz="1600" kern="1200" dirty="0"/>
        </a:p>
      </dsp:txBody>
      <dsp:txXfrm>
        <a:off x="3264730" y="559662"/>
        <a:ext cx="1430263" cy="460800"/>
      </dsp:txXfrm>
    </dsp:sp>
    <dsp:sp modelId="{DA03B7E4-6A60-4472-9E20-59F4B07C6CEB}">
      <dsp:nvSpPr>
        <dsp:cNvPr id="0" name=""/>
        <dsp:cNvSpPr/>
      </dsp:nvSpPr>
      <dsp:spPr>
        <a:xfrm>
          <a:off x="3264730" y="1020462"/>
          <a:ext cx="1430263" cy="175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kann mit vorhandenen Ressourcen erreicht werden</a:t>
          </a:r>
          <a:endParaRPr lang="de-DE" sz="1600" kern="1200" dirty="0"/>
        </a:p>
      </dsp:txBody>
      <dsp:txXfrm>
        <a:off x="3264730" y="1020462"/>
        <a:ext cx="1430263" cy="1756800"/>
      </dsp:txXfrm>
    </dsp:sp>
    <dsp:sp modelId="{0A4F516D-89E5-4A7A-B8FC-6D253A454137}">
      <dsp:nvSpPr>
        <dsp:cNvPr id="0" name=""/>
        <dsp:cNvSpPr/>
      </dsp:nvSpPr>
      <dsp:spPr>
        <a:xfrm>
          <a:off x="4895230" y="559662"/>
          <a:ext cx="1430263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u="sng" kern="1200" dirty="0" smtClean="0"/>
            <a:t>R</a:t>
          </a:r>
          <a:r>
            <a:rPr lang="de-DE" sz="1600" kern="1200" dirty="0" smtClean="0"/>
            <a:t>ealistisch</a:t>
          </a:r>
          <a:endParaRPr lang="de-DE" sz="1600" kern="1200" dirty="0"/>
        </a:p>
      </dsp:txBody>
      <dsp:txXfrm>
        <a:off x="4895230" y="559662"/>
        <a:ext cx="1430263" cy="460800"/>
      </dsp:txXfrm>
    </dsp:sp>
    <dsp:sp modelId="{5F3CDDC1-77C0-4D5A-AEF3-F2044746D721}">
      <dsp:nvSpPr>
        <dsp:cNvPr id="0" name=""/>
        <dsp:cNvSpPr/>
      </dsp:nvSpPr>
      <dsp:spPr>
        <a:xfrm>
          <a:off x="4895230" y="1020462"/>
          <a:ext cx="1430263" cy="175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Aufwand und Nutzen abwägen</a:t>
          </a:r>
          <a:endParaRPr lang="de-DE" sz="1600" kern="1200" dirty="0"/>
        </a:p>
      </dsp:txBody>
      <dsp:txXfrm>
        <a:off x="4895230" y="1020462"/>
        <a:ext cx="1430263" cy="1756800"/>
      </dsp:txXfrm>
    </dsp:sp>
    <dsp:sp modelId="{8390DA80-4D91-4D3B-A37D-45CAFD29308E}">
      <dsp:nvSpPr>
        <dsp:cNvPr id="0" name=""/>
        <dsp:cNvSpPr/>
      </dsp:nvSpPr>
      <dsp:spPr>
        <a:xfrm>
          <a:off x="6525730" y="559662"/>
          <a:ext cx="1430263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u="sng" kern="1200" dirty="0" smtClean="0"/>
            <a:t>T</a:t>
          </a:r>
          <a:r>
            <a:rPr lang="de-DE" sz="1600" kern="1200" dirty="0" smtClean="0"/>
            <a:t>erminiert</a:t>
          </a:r>
          <a:endParaRPr lang="de-DE" sz="1600" kern="1200" dirty="0"/>
        </a:p>
      </dsp:txBody>
      <dsp:txXfrm>
        <a:off x="6525730" y="559662"/>
        <a:ext cx="1430263" cy="460800"/>
      </dsp:txXfrm>
    </dsp:sp>
    <dsp:sp modelId="{705F14C5-CEB7-4346-905C-4B6BAE41671A}">
      <dsp:nvSpPr>
        <dsp:cNvPr id="0" name=""/>
        <dsp:cNvSpPr/>
      </dsp:nvSpPr>
      <dsp:spPr>
        <a:xfrm>
          <a:off x="6525730" y="1020462"/>
          <a:ext cx="1430263" cy="175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kein Projekt ohne Deadline </a:t>
          </a:r>
          <a:r>
            <a:rPr lang="de-DE" sz="1600" kern="1200" dirty="0" smtClean="0">
              <a:sym typeface="Wingdings" pitchFamily="2" charset="2"/>
            </a:rPr>
            <a:t></a:t>
          </a:r>
          <a:endParaRPr lang="de-DE" sz="1600" kern="1200" dirty="0"/>
        </a:p>
      </dsp:txBody>
      <dsp:txXfrm>
        <a:off x="6525730" y="1020462"/>
        <a:ext cx="1430263" cy="175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2580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Ziele und Zielgruppen</a:t>
            </a:r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t>30.11.2011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hyperlink" Target="http://de.wikipedia.org/wiki/SWOT" TargetMode="Externa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Ziele und Zielgruppen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The Art </a:t>
            </a:r>
            <a:r>
              <a:rPr lang="de-DE" dirty="0" err="1" smtClean="0"/>
              <a:t>of</a:t>
            </a:r>
            <a:r>
              <a:rPr lang="de-DE" dirty="0" smtClean="0"/>
              <a:t> SEO</a:t>
            </a:r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Überblick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252029896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8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960440" y="4824412"/>
            <a:ext cx="6397625" cy="319088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Ziele und Zielgruppen</a:t>
            </a:r>
          </a:p>
        </p:txBody>
      </p:sp>
    </p:spTree>
    <p:extLst>
      <p:ext uri="{BB962C8B-B14F-4D97-AF65-F5344CB8AC3E}">
        <p14:creationId xmlns:p14="http://schemas.microsoft.com/office/powerpoint/2010/main" val="291756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Warum</a:t>
            </a:r>
            <a:r>
              <a:rPr lang="de-DE" baseline="0" dirty="0" smtClean="0"/>
              <a:t> sind Suchmaschinen so wichtig?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hoher</a:t>
            </a:r>
            <a:r>
              <a:rPr lang="de-DE" baseline="0" dirty="0" smtClean="0"/>
              <a:t> Anteil an fokussiertem Traffic</a:t>
            </a:r>
          </a:p>
          <a:p>
            <a:endParaRPr lang="de-DE" baseline="0" dirty="0" smtClean="0"/>
          </a:p>
          <a:p>
            <a:r>
              <a:rPr lang="de-DE" baseline="0" dirty="0" smtClean="0"/>
              <a:t>Position der </a:t>
            </a:r>
            <a:r>
              <a:rPr lang="de-DE" dirty="0" smtClean="0"/>
              <a:t>Produkte/Dienstleistungen </a:t>
            </a:r>
            <a:r>
              <a:rPr lang="de-DE" baseline="0" dirty="0" smtClean="0"/>
              <a:t>auf SERP ist für viele ein Hinweis auf </a:t>
            </a:r>
          </a:p>
          <a:p>
            <a:pPr lvl="1"/>
            <a:r>
              <a:rPr lang="de-DE" baseline="0" dirty="0" smtClean="0"/>
              <a:t>Qualität</a:t>
            </a:r>
          </a:p>
          <a:p>
            <a:pPr lvl="1"/>
            <a:r>
              <a:rPr lang="de-DE" baseline="0" dirty="0" smtClean="0"/>
              <a:t>Relevanz </a:t>
            </a:r>
          </a:p>
          <a:p>
            <a:pPr lvl="1"/>
            <a:r>
              <a:rPr lang="de-DE" baseline="0" dirty="0" smtClean="0"/>
              <a:t>Zuverlässigkeit</a:t>
            </a:r>
          </a:p>
          <a:p>
            <a:endParaRPr lang="de-DE" dirty="0" smtClean="0"/>
          </a:p>
          <a:p>
            <a:r>
              <a:rPr lang="de-DE" dirty="0" smtClean="0"/>
              <a:t>Verschmelzung von On- und Offline Marketing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7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960440" y="4824412"/>
            <a:ext cx="6397625" cy="319088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Ziele und Zielgruppen</a:t>
            </a:r>
          </a:p>
        </p:txBody>
      </p:sp>
    </p:spTree>
    <p:extLst>
      <p:ext uri="{BB962C8B-B14F-4D97-AF65-F5344CB8AC3E}">
        <p14:creationId xmlns:p14="http://schemas.microsoft.com/office/powerpoint/2010/main" val="52762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Strategische Ziele einer SEO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1926755659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18808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Faktoren,</a:t>
            </a:r>
            <a:r>
              <a:rPr lang="de-DE" baseline="0" dirty="0" smtClean="0"/>
              <a:t> die jede SEO beeinflussen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061214531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  <p:sp>
        <p:nvSpPr>
          <p:cNvPr id="8" name="Textplatzhalter 7"/>
          <p:cNvSpPr>
            <a:spLocks noGrp="1"/>
          </p:cNvSpPr>
          <p:nvPr>
            <p:ph type="body" idx="4294967295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193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Faktoren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0790233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78859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grundlegende Fragen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Wer sucht wie nach meinen Produkten?</a:t>
            </a:r>
          </a:p>
          <a:p>
            <a:r>
              <a:rPr lang="de-DE" dirty="0" smtClean="0"/>
              <a:t>In welche</a:t>
            </a:r>
            <a:r>
              <a:rPr lang="de-DE" baseline="0" dirty="0" smtClean="0"/>
              <a:t> Kategorien fällt mein Produkt?</a:t>
            </a:r>
          </a:p>
          <a:p>
            <a:r>
              <a:rPr lang="de-DE" baseline="0" dirty="0" smtClean="0"/>
              <a:t>Welches sind die Unternehmensziele?</a:t>
            </a:r>
            <a:endParaRPr lang="de-DE" dirty="0"/>
          </a:p>
          <a:p>
            <a:r>
              <a:rPr lang="de-DE" baseline="0" dirty="0" smtClean="0"/>
              <a:t>Welches</a:t>
            </a:r>
            <a:r>
              <a:rPr lang="de-DE" dirty="0" smtClean="0"/>
              <a:t> sind die Alleinstellungsmerkmale?</a:t>
            </a:r>
          </a:p>
          <a:p>
            <a:r>
              <a:rPr lang="de-DE" baseline="0" dirty="0" smtClean="0"/>
              <a:t>Welches</a:t>
            </a:r>
            <a:r>
              <a:rPr lang="de-DE" dirty="0" smtClean="0"/>
              <a:t> ist meine Zielgruppe?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Ziele und Zielgruppen</a:t>
            </a:r>
          </a:p>
        </p:txBody>
      </p:sp>
    </p:spTree>
    <p:extLst>
      <p:ext uri="{BB962C8B-B14F-4D97-AF65-F5344CB8AC3E}">
        <p14:creationId xmlns:p14="http://schemas.microsoft.com/office/powerpoint/2010/main" val="228641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Suchkategorien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066146859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86049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Methode:</a:t>
            </a:r>
            <a:r>
              <a:rPr lang="de-DE" baseline="0" dirty="0" smtClean="0"/>
              <a:t> SWOT-Analyse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399893469"/>
              </p:ext>
            </p:extLst>
          </p:nvPr>
        </p:nvGraphicFramePr>
        <p:xfrm>
          <a:off x="2123728" y="1059582"/>
          <a:ext cx="4932288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  <p:sp>
        <p:nvSpPr>
          <p:cNvPr id="8" name="Textplatzhalter 7"/>
          <p:cNvSpPr>
            <a:spLocks noGrp="1"/>
          </p:cNvSpPr>
          <p:nvPr>
            <p:ph type="body" idx="4294967295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endParaRPr lang="de-DE" dirty="0" smtClean="0">
              <a:hlinkClick r:id="rId7"/>
            </a:endParaRPr>
          </a:p>
          <a:p>
            <a:endParaRPr lang="de-DE" dirty="0" smtClean="0">
              <a:hlinkClick r:id="rId7"/>
            </a:endParaRPr>
          </a:p>
          <a:p>
            <a:endParaRPr lang="de-DE" dirty="0" smtClean="0">
              <a:hlinkClick r:id="rId7"/>
            </a:endParaRPr>
          </a:p>
          <a:p>
            <a:endParaRPr lang="de-DE" dirty="0" smtClean="0">
              <a:hlinkClick r:id="rId7"/>
            </a:endParaRPr>
          </a:p>
          <a:p>
            <a:endParaRPr lang="de-DE" dirty="0" smtClean="0">
              <a:hlinkClick r:id="rId7"/>
            </a:endParaRPr>
          </a:p>
          <a:p>
            <a:endParaRPr lang="de-DE" dirty="0" smtClean="0">
              <a:hlinkClick r:id="rId7"/>
            </a:endParaRPr>
          </a:p>
          <a:p>
            <a:r>
              <a:rPr lang="de-DE" dirty="0" smtClean="0">
                <a:hlinkClick r:id="rId7"/>
              </a:rPr>
              <a:t>Link: Wikipedia</a:t>
            </a:r>
            <a:endParaRPr lang="de-DE" dirty="0" smtClean="0"/>
          </a:p>
        </p:txBody>
      </p:sp>
      <p:sp>
        <p:nvSpPr>
          <p:cNvPr id="9" name="Pfeil nach rechts 8"/>
          <p:cNvSpPr/>
          <p:nvPr/>
        </p:nvSpPr>
        <p:spPr>
          <a:xfrm>
            <a:off x="827584" y="1203598"/>
            <a:ext cx="1872208" cy="864096"/>
          </a:xfrm>
          <a:prstGeom prst="rightArrow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de-DE" dirty="0" smtClean="0"/>
              <a:t>interne Einflüsse</a:t>
            </a:r>
            <a:endParaRPr lang="de-DE" dirty="0"/>
          </a:p>
        </p:txBody>
      </p:sp>
      <p:sp>
        <p:nvSpPr>
          <p:cNvPr id="10" name="Pfeil nach rechts 9"/>
          <p:cNvSpPr/>
          <p:nvPr/>
        </p:nvSpPr>
        <p:spPr>
          <a:xfrm>
            <a:off x="827584" y="2383940"/>
            <a:ext cx="1872208" cy="864096"/>
          </a:xfrm>
          <a:prstGeom prst="rightArrow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de-DE" dirty="0" smtClean="0"/>
              <a:t>externe Einflüsse</a:t>
            </a:r>
            <a:endParaRPr lang="de-DE" dirty="0"/>
          </a:p>
        </p:txBody>
      </p:sp>
      <p:sp>
        <p:nvSpPr>
          <p:cNvPr id="11" name="Pfeil nach rechts 10"/>
          <p:cNvSpPr/>
          <p:nvPr/>
        </p:nvSpPr>
        <p:spPr>
          <a:xfrm rot="-5400000">
            <a:off x="2861680" y="3489982"/>
            <a:ext cx="1512168" cy="1403896"/>
          </a:xfrm>
          <a:prstGeom prst="rightArrow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de-DE" dirty="0" smtClean="0"/>
              <a:t>hilfreiche</a:t>
            </a:r>
            <a:br>
              <a:rPr lang="de-DE" dirty="0" smtClean="0"/>
            </a:br>
            <a:r>
              <a:rPr lang="de-DE" dirty="0" smtClean="0"/>
              <a:t>Einflüsse</a:t>
            </a:r>
            <a:endParaRPr lang="de-DE" dirty="0"/>
          </a:p>
        </p:txBody>
      </p:sp>
      <p:sp>
        <p:nvSpPr>
          <p:cNvPr id="12" name="Pfeil nach rechts 11"/>
          <p:cNvSpPr/>
          <p:nvPr/>
        </p:nvSpPr>
        <p:spPr>
          <a:xfrm rot="-5400000">
            <a:off x="4805896" y="3489982"/>
            <a:ext cx="1512168" cy="1403896"/>
          </a:xfrm>
          <a:prstGeom prst="rightArrow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/>
            <a:r>
              <a:rPr lang="de-DE" dirty="0" smtClean="0"/>
              <a:t>bedrohliche</a:t>
            </a:r>
          </a:p>
          <a:p>
            <a:pPr algn="ctr"/>
            <a:r>
              <a:rPr lang="de-DE" dirty="0" smtClean="0"/>
              <a:t>Einflüsse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50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Methode: </a:t>
            </a:r>
            <a:r>
              <a:rPr lang="de-DE" dirty="0" err="1" smtClean="0"/>
              <a:t>SMARTe</a:t>
            </a:r>
            <a:r>
              <a:rPr lang="de-DE" baseline="0" dirty="0" smtClean="0"/>
              <a:t> Ziele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1720630185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54214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mögliche Ziele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140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Ziel:</a:t>
            </a:r>
            <a:r>
              <a:rPr lang="de-DE" baseline="0" dirty="0" smtClean="0"/>
              <a:t> Traffic steigern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Warum?</a:t>
            </a:r>
          </a:p>
          <a:p>
            <a:pPr lvl="1"/>
            <a:r>
              <a:rPr lang="de-DE" dirty="0" smtClean="0"/>
              <a:t>reiner Traffic bringt Umsatz, z.B. durch Werbung</a:t>
            </a:r>
          </a:p>
          <a:p>
            <a:pPr lvl="1"/>
            <a:endParaRPr lang="de-DE" dirty="0" smtClean="0"/>
          </a:p>
          <a:p>
            <a:pPr lvl="0"/>
            <a:r>
              <a:rPr lang="de-DE" dirty="0" smtClean="0"/>
              <a:t>Wie?</a:t>
            </a:r>
          </a:p>
          <a:p>
            <a:pPr lvl="1"/>
            <a:r>
              <a:rPr lang="de-DE" dirty="0" smtClean="0"/>
              <a:t>einfache, leicht crawlbare Linkstruktur</a:t>
            </a:r>
          </a:p>
          <a:p>
            <a:pPr lvl="1"/>
            <a:r>
              <a:rPr lang="de-DE" dirty="0" smtClean="0"/>
              <a:t>übersichtliche</a:t>
            </a:r>
            <a:r>
              <a:rPr lang="de-DE" baseline="0" dirty="0" smtClean="0"/>
              <a:t> Kategorie-Struktur</a:t>
            </a:r>
          </a:p>
          <a:p>
            <a:pPr lvl="1"/>
            <a:r>
              <a:rPr lang="de-DE" baseline="0" dirty="0" smtClean="0"/>
              <a:t>gute </a:t>
            </a:r>
            <a:r>
              <a:rPr lang="de-DE" baseline="0" dirty="0" err="1" smtClean="0"/>
              <a:t>Onpage</a:t>
            </a:r>
            <a:r>
              <a:rPr lang="de-DE" baseline="0" dirty="0" smtClean="0"/>
              <a:t>-Optimierung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24322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Ziel: E-Commerce Umsatz steigern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Warum?</a:t>
            </a:r>
          </a:p>
          <a:p>
            <a:pPr lvl="1"/>
            <a:r>
              <a:rPr lang="de-DE" dirty="0" smtClean="0"/>
              <a:t>Produkte</a:t>
            </a:r>
            <a:r>
              <a:rPr lang="de-DE" baseline="0" dirty="0" smtClean="0"/>
              <a:t> sollen direkt auf der Website gekauft werden können</a:t>
            </a:r>
          </a:p>
          <a:p>
            <a:pPr lvl="1"/>
            <a:endParaRPr lang="de-DE" dirty="0" smtClean="0"/>
          </a:p>
          <a:p>
            <a:r>
              <a:rPr lang="de-DE" dirty="0" smtClean="0"/>
              <a:t>Wie?</a:t>
            </a:r>
          </a:p>
          <a:p>
            <a:pPr lvl="1"/>
            <a:r>
              <a:rPr lang="de-DE" dirty="0" err="1" smtClean="0"/>
              <a:t>Onpage</a:t>
            </a:r>
            <a:r>
              <a:rPr lang="de-DE" dirty="0" smtClean="0"/>
              <a:t>-Optimierung</a:t>
            </a:r>
          </a:p>
          <a:p>
            <a:pPr lvl="1"/>
            <a:r>
              <a:rPr lang="de-DE" dirty="0" err="1" smtClean="0"/>
              <a:t>Offpage</a:t>
            </a:r>
            <a:r>
              <a:rPr lang="de-DE" dirty="0" smtClean="0"/>
              <a:t>-Optimierung</a:t>
            </a:r>
          </a:p>
          <a:p>
            <a:pPr lvl="2"/>
            <a:r>
              <a:rPr lang="de-DE" dirty="0" smtClean="0"/>
              <a:t>AdWords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22114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 smtClean="0"/>
              <a:t>Ziel: Branding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Warum?</a:t>
            </a:r>
          </a:p>
          <a:p>
            <a:pPr lvl="1"/>
            <a:r>
              <a:rPr lang="de-DE" dirty="0" smtClean="0"/>
              <a:t>Bekanntmachung einer Marke ohne unmittelbaren monetären Hintergrund</a:t>
            </a:r>
          </a:p>
          <a:p>
            <a:pPr lvl="1"/>
            <a:endParaRPr lang="de-DE" dirty="0" smtClean="0"/>
          </a:p>
          <a:p>
            <a:r>
              <a:rPr lang="de-DE" dirty="0" smtClean="0"/>
              <a:t>Wie?</a:t>
            </a:r>
          </a:p>
          <a:p>
            <a:pPr lvl="1"/>
            <a:r>
              <a:rPr lang="de-DE" dirty="0" smtClean="0"/>
              <a:t>Fokussierung auf wenige</a:t>
            </a:r>
            <a:r>
              <a:rPr lang="de-DE" baseline="0" dirty="0" smtClean="0"/>
              <a:t> wichtige </a:t>
            </a:r>
            <a:r>
              <a:rPr lang="de-DE" baseline="0" dirty="0" err="1" smtClean="0"/>
              <a:t>Keywords</a:t>
            </a:r>
            <a:endParaRPr lang="de-DE" baseline="0" dirty="0" smtClean="0"/>
          </a:p>
          <a:p>
            <a:pPr lvl="1"/>
            <a:r>
              <a:rPr lang="de-DE" baseline="0" dirty="0" err="1" smtClean="0"/>
              <a:t>Onpage</a:t>
            </a:r>
            <a:r>
              <a:rPr lang="de-DE" baseline="0" dirty="0" smtClean="0"/>
              <a:t> Optimierung</a:t>
            </a:r>
          </a:p>
          <a:p>
            <a:pPr lvl="2"/>
            <a:r>
              <a:rPr lang="de-DE" dirty="0" smtClean="0"/>
              <a:t>Seite ist immer gut erreichbar</a:t>
            </a:r>
          </a:p>
          <a:p>
            <a:pPr lvl="2"/>
            <a:r>
              <a:rPr lang="de-DE" dirty="0" smtClean="0"/>
              <a:t>Referenzen einsetzen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71351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Ziel: Lead Generierung / </a:t>
            </a:r>
            <a:r>
              <a:rPr lang="de-DE" dirty="0" err="1" smtClean="0"/>
              <a:t>Direct</a:t>
            </a:r>
            <a:r>
              <a:rPr lang="de-DE" dirty="0" smtClean="0"/>
              <a:t> Marketing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Warum?</a:t>
            </a:r>
          </a:p>
          <a:p>
            <a:pPr lvl="1"/>
            <a:r>
              <a:rPr lang="de-DE" dirty="0" smtClean="0"/>
              <a:t>Produkte,</a:t>
            </a:r>
            <a:r>
              <a:rPr lang="de-DE" baseline="0" dirty="0" smtClean="0"/>
              <a:t> die nicht für E-Commerce geeignet sind</a:t>
            </a:r>
          </a:p>
          <a:p>
            <a:pPr lvl="1"/>
            <a:r>
              <a:rPr lang="de-DE" baseline="0" dirty="0" smtClean="0"/>
              <a:t>Dienstleistungen, Kontaktaufnahmen, …</a:t>
            </a:r>
          </a:p>
          <a:p>
            <a:pPr lvl="1"/>
            <a:endParaRPr lang="de-DE" dirty="0" smtClean="0"/>
          </a:p>
          <a:p>
            <a:pPr rtl="0" eaLnBrk="1" fontAlgn="base" hangingPunct="1"/>
            <a:r>
              <a:rPr lang="de-DE" dirty="0" smtClean="0"/>
              <a:t>Wie?</a:t>
            </a:r>
            <a:endParaRPr lang="de-DE" dirty="0" smtClean="0">
              <a:effectLst/>
            </a:endParaRPr>
          </a:p>
          <a:p>
            <a:pPr lvl="1" rtl="0" eaLnBrk="1" fontAlgn="base" hangingPunct="1"/>
            <a:r>
              <a:rPr lang="de-DE" sz="2000" baseline="0" dirty="0" err="1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Onpage</a:t>
            </a:r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-Optimierung</a:t>
            </a:r>
            <a:endParaRPr lang="de-DE" dirty="0" smtClean="0">
              <a:effectLst/>
            </a:endParaRPr>
          </a:p>
          <a:p>
            <a:pPr lvl="1" rtl="0" eaLnBrk="1" fontAlgn="base" hangingPunct="1"/>
            <a:r>
              <a:rPr lang="de-DE" sz="2000" baseline="0" dirty="0" err="1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Offpage</a:t>
            </a:r>
            <a:r>
              <a:rPr lang="de-DE" sz="20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-Optimierung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00554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Ziel: Reputation Management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Warum?</a:t>
            </a:r>
          </a:p>
          <a:p>
            <a:pPr lvl="1"/>
            <a:r>
              <a:rPr lang="de-DE" dirty="0" smtClean="0"/>
              <a:t>eigene Marke vor negativen Suchergebnissen schützen</a:t>
            </a:r>
          </a:p>
          <a:p>
            <a:pPr lvl="1"/>
            <a:endParaRPr lang="de-DE" dirty="0" smtClean="0"/>
          </a:p>
          <a:p>
            <a:pPr lvl="0"/>
            <a:r>
              <a:rPr lang="de-DE" dirty="0" smtClean="0"/>
              <a:t>Wie?</a:t>
            </a:r>
          </a:p>
          <a:p>
            <a:pPr lvl="1"/>
            <a:r>
              <a:rPr lang="de-DE" dirty="0" smtClean="0"/>
              <a:t>an vielen Stellen </a:t>
            </a:r>
            <a:r>
              <a:rPr lang="de-DE" dirty="0" err="1" smtClean="0"/>
              <a:t>Offpage</a:t>
            </a:r>
            <a:r>
              <a:rPr lang="de-DE" dirty="0" smtClean="0"/>
              <a:t>-Optimierung</a:t>
            </a:r>
          </a:p>
          <a:p>
            <a:pPr lvl="2"/>
            <a:r>
              <a:rPr lang="de-DE" dirty="0" err="1" smtClean="0"/>
              <a:t>Social</a:t>
            </a:r>
            <a:r>
              <a:rPr lang="de-DE" dirty="0" smtClean="0"/>
              <a:t> Media Profile</a:t>
            </a:r>
          </a:p>
          <a:p>
            <a:pPr lvl="2"/>
            <a:r>
              <a:rPr lang="de-DE" dirty="0" smtClean="0"/>
              <a:t>Pressemitteilungen</a:t>
            </a:r>
          </a:p>
          <a:p>
            <a:pPr lvl="2"/>
            <a:r>
              <a:rPr lang="de-DE" dirty="0" smtClean="0"/>
              <a:t>Communities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70146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Für eine wirksame SEO müssen </a:t>
            </a:r>
            <a:r>
              <a:rPr lang="de-DE" b="1" dirty="0" smtClean="0"/>
              <a:t>Ziele</a:t>
            </a:r>
            <a:r>
              <a:rPr lang="de-DE" b="1" baseline="0" dirty="0" smtClean="0"/>
              <a:t> + Strategien </a:t>
            </a:r>
            <a:r>
              <a:rPr lang="de-DE" baseline="0" dirty="0" smtClean="0"/>
              <a:t>festgelegt sein.</a:t>
            </a:r>
          </a:p>
          <a:p>
            <a:endParaRPr lang="de-DE" baseline="0" dirty="0" smtClean="0"/>
          </a:p>
          <a:p>
            <a:r>
              <a:rPr lang="de-DE" baseline="0" dirty="0" smtClean="0"/>
              <a:t>Beeinflusst werden diese durch den </a:t>
            </a:r>
            <a:r>
              <a:rPr lang="de-DE" b="1" baseline="0" dirty="0" smtClean="0"/>
              <a:t>Markt</a:t>
            </a:r>
            <a:r>
              <a:rPr lang="de-DE" baseline="0" dirty="0" smtClean="0"/>
              <a:t>, das </a:t>
            </a:r>
            <a:r>
              <a:rPr lang="de-DE" b="1" baseline="0" dirty="0" smtClean="0"/>
              <a:t>Geschäftsmodell</a:t>
            </a:r>
            <a:r>
              <a:rPr lang="de-DE" baseline="0" dirty="0" smtClean="0"/>
              <a:t> und den </a:t>
            </a:r>
            <a:r>
              <a:rPr lang="de-DE" b="1" baseline="0" dirty="0" smtClean="0"/>
              <a:t>Wettbewerb</a:t>
            </a:r>
            <a:r>
              <a:rPr lang="de-DE" baseline="0" dirty="0" smtClean="0"/>
              <a:t>.</a:t>
            </a:r>
          </a:p>
          <a:p>
            <a:pPr lvl="0"/>
            <a:endParaRPr lang="de-DE" baseline="0" dirty="0" smtClean="0"/>
          </a:p>
          <a:p>
            <a:pPr lvl="0"/>
            <a:r>
              <a:rPr lang="de-DE" baseline="0" dirty="0" smtClean="0"/>
              <a:t>Braucht mein Unternehmen überhaupt mehr Traffic, E-Commerce-Verkäufe, …?</a:t>
            </a:r>
          </a:p>
          <a:p>
            <a:pPr lvl="1"/>
            <a:endParaRPr lang="de-DE" baseline="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Ziele und Zielgruppen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4532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Danke!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30.11.2011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805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487</Words>
  <Application>Microsoft Office PowerPoint</Application>
  <PresentationFormat>Bildschirmpräsentation (16:9)</PresentationFormat>
  <Paragraphs>186</Paragraphs>
  <Slides>18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Vorlage 16-9</vt:lpstr>
      <vt:lpstr>Ziele und Zielgruppen</vt:lpstr>
      <vt:lpstr>Überblick</vt:lpstr>
      <vt:lpstr>Warum sind Suchmaschinen so wichtig?</vt:lpstr>
      <vt:lpstr>Strategische Ziele einer SEO</vt:lpstr>
      <vt:lpstr>Faktoren, die jede SEO beeinflussen</vt:lpstr>
      <vt:lpstr>weitere Faktoren</vt:lpstr>
      <vt:lpstr>grundlegende Fragen</vt:lpstr>
      <vt:lpstr>Suchkategorien</vt:lpstr>
      <vt:lpstr>Methode: SWOT-Analyse</vt:lpstr>
      <vt:lpstr>Methode: SMARTe Ziele</vt:lpstr>
      <vt:lpstr>mögliche Ziele</vt:lpstr>
      <vt:lpstr>Ziel: Traffic steigern</vt:lpstr>
      <vt:lpstr>Ziel: E-Commerce Umsatz steigern</vt:lpstr>
      <vt:lpstr>Ziel: Branding</vt:lpstr>
      <vt:lpstr>Ziel: Lead Generierung / Direct Marketing</vt:lpstr>
      <vt:lpstr>Ziel: Reputation Management</vt:lpstr>
      <vt:lpstr>Fazit</vt:lpstr>
      <vt:lpstr>Danke!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Ziele und Zielgruppen</dc:title>
  <dc:creator>Henning Klingbeil</dc:creator>
  <cp:lastModifiedBy>Henning Klingbeil</cp:lastModifiedBy>
  <cp:revision>16</cp:revision>
  <dcterms:created xsi:type="dcterms:W3CDTF">2011-11-29T12:52:05Z</dcterms:created>
  <dcterms:modified xsi:type="dcterms:W3CDTF">2011-11-30T08:13:56Z</dcterms:modified>
</cp:coreProperties>
</file>