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0" r:id="rId4"/>
    <p:sldId id="265" r:id="rId5"/>
    <p:sldId id="266" r:id="rId6"/>
    <p:sldId id="267" r:id="rId7"/>
    <p:sldId id="264" r:id="rId8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8948" autoAdjust="0"/>
  </p:normalViewPr>
  <p:slideViewPr>
    <p:cSldViewPr>
      <p:cViewPr>
        <p:scale>
          <a:sx n="125" d="100"/>
          <a:sy n="125" d="100"/>
        </p:scale>
        <p:origin x="-348" y="-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722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28.06.2012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28.06.2012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Rich </a:t>
            </a:r>
            <a:r>
              <a:rPr lang="de-DE" dirty="0" err="1" smtClean="0"/>
              <a:t>Snippets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Rich </a:t>
            </a:r>
            <a:r>
              <a:rPr lang="de-DE" dirty="0" err="1" smtClean="0"/>
              <a:t>Snippet</a:t>
            </a:r>
            <a:r>
              <a:rPr lang="de-DE" dirty="0" smtClean="0"/>
              <a:t> Beispiel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Suche nach „The </a:t>
            </a:r>
            <a:r>
              <a:rPr lang="de-DE" dirty="0" err="1" smtClean="0"/>
              <a:t>Avengers</a:t>
            </a:r>
            <a:r>
              <a:rPr lang="de-DE" dirty="0" smtClean="0"/>
              <a:t>“ auf Google.de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28.06.2012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  <p:pic>
        <p:nvPicPr>
          <p:cNvPr id="2050" name="Picture 2" descr="C:\Users\Eneko\Desktop\2012-05-23_1045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9662"/>
            <a:ext cx="542925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55576" y="1776406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+mj-lt"/>
              </a:rPr>
              <a:t>1. Treffer:</a:t>
            </a:r>
          </a:p>
          <a:p>
            <a:r>
              <a:rPr lang="de-DE" dirty="0" smtClean="0">
                <a:latin typeface="+mj-lt"/>
              </a:rPr>
              <a:t>(imdb.de)</a:t>
            </a:r>
            <a:endParaRPr lang="de-DE" dirty="0">
              <a:latin typeface="+mj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55576" y="2771333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+mj-lt"/>
              </a:rPr>
              <a:t>2. Treffer:</a:t>
            </a:r>
          </a:p>
          <a:p>
            <a:r>
              <a:rPr lang="de-DE" dirty="0" smtClean="0">
                <a:latin typeface="+mj-lt"/>
              </a:rPr>
              <a:t>(imdb.com)</a:t>
            </a:r>
          </a:p>
        </p:txBody>
      </p:sp>
    </p:spTree>
    <p:extLst>
      <p:ext uri="{BB962C8B-B14F-4D97-AF65-F5344CB8AC3E}">
        <p14:creationId xmlns:p14="http://schemas.microsoft.com/office/powerpoint/2010/main" val="8797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Rich </a:t>
            </a:r>
            <a:r>
              <a:rPr lang="de-DE" dirty="0" err="1" smtClean="0"/>
              <a:t>Snippets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Ermöglichen Elemente detailliert zu kennzeichnen.</a:t>
            </a:r>
          </a:p>
          <a:p>
            <a:r>
              <a:rPr lang="de-DE" dirty="0" err="1" smtClean="0"/>
              <a:t>zB</a:t>
            </a:r>
            <a:r>
              <a:rPr lang="de-DE" dirty="0" smtClean="0"/>
              <a:t> Bewertungen, Namen, Autoren, Daten, Produkte etc…</a:t>
            </a:r>
          </a:p>
          <a:p>
            <a:r>
              <a:rPr lang="de-DE" dirty="0" smtClean="0"/>
              <a:t>Werden im Ranking dargestellt</a:t>
            </a:r>
          </a:p>
          <a:p>
            <a:r>
              <a:rPr lang="de-DE" dirty="0" smtClean="0"/>
              <a:t>Mitte 2011 von Google, Bing &amp; Yahoo unter den Standards auf schema.org standardisiert.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28.06.2012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HTML5 und SEO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437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Beispiele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Rezepte: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28.06.2012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2" y="2009775"/>
            <a:ext cx="688657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Beispiele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Produkte: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28.06.2012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1985962"/>
            <a:ext cx="689610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7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Wo könnten wir die </a:t>
            </a:r>
            <a:r>
              <a:rPr lang="de-DE" dirty="0" err="1" smtClean="0"/>
              <a:t>Snippets</a:t>
            </a:r>
            <a:r>
              <a:rPr lang="de-DE" smtClean="0"/>
              <a:t> verwenden?</a:t>
            </a:r>
            <a:r>
              <a:rPr lang="de-DE" dirty="0" smtClean="0"/>
              <a:t>	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Gebrauchtmaschinen</a:t>
            </a:r>
          </a:p>
          <a:p>
            <a:pPr lvl="1"/>
            <a:r>
              <a:rPr lang="de-DE" dirty="0" smtClean="0"/>
              <a:t>Hersteller, Preis, Zustand…</a:t>
            </a:r>
          </a:p>
          <a:p>
            <a:r>
              <a:rPr lang="de-DE" dirty="0" smtClean="0"/>
              <a:t>Messen/Veranstaltungen</a:t>
            </a:r>
          </a:p>
          <a:p>
            <a:pPr lvl="1"/>
            <a:r>
              <a:rPr lang="de-DE" dirty="0" smtClean="0"/>
              <a:t>Ort, Dauer, Teilnehmer …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28.06.2012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558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Rich </a:t>
            </a:r>
            <a:r>
              <a:rPr lang="de-DE" dirty="0" err="1" smtClean="0"/>
              <a:t>Snippets</a:t>
            </a:r>
            <a:r>
              <a:rPr lang="de-DE" dirty="0" smtClean="0"/>
              <a:t> können nützlich sein um sich im Ranking abzuheben.</a:t>
            </a:r>
          </a:p>
          <a:p>
            <a:r>
              <a:rPr lang="de-DE" dirty="0" smtClean="0"/>
              <a:t>Nur mit HTML5 möglich</a:t>
            </a:r>
          </a:p>
          <a:p>
            <a:r>
              <a:rPr lang="de-DE" dirty="0" smtClean="0"/>
              <a:t>Müssen Wahrheitsgemäß sein</a:t>
            </a:r>
          </a:p>
          <a:p>
            <a:r>
              <a:rPr lang="de-DE" dirty="0" smtClean="0"/>
              <a:t>„Mehraufwand“ sollte investiert werden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28.06.2012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535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orlage_Präsentation_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Vorlage_Präsentation_16-9</Template>
  <TotalTime>0</TotalTime>
  <Words>151</Words>
  <Application>Microsoft Office PowerPoint</Application>
  <PresentationFormat>Bildschirmpräsentation (16:9)</PresentationFormat>
  <Paragraphs>45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Vorlage_Präsentation_16-9</vt:lpstr>
      <vt:lpstr>Rich Snippets</vt:lpstr>
      <vt:lpstr>Rich Snippet Beispiel</vt:lpstr>
      <vt:lpstr>Rich Snippets</vt:lpstr>
      <vt:lpstr>Weitere Beispiele</vt:lpstr>
      <vt:lpstr>Weitere Beispiele</vt:lpstr>
      <vt:lpstr>Wo könnten wir die Snippets verwenden? </vt:lpstr>
      <vt:lpstr>Fazit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HTML5 und SEO</dc:title>
  <dc:creator>Eneko</dc:creator>
  <cp:lastModifiedBy>Eneko</cp:lastModifiedBy>
  <cp:revision>31</cp:revision>
  <dcterms:created xsi:type="dcterms:W3CDTF">2012-05-23T08:15:42Z</dcterms:created>
  <dcterms:modified xsi:type="dcterms:W3CDTF">2012-06-28T07:07:31Z</dcterms:modified>
</cp:coreProperties>
</file>