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72" r:id="rId12"/>
    <p:sldId id="267" r:id="rId13"/>
    <p:sldId id="269" r:id="rId14"/>
    <p:sldId id="268" r:id="rId15"/>
    <p:sldId id="270" r:id="rId16"/>
    <p:sldId id="273" r:id="rId17"/>
    <p:sldId id="276" r:id="rId18"/>
    <p:sldId id="277" r:id="rId19"/>
    <p:sldId id="278" r:id="rId20"/>
    <p:sldId id="274" r:id="rId21"/>
    <p:sldId id="279" r:id="rId22"/>
    <p:sldId id="280" r:id="rId23"/>
    <p:sldId id="275" r:id="rId24"/>
    <p:sldId id="264" r:id="rId25"/>
    <p:sldId id="283" r:id="rId26"/>
    <p:sldId id="282" r:id="rId27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91" autoAdjust="0"/>
    <p:restoredTop sz="86402" autoAdjust="0"/>
  </p:normalViewPr>
  <p:slideViewPr>
    <p:cSldViewPr>
      <p:cViewPr>
        <p:scale>
          <a:sx n="70" d="100"/>
          <a:sy n="70" d="100"/>
        </p:scale>
        <p:origin x="-931" y="-5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4" y="40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://de.wikipedia.org/wiki/Limbisches_System" TargetMode="External"/><Relationship Id="rId1" Type="http://schemas.openxmlformats.org/officeDocument/2006/relationships/hyperlink" Target="http://de.wikipedia.org/wiki/Thalamus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://de.wikipedia.org/wiki/Limbisches_System" TargetMode="External"/><Relationship Id="rId1" Type="http://schemas.openxmlformats.org/officeDocument/2006/relationships/hyperlink" Target="http://de.wikipedia.org/wiki/Thalamu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4F4E83-7D22-4D15-AFC5-5E6C6B3DF1A2}" type="doc">
      <dgm:prSet loTypeId="urn:microsoft.com/office/officeart/2005/8/layout/venn3" loCatId="relationship" qsTypeId="urn:microsoft.com/office/officeart/2005/8/quickstyle/3d6" qsCatId="3D" csTypeId="urn:microsoft.com/office/officeart/2005/8/colors/accent1_2" csCatId="accent1" phldr="1"/>
      <dgm:spPr/>
    </dgm:pt>
    <dgm:pt modelId="{49BA78FB-00B4-4861-9014-21B582A8C645}">
      <dgm:prSet phldrT="[Text]"/>
      <dgm:spPr/>
      <dgm:t>
        <a:bodyPr/>
        <a:lstStyle/>
        <a:p>
          <a:r>
            <a:rPr lang="de-DE" dirty="0" smtClean="0">
              <a:hlinkClick xmlns:r="http://schemas.openxmlformats.org/officeDocument/2006/relationships" r:id="rId1"/>
            </a:rPr>
            <a:t>Thalamus</a:t>
          </a:r>
          <a:endParaRPr lang="de-DE" dirty="0"/>
        </a:p>
      </dgm:t>
    </dgm:pt>
    <dgm:pt modelId="{519A14F1-9B49-4188-A618-7FD0664CF0F8}" type="parTrans" cxnId="{8E2BE813-BF71-4BFD-8A40-05DDBC982E67}">
      <dgm:prSet/>
      <dgm:spPr/>
      <dgm:t>
        <a:bodyPr/>
        <a:lstStyle/>
        <a:p>
          <a:endParaRPr lang="de-DE"/>
        </a:p>
      </dgm:t>
    </dgm:pt>
    <dgm:pt modelId="{D3B94924-D422-4AF3-897B-C80E237E91CC}" type="sibTrans" cxnId="{8E2BE813-BF71-4BFD-8A40-05DDBC982E67}">
      <dgm:prSet/>
      <dgm:spPr/>
      <dgm:t>
        <a:bodyPr/>
        <a:lstStyle/>
        <a:p>
          <a:endParaRPr lang="de-DE"/>
        </a:p>
      </dgm:t>
    </dgm:pt>
    <dgm:pt modelId="{61350EA9-0184-4B1E-A535-FA5669F711D8}">
      <dgm:prSet phldrT="[Text]"/>
      <dgm:spPr/>
      <dgm:t>
        <a:bodyPr/>
        <a:lstStyle/>
        <a:p>
          <a:r>
            <a:rPr lang="de-DE" dirty="0" smtClean="0">
              <a:hlinkClick xmlns:r="http://schemas.openxmlformats.org/officeDocument/2006/relationships" r:id="rId2"/>
            </a:rPr>
            <a:t>limbisches System</a:t>
          </a:r>
          <a:endParaRPr lang="de-DE" dirty="0"/>
        </a:p>
      </dgm:t>
    </dgm:pt>
    <dgm:pt modelId="{B6A2A59A-F7F3-4401-B16E-17DCFB6D1781}" type="parTrans" cxnId="{07EB15C1-F8BB-483E-AC59-A6338FB61234}">
      <dgm:prSet/>
      <dgm:spPr/>
      <dgm:t>
        <a:bodyPr/>
        <a:lstStyle/>
        <a:p>
          <a:endParaRPr lang="de-DE"/>
        </a:p>
      </dgm:t>
    </dgm:pt>
    <dgm:pt modelId="{A238D346-9F4F-4521-8CF1-0FF94239CCAB}" type="sibTrans" cxnId="{07EB15C1-F8BB-483E-AC59-A6338FB61234}">
      <dgm:prSet/>
      <dgm:spPr/>
      <dgm:t>
        <a:bodyPr/>
        <a:lstStyle/>
        <a:p>
          <a:endParaRPr lang="de-DE"/>
        </a:p>
      </dgm:t>
    </dgm:pt>
    <dgm:pt modelId="{10221559-632C-45ED-923C-6DF1E7CB44DC}">
      <dgm:prSet phldrT="[Text]"/>
      <dgm:spPr/>
      <dgm:t>
        <a:bodyPr/>
        <a:lstStyle/>
        <a:p>
          <a:r>
            <a:rPr lang="de-DE" dirty="0" smtClean="0"/>
            <a:t>Persönlichkeit</a:t>
          </a:r>
          <a:endParaRPr lang="de-DE" dirty="0"/>
        </a:p>
      </dgm:t>
    </dgm:pt>
    <dgm:pt modelId="{C6BE6A3D-CE15-4BE3-8C29-E4C0DDE1DE7D}" type="parTrans" cxnId="{AA953DE2-419B-4ED5-A638-21C28E063F37}">
      <dgm:prSet/>
      <dgm:spPr/>
      <dgm:t>
        <a:bodyPr/>
        <a:lstStyle/>
        <a:p>
          <a:endParaRPr lang="de-DE"/>
        </a:p>
      </dgm:t>
    </dgm:pt>
    <dgm:pt modelId="{01BAB37B-3BC4-4BB9-B94B-9AA6CA06BCAF}" type="sibTrans" cxnId="{AA953DE2-419B-4ED5-A638-21C28E063F37}">
      <dgm:prSet/>
      <dgm:spPr/>
      <dgm:t>
        <a:bodyPr/>
        <a:lstStyle/>
        <a:p>
          <a:endParaRPr lang="de-DE"/>
        </a:p>
      </dgm:t>
    </dgm:pt>
    <dgm:pt modelId="{6154DC78-C19B-400D-AEE0-569EC352D4F3}">
      <dgm:prSet phldrT="[Text]"/>
      <dgm:spPr/>
      <dgm:t>
        <a:bodyPr/>
        <a:lstStyle/>
        <a:p>
          <a:r>
            <a:rPr lang="de-DE" dirty="0" smtClean="0"/>
            <a:t>Werte</a:t>
          </a:r>
          <a:endParaRPr lang="de-DE" dirty="0"/>
        </a:p>
      </dgm:t>
    </dgm:pt>
    <dgm:pt modelId="{F8747052-0AB0-4750-919D-CA53D0609472}" type="parTrans" cxnId="{209BB6ED-D99C-4896-A155-C2FAF7BBE803}">
      <dgm:prSet/>
      <dgm:spPr/>
      <dgm:t>
        <a:bodyPr/>
        <a:lstStyle/>
        <a:p>
          <a:endParaRPr lang="de-DE"/>
        </a:p>
      </dgm:t>
    </dgm:pt>
    <dgm:pt modelId="{A94455AF-0BAB-44BC-AE68-9BFFC996500B}" type="sibTrans" cxnId="{209BB6ED-D99C-4896-A155-C2FAF7BBE803}">
      <dgm:prSet/>
      <dgm:spPr/>
      <dgm:t>
        <a:bodyPr/>
        <a:lstStyle/>
        <a:p>
          <a:endParaRPr lang="de-DE"/>
        </a:p>
      </dgm:t>
    </dgm:pt>
    <dgm:pt modelId="{45FBEA29-C5EB-4948-9009-D0055E754D09}">
      <dgm:prSet phldrT="[Text]"/>
      <dgm:spPr/>
      <dgm:t>
        <a:bodyPr/>
        <a:lstStyle/>
        <a:p>
          <a:r>
            <a:rPr lang="de-DE" dirty="0" smtClean="0"/>
            <a:t>Einstellungen</a:t>
          </a:r>
          <a:endParaRPr lang="de-DE" dirty="0"/>
        </a:p>
      </dgm:t>
    </dgm:pt>
    <dgm:pt modelId="{94E510DC-C0A5-467C-BFD8-B7CCF3840E8E}" type="parTrans" cxnId="{257A6560-2338-4609-B5B7-0F189AB9F704}">
      <dgm:prSet/>
      <dgm:spPr/>
      <dgm:t>
        <a:bodyPr/>
        <a:lstStyle/>
        <a:p>
          <a:endParaRPr lang="de-DE"/>
        </a:p>
      </dgm:t>
    </dgm:pt>
    <dgm:pt modelId="{6770464F-D088-4A91-9264-2EC0B64FC32B}" type="sibTrans" cxnId="{257A6560-2338-4609-B5B7-0F189AB9F704}">
      <dgm:prSet/>
      <dgm:spPr/>
      <dgm:t>
        <a:bodyPr/>
        <a:lstStyle/>
        <a:p>
          <a:endParaRPr lang="de-DE"/>
        </a:p>
      </dgm:t>
    </dgm:pt>
    <dgm:pt modelId="{E368A889-DCB3-4357-8743-F634E9DD0949}">
      <dgm:prSet phldrT="[Text]"/>
      <dgm:spPr/>
      <dgm:t>
        <a:bodyPr/>
        <a:lstStyle/>
        <a:p>
          <a:r>
            <a:rPr lang="de-DE" dirty="0" smtClean="0"/>
            <a:t>selektive Wahrnehmung</a:t>
          </a:r>
          <a:endParaRPr lang="de-DE" dirty="0"/>
        </a:p>
      </dgm:t>
    </dgm:pt>
    <dgm:pt modelId="{5A3CE913-F22E-4B24-A32F-48DA1CC6CF5B}" type="parTrans" cxnId="{7CBBEE11-B40E-4CAB-BC82-48946B98546A}">
      <dgm:prSet/>
      <dgm:spPr/>
      <dgm:t>
        <a:bodyPr/>
        <a:lstStyle/>
        <a:p>
          <a:endParaRPr lang="de-DE"/>
        </a:p>
      </dgm:t>
    </dgm:pt>
    <dgm:pt modelId="{63C25D94-7027-478C-ABB2-42BFEFECF36B}" type="sibTrans" cxnId="{7CBBEE11-B40E-4CAB-BC82-48946B98546A}">
      <dgm:prSet/>
      <dgm:spPr/>
      <dgm:t>
        <a:bodyPr/>
        <a:lstStyle/>
        <a:p>
          <a:endParaRPr lang="de-DE"/>
        </a:p>
      </dgm:t>
    </dgm:pt>
    <dgm:pt modelId="{6604ADB5-E723-47C7-94F6-E271D2C9885D}" type="pres">
      <dgm:prSet presAssocID="{E84F4E83-7D22-4D15-AFC5-5E6C6B3DF1A2}" presName="Name0" presStyleCnt="0">
        <dgm:presLayoutVars>
          <dgm:dir/>
          <dgm:resizeHandles val="exact"/>
        </dgm:presLayoutVars>
      </dgm:prSet>
      <dgm:spPr/>
    </dgm:pt>
    <dgm:pt modelId="{1B343F5E-D2D9-434A-A8C6-4CD1158B79AC}" type="pres">
      <dgm:prSet presAssocID="{49BA78FB-00B4-4861-9014-21B582A8C645}" presName="Name5" presStyleLbl="vennNode1" presStyleIdx="0" presStyleCnt="6">
        <dgm:presLayoutVars>
          <dgm:bulletEnabled val="1"/>
        </dgm:presLayoutVars>
      </dgm:prSet>
      <dgm:spPr/>
    </dgm:pt>
    <dgm:pt modelId="{13FCB794-A5B2-4008-8B02-1B9C082AA2FF}" type="pres">
      <dgm:prSet presAssocID="{D3B94924-D422-4AF3-897B-C80E237E91CC}" presName="space" presStyleCnt="0"/>
      <dgm:spPr/>
    </dgm:pt>
    <dgm:pt modelId="{8E59A674-CADE-4484-8F56-86A7C061BDF2}" type="pres">
      <dgm:prSet presAssocID="{61350EA9-0184-4B1E-A535-FA5669F711D8}" presName="Name5" presStyleLbl="vennNode1" presStyleIdx="1" presStyleCnt="6">
        <dgm:presLayoutVars>
          <dgm:bulletEnabled val="1"/>
        </dgm:presLayoutVars>
      </dgm:prSet>
      <dgm:spPr/>
    </dgm:pt>
    <dgm:pt modelId="{F83037B9-9A50-4C62-886F-99E933C81723}" type="pres">
      <dgm:prSet presAssocID="{A238D346-9F4F-4521-8CF1-0FF94239CCAB}" presName="space" presStyleCnt="0"/>
      <dgm:spPr/>
    </dgm:pt>
    <dgm:pt modelId="{22C51E19-5F38-4AC4-8C83-3C88F53ED106}" type="pres">
      <dgm:prSet presAssocID="{10221559-632C-45ED-923C-6DF1E7CB44DC}" presName="Name5" presStyleLbl="vennNode1" presStyleIdx="2" presStyleCnt="6">
        <dgm:presLayoutVars>
          <dgm:bulletEnabled val="1"/>
        </dgm:presLayoutVars>
      </dgm:prSet>
      <dgm:spPr/>
    </dgm:pt>
    <dgm:pt modelId="{8FC6C823-4DE5-4385-A52F-E8627BF36B08}" type="pres">
      <dgm:prSet presAssocID="{01BAB37B-3BC4-4BB9-B94B-9AA6CA06BCAF}" presName="space" presStyleCnt="0"/>
      <dgm:spPr/>
    </dgm:pt>
    <dgm:pt modelId="{FAC669F9-B566-4D90-8B47-86C6552D2CBD}" type="pres">
      <dgm:prSet presAssocID="{6154DC78-C19B-400D-AEE0-569EC352D4F3}" presName="Name5" presStyleLbl="vennNode1" presStyleIdx="3" presStyleCnt="6">
        <dgm:presLayoutVars>
          <dgm:bulletEnabled val="1"/>
        </dgm:presLayoutVars>
      </dgm:prSet>
      <dgm:spPr/>
    </dgm:pt>
    <dgm:pt modelId="{B998FB1C-14D9-40C4-B7C1-BDE09FA3F3CF}" type="pres">
      <dgm:prSet presAssocID="{A94455AF-0BAB-44BC-AE68-9BFFC996500B}" presName="space" presStyleCnt="0"/>
      <dgm:spPr/>
    </dgm:pt>
    <dgm:pt modelId="{9DB74D2A-2B81-4CDE-B71B-DD19C21C8158}" type="pres">
      <dgm:prSet presAssocID="{45FBEA29-C5EB-4948-9009-D0055E754D09}" presName="Name5" presStyleLbl="vennNode1" presStyleIdx="4" presStyleCnt="6">
        <dgm:presLayoutVars>
          <dgm:bulletEnabled val="1"/>
        </dgm:presLayoutVars>
      </dgm:prSet>
      <dgm:spPr/>
    </dgm:pt>
    <dgm:pt modelId="{8EE2DBE6-EEC7-4082-B9D5-AA9DD933D703}" type="pres">
      <dgm:prSet presAssocID="{6770464F-D088-4A91-9264-2EC0B64FC32B}" presName="space" presStyleCnt="0"/>
      <dgm:spPr/>
    </dgm:pt>
    <dgm:pt modelId="{A4298CB5-0C6A-4DD6-8C64-FC7625E5A44B}" type="pres">
      <dgm:prSet presAssocID="{E368A889-DCB3-4357-8743-F634E9DD0949}" presName="Name5" presStyleLbl="vennNode1" presStyleIdx="5" presStyleCnt="6">
        <dgm:presLayoutVars>
          <dgm:bulletEnabled val="1"/>
        </dgm:presLayoutVars>
      </dgm:prSet>
      <dgm:spPr/>
    </dgm:pt>
  </dgm:ptLst>
  <dgm:cxnLst>
    <dgm:cxn modelId="{209BB6ED-D99C-4896-A155-C2FAF7BBE803}" srcId="{E84F4E83-7D22-4D15-AFC5-5E6C6B3DF1A2}" destId="{6154DC78-C19B-400D-AEE0-569EC352D4F3}" srcOrd="3" destOrd="0" parTransId="{F8747052-0AB0-4750-919D-CA53D0609472}" sibTransId="{A94455AF-0BAB-44BC-AE68-9BFFC996500B}"/>
    <dgm:cxn modelId="{257A6560-2338-4609-B5B7-0F189AB9F704}" srcId="{E84F4E83-7D22-4D15-AFC5-5E6C6B3DF1A2}" destId="{45FBEA29-C5EB-4948-9009-D0055E754D09}" srcOrd="4" destOrd="0" parTransId="{94E510DC-C0A5-467C-BFD8-B7CCF3840E8E}" sibTransId="{6770464F-D088-4A91-9264-2EC0B64FC32B}"/>
    <dgm:cxn modelId="{7CBBEE11-B40E-4CAB-BC82-48946B98546A}" srcId="{E84F4E83-7D22-4D15-AFC5-5E6C6B3DF1A2}" destId="{E368A889-DCB3-4357-8743-F634E9DD0949}" srcOrd="5" destOrd="0" parTransId="{5A3CE913-F22E-4B24-A32F-48DA1CC6CF5B}" sibTransId="{63C25D94-7027-478C-ABB2-42BFEFECF36B}"/>
    <dgm:cxn modelId="{14FC3465-6518-4183-99B5-C9961AD5AE08}" type="presOf" srcId="{10221559-632C-45ED-923C-6DF1E7CB44DC}" destId="{22C51E19-5F38-4AC4-8C83-3C88F53ED106}" srcOrd="0" destOrd="0" presId="urn:microsoft.com/office/officeart/2005/8/layout/venn3"/>
    <dgm:cxn modelId="{9E1FD7CA-7253-4951-AF6F-4A954817738E}" type="presOf" srcId="{6154DC78-C19B-400D-AEE0-569EC352D4F3}" destId="{FAC669F9-B566-4D90-8B47-86C6552D2CBD}" srcOrd="0" destOrd="0" presId="urn:microsoft.com/office/officeart/2005/8/layout/venn3"/>
    <dgm:cxn modelId="{AA953DE2-419B-4ED5-A638-21C28E063F37}" srcId="{E84F4E83-7D22-4D15-AFC5-5E6C6B3DF1A2}" destId="{10221559-632C-45ED-923C-6DF1E7CB44DC}" srcOrd="2" destOrd="0" parTransId="{C6BE6A3D-CE15-4BE3-8C29-E4C0DDE1DE7D}" sibTransId="{01BAB37B-3BC4-4BB9-B94B-9AA6CA06BCAF}"/>
    <dgm:cxn modelId="{8E2BE813-BF71-4BFD-8A40-05DDBC982E67}" srcId="{E84F4E83-7D22-4D15-AFC5-5E6C6B3DF1A2}" destId="{49BA78FB-00B4-4861-9014-21B582A8C645}" srcOrd="0" destOrd="0" parTransId="{519A14F1-9B49-4188-A618-7FD0664CF0F8}" sibTransId="{D3B94924-D422-4AF3-897B-C80E237E91CC}"/>
    <dgm:cxn modelId="{07EB15C1-F8BB-483E-AC59-A6338FB61234}" srcId="{E84F4E83-7D22-4D15-AFC5-5E6C6B3DF1A2}" destId="{61350EA9-0184-4B1E-A535-FA5669F711D8}" srcOrd="1" destOrd="0" parTransId="{B6A2A59A-F7F3-4401-B16E-17DCFB6D1781}" sibTransId="{A238D346-9F4F-4521-8CF1-0FF94239CCAB}"/>
    <dgm:cxn modelId="{D90DB98E-358E-4FD1-9BFB-C81537FF31B1}" type="presOf" srcId="{61350EA9-0184-4B1E-A535-FA5669F711D8}" destId="{8E59A674-CADE-4484-8F56-86A7C061BDF2}" srcOrd="0" destOrd="0" presId="urn:microsoft.com/office/officeart/2005/8/layout/venn3"/>
    <dgm:cxn modelId="{33202A84-1A2C-40AE-94F7-B9104CD113B8}" type="presOf" srcId="{45FBEA29-C5EB-4948-9009-D0055E754D09}" destId="{9DB74D2A-2B81-4CDE-B71B-DD19C21C8158}" srcOrd="0" destOrd="0" presId="urn:microsoft.com/office/officeart/2005/8/layout/venn3"/>
    <dgm:cxn modelId="{BD763F99-F919-4E7A-8282-1578745C2203}" type="presOf" srcId="{49BA78FB-00B4-4861-9014-21B582A8C645}" destId="{1B343F5E-D2D9-434A-A8C6-4CD1158B79AC}" srcOrd="0" destOrd="0" presId="urn:microsoft.com/office/officeart/2005/8/layout/venn3"/>
    <dgm:cxn modelId="{4FB88A47-2ADC-413E-85ED-9E68E797CFAD}" type="presOf" srcId="{E84F4E83-7D22-4D15-AFC5-5E6C6B3DF1A2}" destId="{6604ADB5-E723-47C7-94F6-E271D2C9885D}" srcOrd="0" destOrd="0" presId="urn:microsoft.com/office/officeart/2005/8/layout/venn3"/>
    <dgm:cxn modelId="{E3366B71-DFCD-42BB-8A89-5596A90DD922}" type="presOf" srcId="{E368A889-DCB3-4357-8743-F634E9DD0949}" destId="{A4298CB5-0C6A-4DD6-8C64-FC7625E5A44B}" srcOrd="0" destOrd="0" presId="urn:microsoft.com/office/officeart/2005/8/layout/venn3"/>
    <dgm:cxn modelId="{FECD96DC-8AE7-4F85-9B1D-423E88030384}" type="presParOf" srcId="{6604ADB5-E723-47C7-94F6-E271D2C9885D}" destId="{1B343F5E-D2D9-434A-A8C6-4CD1158B79AC}" srcOrd="0" destOrd="0" presId="urn:microsoft.com/office/officeart/2005/8/layout/venn3"/>
    <dgm:cxn modelId="{D99CF911-6073-488A-A91E-C3FD7EE0480E}" type="presParOf" srcId="{6604ADB5-E723-47C7-94F6-E271D2C9885D}" destId="{13FCB794-A5B2-4008-8B02-1B9C082AA2FF}" srcOrd="1" destOrd="0" presId="urn:microsoft.com/office/officeart/2005/8/layout/venn3"/>
    <dgm:cxn modelId="{B0DB8BB1-0730-4DF8-8206-E4E6609B2868}" type="presParOf" srcId="{6604ADB5-E723-47C7-94F6-E271D2C9885D}" destId="{8E59A674-CADE-4484-8F56-86A7C061BDF2}" srcOrd="2" destOrd="0" presId="urn:microsoft.com/office/officeart/2005/8/layout/venn3"/>
    <dgm:cxn modelId="{BBE30B0E-3679-481F-A458-5DB855F70DE5}" type="presParOf" srcId="{6604ADB5-E723-47C7-94F6-E271D2C9885D}" destId="{F83037B9-9A50-4C62-886F-99E933C81723}" srcOrd="3" destOrd="0" presId="urn:microsoft.com/office/officeart/2005/8/layout/venn3"/>
    <dgm:cxn modelId="{8C54891D-A565-4484-A7D3-9D6B9CDA397C}" type="presParOf" srcId="{6604ADB5-E723-47C7-94F6-E271D2C9885D}" destId="{22C51E19-5F38-4AC4-8C83-3C88F53ED106}" srcOrd="4" destOrd="0" presId="urn:microsoft.com/office/officeart/2005/8/layout/venn3"/>
    <dgm:cxn modelId="{2260E460-E782-4DCB-A1CC-F7F052614E4D}" type="presParOf" srcId="{6604ADB5-E723-47C7-94F6-E271D2C9885D}" destId="{8FC6C823-4DE5-4385-A52F-E8627BF36B08}" srcOrd="5" destOrd="0" presId="urn:microsoft.com/office/officeart/2005/8/layout/venn3"/>
    <dgm:cxn modelId="{DEC10AAE-BE56-49DA-B999-0D147220CDEB}" type="presParOf" srcId="{6604ADB5-E723-47C7-94F6-E271D2C9885D}" destId="{FAC669F9-B566-4D90-8B47-86C6552D2CBD}" srcOrd="6" destOrd="0" presId="urn:microsoft.com/office/officeart/2005/8/layout/venn3"/>
    <dgm:cxn modelId="{F5E796EB-3BD3-4DE4-ABCD-F5787FF2A4B9}" type="presParOf" srcId="{6604ADB5-E723-47C7-94F6-E271D2C9885D}" destId="{B998FB1C-14D9-40C4-B7C1-BDE09FA3F3CF}" srcOrd="7" destOrd="0" presId="urn:microsoft.com/office/officeart/2005/8/layout/venn3"/>
    <dgm:cxn modelId="{EB3110FC-A29B-4E44-AB29-129FA2D5EEE9}" type="presParOf" srcId="{6604ADB5-E723-47C7-94F6-E271D2C9885D}" destId="{9DB74D2A-2B81-4CDE-B71B-DD19C21C8158}" srcOrd="8" destOrd="0" presId="urn:microsoft.com/office/officeart/2005/8/layout/venn3"/>
    <dgm:cxn modelId="{FA86E1F6-F1D8-4EDD-8E25-2E213B8E0755}" type="presParOf" srcId="{6604ADB5-E723-47C7-94F6-E271D2C9885D}" destId="{8EE2DBE6-EEC7-4082-B9D5-AA9DD933D703}" srcOrd="9" destOrd="0" presId="urn:microsoft.com/office/officeart/2005/8/layout/venn3"/>
    <dgm:cxn modelId="{22F2EC2A-3568-4569-8A47-56EF4DD1F9B8}" type="presParOf" srcId="{6604ADB5-E723-47C7-94F6-E271D2C9885D}" destId="{A4298CB5-0C6A-4DD6-8C64-FC7625E5A44B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DA9A61-36AC-477E-A183-A995D8371E4F}" type="doc">
      <dgm:prSet loTypeId="urn:microsoft.com/office/officeart/2005/8/layout/architecture+Icon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A967AB2-F2F7-485C-A85C-230BEC633CF4}">
      <dgm:prSet phldrT="[Text]"/>
      <dgm:spPr/>
      <dgm:t>
        <a:bodyPr/>
        <a:lstStyle/>
        <a:p>
          <a:r>
            <a:rPr lang="de-DE" dirty="0" smtClean="0"/>
            <a:t>Message Match, Inhalte und Kernaussagen</a:t>
          </a:r>
          <a:endParaRPr lang="de-DE" dirty="0"/>
        </a:p>
      </dgm:t>
    </dgm:pt>
    <dgm:pt modelId="{4FB6EC40-F09F-402E-ABD4-096463620EDD}" type="parTrans" cxnId="{0AC3F541-FC0D-4188-9F4D-7C0B1C6663E2}">
      <dgm:prSet/>
      <dgm:spPr/>
      <dgm:t>
        <a:bodyPr/>
        <a:lstStyle/>
        <a:p>
          <a:endParaRPr lang="de-DE"/>
        </a:p>
      </dgm:t>
    </dgm:pt>
    <dgm:pt modelId="{5ED274C6-A535-4A85-BF56-EF192A6B8EA3}" type="sibTrans" cxnId="{0AC3F541-FC0D-4188-9F4D-7C0B1C6663E2}">
      <dgm:prSet/>
      <dgm:spPr/>
      <dgm:t>
        <a:bodyPr/>
        <a:lstStyle/>
        <a:p>
          <a:endParaRPr lang="de-DE"/>
        </a:p>
      </dgm:t>
    </dgm:pt>
    <dgm:pt modelId="{995CD76B-A7E3-45CE-8B6B-767A5A6E5C52}">
      <dgm:prSet phldrT="[Text]"/>
      <dgm:spPr/>
      <dgm:t>
        <a:bodyPr/>
        <a:lstStyle/>
        <a:p>
          <a:r>
            <a:rPr lang="de-DE" dirty="0" smtClean="0"/>
            <a:t>Nutzenversprechen</a:t>
          </a:r>
          <a:endParaRPr lang="de-DE" dirty="0"/>
        </a:p>
      </dgm:t>
    </dgm:pt>
    <dgm:pt modelId="{4C293E25-8902-4CB6-8AD1-0349B7379344}" type="parTrans" cxnId="{94062378-E8E1-4C12-BE93-6C07B67FE6E6}">
      <dgm:prSet/>
      <dgm:spPr/>
      <dgm:t>
        <a:bodyPr/>
        <a:lstStyle/>
        <a:p>
          <a:endParaRPr lang="de-DE"/>
        </a:p>
      </dgm:t>
    </dgm:pt>
    <dgm:pt modelId="{425FEC36-0393-420E-8EFC-6047105BE773}" type="sibTrans" cxnId="{94062378-E8E1-4C12-BE93-6C07B67FE6E6}">
      <dgm:prSet/>
      <dgm:spPr/>
      <dgm:t>
        <a:bodyPr/>
        <a:lstStyle/>
        <a:p>
          <a:endParaRPr lang="de-DE"/>
        </a:p>
      </dgm:t>
    </dgm:pt>
    <dgm:pt modelId="{1D82E81A-15E1-4CA5-A751-D8F655E52E1E}">
      <dgm:prSet phldrT="[Text]"/>
      <dgm:spPr/>
      <dgm:t>
        <a:bodyPr/>
        <a:lstStyle/>
        <a:p>
          <a:r>
            <a:rPr lang="de-DE" dirty="0" smtClean="0"/>
            <a:t>Preis und Aufwand</a:t>
          </a:r>
          <a:endParaRPr lang="de-DE" dirty="0"/>
        </a:p>
      </dgm:t>
    </dgm:pt>
    <dgm:pt modelId="{01CC17F6-B850-4C70-8707-BBC733BEEF53}" type="parTrans" cxnId="{4E49EBBA-8449-4D62-A777-24003D55C65F}">
      <dgm:prSet/>
      <dgm:spPr/>
      <dgm:t>
        <a:bodyPr/>
        <a:lstStyle/>
        <a:p>
          <a:endParaRPr lang="de-DE"/>
        </a:p>
      </dgm:t>
    </dgm:pt>
    <dgm:pt modelId="{0C940F1A-6AD2-4637-BAAE-3BE435B93FF9}" type="sibTrans" cxnId="{4E49EBBA-8449-4D62-A777-24003D55C65F}">
      <dgm:prSet/>
      <dgm:spPr/>
      <dgm:t>
        <a:bodyPr/>
        <a:lstStyle/>
        <a:p>
          <a:endParaRPr lang="de-DE"/>
        </a:p>
      </dgm:t>
    </dgm:pt>
    <dgm:pt modelId="{9606F6E0-FBCD-4F84-850E-0D5AACD7E374}">
      <dgm:prSet phldrT="[Text]"/>
      <dgm:spPr/>
      <dgm:t>
        <a:bodyPr/>
        <a:lstStyle/>
        <a:p>
          <a:r>
            <a:rPr lang="de-DE" dirty="0" smtClean="0"/>
            <a:t>emotionale Resonanz, implizite Codes</a:t>
          </a:r>
          <a:endParaRPr lang="de-DE" dirty="0"/>
        </a:p>
      </dgm:t>
    </dgm:pt>
    <dgm:pt modelId="{1BE02750-AD10-4121-880C-F08BEB24F6D4}" type="parTrans" cxnId="{F2411752-DC91-4E7B-83B2-01998A9AF46B}">
      <dgm:prSet/>
      <dgm:spPr/>
      <dgm:t>
        <a:bodyPr/>
        <a:lstStyle/>
        <a:p>
          <a:endParaRPr lang="de-DE"/>
        </a:p>
      </dgm:t>
    </dgm:pt>
    <dgm:pt modelId="{18C6B863-1A58-4DEE-BFCE-64FC8F5A70CA}" type="sibTrans" cxnId="{F2411752-DC91-4E7B-83B2-01998A9AF46B}">
      <dgm:prSet/>
      <dgm:spPr/>
      <dgm:t>
        <a:bodyPr/>
        <a:lstStyle/>
        <a:p>
          <a:endParaRPr lang="de-DE"/>
        </a:p>
      </dgm:t>
    </dgm:pt>
    <dgm:pt modelId="{037C6DFB-4C1D-47A8-A4F1-56516AF1525B}" type="pres">
      <dgm:prSet presAssocID="{7CDA9A61-36AC-477E-A183-A995D8371E4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54CE7BF-5D64-47E0-8BA0-7FBBE9CC5E68}" type="pres">
      <dgm:prSet presAssocID="{3A967AB2-F2F7-485C-A85C-230BEC633CF4}" presName="vertOne" presStyleCnt="0"/>
      <dgm:spPr/>
    </dgm:pt>
    <dgm:pt modelId="{52EC184B-FBE6-448B-96DC-88F05C9D6DB4}" type="pres">
      <dgm:prSet presAssocID="{3A967AB2-F2F7-485C-A85C-230BEC633CF4}" presName="txOne" presStyleLbl="node0" presStyleIdx="0" presStyleCnt="4">
        <dgm:presLayoutVars>
          <dgm:chPref val="3"/>
        </dgm:presLayoutVars>
      </dgm:prSet>
      <dgm:spPr/>
    </dgm:pt>
    <dgm:pt modelId="{93011391-2FCF-47DB-9098-871CA6B8D9DA}" type="pres">
      <dgm:prSet presAssocID="{3A967AB2-F2F7-485C-A85C-230BEC633CF4}" presName="horzOne" presStyleCnt="0"/>
      <dgm:spPr/>
    </dgm:pt>
    <dgm:pt modelId="{19324BEB-0325-4C73-A45F-52044F16869A}" type="pres">
      <dgm:prSet presAssocID="{5ED274C6-A535-4A85-BF56-EF192A6B8EA3}" presName="sibSpaceOne" presStyleCnt="0"/>
      <dgm:spPr/>
    </dgm:pt>
    <dgm:pt modelId="{4611A30F-FACB-4EF5-BCFC-5D32D1AE1E41}" type="pres">
      <dgm:prSet presAssocID="{995CD76B-A7E3-45CE-8B6B-767A5A6E5C52}" presName="vertOne" presStyleCnt="0"/>
      <dgm:spPr/>
    </dgm:pt>
    <dgm:pt modelId="{4A8CE157-C8E1-4AE4-84BE-B1DA30FC69AB}" type="pres">
      <dgm:prSet presAssocID="{995CD76B-A7E3-45CE-8B6B-767A5A6E5C52}" presName="txOne" presStyleLbl="node0" presStyleIdx="1" presStyleCnt="4">
        <dgm:presLayoutVars>
          <dgm:chPref val="3"/>
        </dgm:presLayoutVars>
      </dgm:prSet>
      <dgm:spPr/>
    </dgm:pt>
    <dgm:pt modelId="{8FF07D8E-94B7-4DCC-9018-66D8AAB2DA44}" type="pres">
      <dgm:prSet presAssocID="{995CD76B-A7E3-45CE-8B6B-767A5A6E5C52}" presName="horzOne" presStyleCnt="0"/>
      <dgm:spPr/>
    </dgm:pt>
    <dgm:pt modelId="{80B1F116-4C58-429B-9FB9-BAD4014A1324}" type="pres">
      <dgm:prSet presAssocID="{425FEC36-0393-420E-8EFC-6047105BE773}" presName="sibSpaceOne" presStyleCnt="0"/>
      <dgm:spPr/>
    </dgm:pt>
    <dgm:pt modelId="{13571CC4-6C3A-481F-8412-2DCDE5B87FA1}" type="pres">
      <dgm:prSet presAssocID="{1D82E81A-15E1-4CA5-A751-D8F655E52E1E}" presName="vertOne" presStyleCnt="0"/>
      <dgm:spPr/>
    </dgm:pt>
    <dgm:pt modelId="{55D86994-5CC1-4D3A-BBE6-106E368BA9C9}" type="pres">
      <dgm:prSet presAssocID="{1D82E81A-15E1-4CA5-A751-D8F655E52E1E}" presName="txOne" presStyleLbl="node0" presStyleIdx="2" presStyleCnt="4">
        <dgm:presLayoutVars>
          <dgm:chPref val="3"/>
        </dgm:presLayoutVars>
      </dgm:prSet>
      <dgm:spPr/>
    </dgm:pt>
    <dgm:pt modelId="{7F440EC7-9795-4F70-89A1-1EFA18443C44}" type="pres">
      <dgm:prSet presAssocID="{1D82E81A-15E1-4CA5-A751-D8F655E52E1E}" presName="horzOne" presStyleCnt="0"/>
      <dgm:spPr/>
    </dgm:pt>
    <dgm:pt modelId="{E0258D2C-C98A-4CA8-A4E1-16CFB578A874}" type="pres">
      <dgm:prSet presAssocID="{0C940F1A-6AD2-4637-BAAE-3BE435B93FF9}" presName="sibSpaceOne" presStyleCnt="0"/>
      <dgm:spPr/>
    </dgm:pt>
    <dgm:pt modelId="{9F96802C-4398-48C7-A699-2F68C71C4459}" type="pres">
      <dgm:prSet presAssocID="{9606F6E0-FBCD-4F84-850E-0D5AACD7E374}" presName="vertOne" presStyleCnt="0"/>
      <dgm:spPr/>
    </dgm:pt>
    <dgm:pt modelId="{EFAA6AC0-D60E-4E03-A219-B74480E983DB}" type="pres">
      <dgm:prSet presAssocID="{9606F6E0-FBCD-4F84-850E-0D5AACD7E374}" presName="txOne" presStyleLbl="node0" presStyleIdx="3" presStyleCnt="4">
        <dgm:presLayoutVars>
          <dgm:chPref val="3"/>
        </dgm:presLayoutVars>
      </dgm:prSet>
      <dgm:spPr/>
    </dgm:pt>
    <dgm:pt modelId="{091DDD15-12C6-4602-A12D-B34638C0BB78}" type="pres">
      <dgm:prSet presAssocID="{9606F6E0-FBCD-4F84-850E-0D5AACD7E374}" presName="horzOne" presStyleCnt="0"/>
      <dgm:spPr/>
    </dgm:pt>
  </dgm:ptLst>
  <dgm:cxnLst>
    <dgm:cxn modelId="{0AC3F541-FC0D-4188-9F4D-7C0B1C6663E2}" srcId="{7CDA9A61-36AC-477E-A183-A995D8371E4F}" destId="{3A967AB2-F2F7-485C-A85C-230BEC633CF4}" srcOrd="0" destOrd="0" parTransId="{4FB6EC40-F09F-402E-ABD4-096463620EDD}" sibTransId="{5ED274C6-A535-4A85-BF56-EF192A6B8EA3}"/>
    <dgm:cxn modelId="{1B9ECC4B-66A4-4687-8B3C-B6A2C2E264B7}" type="presOf" srcId="{995CD76B-A7E3-45CE-8B6B-767A5A6E5C52}" destId="{4A8CE157-C8E1-4AE4-84BE-B1DA30FC69AB}" srcOrd="0" destOrd="0" presId="urn:microsoft.com/office/officeart/2005/8/layout/architecture+Icon"/>
    <dgm:cxn modelId="{31C47F14-2819-40A0-83AB-7AB7A54C7B11}" type="presOf" srcId="{7CDA9A61-36AC-477E-A183-A995D8371E4F}" destId="{037C6DFB-4C1D-47A8-A4F1-56516AF1525B}" srcOrd="0" destOrd="0" presId="urn:microsoft.com/office/officeart/2005/8/layout/architecture+Icon"/>
    <dgm:cxn modelId="{C1853CF1-7CB1-4B52-92C5-8167CDC9F8D6}" type="presOf" srcId="{9606F6E0-FBCD-4F84-850E-0D5AACD7E374}" destId="{EFAA6AC0-D60E-4E03-A219-B74480E983DB}" srcOrd="0" destOrd="0" presId="urn:microsoft.com/office/officeart/2005/8/layout/architecture+Icon"/>
    <dgm:cxn modelId="{CF8C217F-160E-4A91-8E68-FEA7CCCB446F}" type="presOf" srcId="{1D82E81A-15E1-4CA5-A751-D8F655E52E1E}" destId="{55D86994-5CC1-4D3A-BBE6-106E368BA9C9}" srcOrd="0" destOrd="0" presId="urn:microsoft.com/office/officeart/2005/8/layout/architecture+Icon"/>
    <dgm:cxn modelId="{4E49EBBA-8449-4D62-A777-24003D55C65F}" srcId="{7CDA9A61-36AC-477E-A183-A995D8371E4F}" destId="{1D82E81A-15E1-4CA5-A751-D8F655E52E1E}" srcOrd="2" destOrd="0" parTransId="{01CC17F6-B850-4C70-8707-BBC733BEEF53}" sibTransId="{0C940F1A-6AD2-4637-BAAE-3BE435B93FF9}"/>
    <dgm:cxn modelId="{94062378-E8E1-4C12-BE93-6C07B67FE6E6}" srcId="{7CDA9A61-36AC-477E-A183-A995D8371E4F}" destId="{995CD76B-A7E3-45CE-8B6B-767A5A6E5C52}" srcOrd="1" destOrd="0" parTransId="{4C293E25-8902-4CB6-8AD1-0349B7379344}" sibTransId="{425FEC36-0393-420E-8EFC-6047105BE773}"/>
    <dgm:cxn modelId="{F2411752-DC91-4E7B-83B2-01998A9AF46B}" srcId="{7CDA9A61-36AC-477E-A183-A995D8371E4F}" destId="{9606F6E0-FBCD-4F84-850E-0D5AACD7E374}" srcOrd="3" destOrd="0" parTransId="{1BE02750-AD10-4121-880C-F08BEB24F6D4}" sibTransId="{18C6B863-1A58-4DEE-BFCE-64FC8F5A70CA}"/>
    <dgm:cxn modelId="{33AB4590-2939-4B36-A197-45B1AFC4DB1A}" type="presOf" srcId="{3A967AB2-F2F7-485C-A85C-230BEC633CF4}" destId="{52EC184B-FBE6-448B-96DC-88F05C9D6DB4}" srcOrd="0" destOrd="0" presId="urn:microsoft.com/office/officeart/2005/8/layout/architecture+Icon"/>
    <dgm:cxn modelId="{A8E4CA34-0A79-4C4E-9036-F41BE9FBE986}" type="presParOf" srcId="{037C6DFB-4C1D-47A8-A4F1-56516AF1525B}" destId="{154CE7BF-5D64-47E0-8BA0-7FBBE9CC5E68}" srcOrd="0" destOrd="0" presId="urn:microsoft.com/office/officeart/2005/8/layout/architecture+Icon"/>
    <dgm:cxn modelId="{CA95EFDE-13CC-48B7-9548-920145BA470C}" type="presParOf" srcId="{154CE7BF-5D64-47E0-8BA0-7FBBE9CC5E68}" destId="{52EC184B-FBE6-448B-96DC-88F05C9D6DB4}" srcOrd="0" destOrd="0" presId="urn:microsoft.com/office/officeart/2005/8/layout/architecture+Icon"/>
    <dgm:cxn modelId="{E1D7A57D-CBA6-4D8F-8A8E-7F3EB46CF9BD}" type="presParOf" srcId="{154CE7BF-5D64-47E0-8BA0-7FBBE9CC5E68}" destId="{93011391-2FCF-47DB-9098-871CA6B8D9DA}" srcOrd="1" destOrd="0" presId="urn:microsoft.com/office/officeart/2005/8/layout/architecture+Icon"/>
    <dgm:cxn modelId="{6574420E-E012-4547-8206-C164B7BDCFBC}" type="presParOf" srcId="{037C6DFB-4C1D-47A8-A4F1-56516AF1525B}" destId="{19324BEB-0325-4C73-A45F-52044F16869A}" srcOrd="1" destOrd="0" presId="urn:microsoft.com/office/officeart/2005/8/layout/architecture+Icon"/>
    <dgm:cxn modelId="{0AA53F95-EF3F-473F-AA5E-B6DB494E0E24}" type="presParOf" srcId="{037C6DFB-4C1D-47A8-A4F1-56516AF1525B}" destId="{4611A30F-FACB-4EF5-BCFC-5D32D1AE1E41}" srcOrd="2" destOrd="0" presId="urn:microsoft.com/office/officeart/2005/8/layout/architecture+Icon"/>
    <dgm:cxn modelId="{6210C47B-5716-4B7B-885D-78518E275A44}" type="presParOf" srcId="{4611A30F-FACB-4EF5-BCFC-5D32D1AE1E41}" destId="{4A8CE157-C8E1-4AE4-84BE-B1DA30FC69AB}" srcOrd="0" destOrd="0" presId="urn:microsoft.com/office/officeart/2005/8/layout/architecture+Icon"/>
    <dgm:cxn modelId="{DFBAF479-AC90-4D50-A753-F73D96BB462F}" type="presParOf" srcId="{4611A30F-FACB-4EF5-BCFC-5D32D1AE1E41}" destId="{8FF07D8E-94B7-4DCC-9018-66D8AAB2DA44}" srcOrd="1" destOrd="0" presId="urn:microsoft.com/office/officeart/2005/8/layout/architecture+Icon"/>
    <dgm:cxn modelId="{2A6302AE-C00C-482E-93F5-B02BD5B5CF3B}" type="presParOf" srcId="{037C6DFB-4C1D-47A8-A4F1-56516AF1525B}" destId="{80B1F116-4C58-429B-9FB9-BAD4014A1324}" srcOrd="3" destOrd="0" presId="urn:microsoft.com/office/officeart/2005/8/layout/architecture+Icon"/>
    <dgm:cxn modelId="{7EB0BAB7-5D68-4AEF-B8C0-CA936E6F582C}" type="presParOf" srcId="{037C6DFB-4C1D-47A8-A4F1-56516AF1525B}" destId="{13571CC4-6C3A-481F-8412-2DCDE5B87FA1}" srcOrd="4" destOrd="0" presId="urn:microsoft.com/office/officeart/2005/8/layout/architecture+Icon"/>
    <dgm:cxn modelId="{08763DFD-CDCA-4E49-8E23-C8A03E7240F0}" type="presParOf" srcId="{13571CC4-6C3A-481F-8412-2DCDE5B87FA1}" destId="{55D86994-5CC1-4D3A-BBE6-106E368BA9C9}" srcOrd="0" destOrd="0" presId="urn:microsoft.com/office/officeart/2005/8/layout/architecture+Icon"/>
    <dgm:cxn modelId="{3674DE3B-061A-4CEB-90A2-A544A7FFFF90}" type="presParOf" srcId="{13571CC4-6C3A-481F-8412-2DCDE5B87FA1}" destId="{7F440EC7-9795-4F70-89A1-1EFA18443C44}" srcOrd="1" destOrd="0" presId="urn:microsoft.com/office/officeart/2005/8/layout/architecture+Icon"/>
    <dgm:cxn modelId="{3DDE3864-DFEB-446A-BDAE-0D2F62EB8E08}" type="presParOf" srcId="{037C6DFB-4C1D-47A8-A4F1-56516AF1525B}" destId="{E0258D2C-C98A-4CA8-A4E1-16CFB578A874}" srcOrd="5" destOrd="0" presId="urn:microsoft.com/office/officeart/2005/8/layout/architecture+Icon"/>
    <dgm:cxn modelId="{5F26CD28-F139-45BD-92C2-C5B94B775D79}" type="presParOf" srcId="{037C6DFB-4C1D-47A8-A4F1-56516AF1525B}" destId="{9F96802C-4398-48C7-A699-2F68C71C4459}" srcOrd="6" destOrd="0" presId="urn:microsoft.com/office/officeart/2005/8/layout/architecture+Icon"/>
    <dgm:cxn modelId="{9EB11810-4194-48F5-AF23-CFCC69A32CC8}" type="presParOf" srcId="{9F96802C-4398-48C7-A699-2F68C71C4459}" destId="{EFAA6AC0-D60E-4E03-A219-B74480E983DB}" srcOrd="0" destOrd="0" presId="urn:microsoft.com/office/officeart/2005/8/layout/architecture+Icon"/>
    <dgm:cxn modelId="{04606D85-2510-4A75-8D0D-78CDFA57076E}" type="presParOf" srcId="{9F96802C-4398-48C7-A699-2F68C71C4459}" destId="{091DDD15-12C6-4602-A12D-B34638C0BB78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63216E-A2B6-4C2B-8C17-B8E45DF01AC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A3E3DFB-2371-4648-835B-342BBDE887BD}">
      <dgm:prSet phldrT="[Text]"/>
      <dgm:spPr/>
      <dgm:t>
        <a:bodyPr/>
        <a:lstStyle/>
        <a:p>
          <a:r>
            <a:rPr lang="de-DE" dirty="0" smtClean="0"/>
            <a:t>Anerkennung</a:t>
          </a:r>
          <a:endParaRPr lang="de-DE" dirty="0"/>
        </a:p>
      </dgm:t>
    </dgm:pt>
    <dgm:pt modelId="{8901320B-899A-4799-B07C-8190128B27F0}" type="parTrans" cxnId="{A1220713-E9B7-4D1B-978E-FDA75CE28DB1}">
      <dgm:prSet/>
      <dgm:spPr/>
      <dgm:t>
        <a:bodyPr/>
        <a:lstStyle/>
        <a:p>
          <a:endParaRPr lang="de-DE"/>
        </a:p>
      </dgm:t>
    </dgm:pt>
    <dgm:pt modelId="{D46B1021-1387-46CE-ABCD-4C99F737C7FD}" type="sibTrans" cxnId="{A1220713-E9B7-4D1B-978E-FDA75CE28DB1}">
      <dgm:prSet/>
      <dgm:spPr/>
      <dgm:t>
        <a:bodyPr/>
        <a:lstStyle/>
        <a:p>
          <a:endParaRPr lang="de-DE"/>
        </a:p>
      </dgm:t>
    </dgm:pt>
    <dgm:pt modelId="{AFAC492D-735D-4DDA-A817-08F92DFCC2C9}">
      <dgm:prSet phldrT="[Text]"/>
      <dgm:spPr/>
      <dgm:t>
        <a:bodyPr/>
        <a:lstStyle/>
        <a:p>
          <a:r>
            <a:rPr lang="de-DE" dirty="0" smtClean="0"/>
            <a:t>Beziehungen</a:t>
          </a:r>
          <a:endParaRPr lang="de-DE" dirty="0"/>
        </a:p>
      </dgm:t>
    </dgm:pt>
    <dgm:pt modelId="{76349578-8B7B-43B8-BA14-66DF0C46C8C0}" type="parTrans" cxnId="{CBD7D09A-34AF-46E2-B444-1E0D1233026D}">
      <dgm:prSet/>
      <dgm:spPr/>
      <dgm:t>
        <a:bodyPr/>
        <a:lstStyle/>
        <a:p>
          <a:endParaRPr lang="de-DE"/>
        </a:p>
      </dgm:t>
    </dgm:pt>
    <dgm:pt modelId="{84F17D47-9593-465B-A122-17F6EDF903E7}" type="sibTrans" cxnId="{CBD7D09A-34AF-46E2-B444-1E0D1233026D}">
      <dgm:prSet/>
      <dgm:spPr/>
      <dgm:t>
        <a:bodyPr/>
        <a:lstStyle/>
        <a:p>
          <a:endParaRPr lang="de-DE"/>
        </a:p>
      </dgm:t>
    </dgm:pt>
    <dgm:pt modelId="{44356974-B0EA-46CC-A3E8-30968D71C4CF}">
      <dgm:prSet phldrT="[Text]"/>
      <dgm:spPr/>
      <dgm:t>
        <a:bodyPr/>
        <a:lstStyle/>
        <a:p>
          <a:r>
            <a:rPr lang="de-DE" dirty="0" smtClean="0"/>
            <a:t>Ehre</a:t>
          </a:r>
          <a:endParaRPr lang="de-DE" dirty="0"/>
        </a:p>
      </dgm:t>
    </dgm:pt>
    <dgm:pt modelId="{58353923-2BCC-48E0-AEC7-ED4524D68BC4}" type="parTrans" cxnId="{E17EB58E-B978-494F-A638-86EE2A5FEF58}">
      <dgm:prSet/>
      <dgm:spPr/>
      <dgm:t>
        <a:bodyPr/>
        <a:lstStyle/>
        <a:p>
          <a:endParaRPr lang="de-DE"/>
        </a:p>
      </dgm:t>
    </dgm:pt>
    <dgm:pt modelId="{178288A4-5CC9-464B-8311-61D8C5409497}" type="sibTrans" cxnId="{E17EB58E-B978-494F-A638-86EE2A5FEF58}">
      <dgm:prSet/>
      <dgm:spPr/>
      <dgm:t>
        <a:bodyPr/>
        <a:lstStyle/>
        <a:p>
          <a:endParaRPr lang="de-DE"/>
        </a:p>
      </dgm:t>
    </dgm:pt>
    <dgm:pt modelId="{ADACCD04-8353-43C8-A0A6-BDC34F3774D9}">
      <dgm:prSet phldrT="[Text]"/>
      <dgm:spPr/>
      <dgm:t>
        <a:bodyPr/>
        <a:lstStyle/>
        <a:p>
          <a:r>
            <a:rPr lang="de-DE" dirty="0" smtClean="0"/>
            <a:t>Eros</a:t>
          </a:r>
          <a:endParaRPr lang="de-DE" dirty="0"/>
        </a:p>
      </dgm:t>
    </dgm:pt>
    <dgm:pt modelId="{847F5358-4EB1-4E95-8E42-3AECC26379DE}" type="parTrans" cxnId="{9B4B4FF7-41E7-4591-8916-AF5624F6D8C5}">
      <dgm:prSet/>
      <dgm:spPr/>
      <dgm:t>
        <a:bodyPr/>
        <a:lstStyle/>
        <a:p>
          <a:endParaRPr lang="de-DE"/>
        </a:p>
      </dgm:t>
    </dgm:pt>
    <dgm:pt modelId="{B94EE149-C102-4A20-935C-3A68AEB107E3}" type="sibTrans" cxnId="{9B4B4FF7-41E7-4591-8916-AF5624F6D8C5}">
      <dgm:prSet/>
      <dgm:spPr/>
      <dgm:t>
        <a:bodyPr/>
        <a:lstStyle/>
        <a:p>
          <a:endParaRPr lang="de-DE"/>
        </a:p>
      </dgm:t>
    </dgm:pt>
    <dgm:pt modelId="{F80AA64C-C806-42A3-A5AF-68DF787AF93F}">
      <dgm:prSet phldrT="[Text]"/>
      <dgm:spPr/>
      <dgm:t>
        <a:bodyPr/>
        <a:lstStyle/>
        <a:p>
          <a:r>
            <a:rPr lang="de-DE" dirty="0" smtClean="0"/>
            <a:t>Essen</a:t>
          </a:r>
          <a:endParaRPr lang="de-DE" dirty="0"/>
        </a:p>
      </dgm:t>
    </dgm:pt>
    <dgm:pt modelId="{98775068-05F5-46F7-9E3B-EC58EABAAD04}" type="parTrans" cxnId="{0DD092C6-FD81-4153-86B4-C621A7B4D549}">
      <dgm:prSet/>
      <dgm:spPr/>
      <dgm:t>
        <a:bodyPr/>
        <a:lstStyle/>
        <a:p>
          <a:endParaRPr lang="de-DE"/>
        </a:p>
      </dgm:t>
    </dgm:pt>
    <dgm:pt modelId="{F491AA83-98A1-484F-B1C7-EFA791CF42F7}" type="sibTrans" cxnId="{0DD092C6-FD81-4153-86B4-C621A7B4D549}">
      <dgm:prSet/>
      <dgm:spPr/>
      <dgm:t>
        <a:bodyPr/>
        <a:lstStyle/>
        <a:p>
          <a:endParaRPr lang="de-DE"/>
        </a:p>
      </dgm:t>
    </dgm:pt>
    <dgm:pt modelId="{74E30928-7A67-4F6C-94D0-01516B6FF45E}">
      <dgm:prSet phldrT="[Text]"/>
      <dgm:spPr/>
      <dgm:t>
        <a:bodyPr/>
        <a:lstStyle/>
        <a:p>
          <a:r>
            <a:rPr lang="de-DE" dirty="0" smtClean="0"/>
            <a:t>Familie</a:t>
          </a:r>
          <a:endParaRPr lang="de-DE" dirty="0"/>
        </a:p>
      </dgm:t>
    </dgm:pt>
    <dgm:pt modelId="{E60F00D7-CAAD-4DB1-94A2-C7C0B5CC6CC4}" type="parTrans" cxnId="{FC50EC7F-C81A-44F3-9894-9DDC088BFB77}">
      <dgm:prSet/>
      <dgm:spPr/>
      <dgm:t>
        <a:bodyPr/>
        <a:lstStyle/>
        <a:p>
          <a:endParaRPr lang="de-DE"/>
        </a:p>
      </dgm:t>
    </dgm:pt>
    <dgm:pt modelId="{01A6C1BC-DFE4-4398-9AE4-FB9E930D0FFD}" type="sibTrans" cxnId="{FC50EC7F-C81A-44F3-9894-9DDC088BFB77}">
      <dgm:prSet/>
      <dgm:spPr/>
      <dgm:t>
        <a:bodyPr/>
        <a:lstStyle/>
        <a:p>
          <a:endParaRPr lang="de-DE"/>
        </a:p>
      </dgm:t>
    </dgm:pt>
    <dgm:pt modelId="{569808C3-0DA1-46AB-BEF5-7B754780CF3F}">
      <dgm:prSet phldrT="[Text]"/>
      <dgm:spPr/>
      <dgm:t>
        <a:bodyPr/>
        <a:lstStyle/>
        <a:p>
          <a:r>
            <a:rPr lang="de-DE" dirty="0" smtClean="0"/>
            <a:t>Idealismus</a:t>
          </a:r>
          <a:endParaRPr lang="de-DE" dirty="0"/>
        </a:p>
      </dgm:t>
    </dgm:pt>
    <dgm:pt modelId="{F68AED37-825C-4430-AB02-D776643D27F3}" type="parTrans" cxnId="{47998F46-650A-4D32-8BED-DF517F2F2D51}">
      <dgm:prSet/>
      <dgm:spPr/>
      <dgm:t>
        <a:bodyPr/>
        <a:lstStyle/>
        <a:p>
          <a:endParaRPr lang="de-DE"/>
        </a:p>
      </dgm:t>
    </dgm:pt>
    <dgm:pt modelId="{9337EF94-DD50-4BD9-BA22-0B26D5644160}" type="sibTrans" cxnId="{47998F46-650A-4D32-8BED-DF517F2F2D51}">
      <dgm:prSet/>
      <dgm:spPr/>
      <dgm:t>
        <a:bodyPr/>
        <a:lstStyle/>
        <a:p>
          <a:endParaRPr lang="de-DE"/>
        </a:p>
      </dgm:t>
    </dgm:pt>
    <dgm:pt modelId="{1FD0D82B-065C-492E-B74D-D155B1D5CFF5}">
      <dgm:prSet phldrT="[Text]"/>
      <dgm:spPr/>
      <dgm:t>
        <a:bodyPr/>
        <a:lstStyle/>
        <a:p>
          <a:r>
            <a:rPr lang="de-DE" dirty="0" smtClean="0"/>
            <a:t>körperliche Aktivität</a:t>
          </a:r>
          <a:endParaRPr lang="de-DE" dirty="0"/>
        </a:p>
      </dgm:t>
    </dgm:pt>
    <dgm:pt modelId="{B9E4A136-1FE4-48CC-A332-002EE04D0F9F}" type="parTrans" cxnId="{22340902-E4D9-4238-A8A3-2BA79D1D3B91}">
      <dgm:prSet/>
      <dgm:spPr/>
      <dgm:t>
        <a:bodyPr/>
        <a:lstStyle/>
        <a:p>
          <a:endParaRPr lang="de-DE"/>
        </a:p>
      </dgm:t>
    </dgm:pt>
    <dgm:pt modelId="{A03D4957-E5B8-4E72-921A-2AEC606C4EA1}" type="sibTrans" cxnId="{22340902-E4D9-4238-A8A3-2BA79D1D3B91}">
      <dgm:prSet/>
      <dgm:spPr/>
      <dgm:t>
        <a:bodyPr/>
        <a:lstStyle/>
        <a:p>
          <a:endParaRPr lang="de-DE"/>
        </a:p>
      </dgm:t>
    </dgm:pt>
    <dgm:pt modelId="{42790EEE-8CB9-49E7-9A68-5E78F87A7E13}">
      <dgm:prSet phldrT="[Text]"/>
      <dgm:spPr/>
      <dgm:t>
        <a:bodyPr/>
        <a:lstStyle/>
        <a:p>
          <a:r>
            <a:rPr lang="de-DE" dirty="0" smtClean="0"/>
            <a:t>Macht</a:t>
          </a:r>
          <a:endParaRPr lang="de-DE" dirty="0"/>
        </a:p>
      </dgm:t>
    </dgm:pt>
    <dgm:pt modelId="{14529F08-8486-4FAA-BEF7-3D091B1CAC1B}" type="parTrans" cxnId="{3C0F0DA8-17E3-4ABC-8412-B49F4CEF9658}">
      <dgm:prSet/>
      <dgm:spPr/>
      <dgm:t>
        <a:bodyPr/>
        <a:lstStyle/>
        <a:p>
          <a:endParaRPr lang="de-DE"/>
        </a:p>
      </dgm:t>
    </dgm:pt>
    <dgm:pt modelId="{668B5C5C-85A3-45DA-93E6-61815B000DC9}" type="sibTrans" cxnId="{3C0F0DA8-17E3-4ABC-8412-B49F4CEF9658}">
      <dgm:prSet/>
      <dgm:spPr/>
      <dgm:t>
        <a:bodyPr/>
        <a:lstStyle/>
        <a:p>
          <a:endParaRPr lang="de-DE"/>
        </a:p>
      </dgm:t>
    </dgm:pt>
    <dgm:pt modelId="{D12777FF-E0E6-49E1-A17A-DF04F59C8FF2}">
      <dgm:prSet phldrT="[Text]"/>
      <dgm:spPr/>
      <dgm:t>
        <a:bodyPr/>
        <a:lstStyle/>
        <a:p>
          <a:r>
            <a:rPr lang="de-DE" dirty="0" smtClean="0"/>
            <a:t>Neugier</a:t>
          </a:r>
          <a:endParaRPr lang="de-DE" dirty="0"/>
        </a:p>
      </dgm:t>
    </dgm:pt>
    <dgm:pt modelId="{F8599C19-70B9-41F6-81EB-87CD7D04FD6C}" type="parTrans" cxnId="{9526173A-0D0F-4F06-AA62-6ED133CA963E}">
      <dgm:prSet/>
      <dgm:spPr/>
      <dgm:t>
        <a:bodyPr/>
        <a:lstStyle/>
        <a:p>
          <a:endParaRPr lang="de-DE"/>
        </a:p>
      </dgm:t>
    </dgm:pt>
    <dgm:pt modelId="{56223AB1-0927-4E9C-BD51-AE81614AE8F2}" type="sibTrans" cxnId="{9526173A-0D0F-4F06-AA62-6ED133CA963E}">
      <dgm:prSet/>
      <dgm:spPr/>
      <dgm:t>
        <a:bodyPr/>
        <a:lstStyle/>
        <a:p>
          <a:endParaRPr lang="de-DE"/>
        </a:p>
      </dgm:t>
    </dgm:pt>
    <dgm:pt modelId="{9D2366D1-CA6F-4408-80BB-CB8FDD38EAD2}">
      <dgm:prSet phldrT="[Text]"/>
      <dgm:spPr/>
      <dgm:t>
        <a:bodyPr/>
        <a:lstStyle/>
        <a:p>
          <a:r>
            <a:rPr lang="de-DE" dirty="0" smtClean="0"/>
            <a:t>Ordnung</a:t>
          </a:r>
          <a:endParaRPr lang="de-DE" dirty="0"/>
        </a:p>
      </dgm:t>
    </dgm:pt>
    <dgm:pt modelId="{03F114A9-B2BB-4A5B-A75A-0484FF3CD638}" type="parTrans" cxnId="{BC8CF7A9-DE4F-496B-8B43-881EE0875990}">
      <dgm:prSet/>
      <dgm:spPr/>
      <dgm:t>
        <a:bodyPr/>
        <a:lstStyle/>
        <a:p>
          <a:endParaRPr lang="de-DE"/>
        </a:p>
      </dgm:t>
    </dgm:pt>
    <dgm:pt modelId="{96EDC8F3-1FFD-4273-A35E-49237C56AADB}" type="sibTrans" cxnId="{BC8CF7A9-DE4F-496B-8B43-881EE0875990}">
      <dgm:prSet/>
      <dgm:spPr/>
      <dgm:t>
        <a:bodyPr/>
        <a:lstStyle/>
        <a:p>
          <a:endParaRPr lang="de-DE"/>
        </a:p>
      </dgm:t>
    </dgm:pt>
    <dgm:pt modelId="{037F615C-577B-41D3-88B8-1506EE352302}">
      <dgm:prSet phldrT="[Text]"/>
      <dgm:spPr/>
      <dgm:t>
        <a:bodyPr/>
        <a:lstStyle/>
        <a:p>
          <a:r>
            <a:rPr lang="de-DE" dirty="0" smtClean="0"/>
            <a:t>Rache</a:t>
          </a:r>
          <a:endParaRPr lang="de-DE" dirty="0"/>
        </a:p>
      </dgm:t>
    </dgm:pt>
    <dgm:pt modelId="{4438C792-A36C-4C1A-90B9-1D839CCC31CF}" type="parTrans" cxnId="{7A168560-3C9E-43CD-B35B-D6D4474F5C2C}">
      <dgm:prSet/>
      <dgm:spPr/>
      <dgm:t>
        <a:bodyPr/>
        <a:lstStyle/>
        <a:p>
          <a:endParaRPr lang="de-DE"/>
        </a:p>
      </dgm:t>
    </dgm:pt>
    <dgm:pt modelId="{7290EB6C-0BB9-432A-A7F8-FFDBC8F547B7}" type="sibTrans" cxnId="{7A168560-3C9E-43CD-B35B-D6D4474F5C2C}">
      <dgm:prSet/>
      <dgm:spPr/>
      <dgm:t>
        <a:bodyPr/>
        <a:lstStyle/>
        <a:p>
          <a:endParaRPr lang="de-DE"/>
        </a:p>
      </dgm:t>
    </dgm:pt>
    <dgm:pt modelId="{39DAB337-B021-4C08-929E-917DE2C860B7}">
      <dgm:prSet phldrT="[Text]"/>
      <dgm:spPr/>
      <dgm:t>
        <a:bodyPr/>
        <a:lstStyle/>
        <a:p>
          <a:r>
            <a:rPr lang="de-DE" dirty="0" smtClean="0"/>
            <a:t>Ruhe</a:t>
          </a:r>
          <a:endParaRPr lang="de-DE" dirty="0"/>
        </a:p>
      </dgm:t>
    </dgm:pt>
    <dgm:pt modelId="{D6508561-28D6-4747-8E18-43E12750EC10}" type="parTrans" cxnId="{BB5EF989-1D15-477F-971C-C9FB29D732FA}">
      <dgm:prSet/>
      <dgm:spPr/>
      <dgm:t>
        <a:bodyPr/>
        <a:lstStyle/>
        <a:p>
          <a:endParaRPr lang="de-DE"/>
        </a:p>
      </dgm:t>
    </dgm:pt>
    <dgm:pt modelId="{8AB72F45-A7F0-442B-A097-3C788A728686}" type="sibTrans" cxnId="{BB5EF989-1D15-477F-971C-C9FB29D732FA}">
      <dgm:prSet/>
      <dgm:spPr/>
      <dgm:t>
        <a:bodyPr/>
        <a:lstStyle/>
        <a:p>
          <a:endParaRPr lang="de-DE"/>
        </a:p>
      </dgm:t>
    </dgm:pt>
    <dgm:pt modelId="{8B24F13F-4B05-40ED-8ED8-EDFD9B6C6C48}">
      <dgm:prSet phldrT="[Text]"/>
      <dgm:spPr/>
      <dgm:t>
        <a:bodyPr/>
        <a:lstStyle/>
        <a:p>
          <a:r>
            <a:rPr lang="de-DE" dirty="0" smtClean="0"/>
            <a:t>Sparen</a:t>
          </a:r>
          <a:endParaRPr lang="de-DE" dirty="0"/>
        </a:p>
      </dgm:t>
    </dgm:pt>
    <dgm:pt modelId="{F9AC5DB1-19E5-460F-9DE5-FFC469372CCE}" type="parTrans" cxnId="{A3D972E2-F293-4013-9AD2-7578FF561A31}">
      <dgm:prSet/>
      <dgm:spPr/>
      <dgm:t>
        <a:bodyPr/>
        <a:lstStyle/>
        <a:p>
          <a:endParaRPr lang="de-DE"/>
        </a:p>
      </dgm:t>
    </dgm:pt>
    <dgm:pt modelId="{E062E8CA-9B93-45BC-95DB-445B30C1B659}" type="sibTrans" cxnId="{A3D972E2-F293-4013-9AD2-7578FF561A31}">
      <dgm:prSet/>
      <dgm:spPr/>
      <dgm:t>
        <a:bodyPr/>
        <a:lstStyle/>
        <a:p>
          <a:endParaRPr lang="de-DE"/>
        </a:p>
      </dgm:t>
    </dgm:pt>
    <dgm:pt modelId="{AB16D229-238D-420A-BAFD-2E093ED0590B}">
      <dgm:prSet phldrT="[Text]"/>
      <dgm:spPr/>
      <dgm:t>
        <a:bodyPr/>
        <a:lstStyle/>
        <a:p>
          <a:r>
            <a:rPr lang="de-DE" dirty="0" smtClean="0"/>
            <a:t>Status</a:t>
          </a:r>
          <a:endParaRPr lang="de-DE" dirty="0"/>
        </a:p>
      </dgm:t>
    </dgm:pt>
    <dgm:pt modelId="{3786752A-7716-4C4C-A85F-A52DCE52C0D0}" type="parTrans" cxnId="{76871538-264C-49CD-938C-BC7989AD48D5}">
      <dgm:prSet/>
      <dgm:spPr/>
      <dgm:t>
        <a:bodyPr/>
        <a:lstStyle/>
        <a:p>
          <a:endParaRPr lang="de-DE"/>
        </a:p>
      </dgm:t>
    </dgm:pt>
    <dgm:pt modelId="{760E4479-C047-4636-A892-FA1A1B6CFA6F}" type="sibTrans" cxnId="{76871538-264C-49CD-938C-BC7989AD48D5}">
      <dgm:prSet/>
      <dgm:spPr/>
      <dgm:t>
        <a:bodyPr/>
        <a:lstStyle/>
        <a:p>
          <a:endParaRPr lang="de-DE"/>
        </a:p>
      </dgm:t>
    </dgm:pt>
    <dgm:pt modelId="{60883912-5F5C-4BB0-BE64-65772B75A9C9}">
      <dgm:prSet phldrT="[Text]"/>
      <dgm:spPr/>
      <dgm:t>
        <a:bodyPr/>
        <a:lstStyle/>
        <a:p>
          <a:r>
            <a:rPr lang="de-DE" dirty="0" smtClean="0"/>
            <a:t>Unabhängigkeit</a:t>
          </a:r>
          <a:endParaRPr lang="de-DE" dirty="0"/>
        </a:p>
      </dgm:t>
    </dgm:pt>
    <dgm:pt modelId="{201B1551-2D7C-45EE-B0FD-C3F84DE9CF65}" type="parTrans" cxnId="{543E4202-FF8A-488D-9700-3BDFE7015B7B}">
      <dgm:prSet/>
      <dgm:spPr/>
      <dgm:t>
        <a:bodyPr/>
        <a:lstStyle/>
        <a:p>
          <a:endParaRPr lang="de-DE"/>
        </a:p>
      </dgm:t>
    </dgm:pt>
    <dgm:pt modelId="{E1966013-27C1-43B0-AB84-B554E15C016B}" type="sibTrans" cxnId="{543E4202-FF8A-488D-9700-3BDFE7015B7B}">
      <dgm:prSet/>
      <dgm:spPr/>
      <dgm:t>
        <a:bodyPr/>
        <a:lstStyle/>
        <a:p>
          <a:endParaRPr lang="de-DE"/>
        </a:p>
      </dgm:t>
    </dgm:pt>
    <dgm:pt modelId="{A8F62D65-6932-49C6-8C71-D6FAE64C1277}" type="pres">
      <dgm:prSet presAssocID="{E463216E-A2B6-4C2B-8C17-B8E45DF01AC7}" presName="diagram" presStyleCnt="0">
        <dgm:presLayoutVars>
          <dgm:dir/>
          <dgm:resizeHandles val="exact"/>
        </dgm:presLayoutVars>
      </dgm:prSet>
      <dgm:spPr/>
    </dgm:pt>
    <dgm:pt modelId="{955DCF2C-0F1F-4E05-9E7F-A29FD21F734B}" type="pres">
      <dgm:prSet presAssocID="{FA3E3DFB-2371-4648-835B-342BBDE887BD}" presName="node" presStyleLbl="node1" presStyleIdx="0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1D5655D-AF28-4B96-8BE8-97F12B743229}" type="pres">
      <dgm:prSet presAssocID="{D46B1021-1387-46CE-ABCD-4C99F737C7FD}" presName="sibTrans" presStyleCnt="0"/>
      <dgm:spPr/>
    </dgm:pt>
    <dgm:pt modelId="{AEB95EF0-28EA-4644-B3E4-FF9B289C3E5C}" type="pres">
      <dgm:prSet presAssocID="{AFAC492D-735D-4DDA-A817-08F92DFCC2C9}" presName="node" presStyleLbl="node1" presStyleIdx="1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44F2EC2-906C-4AAA-B147-D96B213AD779}" type="pres">
      <dgm:prSet presAssocID="{84F17D47-9593-465B-A122-17F6EDF903E7}" presName="sibTrans" presStyleCnt="0"/>
      <dgm:spPr/>
    </dgm:pt>
    <dgm:pt modelId="{A4FE11EB-DAAF-4F4D-A076-4932DC23106A}" type="pres">
      <dgm:prSet presAssocID="{44356974-B0EA-46CC-A3E8-30968D71C4CF}" presName="node" presStyleLbl="node1" presStyleIdx="2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4C3E450-DE86-4A0A-AE53-07A55BF21A0B}" type="pres">
      <dgm:prSet presAssocID="{178288A4-5CC9-464B-8311-61D8C5409497}" presName="sibTrans" presStyleCnt="0"/>
      <dgm:spPr/>
    </dgm:pt>
    <dgm:pt modelId="{D6D56B80-920A-4315-968A-83B9C2506456}" type="pres">
      <dgm:prSet presAssocID="{ADACCD04-8353-43C8-A0A6-BDC34F3774D9}" presName="node" presStyleLbl="node1" presStyleIdx="3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4C8D6CE-39B4-434C-B3D6-F51602DC1757}" type="pres">
      <dgm:prSet presAssocID="{B94EE149-C102-4A20-935C-3A68AEB107E3}" presName="sibTrans" presStyleCnt="0"/>
      <dgm:spPr/>
    </dgm:pt>
    <dgm:pt modelId="{F63F9D8E-14D9-4CA0-8CB5-6AB62A87D5F9}" type="pres">
      <dgm:prSet presAssocID="{F80AA64C-C806-42A3-A5AF-68DF787AF93F}" presName="node" presStyleLbl="node1" presStyleIdx="4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A07792D-0BA5-437D-B170-A044142F4E2A}" type="pres">
      <dgm:prSet presAssocID="{F491AA83-98A1-484F-B1C7-EFA791CF42F7}" presName="sibTrans" presStyleCnt="0"/>
      <dgm:spPr/>
    </dgm:pt>
    <dgm:pt modelId="{482E1EF7-3962-4EAE-AC64-8879B04170A8}" type="pres">
      <dgm:prSet presAssocID="{74E30928-7A67-4F6C-94D0-01516B6FF45E}" presName="node" presStyleLbl="node1" presStyleIdx="5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7D038A-7425-4720-ABA0-D2EDAB191C1B}" type="pres">
      <dgm:prSet presAssocID="{01A6C1BC-DFE4-4398-9AE4-FB9E930D0FFD}" presName="sibTrans" presStyleCnt="0"/>
      <dgm:spPr/>
    </dgm:pt>
    <dgm:pt modelId="{B6363655-E141-46B3-B8F9-9AD52FF5E3FD}" type="pres">
      <dgm:prSet presAssocID="{569808C3-0DA1-46AB-BEF5-7B754780CF3F}" presName="node" presStyleLbl="node1" presStyleIdx="6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2AF05F7-EEC8-43F2-8882-6DB0EC8C48F8}" type="pres">
      <dgm:prSet presAssocID="{9337EF94-DD50-4BD9-BA22-0B26D5644160}" presName="sibTrans" presStyleCnt="0"/>
      <dgm:spPr/>
    </dgm:pt>
    <dgm:pt modelId="{45D3C75A-F9ED-4E46-A968-7F6B726709CF}" type="pres">
      <dgm:prSet presAssocID="{1FD0D82B-065C-492E-B74D-D155B1D5CFF5}" presName="node" presStyleLbl="node1" presStyleIdx="7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38D65AB-A871-43CF-A0C8-693FB83BB7A2}" type="pres">
      <dgm:prSet presAssocID="{A03D4957-E5B8-4E72-921A-2AEC606C4EA1}" presName="sibTrans" presStyleCnt="0"/>
      <dgm:spPr/>
    </dgm:pt>
    <dgm:pt modelId="{F11DC46B-C12E-4B4C-86A3-E89F6F26DE01}" type="pres">
      <dgm:prSet presAssocID="{42790EEE-8CB9-49E7-9A68-5E78F87A7E13}" presName="node" presStyleLbl="node1" presStyleIdx="8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3220BA1-3048-49AA-A80F-9EC3C2E36E57}" type="pres">
      <dgm:prSet presAssocID="{668B5C5C-85A3-45DA-93E6-61815B000DC9}" presName="sibTrans" presStyleCnt="0"/>
      <dgm:spPr/>
    </dgm:pt>
    <dgm:pt modelId="{4AA5E7AB-1FDB-44EC-9132-EBA77C7EE6A8}" type="pres">
      <dgm:prSet presAssocID="{D12777FF-E0E6-49E1-A17A-DF04F59C8FF2}" presName="node" presStyleLbl="node1" presStyleIdx="9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FD3500A-E5AA-4ADC-9F3B-0B333357A64A}" type="pres">
      <dgm:prSet presAssocID="{56223AB1-0927-4E9C-BD51-AE81614AE8F2}" presName="sibTrans" presStyleCnt="0"/>
      <dgm:spPr/>
    </dgm:pt>
    <dgm:pt modelId="{72D363BB-77B0-42BE-8E45-2EF3F41CC404}" type="pres">
      <dgm:prSet presAssocID="{9D2366D1-CA6F-4408-80BB-CB8FDD38EAD2}" presName="node" presStyleLbl="node1" presStyleIdx="10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4477C20-1957-4DA6-B2CA-237022E50A5D}" type="pres">
      <dgm:prSet presAssocID="{96EDC8F3-1FFD-4273-A35E-49237C56AADB}" presName="sibTrans" presStyleCnt="0"/>
      <dgm:spPr/>
    </dgm:pt>
    <dgm:pt modelId="{8D560426-5A10-4CCF-8528-F1199D58480F}" type="pres">
      <dgm:prSet presAssocID="{037F615C-577B-41D3-88B8-1506EE352302}" presName="node" presStyleLbl="node1" presStyleIdx="11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D92CBC4-8E5C-4401-A034-9DEEB402CDC6}" type="pres">
      <dgm:prSet presAssocID="{7290EB6C-0BB9-432A-A7F8-FFDBC8F547B7}" presName="sibTrans" presStyleCnt="0"/>
      <dgm:spPr/>
    </dgm:pt>
    <dgm:pt modelId="{5148F4B9-7495-47D4-94BD-1D69702CE8C6}" type="pres">
      <dgm:prSet presAssocID="{39DAB337-B021-4C08-929E-917DE2C860B7}" presName="node" presStyleLbl="node1" presStyleIdx="12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E3182D2-9078-4366-B23F-06FAC70FBF43}" type="pres">
      <dgm:prSet presAssocID="{8AB72F45-A7F0-442B-A097-3C788A728686}" presName="sibTrans" presStyleCnt="0"/>
      <dgm:spPr/>
    </dgm:pt>
    <dgm:pt modelId="{F762A48C-CBC7-4091-BEF2-8FFDF9C97EFB}" type="pres">
      <dgm:prSet presAssocID="{8B24F13F-4B05-40ED-8ED8-EDFD9B6C6C48}" presName="node" presStyleLbl="node1" presStyleIdx="13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2D84C5-8519-4BB8-B9A2-B937520D2110}" type="pres">
      <dgm:prSet presAssocID="{E062E8CA-9B93-45BC-95DB-445B30C1B659}" presName="sibTrans" presStyleCnt="0"/>
      <dgm:spPr/>
    </dgm:pt>
    <dgm:pt modelId="{FA39A171-BBBC-4DC3-95E7-A30D7D053079}" type="pres">
      <dgm:prSet presAssocID="{AB16D229-238D-420A-BAFD-2E093ED0590B}" presName="node" presStyleLbl="node1" presStyleIdx="14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93E3B9-3603-44A9-ADFF-9BBD8DA2FECA}" type="pres">
      <dgm:prSet presAssocID="{760E4479-C047-4636-A892-FA1A1B6CFA6F}" presName="sibTrans" presStyleCnt="0"/>
      <dgm:spPr/>
    </dgm:pt>
    <dgm:pt modelId="{1990F940-A387-4503-840D-EB35DEC36373}" type="pres">
      <dgm:prSet presAssocID="{60883912-5F5C-4BB0-BE64-65772B75A9C9}" presName="node" presStyleLbl="node1" presStyleIdx="15" presStyleCnt="1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F665AF1-7CA1-44AB-A583-363604E22DC7}" type="presOf" srcId="{569808C3-0DA1-46AB-BEF5-7B754780CF3F}" destId="{B6363655-E141-46B3-B8F9-9AD52FF5E3FD}" srcOrd="0" destOrd="0" presId="urn:microsoft.com/office/officeart/2005/8/layout/default"/>
    <dgm:cxn modelId="{257D793B-982D-4605-90D5-9154A89B41BC}" type="presOf" srcId="{9D2366D1-CA6F-4408-80BB-CB8FDD38EAD2}" destId="{72D363BB-77B0-42BE-8E45-2EF3F41CC404}" srcOrd="0" destOrd="0" presId="urn:microsoft.com/office/officeart/2005/8/layout/default"/>
    <dgm:cxn modelId="{60693476-773B-4DDC-B180-FB07859A4540}" type="presOf" srcId="{AFAC492D-735D-4DDA-A817-08F92DFCC2C9}" destId="{AEB95EF0-28EA-4644-B3E4-FF9B289C3E5C}" srcOrd="0" destOrd="0" presId="urn:microsoft.com/office/officeart/2005/8/layout/default"/>
    <dgm:cxn modelId="{CBD7D09A-34AF-46E2-B444-1E0D1233026D}" srcId="{E463216E-A2B6-4C2B-8C17-B8E45DF01AC7}" destId="{AFAC492D-735D-4DDA-A817-08F92DFCC2C9}" srcOrd="1" destOrd="0" parTransId="{76349578-8B7B-43B8-BA14-66DF0C46C8C0}" sibTransId="{84F17D47-9593-465B-A122-17F6EDF903E7}"/>
    <dgm:cxn modelId="{98E22A8A-78AC-4CC9-83E7-243915DFA00A}" type="presOf" srcId="{F80AA64C-C806-42A3-A5AF-68DF787AF93F}" destId="{F63F9D8E-14D9-4CA0-8CB5-6AB62A87D5F9}" srcOrd="0" destOrd="0" presId="urn:microsoft.com/office/officeart/2005/8/layout/default"/>
    <dgm:cxn modelId="{E17EB58E-B978-494F-A638-86EE2A5FEF58}" srcId="{E463216E-A2B6-4C2B-8C17-B8E45DF01AC7}" destId="{44356974-B0EA-46CC-A3E8-30968D71C4CF}" srcOrd="2" destOrd="0" parTransId="{58353923-2BCC-48E0-AEC7-ED4524D68BC4}" sibTransId="{178288A4-5CC9-464B-8311-61D8C5409497}"/>
    <dgm:cxn modelId="{97581FF2-AC88-42FD-89F4-73A348146D7A}" type="presOf" srcId="{42790EEE-8CB9-49E7-9A68-5E78F87A7E13}" destId="{F11DC46B-C12E-4B4C-86A3-E89F6F26DE01}" srcOrd="0" destOrd="0" presId="urn:microsoft.com/office/officeart/2005/8/layout/default"/>
    <dgm:cxn modelId="{20B89947-8389-44D4-83F5-5B41103DA381}" type="presOf" srcId="{74E30928-7A67-4F6C-94D0-01516B6FF45E}" destId="{482E1EF7-3962-4EAE-AC64-8879B04170A8}" srcOrd="0" destOrd="0" presId="urn:microsoft.com/office/officeart/2005/8/layout/default"/>
    <dgm:cxn modelId="{9526173A-0D0F-4F06-AA62-6ED133CA963E}" srcId="{E463216E-A2B6-4C2B-8C17-B8E45DF01AC7}" destId="{D12777FF-E0E6-49E1-A17A-DF04F59C8FF2}" srcOrd="9" destOrd="0" parTransId="{F8599C19-70B9-41F6-81EB-87CD7D04FD6C}" sibTransId="{56223AB1-0927-4E9C-BD51-AE81614AE8F2}"/>
    <dgm:cxn modelId="{FC50EC7F-C81A-44F3-9894-9DDC088BFB77}" srcId="{E463216E-A2B6-4C2B-8C17-B8E45DF01AC7}" destId="{74E30928-7A67-4F6C-94D0-01516B6FF45E}" srcOrd="5" destOrd="0" parTransId="{E60F00D7-CAAD-4DB1-94A2-C7C0B5CC6CC4}" sibTransId="{01A6C1BC-DFE4-4398-9AE4-FB9E930D0FFD}"/>
    <dgm:cxn modelId="{47998F46-650A-4D32-8BED-DF517F2F2D51}" srcId="{E463216E-A2B6-4C2B-8C17-B8E45DF01AC7}" destId="{569808C3-0DA1-46AB-BEF5-7B754780CF3F}" srcOrd="6" destOrd="0" parTransId="{F68AED37-825C-4430-AB02-D776643D27F3}" sibTransId="{9337EF94-DD50-4BD9-BA22-0B26D5644160}"/>
    <dgm:cxn modelId="{A3D972E2-F293-4013-9AD2-7578FF561A31}" srcId="{E463216E-A2B6-4C2B-8C17-B8E45DF01AC7}" destId="{8B24F13F-4B05-40ED-8ED8-EDFD9B6C6C48}" srcOrd="13" destOrd="0" parTransId="{F9AC5DB1-19E5-460F-9DE5-FFC469372CCE}" sibTransId="{E062E8CA-9B93-45BC-95DB-445B30C1B659}"/>
    <dgm:cxn modelId="{E25333DD-5A34-442E-80E2-2230ADA3D251}" type="presOf" srcId="{60883912-5F5C-4BB0-BE64-65772B75A9C9}" destId="{1990F940-A387-4503-840D-EB35DEC36373}" srcOrd="0" destOrd="0" presId="urn:microsoft.com/office/officeart/2005/8/layout/default"/>
    <dgm:cxn modelId="{01002DFB-36B8-400B-BCE0-7EDCC6457EC9}" type="presOf" srcId="{ADACCD04-8353-43C8-A0A6-BDC34F3774D9}" destId="{D6D56B80-920A-4315-968A-83B9C2506456}" srcOrd="0" destOrd="0" presId="urn:microsoft.com/office/officeart/2005/8/layout/default"/>
    <dgm:cxn modelId="{B4C44DD0-AEA3-46D9-9300-B5842357A9E2}" type="presOf" srcId="{8B24F13F-4B05-40ED-8ED8-EDFD9B6C6C48}" destId="{F762A48C-CBC7-4091-BEF2-8FFDF9C97EFB}" srcOrd="0" destOrd="0" presId="urn:microsoft.com/office/officeart/2005/8/layout/default"/>
    <dgm:cxn modelId="{15778981-690F-46D0-B671-AF2354FAC386}" type="presOf" srcId="{1FD0D82B-065C-492E-B74D-D155B1D5CFF5}" destId="{45D3C75A-F9ED-4E46-A968-7F6B726709CF}" srcOrd="0" destOrd="0" presId="urn:microsoft.com/office/officeart/2005/8/layout/default"/>
    <dgm:cxn modelId="{BF7B2C5D-9BDD-4E47-AB2E-093C3AE186CB}" type="presOf" srcId="{39DAB337-B021-4C08-929E-917DE2C860B7}" destId="{5148F4B9-7495-47D4-94BD-1D69702CE8C6}" srcOrd="0" destOrd="0" presId="urn:microsoft.com/office/officeart/2005/8/layout/default"/>
    <dgm:cxn modelId="{9B4B4FF7-41E7-4591-8916-AF5624F6D8C5}" srcId="{E463216E-A2B6-4C2B-8C17-B8E45DF01AC7}" destId="{ADACCD04-8353-43C8-A0A6-BDC34F3774D9}" srcOrd="3" destOrd="0" parTransId="{847F5358-4EB1-4E95-8E42-3AECC26379DE}" sibTransId="{B94EE149-C102-4A20-935C-3A68AEB107E3}"/>
    <dgm:cxn modelId="{D29ED3A9-50B8-4CE1-8AF5-8FF6CB860D36}" type="presOf" srcId="{E463216E-A2B6-4C2B-8C17-B8E45DF01AC7}" destId="{A8F62D65-6932-49C6-8C71-D6FAE64C1277}" srcOrd="0" destOrd="0" presId="urn:microsoft.com/office/officeart/2005/8/layout/default"/>
    <dgm:cxn modelId="{0DD092C6-FD81-4153-86B4-C621A7B4D549}" srcId="{E463216E-A2B6-4C2B-8C17-B8E45DF01AC7}" destId="{F80AA64C-C806-42A3-A5AF-68DF787AF93F}" srcOrd="4" destOrd="0" parTransId="{98775068-05F5-46F7-9E3B-EC58EABAAD04}" sibTransId="{F491AA83-98A1-484F-B1C7-EFA791CF42F7}"/>
    <dgm:cxn modelId="{543E4202-FF8A-488D-9700-3BDFE7015B7B}" srcId="{E463216E-A2B6-4C2B-8C17-B8E45DF01AC7}" destId="{60883912-5F5C-4BB0-BE64-65772B75A9C9}" srcOrd="15" destOrd="0" parTransId="{201B1551-2D7C-45EE-B0FD-C3F84DE9CF65}" sibTransId="{E1966013-27C1-43B0-AB84-B554E15C016B}"/>
    <dgm:cxn modelId="{BB5EF989-1D15-477F-971C-C9FB29D732FA}" srcId="{E463216E-A2B6-4C2B-8C17-B8E45DF01AC7}" destId="{39DAB337-B021-4C08-929E-917DE2C860B7}" srcOrd="12" destOrd="0" parTransId="{D6508561-28D6-4747-8E18-43E12750EC10}" sibTransId="{8AB72F45-A7F0-442B-A097-3C788A728686}"/>
    <dgm:cxn modelId="{3C0F0DA8-17E3-4ABC-8412-B49F4CEF9658}" srcId="{E463216E-A2B6-4C2B-8C17-B8E45DF01AC7}" destId="{42790EEE-8CB9-49E7-9A68-5E78F87A7E13}" srcOrd="8" destOrd="0" parTransId="{14529F08-8486-4FAA-BEF7-3D091B1CAC1B}" sibTransId="{668B5C5C-85A3-45DA-93E6-61815B000DC9}"/>
    <dgm:cxn modelId="{A1220713-E9B7-4D1B-978E-FDA75CE28DB1}" srcId="{E463216E-A2B6-4C2B-8C17-B8E45DF01AC7}" destId="{FA3E3DFB-2371-4648-835B-342BBDE887BD}" srcOrd="0" destOrd="0" parTransId="{8901320B-899A-4799-B07C-8190128B27F0}" sibTransId="{D46B1021-1387-46CE-ABCD-4C99F737C7FD}"/>
    <dgm:cxn modelId="{D117837E-CEF1-4E80-9C61-7CB952664B8C}" type="presOf" srcId="{D12777FF-E0E6-49E1-A17A-DF04F59C8FF2}" destId="{4AA5E7AB-1FDB-44EC-9132-EBA77C7EE6A8}" srcOrd="0" destOrd="0" presId="urn:microsoft.com/office/officeart/2005/8/layout/default"/>
    <dgm:cxn modelId="{22340902-E4D9-4238-A8A3-2BA79D1D3B91}" srcId="{E463216E-A2B6-4C2B-8C17-B8E45DF01AC7}" destId="{1FD0D82B-065C-492E-B74D-D155B1D5CFF5}" srcOrd="7" destOrd="0" parTransId="{B9E4A136-1FE4-48CC-A332-002EE04D0F9F}" sibTransId="{A03D4957-E5B8-4E72-921A-2AEC606C4EA1}"/>
    <dgm:cxn modelId="{90F03EB1-D002-40DF-930C-B600E5A27D60}" type="presOf" srcId="{44356974-B0EA-46CC-A3E8-30968D71C4CF}" destId="{A4FE11EB-DAAF-4F4D-A076-4932DC23106A}" srcOrd="0" destOrd="0" presId="urn:microsoft.com/office/officeart/2005/8/layout/default"/>
    <dgm:cxn modelId="{46EB36B3-B66D-4879-B9B7-02A8BD24A65C}" type="presOf" srcId="{FA3E3DFB-2371-4648-835B-342BBDE887BD}" destId="{955DCF2C-0F1F-4E05-9E7F-A29FD21F734B}" srcOrd="0" destOrd="0" presId="urn:microsoft.com/office/officeart/2005/8/layout/default"/>
    <dgm:cxn modelId="{BC8CF7A9-DE4F-496B-8B43-881EE0875990}" srcId="{E463216E-A2B6-4C2B-8C17-B8E45DF01AC7}" destId="{9D2366D1-CA6F-4408-80BB-CB8FDD38EAD2}" srcOrd="10" destOrd="0" parTransId="{03F114A9-B2BB-4A5B-A75A-0484FF3CD638}" sibTransId="{96EDC8F3-1FFD-4273-A35E-49237C56AADB}"/>
    <dgm:cxn modelId="{65F32C6A-6C88-43E0-9EE9-DED508C9F5ED}" type="presOf" srcId="{037F615C-577B-41D3-88B8-1506EE352302}" destId="{8D560426-5A10-4CCF-8528-F1199D58480F}" srcOrd="0" destOrd="0" presId="urn:microsoft.com/office/officeart/2005/8/layout/default"/>
    <dgm:cxn modelId="{76871538-264C-49CD-938C-BC7989AD48D5}" srcId="{E463216E-A2B6-4C2B-8C17-B8E45DF01AC7}" destId="{AB16D229-238D-420A-BAFD-2E093ED0590B}" srcOrd="14" destOrd="0" parTransId="{3786752A-7716-4C4C-A85F-A52DCE52C0D0}" sibTransId="{760E4479-C047-4636-A892-FA1A1B6CFA6F}"/>
    <dgm:cxn modelId="{08F3CE4B-8111-4048-8BB8-1A53C80B1042}" type="presOf" srcId="{AB16D229-238D-420A-BAFD-2E093ED0590B}" destId="{FA39A171-BBBC-4DC3-95E7-A30D7D053079}" srcOrd="0" destOrd="0" presId="urn:microsoft.com/office/officeart/2005/8/layout/default"/>
    <dgm:cxn modelId="{7A168560-3C9E-43CD-B35B-D6D4474F5C2C}" srcId="{E463216E-A2B6-4C2B-8C17-B8E45DF01AC7}" destId="{037F615C-577B-41D3-88B8-1506EE352302}" srcOrd="11" destOrd="0" parTransId="{4438C792-A36C-4C1A-90B9-1D839CCC31CF}" sibTransId="{7290EB6C-0BB9-432A-A7F8-FFDBC8F547B7}"/>
    <dgm:cxn modelId="{8922104D-F09B-4549-BFC0-F7C263615EE7}" type="presParOf" srcId="{A8F62D65-6932-49C6-8C71-D6FAE64C1277}" destId="{955DCF2C-0F1F-4E05-9E7F-A29FD21F734B}" srcOrd="0" destOrd="0" presId="urn:microsoft.com/office/officeart/2005/8/layout/default"/>
    <dgm:cxn modelId="{80B335CE-AD0D-4852-A2AA-E8079E8F0B59}" type="presParOf" srcId="{A8F62D65-6932-49C6-8C71-D6FAE64C1277}" destId="{D1D5655D-AF28-4B96-8BE8-97F12B743229}" srcOrd="1" destOrd="0" presId="urn:microsoft.com/office/officeart/2005/8/layout/default"/>
    <dgm:cxn modelId="{372D18B4-436D-41B8-AAD4-92039FC3B045}" type="presParOf" srcId="{A8F62D65-6932-49C6-8C71-D6FAE64C1277}" destId="{AEB95EF0-28EA-4644-B3E4-FF9B289C3E5C}" srcOrd="2" destOrd="0" presId="urn:microsoft.com/office/officeart/2005/8/layout/default"/>
    <dgm:cxn modelId="{99D15A5B-D867-4F16-89D7-735E776C3D9F}" type="presParOf" srcId="{A8F62D65-6932-49C6-8C71-D6FAE64C1277}" destId="{844F2EC2-906C-4AAA-B147-D96B213AD779}" srcOrd="3" destOrd="0" presId="urn:microsoft.com/office/officeart/2005/8/layout/default"/>
    <dgm:cxn modelId="{C21DECA4-CAA1-4F21-AE67-4CBBD33EC9AE}" type="presParOf" srcId="{A8F62D65-6932-49C6-8C71-D6FAE64C1277}" destId="{A4FE11EB-DAAF-4F4D-A076-4932DC23106A}" srcOrd="4" destOrd="0" presId="urn:microsoft.com/office/officeart/2005/8/layout/default"/>
    <dgm:cxn modelId="{8EFC55AD-4E27-46F0-ABBC-88A81656E88E}" type="presParOf" srcId="{A8F62D65-6932-49C6-8C71-D6FAE64C1277}" destId="{34C3E450-DE86-4A0A-AE53-07A55BF21A0B}" srcOrd="5" destOrd="0" presId="urn:microsoft.com/office/officeart/2005/8/layout/default"/>
    <dgm:cxn modelId="{8757E153-DE7B-4F54-A8FF-57D937F06952}" type="presParOf" srcId="{A8F62D65-6932-49C6-8C71-D6FAE64C1277}" destId="{D6D56B80-920A-4315-968A-83B9C2506456}" srcOrd="6" destOrd="0" presId="urn:microsoft.com/office/officeart/2005/8/layout/default"/>
    <dgm:cxn modelId="{0B3C1C68-61C7-4378-9103-9C6B65B20F8F}" type="presParOf" srcId="{A8F62D65-6932-49C6-8C71-D6FAE64C1277}" destId="{84C8D6CE-39B4-434C-B3D6-F51602DC1757}" srcOrd="7" destOrd="0" presId="urn:microsoft.com/office/officeart/2005/8/layout/default"/>
    <dgm:cxn modelId="{7BDFF2D3-FFBC-4F9F-B48E-835083A1A968}" type="presParOf" srcId="{A8F62D65-6932-49C6-8C71-D6FAE64C1277}" destId="{F63F9D8E-14D9-4CA0-8CB5-6AB62A87D5F9}" srcOrd="8" destOrd="0" presId="urn:microsoft.com/office/officeart/2005/8/layout/default"/>
    <dgm:cxn modelId="{43AD5A04-3AE0-4DDD-B78D-302C015E4102}" type="presParOf" srcId="{A8F62D65-6932-49C6-8C71-D6FAE64C1277}" destId="{1A07792D-0BA5-437D-B170-A044142F4E2A}" srcOrd="9" destOrd="0" presId="urn:microsoft.com/office/officeart/2005/8/layout/default"/>
    <dgm:cxn modelId="{B39DB289-4979-4895-BFD9-B37D204EBC3F}" type="presParOf" srcId="{A8F62D65-6932-49C6-8C71-D6FAE64C1277}" destId="{482E1EF7-3962-4EAE-AC64-8879B04170A8}" srcOrd="10" destOrd="0" presId="urn:microsoft.com/office/officeart/2005/8/layout/default"/>
    <dgm:cxn modelId="{45C1B70D-CE58-4F2E-A2C0-C05DCAD4612A}" type="presParOf" srcId="{A8F62D65-6932-49C6-8C71-D6FAE64C1277}" destId="{C27D038A-7425-4720-ABA0-D2EDAB191C1B}" srcOrd="11" destOrd="0" presId="urn:microsoft.com/office/officeart/2005/8/layout/default"/>
    <dgm:cxn modelId="{1A0A0EFB-A446-4F1C-BB5C-DBC7AB2D9475}" type="presParOf" srcId="{A8F62D65-6932-49C6-8C71-D6FAE64C1277}" destId="{B6363655-E141-46B3-B8F9-9AD52FF5E3FD}" srcOrd="12" destOrd="0" presId="urn:microsoft.com/office/officeart/2005/8/layout/default"/>
    <dgm:cxn modelId="{6429B24A-21BB-431B-B4BB-928116BD795D}" type="presParOf" srcId="{A8F62D65-6932-49C6-8C71-D6FAE64C1277}" destId="{A2AF05F7-EEC8-43F2-8882-6DB0EC8C48F8}" srcOrd="13" destOrd="0" presId="urn:microsoft.com/office/officeart/2005/8/layout/default"/>
    <dgm:cxn modelId="{988BA4D8-9E92-49D8-B11E-CDFC5A0B651A}" type="presParOf" srcId="{A8F62D65-6932-49C6-8C71-D6FAE64C1277}" destId="{45D3C75A-F9ED-4E46-A968-7F6B726709CF}" srcOrd="14" destOrd="0" presId="urn:microsoft.com/office/officeart/2005/8/layout/default"/>
    <dgm:cxn modelId="{F0B6B1A7-CB70-4A9D-B313-849A6D82C3D1}" type="presParOf" srcId="{A8F62D65-6932-49C6-8C71-D6FAE64C1277}" destId="{338D65AB-A871-43CF-A0C8-693FB83BB7A2}" srcOrd="15" destOrd="0" presId="urn:microsoft.com/office/officeart/2005/8/layout/default"/>
    <dgm:cxn modelId="{9FAF8BD0-014E-4FA2-9B42-2AD44B8D62F4}" type="presParOf" srcId="{A8F62D65-6932-49C6-8C71-D6FAE64C1277}" destId="{F11DC46B-C12E-4B4C-86A3-E89F6F26DE01}" srcOrd="16" destOrd="0" presId="urn:microsoft.com/office/officeart/2005/8/layout/default"/>
    <dgm:cxn modelId="{B2311A27-F802-4408-9E66-B39A73141E1D}" type="presParOf" srcId="{A8F62D65-6932-49C6-8C71-D6FAE64C1277}" destId="{03220BA1-3048-49AA-A80F-9EC3C2E36E57}" srcOrd="17" destOrd="0" presId="urn:microsoft.com/office/officeart/2005/8/layout/default"/>
    <dgm:cxn modelId="{4CC36466-A517-4779-9C44-89F14F8A7FAB}" type="presParOf" srcId="{A8F62D65-6932-49C6-8C71-D6FAE64C1277}" destId="{4AA5E7AB-1FDB-44EC-9132-EBA77C7EE6A8}" srcOrd="18" destOrd="0" presId="urn:microsoft.com/office/officeart/2005/8/layout/default"/>
    <dgm:cxn modelId="{2DEB4BF2-C89B-4890-9EEE-256A6B58B9A6}" type="presParOf" srcId="{A8F62D65-6932-49C6-8C71-D6FAE64C1277}" destId="{4FD3500A-E5AA-4ADC-9F3B-0B333357A64A}" srcOrd="19" destOrd="0" presId="urn:microsoft.com/office/officeart/2005/8/layout/default"/>
    <dgm:cxn modelId="{6E460AEF-612C-4344-B148-F3C4B2665A5A}" type="presParOf" srcId="{A8F62D65-6932-49C6-8C71-D6FAE64C1277}" destId="{72D363BB-77B0-42BE-8E45-2EF3F41CC404}" srcOrd="20" destOrd="0" presId="urn:microsoft.com/office/officeart/2005/8/layout/default"/>
    <dgm:cxn modelId="{95164774-3DB2-40AE-BE92-836D724E66EF}" type="presParOf" srcId="{A8F62D65-6932-49C6-8C71-D6FAE64C1277}" destId="{44477C20-1957-4DA6-B2CA-237022E50A5D}" srcOrd="21" destOrd="0" presId="urn:microsoft.com/office/officeart/2005/8/layout/default"/>
    <dgm:cxn modelId="{ECA733B4-6246-4CEB-A8F6-0A490888ABC3}" type="presParOf" srcId="{A8F62D65-6932-49C6-8C71-D6FAE64C1277}" destId="{8D560426-5A10-4CCF-8528-F1199D58480F}" srcOrd="22" destOrd="0" presId="urn:microsoft.com/office/officeart/2005/8/layout/default"/>
    <dgm:cxn modelId="{B955E5D3-1716-431F-B506-FED8A7CAFFAB}" type="presParOf" srcId="{A8F62D65-6932-49C6-8C71-D6FAE64C1277}" destId="{FD92CBC4-8E5C-4401-A034-9DEEB402CDC6}" srcOrd="23" destOrd="0" presId="urn:microsoft.com/office/officeart/2005/8/layout/default"/>
    <dgm:cxn modelId="{AE6EC8D9-6AD9-4D14-9901-096E872E9A56}" type="presParOf" srcId="{A8F62D65-6932-49C6-8C71-D6FAE64C1277}" destId="{5148F4B9-7495-47D4-94BD-1D69702CE8C6}" srcOrd="24" destOrd="0" presId="urn:microsoft.com/office/officeart/2005/8/layout/default"/>
    <dgm:cxn modelId="{C127BEC4-5F48-489D-B717-8A1BCF0AEACF}" type="presParOf" srcId="{A8F62D65-6932-49C6-8C71-D6FAE64C1277}" destId="{EE3182D2-9078-4366-B23F-06FAC70FBF43}" srcOrd="25" destOrd="0" presId="urn:microsoft.com/office/officeart/2005/8/layout/default"/>
    <dgm:cxn modelId="{0A1D9D6E-9F1A-4A81-928F-0F161F8DA575}" type="presParOf" srcId="{A8F62D65-6932-49C6-8C71-D6FAE64C1277}" destId="{F762A48C-CBC7-4091-BEF2-8FFDF9C97EFB}" srcOrd="26" destOrd="0" presId="urn:microsoft.com/office/officeart/2005/8/layout/default"/>
    <dgm:cxn modelId="{4A7C606F-0BDB-4D97-B8E8-4077E818CB92}" type="presParOf" srcId="{A8F62D65-6932-49C6-8C71-D6FAE64C1277}" destId="{BF2D84C5-8519-4BB8-B9A2-B937520D2110}" srcOrd="27" destOrd="0" presId="urn:microsoft.com/office/officeart/2005/8/layout/default"/>
    <dgm:cxn modelId="{3A350C60-C2B1-44B8-BA93-AA92861F577A}" type="presParOf" srcId="{A8F62D65-6932-49C6-8C71-D6FAE64C1277}" destId="{FA39A171-BBBC-4DC3-95E7-A30D7D053079}" srcOrd="28" destOrd="0" presId="urn:microsoft.com/office/officeart/2005/8/layout/default"/>
    <dgm:cxn modelId="{CE898B44-8E22-4656-98E7-7E0C03241B6D}" type="presParOf" srcId="{A8F62D65-6932-49C6-8C71-D6FAE64C1277}" destId="{4D93E3B9-3603-44A9-ADFF-9BBD8DA2FECA}" srcOrd="29" destOrd="0" presId="urn:microsoft.com/office/officeart/2005/8/layout/default"/>
    <dgm:cxn modelId="{8D130776-3BE3-4229-8BF9-4E87E65E5562}" type="presParOf" srcId="{A8F62D65-6932-49C6-8C71-D6FAE64C1277}" destId="{1990F940-A387-4503-840D-EB35DEC36373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43F5E-D2D9-434A-A8C6-4CD1158B79AC}">
      <dsp:nvSpPr>
        <dsp:cNvPr id="0" name=""/>
        <dsp:cNvSpPr/>
      </dsp:nvSpPr>
      <dsp:spPr>
        <a:xfrm>
          <a:off x="1116" y="1199790"/>
          <a:ext cx="1828353" cy="18283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0620" tIns="19050" rIns="10062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500" kern="1200" dirty="0" smtClean="0">
              <a:hlinkClick xmlns:r="http://schemas.openxmlformats.org/officeDocument/2006/relationships" r:id="rId1"/>
            </a:rPr>
            <a:t>Thalamus</a:t>
          </a:r>
          <a:endParaRPr lang="de-DE" sz="1500" kern="1200" dirty="0"/>
        </a:p>
      </dsp:txBody>
      <dsp:txXfrm>
        <a:off x="268872" y="1467546"/>
        <a:ext cx="1292841" cy="1292841"/>
      </dsp:txXfrm>
    </dsp:sp>
    <dsp:sp modelId="{8E59A674-CADE-4484-8F56-86A7C061BDF2}">
      <dsp:nvSpPr>
        <dsp:cNvPr id="0" name=""/>
        <dsp:cNvSpPr/>
      </dsp:nvSpPr>
      <dsp:spPr>
        <a:xfrm>
          <a:off x="1463799" y="1199790"/>
          <a:ext cx="1828353" cy="18283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0620" tIns="19050" rIns="10062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500" kern="1200" dirty="0" smtClean="0">
              <a:hlinkClick xmlns:r="http://schemas.openxmlformats.org/officeDocument/2006/relationships" r:id="rId2"/>
            </a:rPr>
            <a:t>limbisches System</a:t>
          </a:r>
          <a:endParaRPr lang="de-DE" sz="1500" kern="1200" dirty="0"/>
        </a:p>
      </dsp:txBody>
      <dsp:txXfrm>
        <a:off x="1731555" y="1467546"/>
        <a:ext cx="1292841" cy="1292841"/>
      </dsp:txXfrm>
    </dsp:sp>
    <dsp:sp modelId="{22C51E19-5F38-4AC4-8C83-3C88F53ED106}">
      <dsp:nvSpPr>
        <dsp:cNvPr id="0" name=""/>
        <dsp:cNvSpPr/>
      </dsp:nvSpPr>
      <dsp:spPr>
        <a:xfrm>
          <a:off x="2926481" y="1199790"/>
          <a:ext cx="1828353" cy="18283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0620" tIns="19050" rIns="10062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500" kern="1200" dirty="0" smtClean="0"/>
            <a:t>Persönlichkeit</a:t>
          </a:r>
          <a:endParaRPr lang="de-DE" sz="1500" kern="1200" dirty="0"/>
        </a:p>
      </dsp:txBody>
      <dsp:txXfrm>
        <a:off x="3194237" y="1467546"/>
        <a:ext cx="1292841" cy="1292841"/>
      </dsp:txXfrm>
    </dsp:sp>
    <dsp:sp modelId="{FAC669F9-B566-4D90-8B47-86C6552D2CBD}">
      <dsp:nvSpPr>
        <dsp:cNvPr id="0" name=""/>
        <dsp:cNvSpPr/>
      </dsp:nvSpPr>
      <dsp:spPr>
        <a:xfrm>
          <a:off x="4389164" y="1199790"/>
          <a:ext cx="1828353" cy="18283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0620" tIns="19050" rIns="10062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500" kern="1200" dirty="0" smtClean="0"/>
            <a:t>Werte</a:t>
          </a:r>
          <a:endParaRPr lang="de-DE" sz="1500" kern="1200" dirty="0"/>
        </a:p>
      </dsp:txBody>
      <dsp:txXfrm>
        <a:off x="4656920" y="1467546"/>
        <a:ext cx="1292841" cy="1292841"/>
      </dsp:txXfrm>
    </dsp:sp>
    <dsp:sp modelId="{9DB74D2A-2B81-4CDE-B71B-DD19C21C8158}">
      <dsp:nvSpPr>
        <dsp:cNvPr id="0" name=""/>
        <dsp:cNvSpPr/>
      </dsp:nvSpPr>
      <dsp:spPr>
        <a:xfrm>
          <a:off x="5851847" y="1199790"/>
          <a:ext cx="1828353" cy="18283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0620" tIns="19050" rIns="10062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500" kern="1200" dirty="0" smtClean="0"/>
            <a:t>Einstellungen</a:t>
          </a:r>
          <a:endParaRPr lang="de-DE" sz="1500" kern="1200" dirty="0"/>
        </a:p>
      </dsp:txBody>
      <dsp:txXfrm>
        <a:off x="6119603" y="1467546"/>
        <a:ext cx="1292841" cy="1292841"/>
      </dsp:txXfrm>
    </dsp:sp>
    <dsp:sp modelId="{A4298CB5-0C6A-4DD6-8C64-FC7625E5A44B}">
      <dsp:nvSpPr>
        <dsp:cNvPr id="0" name=""/>
        <dsp:cNvSpPr/>
      </dsp:nvSpPr>
      <dsp:spPr>
        <a:xfrm>
          <a:off x="7314530" y="1199790"/>
          <a:ext cx="1828353" cy="18283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00620" tIns="19050" rIns="10062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500" kern="1200" dirty="0" smtClean="0"/>
            <a:t>selektive Wahrnehmung</a:t>
          </a:r>
          <a:endParaRPr lang="de-DE" sz="1500" kern="1200" dirty="0"/>
        </a:p>
      </dsp:txBody>
      <dsp:txXfrm>
        <a:off x="7582286" y="1467546"/>
        <a:ext cx="1292841" cy="12928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C184B-FBE6-448B-96DC-88F05C9D6DB4}">
      <dsp:nvSpPr>
        <dsp:cNvPr id="0" name=""/>
        <dsp:cNvSpPr/>
      </dsp:nvSpPr>
      <dsp:spPr>
        <a:xfrm>
          <a:off x="1811" y="0"/>
          <a:ext cx="1766452" cy="3336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Message Match, Inhalte und Kernaussagen</a:t>
          </a:r>
          <a:endParaRPr lang="de-DE" sz="1600" kern="1200" dirty="0"/>
        </a:p>
      </dsp:txBody>
      <dsp:txXfrm>
        <a:off x="53549" y="51738"/>
        <a:ext cx="1662976" cy="3233449"/>
      </dsp:txXfrm>
    </dsp:sp>
    <dsp:sp modelId="{4A8CE157-C8E1-4AE4-84BE-B1DA30FC69AB}">
      <dsp:nvSpPr>
        <dsp:cNvPr id="0" name=""/>
        <dsp:cNvSpPr/>
      </dsp:nvSpPr>
      <dsp:spPr>
        <a:xfrm>
          <a:off x="2065027" y="0"/>
          <a:ext cx="1766452" cy="3336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Nutzenversprechen</a:t>
          </a:r>
          <a:endParaRPr lang="de-DE" sz="1600" kern="1200" dirty="0"/>
        </a:p>
      </dsp:txBody>
      <dsp:txXfrm>
        <a:off x="2116765" y="51738"/>
        <a:ext cx="1662976" cy="3233449"/>
      </dsp:txXfrm>
    </dsp:sp>
    <dsp:sp modelId="{55D86994-5CC1-4D3A-BBE6-106E368BA9C9}">
      <dsp:nvSpPr>
        <dsp:cNvPr id="0" name=""/>
        <dsp:cNvSpPr/>
      </dsp:nvSpPr>
      <dsp:spPr>
        <a:xfrm>
          <a:off x="4128244" y="0"/>
          <a:ext cx="1766452" cy="3336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Preis und Aufwand</a:t>
          </a:r>
          <a:endParaRPr lang="de-DE" sz="1600" kern="1200" dirty="0"/>
        </a:p>
      </dsp:txBody>
      <dsp:txXfrm>
        <a:off x="4179982" y="51738"/>
        <a:ext cx="1662976" cy="3233449"/>
      </dsp:txXfrm>
    </dsp:sp>
    <dsp:sp modelId="{EFAA6AC0-D60E-4E03-A219-B74480E983DB}">
      <dsp:nvSpPr>
        <dsp:cNvPr id="0" name=""/>
        <dsp:cNvSpPr/>
      </dsp:nvSpPr>
      <dsp:spPr>
        <a:xfrm>
          <a:off x="6191461" y="0"/>
          <a:ext cx="1766452" cy="3336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emotionale Resonanz, implizite Codes</a:t>
          </a:r>
          <a:endParaRPr lang="de-DE" sz="1600" kern="1200" dirty="0"/>
        </a:p>
      </dsp:txBody>
      <dsp:txXfrm>
        <a:off x="6243199" y="51738"/>
        <a:ext cx="1662976" cy="32334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DCF2C-0F1F-4E05-9E7F-A29FD21F734B}">
      <dsp:nvSpPr>
        <dsp:cNvPr id="0" name=""/>
        <dsp:cNvSpPr/>
      </dsp:nvSpPr>
      <dsp:spPr>
        <a:xfrm>
          <a:off x="504196" y="70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Anerkennung</a:t>
          </a:r>
          <a:endParaRPr lang="de-DE" sz="1600" kern="1200" dirty="0"/>
        </a:p>
      </dsp:txBody>
      <dsp:txXfrm>
        <a:off x="504196" y="70"/>
        <a:ext cx="1413438" cy="848062"/>
      </dsp:txXfrm>
    </dsp:sp>
    <dsp:sp modelId="{AEB95EF0-28EA-4644-B3E4-FF9B289C3E5C}">
      <dsp:nvSpPr>
        <dsp:cNvPr id="0" name=""/>
        <dsp:cNvSpPr/>
      </dsp:nvSpPr>
      <dsp:spPr>
        <a:xfrm>
          <a:off x="2058978" y="70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Beziehungen</a:t>
          </a:r>
          <a:endParaRPr lang="de-DE" sz="1600" kern="1200" dirty="0"/>
        </a:p>
      </dsp:txBody>
      <dsp:txXfrm>
        <a:off x="2058978" y="70"/>
        <a:ext cx="1413438" cy="848062"/>
      </dsp:txXfrm>
    </dsp:sp>
    <dsp:sp modelId="{A4FE11EB-DAAF-4F4D-A076-4932DC23106A}">
      <dsp:nvSpPr>
        <dsp:cNvPr id="0" name=""/>
        <dsp:cNvSpPr/>
      </dsp:nvSpPr>
      <dsp:spPr>
        <a:xfrm>
          <a:off x="3613760" y="70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Ehre</a:t>
          </a:r>
          <a:endParaRPr lang="de-DE" sz="1600" kern="1200" dirty="0"/>
        </a:p>
      </dsp:txBody>
      <dsp:txXfrm>
        <a:off x="3613760" y="70"/>
        <a:ext cx="1413438" cy="848062"/>
      </dsp:txXfrm>
    </dsp:sp>
    <dsp:sp modelId="{D6D56B80-920A-4315-968A-83B9C2506456}">
      <dsp:nvSpPr>
        <dsp:cNvPr id="0" name=""/>
        <dsp:cNvSpPr/>
      </dsp:nvSpPr>
      <dsp:spPr>
        <a:xfrm>
          <a:off x="5168542" y="70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Eros</a:t>
          </a:r>
          <a:endParaRPr lang="de-DE" sz="1600" kern="1200" dirty="0"/>
        </a:p>
      </dsp:txBody>
      <dsp:txXfrm>
        <a:off x="5168542" y="70"/>
        <a:ext cx="1413438" cy="848062"/>
      </dsp:txXfrm>
    </dsp:sp>
    <dsp:sp modelId="{F63F9D8E-14D9-4CA0-8CB5-6AB62A87D5F9}">
      <dsp:nvSpPr>
        <dsp:cNvPr id="0" name=""/>
        <dsp:cNvSpPr/>
      </dsp:nvSpPr>
      <dsp:spPr>
        <a:xfrm>
          <a:off x="6723325" y="70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Essen</a:t>
          </a:r>
          <a:endParaRPr lang="de-DE" sz="1600" kern="1200" dirty="0"/>
        </a:p>
      </dsp:txBody>
      <dsp:txXfrm>
        <a:off x="6723325" y="70"/>
        <a:ext cx="1413438" cy="848062"/>
      </dsp:txXfrm>
    </dsp:sp>
    <dsp:sp modelId="{482E1EF7-3962-4EAE-AC64-8879B04170A8}">
      <dsp:nvSpPr>
        <dsp:cNvPr id="0" name=""/>
        <dsp:cNvSpPr/>
      </dsp:nvSpPr>
      <dsp:spPr>
        <a:xfrm>
          <a:off x="504196" y="989477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Familie</a:t>
          </a:r>
          <a:endParaRPr lang="de-DE" sz="1600" kern="1200" dirty="0"/>
        </a:p>
      </dsp:txBody>
      <dsp:txXfrm>
        <a:off x="504196" y="989477"/>
        <a:ext cx="1413438" cy="848062"/>
      </dsp:txXfrm>
    </dsp:sp>
    <dsp:sp modelId="{B6363655-E141-46B3-B8F9-9AD52FF5E3FD}">
      <dsp:nvSpPr>
        <dsp:cNvPr id="0" name=""/>
        <dsp:cNvSpPr/>
      </dsp:nvSpPr>
      <dsp:spPr>
        <a:xfrm>
          <a:off x="2058978" y="989477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Idealismus</a:t>
          </a:r>
          <a:endParaRPr lang="de-DE" sz="1600" kern="1200" dirty="0"/>
        </a:p>
      </dsp:txBody>
      <dsp:txXfrm>
        <a:off x="2058978" y="989477"/>
        <a:ext cx="1413438" cy="848062"/>
      </dsp:txXfrm>
    </dsp:sp>
    <dsp:sp modelId="{45D3C75A-F9ED-4E46-A968-7F6B726709CF}">
      <dsp:nvSpPr>
        <dsp:cNvPr id="0" name=""/>
        <dsp:cNvSpPr/>
      </dsp:nvSpPr>
      <dsp:spPr>
        <a:xfrm>
          <a:off x="3613760" y="989477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körperliche Aktivität</a:t>
          </a:r>
          <a:endParaRPr lang="de-DE" sz="1600" kern="1200" dirty="0"/>
        </a:p>
      </dsp:txBody>
      <dsp:txXfrm>
        <a:off x="3613760" y="989477"/>
        <a:ext cx="1413438" cy="848062"/>
      </dsp:txXfrm>
    </dsp:sp>
    <dsp:sp modelId="{F11DC46B-C12E-4B4C-86A3-E89F6F26DE01}">
      <dsp:nvSpPr>
        <dsp:cNvPr id="0" name=""/>
        <dsp:cNvSpPr/>
      </dsp:nvSpPr>
      <dsp:spPr>
        <a:xfrm>
          <a:off x="5168542" y="989477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Macht</a:t>
          </a:r>
          <a:endParaRPr lang="de-DE" sz="1600" kern="1200" dirty="0"/>
        </a:p>
      </dsp:txBody>
      <dsp:txXfrm>
        <a:off x="5168542" y="989477"/>
        <a:ext cx="1413438" cy="848062"/>
      </dsp:txXfrm>
    </dsp:sp>
    <dsp:sp modelId="{4AA5E7AB-1FDB-44EC-9132-EBA77C7EE6A8}">
      <dsp:nvSpPr>
        <dsp:cNvPr id="0" name=""/>
        <dsp:cNvSpPr/>
      </dsp:nvSpPr>
      <dsp:spPr>
        <a:xfrm>
          <a:off x="6723325" y="989477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Neugier</a:t>
          </a:r>
          <a:endParaRPr lang="de-DE" sz="1600" kern="1200" dirty="0"/>
        </a:p>
      </dsp:txBody>
      <dsp:txXfrm>
        <a:off x="6723325" y="989477"/>
        <a:ext cx="1413438" cy="848062"/>
      </dsp:txXfrm>
    </dsp:sp>
    <dsp:sp modelId="{72D363BB-77B0-42BE-8E45-2EF3F41CC404}">
      <dsp:nvSpPr>
        <dsp:cNvPr id="0" name=""/>
        <dsp:cNvSpPr/>
      </dsp:nvSpPr>
      <dsp:spPr>
        <a:xfrm>
          <a:off x="504196" y="1978883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Ordnung</a:t>
          </a:r>
          <a:endParaRPr lang="de-DE" sz="1600" kern="1200" dirty="0"/>
        </a:p>
      </dsp:txBody>
      <dsp:txXfrm>
        <a:off x="504196" y="1978883"/>
        <a:ext cx="1413438" cy="848062"/>
      </dsp:txXfrm>
    </dsp:sp>
    <dsp:sp modelId="{8D560426-5A10-4CCF-8528-F1199D58480F}">
      <dsp:nvSpPr>
        <dsp:cNvPr id="0" name=""/>
        <dsp:cNvSpPr/>
      </dsp:nvSpPr>
      <dsp:spPr>
        <a:xfrm>
          <a:off x="2058978" y="1978883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Rache</a:t>
          </a:r>
          <a:endParaRPr lang="de-DE" sz="1600" kern="1200" dirty="0"/>
        </a:p>
      </dsp:txBody>
      <dsp:txXfrm>
        <a:off x="2058978" y="1978883"/>
        <a:ext cx="1413438" cy="848062"/>
      </dsp:txXfrm>
    </dsp:sp>
    <dsp:sp modelId="{5148F4B9-7495-47D4-94BD-1D69702CE8C6}">
      <dsp:nvSpPr>
        <dsp:cNvPr id="0" name=""/>
        <dsp:cNvSpPr/>
      </dsp:nvSpPr>
      <dsp:spPr>
        <a:xfrm>
          <a:off x="3613760" y="1978883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Ruhe</a:t>
          </a:r>
          <a:endParaRPr lang="de-DE" sz="1600" kern="1200" dirty="0"/>
        </a:p>
      </dsp:txBody>
      <dsp:txXfrm>
        <a:off x="3613760" y="1978883"/>
        <a:ext cx="1413438" cy="848062"/>
      </dsp:txXfrm>
    </dsp:sp>
    <dsp:sp modelId="{F762A48C-CBC7-4091-BEF2-8FFDF9C97EFB}">
      <dsp:nvSpPr>
        <dsp:cNvPr id="0" name=""/>
        <dsp:cNvSpPr/>
      </dsp:nvSpPr>
      <dsp:spPr>
        <a:xfrm>
          <a:off x="5168542" y="1978883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Sparen</a:t>
          </a:r>
          <a:endParaRPr lang="de-DE" sz="1600" kern="1200" dirty="0"/>
        </a:p>
      </dsp:txBody>
      <dsp:txXfrm>
        <a:off x="5168542" y="1978883"/>
        <a:ext cx="1413438" cy="848062"/>
      </dsp:txXfrm>
    </dsp:sp>
    <dsp:sp modelId="{FA39A171-BBBC-4DC3-95E7-A30D7D053079}">
      <dsp:nvSpPr>
        <dsp:cNvPr id="0" name=""/>
        <dsp:cNvSpPr/>
      </dsp:nvSpPr>
      <dsp:spPr>
        <a:xfrm>
          <a:off x="6723325" y="1978883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Status</a:t>
          </a:r>
          <a:endParaRPr lang="de-DE" sz="1600" kern="1200" dirty="0"/>
        </a:p>
      </dsp:txBody>
      <dsp:txXfrm>
        <a:off x="6723325" y="1978883"/>
        <a:ext cx="1413438" cy="848062"/>
      </dsp:txXfrm>
    </dsp:sp>
    <dsp:sp modelId="{1990F940-A387-4503-840D-EB35DEC36373}">
      <dsp:nvSpPr>
        <dsp:cNvPr id="0" name=""/>
        <dsp:cNvSpPr/>
      </dsp:nvSpPr>
      <dsp:spPr>
        <a:xfrm>
          <a:off x="3613760" y="2968290"/>
          <a:ext cx="1413438" cy="848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Unabhängigkeit</a:t>
          </a:r>
          <a:endParaRPr lang="de-DE" sz="1600" kern="1200" dirty="0"/>
        </a:p>
      </dsp:txBody>
      <dsp:txXfrm>
        <a:off x="3613760" y="2968290"/>
        <a:ext cx="1413438" cy="848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Layout 'Architektur'"/>
  <dgm:desc val="Hiermit zeigen Sie hierarchische Beziehungen an, die auf der untersten Ebene aufbauen. Dieses Layout ist gut geeignet zum Darstellen von architektonischen Komponenten oder Objekten, die auf anderen Objekten aufbauen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27.10.2011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entwickler-press.de/ps/tools/download.php?file=/ep/ep_buecher/psfile/probekapitel/33/Probekapit4ea026b75fc2c.pdf&amp;name=Conversion_Optimierung_Sample.pdf&amp;id=228&amp;nodeid=1&amp;_language=de" TargetMode="External"/><Relationship Id="rId2" Type="http://schemas.openxmlformats.org/officeDocument/2006/relationships/hyperlink" Target="http://entwickler-press.de/ep/psecom,id,2,buchid,228,p,0,_language,d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Relevanz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was ist</a:t>
            </a:r>
            <a:r>
              <a:rPr lang="de-DE" baseline="0" dirty="0" smtClean="0"/>
              <a:t>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Fragen, die</a:t>
            </a:r>
            <a:r>
              <a:rPr lang="de-DE" baseline="0" dirty="0" smtClean="0"/>
              <a:t> sich Nutzer stellen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Wo</a:t>
            </a:r>
            <a:r>
              <a:rPr lang="de-DE" baseline="0" dirty="0" smtClean="0"/>
              <a:t> bin ich hier?</a:t>
            </a:r>
          </a:p>
          <a:p>
            <a:r>
              <a:rPr lang="de-DE" baseline="0" dirty="0" smtClean="0"/>
              <a:t>Bin ich hier überhaupt richtig?</a:t>
            </a:r>
          </a:p>
          <a:p>
            <a:r>
              <a:rPr lang="de-DE" baseline="0" dirty="0" smtClean="0"/>
              <a:t>Passt das, was ich sehe, zu dem, was ich suche?</a:t>
            </a:r>
          </a:p>
          <a:p>
            <a:r>
              <a:rPr lang="de-DE" dirty="0" smtClean="0"/>
              <a:t>Wird dieser Anbieter meinen Anforderungen gerecht?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82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Probleme</a:t>
            </a:r>
            <a:r>
              <a:rPr lang="de-DE" baseline="0" dirty="0" smtClean="0"/>
              <a:t> der Nutzer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3645553" cy="3336280"/>
          </a:xfrm>
        </p:spPr>
        <p:txBody>
          <a:bodyPr/>
          <a:lstStyle/>
          <a:p>
            <a:r>
              <a:rPr lang="de-DE" dirty="0" smtClean="0"/>
              <a:t>zu wenige Suchergebnisse</a:t>
            </a:r>
            <a:endParaRPr lang="de-DE" dirty="0" smtClean="0">
              <a:sym typeface="Wingdings" pitchFamily="2" charset="2"/>
            </a:endParaRPr>
          </a:p>
          <a:p>
            <a:pPr lvl="1"/>
            <a:r>
              <a:rPr lang="de-DE" dirty="0" smtClean="0">
                <a:sym typeface="Wingdings" pitchFamily="2" charset="2"/>
              </a:rPr>
              <a:t>Ich suche nicht richtig!</a:t>
            </a:r>
          </a:p>
          <a:p>
            <a:pPr lvl="1"/>
            <a:endParaRPr lang="de-DE" dirty="0" smtClean="0">
              <a:sym typeface="Wingdings" pitchFamily="2" charset="2"/>
            </a:endParaRPr>
          </a:p>
          <a:p>
            <a:r>
              <a:rPr lang="de-DE" dirty="0" smtClean="0"/>
              <a:t>zu</a:t>
            </a:r>
            <a:r>
              <a:rPr lang="de-DE" baseline="0" dirty="0" smtClean="0"/>
              <a:t> viele Suchergebnisse</a:t>
            </a:r>
            <a:endParaRPr lang="de-DE" baseline="0" dirty="0" smtClean="0">
              <a:sym typeface="Wingdings" pitchFamily="2" charset="2"/>
            </a:endParaRPr>
          </a:p>
          <a:p>
            <a:pPr lvl="1"/>
            <a:r>
              <a:rPr lang="de-DE" dirty="0" smtClean="0"/>
              <a:t>Welches ist denn nun das richtige für mich?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397" y="1347614"/>
            <a:ext cx="4757787" cy="302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09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Was passiert</a:t>
            </a:r>
            <a:r>
              <a:rPr lang="de-DE" baseline="0" dirty="0" smtClean="0"/>
              <a:t> beim Aufruf einer Webseite?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smtClean="0"/>
              <a:t>in den ersten paar Millisekunden</a:t>
            </a:r>
          </a:p>
          <a:p>
            <a:pPr lvl="1"/>
            <a:r>
              <a:rPr lang="de-DE" dirty="0" smtClean="0"/>
              <a:t>Inhalte nach passenden Inhalten </a:t>
            </a:r>
            <a:r>
              <a:rPr lang="de-DE" dirty="0" err="1" smtClean="0"/>
              <a:t>ab</a:t>
            </a:r>
            <a:r>
              <a:rPr lang="de-DE" sz="2000" baseline="0" dirty="0" err="1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scannen</a:t>
            </a:r>
            <a:endParaRPr lang="de-DE" sz="20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Einträge der Navigation überfliegen</a:t>
            </a:r>
          </a:p>
          <a:p>
            <a:pPr lvl="2"/>
            <a:r>
              <a:rPr lang="de-DE" sz="1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  <a:sym typeface="Wingdings" pitchFamily="2" charset="2"/>
              </a:rPr>
              <a:t>Gesamteindruck des Angebotes</a:t>
            </a:r>
          </a:p>
          <a:p>
            <a:pPr lvl="1"/>
            <a:r>
              <a:rPr lang="de-DE" dirty="0" smtClean="0"/>
              <a:t>Bilder und Überschriften auf gewünschte Inhalte überprüfen</a:t>
            </a:r>
          </a:p>
          <a:p>
            <a:pPr lvl="1"/>
            <a:r>
              <a:rPr lang="de-DE" dirty="0" smtClean="0"/>
              <a:t>Einschätzung des Anbieters</a:t>
            </a:r>
          </a:p>
          <a:p>
            <a:pPr lvl="0"/>
            <a:endParaRPr lang="de-DE" dirty="0" smtClean="0"/>
          </a:p>
          <a:p>
            <a:pPr lvl="0"/>
            <a:r>
              <a:rPr lang="de-DE" dirty="0" smtClean="0"/>
              <a:t>bei geringsten Zweifeln</a:t>
            </a:r>
          </a:p>
          <a:p>
            <a:pPr lvl="1"/>
            <a:r>
              <a:rPr lang="de-DE" dirty="0" smtClean="0"/>
              <a:t>Abstrafen durch das</a:t>
            </a:r>
            <a:r>
              <a:rPr lang="de-DE" baseline="0" dirty="0" smtClean="0"/>
              <a:t> Verlassen der </a:t>
            </a:r>
            <a:r>
              <a:rPr lang="de-DE" dirty="0" smtClean="0"/>
              <a:t>Seite</a:t>
            </a:r>
          </a:p>
          <a:p>
            <a:pPr lvl="1"/>
            <a:r>
              <a:rPr lang="de-DE" dirty="0" smtClean="0"/>
              <a:t>es gibt ja noch genug andere Anbieter</a:t>
            </a:r>
          </a:p>
          <a:p>
            <a:pPr lvl="1"/>
            <a:r>
              <a:rPr lang="de-DE" dirty="0" smtClean="0"/>
              <a:t>lieber</a:t>
            </a:r>
            <a:r>
              <a:rPr lang="de-DE" baseline="0" dirty="0" smtClean="0"/>
              <a:t> schnell abbrechen als ein Risiko einzugehen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958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Hilfsmittel bei der Filterung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020849305"/>
              </p:ext>
            </p:extLst>
          </p:nvPr>
        </p:nvGraphicFramePr>
        <p:xfrm>
          <a:off x="1" y="915567"/>
          <a:ext cx="9144000" cy="4227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126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B343F5E-D2D9-434A-A8C6-4CD1158B79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1B343F5E-D2D9-434A-A8C6-4CD1158B79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1B343F5E-D2D9-434A-A8C6-4CD1158B79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E59A674-CADE-4484-8F56-86A7C061B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8E59A674-CADE-4484-8F56-86A7C061B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8E59A674-CADE-4484-8F56-86A7C061B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2C51E19-5F38-4AC4-8C83-3C88F53ED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graphicEl>
                                              <a:dgm id="{22C51E19-5F38-4AC4-8C83-3C88F53ED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graphicEl>
                                              <a:dgm id="{22C51E19-5F38-4AC4-8C83-3C88F53ED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C669F9-B566-4D90-8B47-86C6552D2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graphicEl>
                                              <a:dgm id="{FAC669F9-B566-4D90-8B47-86C6552D2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graphicEl>
                                              <a:dgm id="{FAC669F9-B566-4D90-8B47-86C6552D2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DB74D2A-2B81-4CDE-B71B-DD19C21C81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graphicEl>
                                              <a:dgm id="{9DB74D2A-2B81-4CDE-B71B-DD19C21C81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dgm id="{9DB74D2A-2B81-4CDE-B71B-DD19C21C81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298CB5-0C6A-4DD6-8C64-FC7625E5A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A4298CB5-0C6A-4DD6-8C64-FC7625E5A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graphicEl>
                                              <a:dgm id="{A4298CB5-0C6A-4DD6-8C64-FC7625E5A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Also</a:t>
            </a:r>
            <a:r>
              <a:rPr lang="de-DE" baseline="0" dirty="0" smtClean="0"/>
              <a:t> …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menschliches</a:t>
            </a:r>
            <a:r>
              <a:rPr lang="de-DE" baseline="0" dirty="0" smtClean="0"/>
              <a:t> Gehirn hat innerhalb weniger Jahre gelernt, Werbebanner und nicht relevante Inhalte auszublenden</a:t>
            </a:r>
          </a:p>
          <a:p>
            <a:r>
              <a:rPr lang="de-DE" b="0" baseline="0" dirty="0" smtClean="0"/>
              <a:t>„Informationsüberfluss auf Einstiegsseiten verhindert emotionale Aktivierung“</a:t>
            </a:r>
          </a:p>
          <a:p>
            <a:endParaRPr lang="de-DE" baseline="0" dirty="0" smtClean="0"/>
          </a:p>
          <a:p>
            <a:r>
              <a:rPr lang="de-DE" baseline="0" dirty="0" smtClean="0"/>
              <a:t>wichtigstes Gegenmittel: </a:t>
            </a:r>
            <a:r>
              <a:rPr lang="de-DE" b="1" baseline="0" dirty="0" smtClean="0"/>
              <a:t>Relevanz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93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Beispiel: Informationsüberfluss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473200"/>
            <a:ext cx="7518400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790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Beispiel: Kraft strukturierter Inhalte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000125"/>
            <a:ext cx="742950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97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ist Relevanz?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subjektive Wichtigkeit</a:t>
            </a:r>
          </a:p>
          <a:p>
            <a:r>
              <a:rPr lang="de-DE" dirty="0" smtClean="0"/>
              <a:t>Bedeutung</a:t>
            </a:r>
            <a:r>
              <a:rPr lang="de-DE" baseline="0" dirty="0" smtClean="0"/>
              <a:t> einer Sache</a:t>
            </a:r>
          </a:p>
          <a:p>
            <a:r>
              <a:rPr lang="de-DE" baseline="0" dirty="0" smtClean="0"/>
              <a:t>gekoppelt an persönliche Erwartungen einer Person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17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4 Säulen der Relevanz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825997069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17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Message Match, Inhalte und Kernaussagen</a:t>
            </a:r>
            <a:endParaRPr lang="de-DE" dirty="0" smtClean="0">
              <a:effectLst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544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Message Match, Inhalte und Kernaussagen</a:t>
            </a:r>
            <a:endParaRPr lang="de-DE" dirty="0" smtClean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Inhalte und Elemente ergeben ein Muster,</a:t>
            </a:r>
            <a:r>
              <a:rPr lang="de-DE" baseline="0" dirty="0" smtClean="0"/>
              <a:t> das zu analysieren ist</a:t>
            </a:r>
          </a:p>
          <a:p>
            <a:endParaRPr lang="de-DE" dirty="0" smtClean="0"/>
          </a:p>
          <a:p>
            <a:r>
              <a:rPr lang="de-DE" dirty="0" smtClean="0"/>
              <a:t>Wenn es keine Übereinstimmung mit</a:t>
            </a:r>
            <a:r>
              <a:rPr lang="de-DE" baseline="0" dirty="0" smtClean="0"/>
              <a:t> einem konkreten Muster im Kopf des Nutzers gibt, entsteht auch nicht das Gefühl der Relevanz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424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Test:</a:t>
            </a:r>
            <a:r>
              <a:rPr lang="de-DE" baseline="0" dirty="0" smtClean="0"/>
              <a:t> Satellitenfoto oder Holzschnitt?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785" y="987574"/>
            <a:ext cx="5764430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0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Test: Lösung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25660"/>
            <a:ext cx="4896544" cy="367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75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Tipps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b="1" dirty="0" err="1" smtClean="0"/>
              <a:t>Landingpages</a:t>
            </a:r>
            <a:r>
              <a:rPr lang="de-DE" dirty="0" smtClean="0"/>
              <a:t>:</a:t>
            </a:r>
            <a:r>
              <a:rPr lang="de-DE" baseline="0" dirty="0" smtClean="0"/>
              <a:t> Thema aus </a:t>
            </a:r>
            <a:r>
              <a:rPr lang="de-DE" dirty="0" smtClean="0"/>
              <a:t>verwendeten Suchbegriffe und Anzeigentexten fortsetzen</a:t>
            </a:r>
          </a:p>
          <a:p>
            <a:r>
              <a:rPr lang="de-DE" b="1" dirty="0" err="1" smtClean="0"/>
              <a:t>Personas</a:t>
            </a:r>
            <a:r>
              <a:rPr lang="de-DE" dirty="0" smtClean="0"/>
              <a:t>: was erwarten die Menschen/Besucher</a:t>
            </a:r>
            <a:r>
              <a:rPr lang="de-DE" baseline="0" dirty="0" smtClean="0"/>
              <a:t> überhaupt?</a:t>
            </a:r>
          </a:p>
          <a:p>
            <a:r>
              <a:rPr lang="de-DE" b="1" dirty="0" smtClean="0"/>
              <a:t>Benutzer befragen</a:t>
            </a:r>
            <a:r>
              <a:rPr lang="de-DE" dirty="0" smtClean="0"/>
              <a:t>: richtige Begriffe finden, die Kunden im echten Leben benutzen</a:t>
            </a:r>
          </a:p>
          <a:p>
            <a:r>
              <a:rPr lang="de-DE" b="1" dirty="0" smtClean="0"/>
              <a:t>Navigation</a:t>
            </a:r>
            <a:r>
              <a:rPr lang="de-DE" dirty="0" smtClean="0"/>
              <a:t>: unmissverständlich klar machen, welches Angebot die Seite hat</a:t>
            </a:r>
          </a:p>
          <a:p>
            <a:r>
              <a:rPr lang="de-DE" b="1" dirty="0" smtClean="0"/>
              <a:t>inneren Dialog </a:t>
            </a:r>
            <a:r>
              <a:rPr lang="de-DE" dirty="0" smtClean="0"/>
              <a:t>der Benutzer </a:t>
            </a:r>
            <a:r>
              <a:rPr lang="de-DE" b="1" dirty="0" smtClean="0"/>
              <a:t>nutzen</a:t>
            </a:r>
            <a:r>
              <a:rPr lang="de-DE" dirty="0" smtClean="0"/>
              <a:t>: Zwischenüberschriften wie „Was kostet das?“, „Kann ich es später zurück geben?“ verwenden</a:t>
            </a:r>
          </a:p>
          <a:p>
            <a:r>
              <a:rPr lang="de-DE" b="1" dirty="0" smtClean="0"/>
              <a:t>visuelle Hierarchie</a:t>
            </a:r>
            <a:r>
              <a:rPr lang="de-DE" dirty="0" smtClean="0"/>
              <a:t>: hervorheben, was die Besucher suchen/sich wünschen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55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b="1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Nutzenversprechen</a:t>
            </a:r>
            <a:endParaRPr lang="de-DE" sz="3200" dirty="0">
              <a:effectLst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WIIFM = </a:t>
            </a:r>
            <a:r>
              <a:rPr lang="de-DE" dirty="0" err="1" smtClean="0"/>
              <a:t>What‘s</a:t>
            </a:r>
            <a:r>
              <a:rPr lang="de-DE" dirty="0" smtClean="0"/>
              <a:t> in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24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Nutzenversprechen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klare Botschaft, die sich nur mit dem Begriffen und dem Objekt des Fahrzeugs</a:t>
            </a:r>
            <a:r>
              <a:rPr lang="de-DE" baseline="0" dirty="0" smtClean="0"/>
              <a:t> beschäftigt ist nicht so relevant wie eine Ausrichtung auf den gezielten Nutzen, den ein Kunde sucht</a:t>
            </a:r>
          </a:p>
        </p:txBody>
      </p:sp>
    </p:spTree>
    <p:extLst>
      <p:ext uri="{BB962C8B-B14F-4D97-AF65-F5344CB8AC3E}">
        <p14:creationId xmlns:p14="http://schemas.microsoft.com/office/powerpoint/2010/main" val="161561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emotionales Nutzenversprechen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945901940"/>
              </p:ext>
            </p:extLst>
          </p:nvPr>
        </p:nvGraphicFramePr>
        <p:xfrm>
          <a:off x="395537" y="987575"/>
          <a:ext cx="8640960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05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Tipps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Welche (emotionalen) Motive spielen eine Rolle? Welcher Nutzen verbirgt sich?</a:t>
            </a:r>
          </a:p>
          <a:p>
            <a:r>
              <a:rPr lang="de-DE" dirty="0" smtClean="0"/>
              <a:t>Nutzenargumente der Wettbewerber identifizieren + Alleinstellungsmerkmal feststellen</a:t>
            </a:r>
          </a:p>
          <a:p>
            <a:r>
              <a:rPr lang="de-DE" dirty="0" smtClean="0"/>
              <a:t>Nutzen direkt ansprechen </a:t>
            </a:r>
            <a:r>
              <a:rPr lang="de-DE" dirty="0" smtClean="0">
                <a:sym typeface="Wingdings" pitchFamily="2" charset="2"/>
              </a:rPr>
              <a:t> in Überschrift verwenden</a:t>
            </a:r>
          </a:p>
          <a:p>
            <a:r>
              <a:rPr lang="de-DE" dirty="0" smtClean="0">
                <a:sym typeface="Wingdings" pitchFamily="2" charset="2"/>
              </a:rPr>
              <a:t>kurzes Nutzenversprechen</a:t>
            </a:r>
            <a:r>
              <a:rPr lang="de-DE" baseline="0" dirty="0" smtClean="0">
                <a:sym typeface="Wingdings" pitchFamily="2" charset="2"/>
              </a:rPr>
              <a:t> – keine Umschreibungen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102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Preis und Aufwand</a:t>
            </a:r>
            <a:endParaRPr lang="de-DE" dirty="0" smtClean="0">
              <a:effectLst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303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Preis</a:t>
            </a:r>
            <a:r>
              <a:rPr lang="de-DE" baseline="0" dirty="0" smtClean="0"/>
              <a:t> und Aufwand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jede Konsumentenentscheidung beruht auf der Abwägung von Nutzen und Kosten</a:t>
            </a:r>
          </a:p>
          <a:p>
            <a:r>
              <a:rPr lang="de-DE" dirty="0" smtClean="0"/>
              <a:t>erfordert Übereinstimmung von</a:t>
            </a:r>
            <a:r>
              <a:rPr lang="de-DE" baseline="0" dirty="0" smtClean="0"/>
              <a:t> erwartetem Nutzen und dem wahrgenommenen Angebot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738" y="2986236"/>
            <a:ext cx="5126524" cy="203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55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Tipps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Preiswahrnehmung analysieren</a:t>
            </a:r>
          </a:p>
          <a:p>
            <a:pPr lvl="1"/>
            <a:r>
              <a:rPr lang="de-DE" dirty="0" smtClean="0"/>
              <a:t>Wirken die Preise zu billig/zu</a:t>
            </a:r>
            <a:r>
              <a:rPr lang="de-DE" baseline="0" dirty="0" smtClean="0"/>
              <a:t> teuer?</a:t>
            </a:r>
          </a:p>
          <a:p>
            <a:pPr lvl="0"/>
            <a:r>
              <a:rPr lang="de-DE" dirty="0" smtClean="0"/>
              <a:t>Preissignale auf Start- und </a:t>
            </a:r>
            <a:r>
              <a:rPr lang="de-DE" dirty="0" err="1" smtClean="0"/>
              <a:t>Landingpage</a:t>
            </a:r>
            <a:r>
              <a:rPr lang="de-DE" baseline="0" dirty="0" smtClean="0"/>
              <a:t> in passendem Umfang präsentieren</a:t>
            </a:r>
          </a:p>
          <a:p>
            <a:pPr lvl="0"/>
            <a:r>
              <a:rPr lang="de-DE" baseline="0" dirty="0" smtClean="0"/>
              <a:t>Preis-/Berechnungs-Beispiele zur Orientierung anbieten</a:t>
            </a:r>
          </a:p>
          <a:p>
            <a:pPr lvl="0"/>
            <a:r>
              <a:rPr lang="de-DE" baseline="0" dirty="0" smtClean="0"/>
              <a:t>Produkte gelten als leicht bedienbar, wenn auch die Website leicht und einfach wirkt</a:t>
            </a:r>
          </a:p>
          <a:p>
            <a:pPr lvl="1"/>
            <a:r>
              <a:rPr lang="de-DE" dirty="0" smtClean="0"/>
              <a:t>klare Strukturen und </a:t>
            </a:r>
            <a:r>
              <a:rPr lang="de-DE" dirty="0" err="1" smtClean="0"/>
              <a:t>Weißraum</a:t>
            </a:r>
            <a:r>
              <a:rPr lang="de-DE" dirty="0" smtClean="0"/>
              <a:t> verwenden</a:t>
            </a:r>
          </a:p>
          <a:p>
            <a:pPr lvl="0"/>
            <a:r>
              <a:rPr lang="de-DE" dirty="0" smtClean="0"/>
              <a:t>eindeutige Signale zur Verfügbarkeit verwenden</a:t>
            </a:r>
          </a:p>
          <a:p>
            <a:pPr lvl="1"/>
            <a:r>
              <a:rPr lang="de-DE" dirty="0" smtClean="0"/>
              <a:t>„Sofort lieferbar!“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767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emotionale Resonanz, implizite Codes</a:t>
            </a:r>
            <a:endParaRPr lang="de-DE" dirty="0" smtClean="0">
              <a:effectLst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073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emotionale Resonanz</a:t>
            </a: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 + </a:t>
            </a:r>
            <a:r>
              <a:rPr lang="de-DE" sz="3000" b="1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implizite Codes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Menschen kaufen gerne bei Menschen</a:t>
            </a:r>
          </a:p>
          <a:p>
            <a:endParaRPr lang="de-DE" dirty="0" smtClean="0"/>
          </a:p>
          <a:p>
            <a:r>
              <a:rPr lang="de-DE" dirty="0" smtClean="0"/>
              <a:t>Man kann nicht </a:t>
            </a:r>
            <a:r>
              <a:rPr lang="de-DE" dirty="0" err="1" smtClean="0"/>
              <a:t>nicht</a:t>
            </a:r>
            <a:r>
              <a:rPr lang="de-DE" dirty="0" smtClean="0"/>
              <a:t> kommunizieren!</a:t>
            </a:r>
          </a:p>
          <a:p>
            <a:r>
              <a:rPr lang="de-DE" dirty="0" smtClean="0"/>
              <a:t>Man kann nicht </a:t>
            </a:r>
            <a:r>
              <a:rPr lang="de-DE" dirty="0" err="1" smtClean="0"/>
              <a:t>nicht</a:t>
            </a:r>
            <a:r>
              <a:rPr lang="de-DE" dirty="0" smtClean="0"/>
              <a:t> wirken!</a:t>
            </a:r>
          </a:p>
          <a:p>
            <a:r>
              <a:rPr lang="de-DE" dirty="0" smtClean="0"/>
              <a:t>Eine Website kann nicht </a:t>
            </a:r>
            <a:r>
              <a:rPr lang="de-DE" dirty="0" err="1" smtClean="0"/>
              <a:t>nicht</a:t>
            </a:r>
            <a:r>
              <a:rPr lang="de-DE" dirty="0" smtClean="0"/>
              <a:t> eine Persönlichkeit haben!</a:t>
            </a:r>
          </a:p>
          <a:p>
            <a:endParaRPr lang="de-DE" dirty="0" smtClean="0"/>
          </a:p>
          <a:p>
            <a:r>
              <a:rPr lang="de-DE" dirty="0" smtClean="0"/>
              <a:t>Wenn diese</a:t>
            </a:r>
            <a:r>
              <a:rPr lang="de-DE" baseline="0" dirty="0" smtClean="0"/>
              <a:t> Website ein Mensch wäre: wie ist sein Charakter?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208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Tipps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Wirkung einer Website mit einem Nutzertest analysieren</a:t>
            </a:r>
          </a:p>
          <a:p>
            <a:r>
              <a:rPr lang="de-DE" dirty="0" smtClean="0"/>
              <a:t>Marketing-</a:t>
            </a:r>
            <a:r>
              <a:rPr lang="de-DE" dirty="0" err="1" smtClean="0"/>
              <a:t>Blabla</a:t>
            </a:r>
            <a:r>
              <a:rPr lang="de-DE" baseline="0" dirty="0" smtClean="0"/>
              <a:t> gegen Texte austauschen, die die Sprache der Nutzer sprechen</a:t>
            </a:r>
          </a:p>
          <a:p>
            <a:r>
              <a:rPr lang="de-DE" baseline="0" dirty="0" smtClean="0"/>
              <a:t>implizite Codes auf Bildern werden um ein Vielfaches schneller von Gehirn verarbeitet als Texte </a:t>
            </a:r>
            <a:r>
              <a:rPr lang="de-DE" baseline="0" dirty="0" smtClean="0">
                <a:sym typeface="Wingdings" pitchFamily="2" charset="2"/>
              </a:rPr>
              <a:t>nachhaltiger Eindruck</a:t>
            </a:r>
          </a:p>
          <a:p>
            <a:r>
              <a:rPr lang="de-DE" baseline="0" dirty="0" err="1" smtClean="0">
                <a:sym typeface="Wingdings" pitchFamily="2" charset="2"/>
              </a:rPr>
              <a:t>Testimonials</a:t>
            </a:r>
            <a:r>
              <a:rPr lang="de-DE" baseline="0" dirty="0" smtClean="0">
                <a:sym typeface="Wingdings" pitchFamily="2" charset="2"/>
              </a:rPr>
              <a:t> verstärken die Authentizität des Angebots- und Produktnutzens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689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Quelle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b="1" dirty="0" err="1" smtClean="0"/>
              <a:t>Conversion</a:t>
            </a:r>
            <a:r>
              <a:rPr lang="de-DE" b="1" dirty="0" smtClean="0"/>
              <a:t>-Optimierung - Praxismethoden für mehr Markterfolg im Web</a:t>
            </a:r>
            <a:r>
              <a:rPr lang="de-DE" dirty="0" smtClean="0"/>
              <a:t>,</a:t>
            </a:r>
            <a:r>
              <a:rPr lang="de-DE" baseline="0" dirty="0" smtClean="0"/>
              <a:t> </a:t>
            </a:r>
            <a:r>
              <a:rPr lang="de-DE" dirty="0" smtClean="0"/>
              <a:t>André </a:t>
            </a:r>
            <a:r>
              <a:rPr lang="de-DE" dirty="0" err="1" smtClean="0"/>
              <a:t>Morys</a:t>
            </a:r>
            <a:endParaRPr lang="de-DE" dirty="0" smtClean="0"/>
          </a:p>
          <a:p>
            <a:pPr lvl="1"/>
            <a:r>
              <a:rPr lang="de-DE" dirty="0" smtClean="0"/>
              <a:t>Oktober 2011</a:t>
            </a:r>
          </a:p>
          <a:p>
            <a:pPr lvl="1"/>
            <a:r>
              <a:rPr lang="de-DE" dirty="0" smtClean="0"/>
              <a:t>264 Seiten, Softcover</a:t>
            </a:r>
          </a:p>
          <a:p>
            <a:pPr lvl="1"/>
            <a:r>
              <a:rPr lang="de-DE" dirty="0" smtClean="0"/>
              <a:t>ISBN: 978-3-86802-066-3</a:t>
            </a:r>
          </a:p>
          <a:p>
            <a:pPr lvl="1"/>
            <a:r>
              <a:rPr lang="de-DE" dirty="0" smtClean="0"/>
              <a:t>E-Book-ISBN: 978-3-86802-253-7</a:t>
            </a:r>
          </a:p>
          <a:p>
            <a:pPr lvl="1"/>
            <a:r>
              <a:rPr lang="de-DE" dirty="0" smtClean="0"/>
              <a:t>Preis: 29,90 € / 30,80 € (A) / 40,90 CHF*</a:t>
            </a:r>
          </a:p>
          <a:p>
            <a:pPr lvl="1"/>
            <a:r>
              <a:rPr lang="de-DE" dirty="0" err="1" smtClean="0"/>
              <a:t>eBook</a:t>
            </a:r>
            <a:r>
              <a:rPr lang="de-DE" dirty="0" smtClean="0"/>
              <a:t> Preis: 19,00 €</a:t>
            </a:r>
          </a:p>
          <a:p>
            <a:pPr lvl="1"/>
            <a:endParaRPr lang="de-DE" dirty="0" smtClean="0"/>
          </a:p>
          <a:p>
            <a:pPr lvl="0"/>
            <a:r>
              <a:rPr lang="de-DE" dirty="0" smtClean="0">
                <a:hlinkClick r:id="rId2"/>
              </a:rPr>
              <a:t>Buch</a:t>
            </a:r>
            <a:r>
              <a:rPr lang="de-DE" dirty="0" smtClean="0"/>
              <a:t> + </a:t>
            </a:r>
            <a:r>
              <a:rPr lang="de-DE" dirty="0" smtClean="0">
                <a:hlinkClick r:id="rId3"/>
              </a:rPr>
              <a:t>Probekapitel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27.10.2011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Relevanz – was ist das eigentlich?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944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806</Words>
  <Application>Microsoft Office PowerPoint</Application>
  <PresentationFormat>Bildschirmpräsentation (16:9)</PresentationFormat>
  <Paragraphs>186</Paragraphs>
  <Slides>26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27" baseType="lpstr">
      <vt:lpstr>Vorlage 16-9</vt:lpstr>
      <vt:lpstr>Relevanz</vt:lpstr>
      <vt:lpstr>Fragen, die sich Nutzer stellen</vt:lpstr>
      <vt:lpstr>Probleme der Nutzer</vt:lpstr>
      <vt:lpstr>Was passiert beim Aufruf einer Webseite?</vt:lpstr>
      <vt:lpstr>Hilfsmittel bei der Filterung</vt:lpstr>
      <vt:lpstr>Also …</vt:lpstr>
      <vt:lpstr>Beispiel: Informationsüberfluss</vt:lpstr>
      <vt:lpstr>Beispiel: Kraft strukturierter Inhalte</vt:lpstr>
      <vt:lpstr>Was ist Relevanz?</vt:lpstr>
      <vt:lpstr>4 Säulen der Relevanz</vt:lpstr>
      <vt:lpstr>Message Match, Inhalte und Kernaussagen</vt:lpstr>
      <vt:lpstr>Message Match, Inhalte und Kernaussagen</vt:lpstr>
      <vt:lpstr>Test: Satellitenfoto oder Holzschnitt?</vt:lpstr>
      <vt:lpstr>Test: Lösung</vt:lpstr>
      <vt:lpstr>Tipps</vt:lpstr>
      <vt:lpstr>Nutzenversprechen</vt:lpstr>
      <vt:lpstr>Nutzenversprechen</vt:lpstr>
      <vt:lpstr>emotionales Nutzenversprechen</vt:lpstr>
      <vt:lpstr>Tipps</vt:lpstr>
      <vt:lpstr>Preis und Aufwand</vt:lpstr>
      <vt:lpstr>Preis und Aufwand</vt:lpstr>
      <vt:lpstr>Tipps</vt:lpstr>
      <vt:lpstr>emotionale Resonanz, implizite Codes</vt:lpstr>
      <vt:lpstr>emotionale Resonanz + implizite Codes</vt:lpstr>
      <vt:lpstr>Tipps</vt:lpstr>
      <vt:lpstr>Quelle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Relevanz</dc:title>
  <dc:creator>Henning Klingbeil</dc:creator>
  <cp:lastModifiedBy>Henning Klingbeil</cp:lastModifiedBy>
  <cp:revision>12</cp:revision>
  <dcterms:created xsi:type="dcterms:W3CDTF">2011-10-27T07:24:08Z</dcterms:created>
  <dcterms:modified xsi:type="dcterms:W3CDTF">2011-10-27T11:32:10Z</dcterms:modified>
</cp:coreProperties>
</file>