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slides/slide3.xml" ContentType="application/vnd.openxmlformats-officedocument.presentationml.slide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Default Extension="tiff" ContentType="image/tiff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notesSlides/notesSlide2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3" r:id="rId3"/>
    <p:sldId id="257" r:id="rId4"/>
    <p:sldId id="258" r:id="rId5"/>
    <p:sldId id="264" r:id="rId6"/>
    <p:sldId id="259" r:id="rId7"/>
    <p:sldId id="261" r:id="rId8"/>
    <p:sldId id="262" r:id="rId9"/>
    <p:sldId id="266" r:id="rId10"/>
    <p:sldId id="267" r:id="rId11"/>
    <p:sldId id="268" r:id="rId12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>
          <a:srgbClr val="FF0000"/>
        </p14:laserClr>
      </p:ext>
      <p:ext uri="{2FDB2607-1784-4EEB-B798-7EB5836EED8A}">
        <p14:showMediaCtrls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34589" autoAdjust="0"/>
    <p:restoredTop sz="86475" autoAdjust="0"/>
  </p:normalViewPr>
  <p:slideViewPr>
    <p:cSldViewPr>
      <p:cViewPr varScale="1">
        <p:scale>
          <a:sx n="179" d="100"/>
          <a:sy n="179" d="100"/>
        </p:scale>
        <p:origin x="-96" y="-2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42843833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82958539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65329426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  <a:ext uri="{91240B29-F687-4F45-9708-019B960494DF}">
              <a14:hiddenLine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Domain </a:t>
            </a:r>
            <a:r>
              <a:rPr lang="de-DE" dirty="0" err="1" smtClean="0"/>
              <a:t>Changes</a:t>
            </a:r>
            <a:r>
              <a:rPr lang="de-DE" dirty="0" smtClean="0"/>
              <a:t> and </a:t>
            </a:r>
            <a:r>
              <a:rPr lang="de-DE" dirty="0" err="1" smtClean="0"/>
              <a:t>Site-Redesigns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Kapitel 10</a:t>
            </a:r>
            <a:endParaRPr lang="de-DE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96973748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– mögliche Probleme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Vertrauen von Google in Seite geht verloren</a:t>
            </a:r>
          </a:p>
          <a:p>
            <a:pPr lvl="1"/>
            <a:r>
              <a:rPr lang="de-DE" dirty="0" smtClean="0"/>
              <a:t>alte Domain war lange bekannt, neue vll. nicht</a:t>
            </a:r>
          </a:p>
          <a:p>
            <a:r>
              <a:rPr lang="de-DE" dirty="0" smtClean="0"/>
              <a:t>Ranking bricht ein</a:t>
            </a:r>
          </a:p>
          <a:p>
            <a:r>
              <a:rPr lang="de-DE" dirty="0" smtClean="0"/>
              <a:t>Links auf die alte Seite laufen ins Leere</a:t>
            </a:r>
          </a:p>
          <a:p>
            <a:r>
              <a:rPr lang="de-DE" dirty="0" smtClean="0"/>
              <a:t>Neue Website startet </a:t>
            </a:r>
            <a:r>
              <a:rPr lang="de-DE" dirty="0" err="1" smtClean="0"/>
              <a:t>SEO-Technisch</a:t>
            </a:r>
            <a:r>
              <a:rPr lang="de-DE" dirty="0" smtClean="0"/>
              <a:t> bei Null</a:t>
            </a:r>
          </a:p>
          <a:p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- Ziel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Ziel ist es den Großteil des Link-Juice von der alten Domain zur neuen Domain zu übertragen.</a:t>
            </a:r>
          </a:p>
          <a:p>
            <a:r>
              <a:rPr lang="de-DE" dirty="0" smtClean="0"/>
              <a:t>gilt für jede Seite der alten Seite, die auf der neuen Seite inhaltlich wiederzufinden ist</a:t>
            </a:r>
          </a:p>
          <a:p>
            <a:pPr lvl="1"/>
            <a:r>
              <a:rPr lang="de-DE" dirty="0" smtClean="0"/>
              <a:t>Download-Bereich (alte Seite) -&gt; Downloads (neue Seite)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- Vorbereitungen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Neue Domain möglichst früh anmelden</a:t>
            </a:r>
          </a:p>
          <a:p>
            <a:pPr lvl="1"/>
            <a:r>
              <a:rPr lang="de-DE" dirty="0" smtClean="0"/>
              <a:t>Neue Seitenstruktur bereits einstellen</a:t>
            </a:r>
          </a:p>
          <a:p>
            <a:pPr lvl="1"/>
            <a:r>
              <a:rPr lang="de-DE" dirty="0" smtClean="0"/>
              <a:t>Ein paar Inhalte einfügen</a:t>
            </a:r>
          </a:p>
          <a:p>
            <a:r>
              <a:rPr lang="de-DE" dirty="0" smtClean="0"/>
              <a:t>Alte und neue Seite in Google Webmaster Tools verifizieren</a:t>
            </a:r>
          </a:p>
          <a:p>
            <a:r>
              <a:rPr lang="de-DE" dirty="0" err="1" smtClean="0"/>
              <a:t>XML-Sitemap</a:t>
            </a:r>
            <a:r>
              <a:rPr lang="de-DE" dirty="0" smtClean="0"/>
              <a:t> beider Seiten in Google Webmaster Tools </a:t>
            </a:r>
            <a:r>
              <a:rPr lang="de-DE" dirty="0" err="1" smtClean="0"/>
              <a:t>hochladen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- Vorbereitungen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err="1" smtClean="0"/>
              <a:t>Redirect</a:t>
            </a:r>
            <a:r>
              <a:rPr lang="de-DE" dirty="0" smtClean="0"/>
              <a:t> aller Links von alter Domain auf neue Domain mit 301 </a:t>
            </a:r>
            <a:r>
              <a:rPr lang="de-DE" dirty="0" err="1" smtClean="0"/>
              <a:t>HTTP-Status</a:t>
            </a:r>
            <a:r>
              <a:rPr lang="de-DE" dirty="0" smtClean="0"/>
              <a:t> (</a:t>
            </a:r>
            <a:r>
              <a:rPr lang="de-DE" dirty="0" err="1" smtClean="0"/>
              <a:t>Moved</a:t>
            </a:r>
            <a:r>
              <a:rPr lang="de-DE" dirty="0" smtClean="0"/>
              <a:t> </a:t>
            </a:r>
            <a:r>
              <a:rPr lang="de-DE" dirty="0" err="1" smtClean="0"/>
              <a:t>Permanently</a:t>
            </a:r>
            <a:r>
              <a:rPr lang="de-DE" dirty="0" smtClean="0"/>
              <a:t>)</a:t>
            </a:r>
          </a:p>
          <a:p>
            <a:pPr lvl="1"/>
            <a:r>
              <a:rPr lang="de-DE" dirty="0" err="1" smtClean="0"/>
              <a:t>htaccess</a:t>
            </a:r>
            <a:r>
              <a:rPr lang="de-DE" dirty="0" smtClean="0"/>
              <a:t> </a:t>
            </a:r>
            <a:r>
              <a:rPr lang="de-DE" dirty="0" err="1" smtClean="0"/>
              <a:t>Rewrite</a:t>
            </a:r>
            <a:r>
              <a:rPr lang="de-DE" dirty="0" smtClean="0"/>
              <a:t> </a:t>
            </a:r>
            <a:r>
              <a:rPr lang="de-DE" dirty="0" err="1" smtClean="0"/>
              <a:t>Rule</a:t>
            </a:r>
            <a:r>
              <a:rPr lang="de-DE" dirty="0" smtClean="0"/>
              <a:t> nutzen</a:t>
            </a:r>
          </a:p>
          <a:p>
            <a:pPr lvl="1"/>
            <a:r>
              <a:rPr lang="de-DE" dirty="0" smtClean="0"/>
              <a:t>für Ausnahmen eigene </a:t>
            </a:r>
            <a:r>
              <a:rPr lang="de-DE" dirty="0" err="1" smtClean="0"/>
              <a:t>Rules</a:t>
            </a:r>
            <a:r>
              <a:rPr lang="de-DE" dirty="0" smtClean="0"/>
              <a:t> schreiben</a:t>
            </a:r>
          </a:p>
          <a:p>
            <a:pPr lvl="1"/>
            <a:r>
              <a:rPr lang="de-DE" dirty="0" smtClean="0"/>
              <a:t>Übersicht aller Links auf der alten Seite erstellen und den neuen Links gegenüberstellen</a:t>
            </a:r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/>
        </p:nvGraphicFramePr>
        <p:xfrm>
          <a:off x="1447800" y="348615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Alte Seite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Neue Seite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olddomain.com/page1.html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newdomain.com/page1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- Vorbereitungen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Top X Seiten finden, die auf die alte Domain verlinken</a:t>
            </a:r>
          </a:p>
          <a:p>
            <a:pPr lvl="1"/>
            <a:r>
              <a:rPr lang="de-DE" dirty="0" smtClean="0"/>
              <a:t>eingehenden </a:t>
            </a:r>
            <a:r>
              <a:rPr lang="de-DE" dirty="0" err="1" smtClean="0"/>
              <a:t>Traffic</a:t>
            </a:r>
            <a:r>
              <a:rPr lang="de-DE" dirty="0" smtClean="0"/>
              <a:t> auswerten</a:t>
            </a:r>
          </a:p>
          <a:p>
            <a:pPr lvl="1"/>
            <a:r>
              <a:rPr lang="de-DE" dirty="0" smtClean="0"/>
              <a:t>Site Explorer Report auswerten (</a:t>
            </a:r>
            <a:r>
              <a:rPr lang="de-DE" dirty="0" err="1" smtClean="0"/>
              <a:t>z.B</a:t>
            </a:r>
            <a:r>
              <a:rPr lang="de-DE" dirty="0" smtClean="0"/>
              <a:t>: </a:t>
            </a:r>
            <a:r>
              <a:rPr lang="de-DE" dirty="0" err="1" smtClean="0"/>
              <a:t>http://www.seokicks.de</a:t>
            </a:r>
            <a:r>
              <a:rPr lang="de-DE" dirty="0" smtClean="0"/>
              <a:t>)</a:t>
            </a:r>
          </a:p>
          <a:p>
            <a:pPr marL="342900" lvl="1" indent="-342900">
              <a:buSzPct val="90000"/>
              <a:buFont typeface="Wingdings 2" pitchFamily="18" charset="2"/>
              <a:buChar char=""/>
            </a:pPr>
            <a:r>
              <a:rPr lang="de-DE" dirty="0" smtClean="0"/>
              <a:t>Webmaster anschreiben, bitten die Links zu ändern</a:t>
            </a:r>
          </a:p>
          <a:p>
            <a:endParaRPr lang="de-DE" dirty="0" smtClean="0"/>
          </a:p>
          <a:p>
            <a:pPr lvl="1"/>
            <a:endParaRPr lang="de-DE" dirty="0" smtClean="0"/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- Durchführung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Domain schnell umschalten</a:t>
            </a:r>
          </a:p>
          <a:p>
            <a:pPr lvl="1"/>
            <a:r>
              <a:rPr lang="de-DE" dirty="0" smtClean="0"/>
              <a:t>keine lange </a:t>
            </a:r>
            <a:r>
              <a:rPr lang="de-DE" dirty="0" err="1" smtClean="0"/>
              <a:t>Downtime</a:t>
            </a:r>
            <a:r>
              <a:rPr lang="de-DE" dirty="0" smtClean="0"/>
              <a:t> der Seite</a:t>
            </a:r>
          </a:p>
          <a:p>
            <a:r>
              <a:rPr lang="de-DE" dirty="0" err="1" smtClean="0"/>
              <a:t>Domainenwechsel</a:t>
            </a:r>
            <a:r>
              <a:rPr lang="de-DE" dirty="0" smtClean="0"/>
              <a:t> in Google Webmaster Tools durchführen</a:t>
            </a:r>
          </a:p>
          <a:p>
            <a:r>
              <a:rPr lang="de-DE" dirty="0" smtClean="0"/>
              <a:t>301er </a:t>
            </a:r>
            <a:r>
              <a:rPr lang="de-DE" dirty="0" err="1" smtClean="0"/>
              <a:t>Rewrite</a:t>
            </a:r>
            <a:r>
              <a:rPr lang="de-DE" dirty="0" smtClean="0"/>
              <a:t> </a:t>
            </a:r>
            <a:r>
              <a:rPr lang="de-DE" dirty="0" err="1" smtClean="0"/>
              <a:t>Rules</a:t>
            </a:r>
            <a:r>
              <a:rPr lang="de-DE" dirty="0" smtClean="0"/>
              <a:t> einschalten</a:t>
            </a:r>
          </a:p>
          <a:p>
            <a:endParaRPr lang="de-DE" dirty="0" smtClean="0"/>
          </a:p>
          <a:p>
            <a:pPr lvl="1"/>
            <a:endParaRPr lang="de-DE" dirty="0" smtClean="0"/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Domain Änderungen - Nacharbeiten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404er Fehler überwachen</a:t>
            </a:r>
          </a:p>
          <a:p>
            <a:pPr lvl="1"/>
            <a:r>
              <a:rPr lang="de-DE" dirty="0" smtClean="0"/>
              <a:t>möglicherweise haben einzelne Seiten noch keine 301-Rewrite </a:t>
            </a:r>
            <a:r>
              <a:rPr lang="de-DE" dirty="0" err="1" smtClean="0"/>
              <a:t>Rule</a:t>
            </a:r>
            <a:endParaRPr lang="de-DE" dirty="0" smtClean="0"/>
          </a:p>
          <a:p>
            <a:r>
              <a:rPr lang="de-DE" dirty="0" smtClean="0"/>
              <a:t>Suchmaschinen Ranking überwachen</a:t>
            </a:r>
          </a:p>
          <a:p>
            <a:pPr lvl="1"/>
            <a:r>
              <a:rPr lang="de-DE" dirty="0" smtClean="0"/>
              <a:t>kleinere Einbrüche sind (für einige Wochen) zu erwarten</a:t>
            </a:r>
          </a:p>
          <a:p>
            <a:r>
              <a:rPr lang="de-DE" dirty="0" smtClean="0"/>
              <a:t>Aktivität der Crawler überwachen</a:t>
            </a:r>
          </a:p>
          <a:p>
            <a:pPr lvl="1"/>
            <a:r>
              <a:rPr lang="de-DE" dirty="0" smtClean="0"/>
              <a:t>umso häufiger desto mehr Vertrauen erhält die neue Domain</a:t>
            </a:r>
          </a:p>
          <a:p>
            <a:pPr lvl="1"/>
            <a:r>
              <a:rPr lang="de-DE" dirty="0" smtClean="0"/>
              <a:t>Vergleich mit </a:t>
            </a:r>
            <a:r>
              <a:rPr lang="de-DE" dirty="0" err="1" smtClean="0"/>
              <a:t>Crawling-Intervall</a:t>
            </a:r>
            <a:r>
              <a:rPr lang="de-DE" dirty="0" smtClean="0"/>
              <a:t> der alten Domain</a:t>
            </a:r>
          </a:p>
          <a:p>
            <a:endParaRPr lang="de-DE" dirty="0" smtClean="0"/>
          </a:p>
          <a:p>
            <a:pPr lvl="1"/>
            <a:endParaRPr lang="de-DE" dirty="0" smtClean="0"/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Duplicate/Hidden</a:t>
            </a:r>
            <a:r>
              <a:rPr lang="de-DE" dirty="0" smtClean="0"/>
              <a:t> </a:t>
            </a:r>
            <a:r>
              <a:rPr lang="de-DE" dirty="0" err="1" smtClean="0"/>
              <a:t>Content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im Prinzip nicht schlimm</a:t>
            </a:r>
          </a:p>
          <a:p>
            <a:pPr lvl="1"/>
            <a:r>
              <a:rPr lang="de-DE" dirty="0" smtClean="0"/>
              <a:t>Duplikate filtert Google raus</a:t>
            </a:r>
          </a:p>
          <a:p>
            <a:pPr lvl="1"/>
            <a:r>
              <a:rPr lang="de-DE" dirty="0" smtClean="0"/>
              <a:t>Versteckte </a:t>
            </a:r>
            <a:r>
              <a:rPr lang="de-DE" dirty="0" err="1" smtClean="0"/>
              <a:t>Contents</a:t>
            </a:r>
            <a:r>
              <a:rPr lang="de-DE" dirty="0" smtClean="0"/>
              <a:t> sind OK wenn sie aus gutem Grund versteckt sind</a:t>
            </a:r>
          </a:p>
          <a:p>
            <a:pPr lvl="2"/>
            <a:r>
              <a:rPr lang="de-DE" dirty="0" err="1" smtClean="0"/>
              <a:t>z.B</a:t>
            </a:r>
            <a:r>
              <a:rPr lang="de-DE" dirty="0" smtClean="0"/>
              <a:t>: Tab-Container oder Menüs</a:t>
            </a:r>
          </a:p>
          <a:p>
            <a:r>
              <a:rPr lang="de-DE" dirty="0" smtClean="0"/>
              <a:t>Herabstufung erst wenn:</a:t>
            </a:r>
          </a:p>
          <a:p>
            <a:pPr lvl="1"/>
            <a:r>
              <a:rPr lang="de-DE" dirty="0" smtClean="0"/>
              <a:t>&gt; 70% der Seite Duplikat</a:t>
            </a:r>
          </a:p>
          <a:p>
            <a:pPr lvl="1"/>
            <a:r>
              <a:rPr lang="de-DE" dirty="0" smtClean="0"/>
              <a:t>Copyright </a:t>
            </a:r>
            <a:r>
              <a:rPr lang="de-DE" dirty="0" err="1" smtClean="0"/>
              <a:t>Violation</a:t>
            </a:r>
            <a:endParaRPr lang="de-DE" dirty="0" smtClean="0"/>
          </a:p>
          <a:p>
            <a:pPr lvl="1"/>
            <a:r>
              <a:rPr lang="de-DE" dirty="0" err="1" smtClean="0"/>
              <a:t>Nicht-Unique</a:t>
            </a:r>
            <a:r>
              <a:rPr lang="de-DE" dirty="0" smtClean="0"/>
              <a:t> Seiten (z-B: </a:t>
            </a:r>
            <a:r>
              <a:rPr lang="de-DE" dirty="0" err="1" smtClean="0"/>
              <a:t>Affiliates-Netzwerk</a:t>
            </a:r>
            <a:r>
              <a:rPr lang="de-DE" dirty="0" smtClean="0"/>
              <a:t> Seiten)</a:t>
            </a:r>
          </a:p>
          <a:p>
            <a:pPr lvl="2"/>
            <a:r>
              <a:rPr lang="de-DE" dirty="0" smtClean="0"/>
              <a:t>Rechte für Duplikat liegen zwar vor</a:t>
            </a:r>
          </a:p>
          <a:p>
            <a:pPr lvl="2"/>
            <a:r>
              <a:rPr lang="de-DE" dirty="0" smtClean="0"/>
              <a:t>Texte sind aber auf mehreren Websites (fast) gleich</a:t>
            </a:r>
          </a:p>
          <a:p>
            <a:pPr lvl="1"/>
            <a:r>
              <a:rPr lang="de-DE" dirty="0" smtClean="0"/>
              <a:t>Missbrauch von versteckten Inhalten um Suchmaschine zu täuschen</a:t>
            </a:r>
            <a:endParaRPr lang="de-DE" dirty="0" smtClean="0"/>
          </a:p>
          <a:p>
            <a:pPr lvl="2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Spam</a:t>
            </a:r>
            <a:r>
              <a:rPr lang="de-DE" dirty="0" smtClean="0"/>
              <a:t> </a:t>
            </a:r>
            <a:r>
              <a:rPr lang="de-DE" dirty="0" err="1" smtClean="0"/>
              <a:t>Detection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Spam</a:t>
            </a:r>
            <a:r>
              <a:rPr lang="de-DE" dirty="0" smtClean="0"/>
              <a:t> = Aktionen die dazu da sind um den </a:t>
            </a:r>
            <a:r>
              <a:rPr lang="de-DE" dirty="0" err="1" smtClean="0"/>
              <a:t>PageRank</a:t>
            </a:r>
            <a:r>
              <a:rPr lang="de-DE" dirty="0" smtClean="0"/>
              <a:t> zu beeinflussen ohne Wert zur Seite hinzuzufügen</a:t>
            </a:r>
          </a:p>
          <a:p>
            <a:pPr lvl="1"/>
            <a:r>
              <a:rPr lang="de-DE" dirty="0" smtClean="0"/>
              <a:t>Seite 457-461 gibt Beispiele für unethische Methoden</a:t>
            </a:r>
          </a:p>
          <a:p>
            <a:endParaRPr lang="de-DE" dirty="0" smtClean="0"/>
          </a:p>
          <a:p>
            <a:pPr>
              <a:buNone/>
            </a:pP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Penalties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DE" dirty="0" smtClean="0"/>
              <a:t>Erkennen:</a:t>
            </a:r>
          </a:p>
          <a:p>
            <a:pPr lvl="1"/>
            <a:r>
              <a:rPr lang="de-DE" dirty="0" err="1" smtClean="0"/>
              <a:t>Traffic-Einbrüche</a:t>
            </a:r>
            <a:endParaRPr lang="de-DE" dirty="0" smtClean="0"/>
          </a:p>
          <a:p>
            <a:pPr lvl="1"/>
            <a:r>
              <a:rPr lang="de-DE" dirty="0" smtClean="0"/>
              <a:t>Eindeutige Suchbegriffe führen nicht mehr zu meiner Seite</a:t>
            </a:r>
          </a:p>
          <a:p>
            <a:pPr lvl="1"/>
            <a:r>
              <a:rPr lang="de-DE" dirty="0" err="1" smtClean="0"/>
              <a:t>Google-Suche</a:t>
            </a:r>
            <a:r>
              <a:rPr lang="de-DE" dirty="0" smtClean="0"/>
              <a:t> mit </a:t>
            </a:r>
            <a:r>
              <a:rPr lang="de-DE" dirty="0" err="1" smtClean="0"/>
              <a:t>site:mydomain.com</a:t>
            </a:r>
            <a:r>
              <a:rPr lang="de-DE" dirty="0" smtClean="0"/>
              <a:t> Parameter</a:t>
            </a:r>
          </a:p>
          <a:p>
            <a:r>
              <a:rPr lang="de-DE" dirty="0" smtClean="0"/>
              <a:t>Vorgehen:</a:t>
            </a:r>
          </a:p>
          <a:p>
            <a:pPr lvl="1"/>
            <a:r>
              <a:rPr lang="de-DE" dirty="0" smtClean="0"/>
              <a:t>Ursache für </a:t>
            </a:r>
            <a:r>
              <a:rPr lang="de-DE" dirty="0" smtClean="0"/>
              <a:t>die Strafe herausfinden</a:t>
            </a:r>
          </a:p>
          <a:p>
            <a:pPr lvl="2"/>
            <a:r>
              <a:rPr lang="de-DE" dirty="0" smtClean="0"/>
              <a:t>Google Webmaster Tool</a:t>
            </a:r>
          </a:p>
          <a:p>
            <a:pPr lvl="2"/>
            <a:r>
              <a:rPr lang="de-DE" dirty="0" smtClean="0"/>
              <a:t>kürzliche Änderungen auf der </a:t>
            </a:r>
            <a:r>
              <a:rPr lang="de-DE" dirty="0" err="1" smtClean="0"/>
              <a:t>Siete</a:t>
            </a:r>
            <a:endParaRPr lang="de-DE" dirty="0" smtClean="0"/>
          </a:p>
          <a:p>
            <a:pPr lvl="1"/>
            <a:r>
              <a:rPr lang="de-DE" dirty="0" smtClean="0"/>
              <a:t>Ursache beheben</a:t>
            </a:r>
          </a:p>
          <a:p>
            <a:pPr lvl="1"/>
            <a:r>
              <a:rPr lang="de-DE" dirty="0" err="1" smtClean="0"/>
              <a:t>Reconsideration</a:t>
            </a:r>
            <a:r>
              <a:rPr lang="de-DE" dirty="0" smtClean="0"/>
              <a:t> </a:t>
            </a:r>
            <a:r>
              <a:rPr lang="de-DE" dirty="0" err="1" smtClean="0"/>
              <a:t>Request</a:t>
            </a:r>
            <a:r>
              <a:rPr lang="de-DE" dirty="0" smtClean="0"/>
              <a:t> an Suchmaschinen senden</a:t>
            </a:r>
          </a:p>
          <a:p>
            <a:pPr lvl="2"/>
            <a:r>
              <a:rPr lang="de-DE" dirty="0" smtClean="0"/>
              <a:t>Deutlich machen welche Ursachen erkannt und behoben wurden</a:t>
            </a:r>
          </a:p>
          <a:p>
            <a:pPr lvl="1"/>
            <a:r>
              <a:rPr lang="de-DE" dirty="0" smtClean="0"/>
              <a:t>Einige Tage warten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11.04.2012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spd="slow" p14:dur="1600">
        <p:blinds dir="vert"/>
      </p:transition>
    </mc:Choice>
    <mc:Fallback>
      <mp:transition xmlns:mp="http://schemas.microsoft.com/office/mac/powerpoint/2008/main" spd="slow"/>
    </mc:Fallback>
  </mc:AlternateContent>
</p:sld>
</file>

<file path=ppt/theme/theme1.xml><?xml version="1.0" encoding="utf-8"?>
<a:theme xmlns:a="http://schemas.openxmlformats.org/drawingml/2006/main" name="Vorlage_Präsentation_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Vorlage_Präsentation_16-9.potx</Template>
  <TotalTime>0</TotalTime>
  <Words>525</Words>
  <Application>Microsoft Macintosh PowerPoint</Application>
  <PresentationFormat>Bildschirmpräsentation (16:9)</PresentationFormat>
  <Paragraphs>114</Paragraphs>
  <Slides>11</Slides>
  <Notes>8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Vorlage_Präsentation_16-9</vt:lpstr>
      <vt:lpstr>Domain Changes and Site-Redesigns</vt:lpstr>
      <vt:lpstr>Domain Änderungen – mögliche Probleme</vt:lpstr>
      <vt:lpstr>Domain Änderungen - Ziel</vt:lpstr>
      <vt:lpstr>Domain Änderungen - Vorbereitungen</vt:lpstr>
      <vt:lpstr>Domain Änderungen - Vorbereitungen</vt:lpstr>
      <vt:lpstr>Domain Änderungen - Vorbereitungen</vt:lpstr>
      <vt:lpstr>Domain Änderungen - Durchführung</vt:lpstr>
      <vt:lpstr>Domain Änderungen - Nacharbeiten</vt:lpstr>
      <vt:lpstr>Duplicate/Hidden Content</vt:lpstr>
      <vt:lpstr>Spam Detection</vt:lpstr>
      <vt:lpstr>Penalties</vt:lpstr>
    </vt:vector>
  </TitlesOfParts>
  <Company>itao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Domain Changes and Site-Redesigns</dc:title>
  <dc:creator>Philipp Hanebrink</dc:creator>
  <cp:lastModifiedBy>Philipp Hanebrink</cp:lastModifiedBy>
  <cp:revision>4</cp:revision>
  <dcterms:created xsi:type="dcterms:W3CDTF">2012-04-11T07:14:52Z</dcterms:created>
  <dcterms:modified xsi:type="dcterms:W3CDTF">2012-04-11T07:36:19Z</dcterms:modified>
</cp:coreProperties>
</file>