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8"/>
  </p:notesMasterIdLst>
  <p:sldIdLst>
    <p:sldId id="256" r:id="rId2"/>
    <p:sldId id="275" r:id="rId3"/>
    <p:sldId id="276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4" r:id="rId12"/>
    <p:sldId id="268" r:id="rId13"/>
    <p:sldId id="267" r:id="rId14"/>
    <p:sldId id="257" r:id="rId15"/>
    <p:sldId id="266" r:id="rId16"/>
    <p:sldId id="272" r:id="rId17"/>
    <p:sldId id="274" r:id="rId18"/>
    <p:sldId id="269" r:id="rId19"/>
    <p:sldId id="270" r:id="rId20"/>
    <p:sldId id="271" r:id="rId21"/>
    <p:sldId id="273" r:id="rId22"/>
    <p:sldId id="277" r:id="rId23"/>
    <p:sldId id="280" r:id="rId24"/>
    <p:sldId id="281" r:id="rId25"/>
    <p:sldId id="278" r:id="rId26"/>
    <p:sldId id="279" r:id="rId27"/>
  </p:sldIdLst>
  <p:sldSz cx="9144000" cy="5143500" type="screen16x9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DDD39"/>
    <a:srgbClr val="4C5A52"/>
    <a:srgbClr val="FFFF6D"/>
    <a:srgbClr val="FFFF60"/>
    <a:srgbClr val="2123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ttlere Formatvorlage 1 - Akz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45" autoAdjust="0"/>
    <p:restoredTop sz="86475" autoAdjust="0"/>
  </p:normalViewPr>
  <p:slideViewPr>
    <p:cSldViewPr>
      <p:cViewPr varScale="1">
        <p:scale>
          <a:sx n="92" d="100"/>
          <a:sy n="92" d="100"/>
        </p:scale>
        <p:origin x="-120" y="-31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8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273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63AA6F5-5C49-4FF5-AFBE-7462621C5772}" type="presOf" srcId="{B9060143-B5A9-4628-B3BC-0C6A4FA09317}" destId="{96946761-CF14-4698-A2B9-58CF29476688}" srcOrd="0" destOrd="0" presId="urn:microsoft.com/office/officeart/2005/8/layout/cycle3"/>
    <dgm:cxn modelId="{BDA9A891-AE1D-45E7-8982-30187934AFD5}" type="presOf" srcId="{EC9A4239-CD82-4D8D-8105-33669FB7E20D}" destId="{7071C92B-A5E7-4DC4-9DC7-F43A4DF95313}" srcOrd="0" destOrd="0" presId="urn:microsoft.com/office/officeart/2005/8/layout/cycle3"/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B95389A6-0883-4274-86F7-5DD1C622EA19}" type="presOf" srcId="{E0EFEEA4-869E-4F75-9129-A069981B5AB0}" destId="{E4A06459-A623-4D6B-BECA-7E0CAD8970F4}" srcOrd="0" destOrd="0" presId="urn:microsoft.com/office/officeart/2005/8/layout/cycle3"/>
    <dgm:cxn modelId="{1A4AF299-20AF-40DC-AACF-656CF9DA26EE}" type="presOf" srcId="{9E031866-7159-4B65-87BD-C469AFB8B1E2}" destId="{60C326EE-7DCE-4997-A458-E2609B949373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05E1E7B6-E4E3-4C57-AACD-E17118A9A4F9}" type="presOf" srcId="{6A627AC6-64C6-4350-A244-596D2201BEB6}" destId="{D7FA9E96-8B61-406E-B1EC-36B6702BEEE5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9F644F13-1C99-4C26-B98A-3F5949DD5CC6}" type="presOf" srcId="{422FAA7F-33FB-47E7-9E82-F2F58A0BA3D9}" destId="{8C4546A4-81A0-42CC-A91C-B3D63F590995}" srcOrd="0" destOrd="0" presId="urn:microsoft.com/office/officeart/2005/8/layout/cycle3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AC23DAC9-8ACA-42D1-81E6-5B246B01969D}" type="presParOf" srcId="{E4A06459-A623-4D6B-BECA-7E0CAD8970F4}" destId="{347CD41A-B2CB-4D0F-BC81-B8D87BB1FF22}" srcOrd="0" destOrd="0" presId="urn:microsoft.com/office/officeart/2005/8/layout/cycle3"/>
    <dgm:cxn modelId="{B310C137-F45E-4DF2-8442-36087934F81F}" type="presParOf" srcId="{347CD41A-B2CB-4D0F-BC81-B8D87BB1FF22}" destId="{D7FA9E96-8B61-406E-B1EC-36B6702BEEE5}" srcOrd="0" destOrd="0" presId="urn:microsoft.com/office/officeart/2005/8/layout/cycle3"/>
    <dgm:cxn modelId="{22F4B7B8-5B0E-45E2-978A-F4BB1087F2C2}" type="presParOf" srcId="{347CD41A-B2CB-4D0F-BC81-B8D87BB1FF22}" destId="{8C4546A4-81A0-42CC-A91C-B3D63F590995}" srcOrd="1" destOrd="0" presId="urn:microsoft.com/office/officeart/2005/8/layout/cycle3"/>
    <dgm:cxn modelId="{D074A1EA-56FC-48C3-AEC7-382605CDE3B0}" type="presParOf" srcId="{347CD41A-B2CB-4D0F-BC81-B8D87BB1FF22}" destId="{96946761-CF14-4698-A2B9-58CF29476688}" srcOrd="2" destOrd="0" presId="urn:microsoft.com/office/officeart/2005/8/layout/cycle3"/>
    <dgm:cxn modelId="{4113F29E-4146-438F-A6D6-6F1778BCF6FC}" type="presParOf" srcId="{347CD41A-B2CB-4D0F-BC81-B8D87BB1FF22}" destId="{60C326EE-7DCE-4997-A458-E2609B949373}" srcOrd="3" destOrd="0" presId="urn:microsoft.com/office/officeart/2005/8/layout/cycle3"/>
    <dgm:cxn modelId="{D0AE9BBF-1F17-4A2C-9853-8460C6D5D693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6E108D72-4FD8-409A-A595-CC0B50588C47}" type="presOf" srcId="{422FAA7F-33FB-47E7-9E82-F2F58A0BA3D9}" destId="{8C4546A4-81A0-42CC-A91C-B3D63F590995}" srcOrd="0" destOrd="0" presId="urn:microsoft.com/office/officeart/2005/8/layout/cycle3"/>
    <dgm:cxn modelId="{F5B90CAC-D9C6-4C7E-9BEA-0C05B12CE963}" type="presOf" srcId="{9E031866-7159-4B65-87BD-C469AFB8B1E2}" destId="{60C326EE-7DCE-4997-A458-E2609B949373}" srcOrd="0" destOrd="0" presId="urn:microsoft.com/office/officeart/2005/8/layout/cycle3"/>
    <dgm:cxn modelId="{CA306B21-CCC5-48E1-BD14-A2BF107BDE5D}" type="presOf" srcId="{B9060143-B5A9-4628-B3BC-0C6A4FA09317}" destId="{96946761-CF14-4698-A2B9-58CF29476688}" srcOrd="0" destOrd="0" presId="urn:microsoft.com/office/officeart/2005/8/layout/cycle3"/>
    <dgm:cxn modelId="{4C7F66B0-EB51-46AC-9F9A-D9040D78A229}" type="presOf" srcId="{EC9A4239-CD82-4D8D-8105-33669FB7E20D}" destId="{7071C92B-A5E7-4DC4-9DC7-F43A4DF95313}" srcOrd="0" destOrd="0" presId="urn:microsoft.com/office/officeart/2005/8/layout/cycle3"/>
    <dgm:cxn modelId="{56B668D4-E703-405C-BCE5-84B6F03DCC53}" type="presOf" srcId="{E0EFEEA4-869E-4F75-9129-A069981B5AB0}" destId="{E4A06459-A623-4D6B-BECA-7E0CAD8970F4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808F2274-2C63-4F9B-947F-6D5309DE63AE}" type="presOf" srcId="{6A627AC6-64C6-4350-A244-596D2201BEB6}" destId="{D7FA9E96-8B61-406E-B1EC-36B6702BEEE5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78E4BB76-0839-40EB-9A73-717D19C04A43}" type="presParOf" srcId="{E4A06459-A623-4D6B-BECA-7E0CAD8970F4}" destId="{347CD41A-B2CB-4D0F-BC81-B8D87BB1FF22}" srcOrd="0" destOrd="0" presId="urn:microsoft.com/office/officeart/2005/8/layout/cycle3"/>
    <dgm:cxn modelId="{348EEA9D-6B81-4AD2-B500-836654476B01}" type="presParOf" srcId="{347CD41A-B2CB-4D0F-BC81-B8D87BB1FF22}" destId="{D7FA9E96-8B61-406E-B1EC-36B6702BEEE5}" srcOrd="0" destOrd="0" presId="urn:microsoft.com/office/officeart/2005/8/layout/cycle3"/>
    <dgm:cxn modelId="{CB03A125-F974-4C50-98E9-337343C96139}" type="presParOf" srcId="{347CD41A-B2CB-4D0F-BC81-B8D87BB1FF22}" destId="{8C4546A4-81A0-42CC-A91C-B3D63F590995}" srcOrd="1" destOrd="0" presId="urn:microsoft.com/office/officeart/2005/8/layout/cycle3"/>
    <dgm:cxn modelId="{9F57BBCC-B50C-4B9B-9B2E-E28441434F9C}" type="presParOf" srcId="{347CD41A-B2CB-4D0F-BC81-B8D87BB1FF22}" destId="{96946761-CF14-4698-A2B9-58CF29476688}" srcOrd="2" destOrd="0" presId="urn:microsoft.com/office/officeart/2005/8/layout/cycle3"/>
    <dgm:cxn modelId="{E6B8613B-BC04-422B-A00B-0E198CABBBF9}" type="presParOf" srcId="{347CD41A-B2CB-4D0F-BC81-B8D87BB1FF22}" destId="{60C326EE-7DCE-4997-A458-E2609B949373}" srcOrd="3" destOrd="0" presId="urn:microsoft.com/office/officeart/2005/8/layout/cycle3"/>
    <dgm:cxn modelId="{7106E7DB-6F7C-470F-975F-5F0E6B508B4C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A38B32A-9CA4-4D33-909D-8A248321D0D6}" type="presOf" srcId="{6A627AC6-64C6-4350-A244-596D2201BEB6}" destId="{D7FA9E96-8B61-406E-B1EC-36B6702BEEE5}" srcOrd="0" destOrd="0" presId="urn:microsoft.com/office/officeart/2005/8/layout/cycle3"/>
    <dgm:cxn modelId="{997C5393-AAA5-4542-9548-1527AE3A303E}" type="presOf" srcId="{EC9A4239-CD82-4D8D-8105-33669FB7E20D}" destId="{7071C92B-A5E7-4DC4-9DC7-F43A4DF95313}" srcOrd="0" destOrd="0" presId="urn:microsoft.com/office/officeart/2005/8/layout/cycle3"/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6536C9A6-0E3A-40BD-A4F3-1985DA9C1336}" type="presOf" srcId="{B9060143-B5A9-4628-B3BC-0C6A4FA09317}" destId="{96946761-CF14-4698-A2B9-58CF29476688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EF6ECAE3-57F7-465A-8A75-2308F782787D}" type="presOf" srcId="{E0EFEEA4-869E-4F75-9129-A069981B5AB0}" destId="{E4A06459-A623-4D6B-BECA-7E0CAD8970F4}" srcOrd="0" destOrd="0" presId="urn:microsoft.com/office/officeart/2005/8/layout/cycle3"/>
    <dgm:cxn modelId="{2B10F6C4-92B7-4AAF-9B1D-BD1741BB30CB}" type="presOf" srcId="{422FAA7F-33FB-47E7-9E82-F2F58A0BA3D9}" destId="{8C4546A4-81A0-42CC-A91C-B3D63F590995}" srcOrd="0" destOrd="0" presId="urn:microsoft.com/office/officeart/2005/8/layout/cycle3"/>
    <dgm:cxn modelId="{9A923B1B-C30B-4371-A990-34ECE6FCFEFA}" type="presOf" srcId="{9E031866-7159-4B65-87BD-C469AFB8B1E2}" destId="{60C326EE-7DCE-4997-A458-E2609B949373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FF414054-D3FA-4034-8881-E6C5938301CF}" type="presParOf" srcId="{E4A06459-A623-4D6B-BECA-7E0CAD8970F4}" destId="{347CD41A-B2CB-4D0F-BC81-B8D87BB1FF22}" srcOrd="0" destOrd="0" presId="urn:microsoft.com/office/officeart/2005/8/layout/cycle3"/>
    <dgm:cxn modelId="{7E5B171F-9C54-44B2-9B8B-BA6622D8BC3C}" type="presParOf" srcId="{347CD41A-B2CB-4D0F-BC81-B8D87BB1FF22}" destId="{D7FA9E96-8B61-406E-B1EC-36B6702BEEE5}" srcOrd="0" destOrd="0" presId="urn:microsoft.com/office/officeart/2005/8/layout/cycle3"/>
    <dgm:cxn modelId="{C9B2B9FB-20CA-4BCB-895C-30EA4A89579C}" type="presParOf" srcId="{347CD41A-B2CB-4D0F-BC81-B8D87BB1FF22}" destId="{8C4546A4-81A0-42CC-A91C-B3D63F590995}" srcOrd="1" destOrd="0" presId="urn:microsoft.com/office/officeart/2005/8/layout/cycle3"/>
    <dgm:cxn modelId="{1DB2ABAC-4519-4BCB-94EF-7B4539616EE2}" type="presParOf" srcId="{347CD41A-B2CB-4D0F-BC81-B8D87BB1FF22}" destId="{96946761-CF14-4698-A2B9-58CF29476688}" srcOrd="2" destOrd="0" presId="urn:microsoft.com/office/officeart/2005/8/layout/cycle3"/>
    <dgm:cxn modelId="{8167546A-F56B-4C12-826B-C0FC5481507D}" type="presParOf" srcId="{347CD41A-B2CB-4D0F-BC81-B8D87BB1FF22}" destId="{60C326EE-7DCE-4997-A458-E2609B949373}" srcOrd="3" destOrd="0" presId="urn:microsoft.com/office/officeart/2005/8/layout/cycle3"/>
    <dgm:cxn modelId="{F5F2DD1E-E344-4CB2-A441-F335455DA53B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1DB4F3E-E8A8-441A-B5C4-F731F3D56C4E}" type="presOf" srcId="{B9060143-B5A9-4628-B3BC-0C6A4FA09317}" destId="{96946761-CF14-4698-A2B9-58CF29476688}" srcOrd="0" destOrd="0" presId="urn:microsoft.com/office/officeart/2005/8/layout/cycle3"/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DBB4F21B-99C1-4933-9295-8A647A3F7092}" type="presOf" srcId="{422FAA7F-33FB-47E7-9E82-F2F58A0BA3D9}" destId="{8C4546A4-81A0-42CC-A91C-B3D63F590995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F85FD1A7-FA8F-440A-B2F3-C57381C076F3}" type="presOf" srcId="{9E031866-7159-4B65-87BD-C469AFB8B1E2}" destId="{60C326EE-7DCE-4997-A458-E2609B949373}" srcOrd="0" destOrd="0" presId="urn:microsoft.com/office/officeart/2005/8/layout/cycle3"/>
    <dgm:cxn modelId="{EF910E61-6E39-4555-86AE-3C76BBAB5085}" type="presOf" srcId="{E0EFEEA4-869E-4F75-9129-A069981B5AB0}" destId="{E4A06459-A623-4D6B-BECA-7E0CAD8970F4}" srcOrd="0" destOrd="0" presId="urn:microsoft.com/office/officeart/2005/8/layout/cycle3"/>
    <dgm:cxn modelId="{4D1FD30B-C112-4DB0-867D-B93D41B9051F}" type="presOf" srcId="{EC9A4239-CD82-4D8D-8105-33669FB7E20D}" destId="{7071C92B-A5E7-4DC4-9DC7-F43A4DF95313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C3D05E7E-9C33-4258-8352-7FAE0D1DBF12}" type="presOf" srcId="{6A627AC6-64C6-4350-A244-596D2201BEB6}" destId="{D7FA9E96-8B61-406E-B1EC-36B6702BEEE5}" srcOrd="0" destOrd="0" presId="urn:microsoft.com/office/officeart/2005/8/layout/cycle3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B967F5CB-1FB8-4FCF-ADE7-5AB69F4B5B95}" type="presParOf" srcId="{E4A06459-A623-4D6B-BECA-7E0CAD8970F4}" destId="{347CD41A-B2CB-4D0F-BC81-B8D87BB1FF22}" srcOrd="0" destOrd="0" presId="urn:microsoft.com/office/officeart/2005/8/layout/cycle3"/>
    <dgm:cxn modelId="{0E4FD26B-B238-4ADD-B84B-D7D4B7BA356D}" type="presParOf" srcId="{347CD41A-B2CB-4D0F-BC81-B8D87BB1FF22}" destId="{D7FA9E96-8B61-406E-B1EC-36B6702BEEE5}" srcOrd="0" destOrd="0" presId="urn:microsoft.com/office/officeart/2005/8/layout/cycle3"/>
    <dgm:cxn modelId="{3CF2A1C5-7831-4572-84A8-A39E01A2F576}" type="presParOf" srcId="{347CD41A-B2CB-4D0F-BC81-B8D87BB1FF22}" destId="{8C4546A4-81A0-42CC-A91C-B3D63F590995}" srcOrd="1" destOrd="0" presId="urn:microsoft.com/office/officeart/2005/8/layout/cycle3"/>
    <dgm:cxn modelId="{FE0D1427-696D-4111-B1D8-3D710EB2249B}" type="presParOf" srcId="{347CD41A-B2CB-4D0F-BC81-B8D87BB1FF22}" destId="{96946761-CF14-4698-A2B9-58CF29476688}" srcOrd="2" destOrd="0" presId="urn:microsoft.com/office/officeart/2005/8/layout/cycle3"/>
    <dgm:cxn modelId="{313A2CD6-9C9C-47E9-994B-15D505810AB7}" type="presParOf" srcId="{347CD41A-B2CB-4D0F-BC81-B8D87BB1FF22}" destId="{60C326EE-7DCE-4997-A458-E2609B949373}" srcOrd="3" destOrd="0" presId="urn:microsoft.com/office/officeart/2005/8/layout/cycle3"/>
    <dgm:cxn modelId="{83CCA640-10DE-4B03-85C1-9BF489E628E6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0EFEEA4-869E-4F75-9129-A069981B5AB0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6A627AC6-64C6-4350-A244-596D2201BEB6}">
      <dgm:prSet phldrT="[Text]"/>
      <dgm:spPr/>
      <dgm:t>
        <a:bodyPr/>
        <a:lstStyle/>
        <a:p>
          <a:r>
            <a:rPr lang="de-DE" dirty="0" smtClean="0"/>
            <a:t>Analyse/ Ergebnisse</a:t>
          </a:r>
          <a:endParaRPr lang="de-DE" dirty="0"/>
        </a:p>
      </dgm:t>
    </dgm:pt>
    <dgm:pt modelId="{7FC31B55-E22C-4231-A01A-C126DA871AAF}" type="parTrans" cxnId="{DBE13F4F-8E65-45E7-A993-124BC655000A}">
      <dgm:prSet/>
      <dgm:spPr/>
      <dgm:t>
        <a:bodyPr/>
        <a:lstStyle/>
        <a:p>
          <a:endParaRPr lang="de-DE"/>
        </a:p>
      </dgm:t>
    </dgm:pt>
    <dgm:pt modelId="{422FAA7F-33FB-47E7-9E82-F2F58A0BA3D9}" type="sibTrans" cxnId="{DBE13F4F-8E65-45E7-A993-124BC655000A}">
      <dgm:prSet/>
      <dgm:spPr/>
      <dgm:t>
        <a:bodyPr/>
        <a:lstStyle/>
        <a:p>
          <a:endParaRPr lang="de-DE"/>
        </a:p>
      </dgm:t>
    </dgm:pt>
    <dgm:pt modelId="{9E031866-7159-4B65-87BD-C469AFB8B1E2}">
      <dgm:prSet phldrT="[Text]"/>
      <dgm:spPr/>
      <dgm:t>
        <a:bodyPr/>
        <a:lstStyle/>
        <a:p>
          <a:r>
            <a:rPr lang="de-DE" dirty="0" smtClean="0"/>
            <a:t>Vorgehens-planung</a:t>
          </a:r>
          <a:endParaRPr lang="de-DE" dirty="0"/>
        </a:p>
      </dgm:t>
    </dgm:pt>
    <dgm:pt modelId="{6DFF0A37-53B0-4FCC-AC9F-32E3FD204CA0}" type="parTrans" cxnId="{A7D3E43F-B16C-43D2-BD69-04075C10A61A}">
      <dgm:prSet/>
      <dgm:spPr/>
      <dgm:t>
        <a:bodyPr/>
        <a:lstStyle/>
        <a:p>
          <a:endParaRPr lang="de-DE"/>
        </a:p>
      </dgm:t>
    </dgm:pt>
    <dgm:pt modelId="{10F74650-D049-4F85-8808-7ACE0880A44F}" type="sibTrans" cxnId="{A7D3E43F-B16C-43D2-BD69-04075C10A61A}">
      <dgm:prSet/>
      <dgm:spPr/>
      <dgm:t>
        <a:bodyPr/>
        <a:lstStyle/>
        <a:p>
          <a:endParaRPr lang="de-DE"/>
        </a:p>
      </dgm:t>
    </dgm:pt>
    <dgm:pt modelId="{EC9A4239-CD82-4D8D-8105-33669FB7E20D}">
      <dgm:prSet phldrT="[Text]"/>
      <dgm:spPr/>
      <dgm:t>
        <a:bodyPr/>
        <a:lstStyle/>
        <a:p>
          <a:r>
            <a:rPr lang="de-DE" dirty="0" smtClean="0"/>
            <a:t>Vorgehen</a:t>
          </a:r>
          <a:endParaRPr lang="de-DE" dirty="0"/>
        </a:p>
      </dgm:t>
    </dgm:pt>
    <dgm:pt modelId="{20FC7339-854E-4A2E-9730-CC1FCE981B5D}" type="parTrans" cxnId="{B7FE55C2-B838-43AC-8776-F88762509A61}">
      <dgm:prSet/>
      <dgm:spPr/>
      <dgm:t>
        <a:bodyPr/>
        <a:lstStyle/>
        <a:p>
          <a:endParaRPr lang="de-DE"/>
        </a:p>
      </dgm:t>
    </dgm:pt>
    <dgm:pt modelId="{42118BFE-A3A1-4724-9F93-1844DEEFBA25}" type="sibTrans" cxnId="{B7FE55C2-B838-43AC-8776-F88762509A61}">
      <dgm:prSet/>
      <dgm:spPr/>
      <dgm:t>
        <a:bodyPr/>
        <a:lstStyle/>
        <a:p>
          <a:endParaRPr lang="de-DE"/>
        </a:p>
      </dgm:t>
    </dgm:pt>
    <dgm:pt modelId="{B9060143-B5A9-4628-B3BC-0C6A4FA09317}">
      <dgm:prSet phldrT="[Text]"/>
      <dgm:spPr/>
      <dgm:t>
        <a:bodyPr/>
        <a:lstStyle/>
        <a:p>
          <a:r>
            <a:rPr lang="de-DE" dirty="0" smtClean="0"/>
            <a:t>Zielplanung</a:t>
          </a:r>
          <a:endParaRPr lang="de-DE" dirty="0"/>
        </a:p>
      </dgm:t>
    </dgm:pt>
    <dgm:pt modelId="{E281F301-9A87-4D32-B791-6F75D38719B6}" type="parTrans" cxnId="{E4E13CC4-48DC-4E90-BC16-7DEE22DD6D6E}">
      <dgm:prSet/>
      <dgm:spPr/>
      <dgm:t>
        <a:bodyPr/>
        <a:lstStyle/>
        <a:p>
          <a:endParaRPr lang="de-DE"/>
        </a:p>
      </dgm:t>
    </dgm:pt>
    <dgm:pt modelId="{B3D20D9C-982D-4313-8DF6-97F31905AC9B}" type="sibTrans" cxnId="{E4E13CC4-48DC-4E90-BC16-7DEE22DD6D6E}">
      <dgm:prSet/>
      <dgm:spPr/>
      <dgm:t>
        <a:bodyPr/>
        <a:lstStyle/>
        <a:p>
          <a:endParaRPr lang="de-DE"/>
        </a:p>
      </dgm:t>
    </dgm:pt>
    <dgm:pt modelId="{E4A06459-A623-4D6B-BECA-7E0CAD8970F4}" type="pres">
      <dgm:prSet presAssocID="{E0EFEEA4-869E-4F75-9129-A069981B5AB0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347CD41A-B2CB-4D0F-BC81-B8D87BB1FF22}" type="pres">
      <dgm:prSet presAssocID="{E0EFEEA4-869E-4F75-9129-A069981B5AB0}" presName="cycle" presStyleCnt="0"/>
      <dgm:spPr/>
      <dgm:t>
        <a:bodyPr/>
        <a:lstStyle/>
        <a:p>
          <a:endParaRPr lang="de-DE"/>
        </a:p>
      </dgm:t>
    </dgm:pt>
    <dgm:pt modelId="{D7FA9E96-8B61-406E-B1EC-36B6702BEEE5}" type="pres">
      <dgm:prSet presAssocID="{6A627AC6-64C6-4350-A244-596D2201BEB6}" presName="nodeFirs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C4546A4-81A0-42CC-A91C-B3D63F590995}" type="pres">
      <dgm:prSet presAssocID="{422FAA7F-33FB-47E7-9E82-F2F58A0BA3D9}" presName="sibTransFirstNode" presStyleLbl="bgShp" presStyleIdx="0" presStyleCnt="1"/>
      <dgm:spPr/>
      <dgm:t>
        <a:bodyPr/>
        <a:lstStyle/>
        <a:p>
          <a:endParaRPr lang="de-DE"/>
        </a:p>
      </dgm:t>
    </dgm:pt>
    <dgm:pt modelId="{96946761-CF14-4698-A2B9-58CF29476688}" type="pres">
      <dgm:prSet presAssocID="{B9060143-B5A9-4628-B3BC-0C6A4FA09317}" presName="nodeFollowingNodes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0C326EE-7DCE-4997-A458-E2609B949373}" type="pres">
      <dgm:prSet presAssocID="{9E031866-7159-4B65-87BD-C469AFB8B1E2}" presName="nodeFollowingNodes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071C92B-A5E7-4DC4-9DC7-F43A4DF95313}" type="pres">
      <dgm:prSet presAssocID="{EC9A4239-CD82-4D8D-8105-33669FB7E20D}" presName="nodeFollowingNodes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B7FE55C2-B838-43AC-8776-F88762509A61}" srcId="{E0EFEEA4-869E-4F75-9129-A069981B5AB0}" destId="{EC9A4239-CD82-4D8D-8105-33669FB7E20D}" srcOrd="3" destOrd="0" parTransId="{20FC7339-854E-4A2E-9730-CC1FCE981B5D}" sibTransId="{42118BFE-A3A1-4724-9F93-1844DEEFBA25}"/>
    <dgm:cxn modelId="{E47C963B-C413-4150-B3B9-37FCC7622DA1}" type="presOf" srcId="{422FAA7F-33FB-47E7-9E82-F2F58A0BA3D9}" destId="{8C4546A4-81A0-42CC-A91C-B3D63F590995}" srcOrd="0" destOrd="0" presId="urn:microsoft.com/office/officeart/2005/8/layout/cycle3"/>
    <dgm:cxn modelId="{360DA0FE-8526-4CF9-AD9F-AAB9C7FC1178}" type="presOf" srcId="{EC9A4239-CD82-4D8D-8105-33669FB7E20D}" destId="{7071C92B-A5E7-4DC4-9DC7-F43A4DF95313}" srcOrd="0" destOrd="0" presId="urn:microsoft.com/office/officeart/2005/8/layout/cycle3"/>
    <dgm:cxn modelId="{A0D9AF28-78BC-4355-A664-8A569963C9F4}" type="presOf" srcId="{E0EFEEA4-869E-4F75-9129-A069981B5AB0}" destId="{E4A06459-A623-4D6B-BECA-7E0CAD8970F4}" srcOrd="0" destOrd="0" presId="urn:microsoft.com/office/officeart/2005/8/layout/cycle3"/>
    <dgm:cxn modelId="{E4E13CC4-48DC-4E90-BC16-7DEE22DD6D6E}" srcId="{E0EFEEA4-869E-4F75-9129-A069981B5AB0}" destId="{B9060143-B5A9-4628-B3BC-0C6A4FA09317}" srcOrd="1" destOrd="0" parTransId="{E281F301-9A87-4D32-B791-6F75D38719B6}" sibTransId="{B3D20D9C-982D-4313-8DF6-97F31905AC9B}"/>
    <dgm:cxn modelId="{47B7FD69-DCC6-4B68-8E63-9BC988B102A4}" type="presOf" srcId="{6A627AC6-64C6-4350-A244-596D2201BEB6}" destId="{D7FA9E96-8B61-406E-B1EC-36B6702BEEE5}" srcOrd="0" destOrd="0" presId="urn:microsoft.com/office/officeart/2005/8/layout/cycle3"/>
    <dgm:cxn modelId="{DBE13F4F-8E65-45E7-A993-124BC655000A}" srcId="{E0EFEEA4-869E-4F75-9129-A069981B5AB0}" destId="{6A627AC6-64C6-4350-A244-596D2201BEB6}" srcOrd="0" destOrd="0" parTransId="{7FC31B55-E22C-4231-A01A-C126DA871AAF}" sibTransId="{422FAA7F-33FB-47E7-9E82-F2F58A0BA3D9}"/>
    <dgm:cxn modelId="{3A9CA4C2-0154-4DCC-9F42-E563B73EFAE4}" type="presOf" srcId="{9E031866-7159-4B65-87BD-C469AFB8B1E2}" destId="{60C326EE-7DCE-4997-A458-E2609B949373}" srcOrd="0" destOrd="0" presId="urn:microsoft.com/office/officeart/2005/8/layout/cycle3"/>
    <dgm:cxn modelId="{A7D3E43F-B16C-43D2-BD69-04075C10A61A}" srcId="{E0EFEEA4-869E-4F75-9129-A069981B5AB0}" destId="{9E031866-7159-4B65-87BD-C469AFB8B1E2}" srcOrd="2" destOrd="0" parTransId="{6DFF0A37-53B0-4FCC-AC9F-32E3FD204CA0}" sibTransId="{10F74650-D049-4F85-8808-7ACE0880A44F}"/>
    <dgm:cxn modelId="{95970AA6-0CF0-4AA5-826E-F1104D6D8253}" type="presOf" srcId="{B9060143-B5A9-4628-B3BC-0C6A4FA09317}" destId="{96946761-CF14-4698-A2B9-58CF29476688}" srcOrd="0" destOrd="0" presId="urn:microsoft.com/office/officeart/2005/8/layout/cycle3"/>
    <dgm:cxn modelId="{C25899AF-BF8E-4D9F-B808-EBCE66C63F54}" type="presParOf" srcId="{E4A06459-A623-4D6B-BECA-7E0CAD8970F4}" destId="{347CD41A-B2CB-4D0F-BC81-B8D87BB1FF22}" srcOrd="0" destOrd="0" presId="urn:microsoft.com/office/officeart/2005/8/layout/cycle3"/>
    <dgm:cxn modelId="{14067149-7D87-4544-B66A-7224E8FF451C}" type="presParOf" srcId="{347CD41A-B2CB-4D0F-BC81-B8D87BB1FF22}" destId="{D7FA9E96-8B61-406E-B1EC-36B6702BEEE5}" srcOrd="0" destOrd="0" presId="urn:microsoft.com/office/officeart/2005/8/layout/cycle3"/>
    <dgm:cxn modelId="{418C5723-A17B-48ED-92E0-437B4CA61C40}" type="presParOf" srcId="{347CD41A-B2CB-4D0F-BC81-B8D87BB1FF22}" destId="{8C4546A4-81A0-42CC-A91C-B3D63F590995}" srcOrd="1" destOrd="0" presId="urn:microsoft.com/office/officeart/2005/8/layout/cycle3"/>
    <dgm:cxn modelId="{82783591-0179-4590-9B73-2EF1CC90FEC8}" type="presParOf" srcId="{347CD41A-B2CB-4D0F-BC81-B8D87BB1FF22}" destId="{96946761-CF14-4698-A2B9-58CF29476688}" srcOrd="2" destOrd="0" presId="urn:microsoft.com/office/officeart/2005/8/layout/cycle3"/>
    <dgm:cxn modelId="{84F1FFCB-1D42-4A2D-BB9E-988E94180D24}" type="presParOf" srcId="{347CD41A-B2CB-4D0F-BC81-B8D87BB1FF22}" destId="{60C326EE-7DCE-4997-A458-E2609B949373}" srcOrd="3" destOrd="0" presId="urn:microsoft.com/office/officeart/2005/8/layout/cycle3"/>
    <dgm:cxn modelId="{34A35364-5289-48B6-A31E-490981665E87}" type="presParOf" srcId="{347CD41A-B2CB-4D0F-BC81-B8D87BB1FF22}" destId="{7071C92B-A5E7-4DC4-9DC7-F43A4DF95313}" srcOrd="4" destOrd="0" presId="urn:microsoft.com/office/officeart/2005/8/layout/cycle3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B632CEF-D41A-4878-A674-5E5673CEBC1E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D632CA11-1CB8-405B-97AB-0D176BBACF08}">
      <dgm:prSet/>
      <dgm:spPr/>
      <dgm:t>
        <a:bodyPr/>
        <a:lstStyle/>
        <a:p>
          <a:r>
            <a:rPr lang="de-DE" b="1" dirty="0" smtClean="0"/>
            <a:t>S</a:t>
          </a:r>
          <a:endParaRPr lang="de-DE" b="1" dirty="0"/>
        </a:p>
      </dgm:t>
    </dgm:pt>
    <dgm:pt modelId="{5206DC48-5FFB-44EE-A271-9F6E622C9874}" type="parTrans" cxnId="{02ADC17A-534E-4B00-81EC-4A4AEA9BF057}">
      <dgm:prSet/>
      <dgm:spPr/>
      <dgm:t>
        <a:bodyPr/>
        <a:lstStyle/>
        <a:p>
          <a:endParaRPr lang="de-DE"/>
        </a:p>
      </dgm:t>
    </dgm:pt>
    <dgm:pt modelId="{133B3998-25E2-4F38-999E-126ACB50C607}" type="sibTrans" cxnId="{02ADC17A-534E-4B00-81EC-4A4AEA9BF057}">
      <dgm:prSet/>
      <dgm:spPr/>
      <dgm:t>
        <a:bodyPr/>
        <a:lstStyle/>
        <a:p>
          <a:endParaRPr lang="de-DE"/>
        </a:p>
      </dgm:t>
    </dgm:pt>
    <dgm:pt modelId="{FA4ADF02-B902-445F-8FCB-8790CF02BEE6}">
      <dgm:prSet/>
      <dgm:spPr/>
      <dgm:t>
        <a:bodyPr/>
        <a:lstStyle/>
        <a:p>
          <a:r>
            <a:rPr lang="de-DE" b="1" dirty="0" smtClean="0"/>
            <a:t>M</a:t>
          </a:r>
          <a:endParaRPr lang="de-DE" b="1" dirty="0"/>
        </a:p>
      </dgm:t>
    </dgm:pt>
    <dgm:pt modelId="{183E6FE0-26D1-46DB-80F1-88BFF12B4665}" type="parTrans" cxnId="{0B1AC993-E6D0-409A-B883-07C55336C0D9}">
      <dgm:prSet/>
      <dgm:spPr/>
      <dgm:t>
        <a:bodyPr/>
        <a:lstStyle/>
        <a:p>
          <a:endParaRPr lang="de-DE"/>
        </a:p>
      </dgm:t>
    </dgm:pt>
    <dgm:pt modelId="{7A393444-F0C1-4580-A054-FF1F59804FF2}" type="sibTrans" cxnId="{0B1AC993-E6D0-409A-B883-07C55336C0D9}">
      <dgm:prSet/>
      <dgm:spPr/>
      <dgm:t>
        <a:bodyPr/>
        <a:lstStyle/>
        <a:p>
          <a:endParaRPr lang="de-DE"/>
        </a:p>
      </dgm:t>
    </dgm:pt>
    <dgm:pt modelId="{2218D7E3-D7D2-4F26-B97A-A4F790588CE8}">
      <dgm:prSet/>
      <dgm:spPr/>
      <dgm:t>
        <a:bodyPr/>
        <a:lstStyle/>
        <a:p>
          <a:r>
            <a:rPr lang="de-DE" b="1" dirty="0" smtClean="0"/>
            <a:t>A</a:t>
          </a:r>
          <a:endParaRPr lang="de-DE" b="1" dirty="0"/>
        </a:p>
      </dgm:t>
    </dgm:pt>
    <dgm:pt modelId="{5DE32331-206D-443D-8A91-85E22723398E}" type="parTrans" cxnId="{F307CD46-FE00-4156-B2BE-601091EA46C7}">
      <dgm:prSet/>
      <dgm:spPr/>
      <dgm:t>
        <a:bodyPr/>
        <a:lstStyle/>
        <a:p>
          <a:endParaRPr lang="de-DE"/>
        </a:p>
      </dgm:t>
    </dgm:pt>
    <dgm:pt modelId="{CEB3BB80-C248-4C94-AB3E-5B2614753FE9}" type="sibTrans" cxnId="{F307CD46-FE00-4156-B2BE-601091EA46C7}">
      <dgm:prSet/>
      <dgm:spPr/>
      <dgm:t>
        <a:bodyPr/>
        <a:lstStyle/>
        <a:p>
          <a:endParaRPr lang="de-DE"/>
        </a:p>
      </dgm:t>
    </dgm:pt>
    <dgm:pt modelId="{E4878892-D11D-4B60-AE6A-D9CF3A27F679}">
      <dgm:prSet/>
      <dgm:spPr/>
      <dgm:t>
        <a:bodyPr/>
        <a:lstStyle/>
        <a:p>
          <a:r>
            <a:rPr lang="de-DE" b="1" dirty="0" smtClean="0"/>
            <a:t>R</a:t>
          </a:r>
          <a:endParaRPr lang="de-DE" b="1" dirty="0"/>
        </a:p>
      </dgm:t>
    </dgm:pt>
    <dgm:pt modelId="{8ABCC07B-4B48-4B48-8A6D-24F7B47F9D0D}" type="parTrans" cxnId="{4499E083-5846-4578-AF23-9D3CFF27A0E0}">
      <dgm:prSet/>
      <dgm:spPr/>
      <dgm:t>
        <a:bodyPr/>
        <a:lstStyle/>
        <a:p>
          <a:endParaRPr lang="de-DE"/>
        </a:p>
      </dgm:t>
    </dgm:pt>
    <dgm:pt modelId="{65372F39-9C45-4957-8706-18B19B7218F9}" type="sibTrans" cxnId="{4499E083-5846-4578-AF23-9D3CFF27A0E0}">
      <dgm:prSet/>
      <dgm:spPr/>
      <dgm:t>
        <a:bodyPr/>
        <a:lstStyle/>
        <a:p>
          <a:endParaRPr lang="de-DE"/>
        </a:p>
      </dgm:t>
    </dgm:pt>
    <dgm:pt modelId="{DBCACC8B-7D88-4C6D-9E15-134700CDB6A3}">
      <dgm:prSet/>
      <dgm:spPr/>
      <dgm:t>
        <a:bodyPr/>
        <a:lstStyle/>
        <a:p>
          <a:r>
            <a:rPr lang="de-DE" b="1" dirty="0" smtClean="0"/>
            <a:t>T</a:t>
          </a:r>
          <a:endParaRPr lang="de-DE" b="1" dirty="0"/>
        </a:p>
      </dgm:t>
    </dgm:pt>
    <dgm:pt modelId="{66109B6A-3654-43CA-AFB3-93F7B11FE380}" type="parTrans" cxnId="{3F4A0D26-F930-4CAC-8374-20D0713CBB36}">
      <dgm:prSet/>
      <dgm:spPr/>
      <dgm:t>
        <a:bodyPr/>
        <a:lstStyle/>
        <a:p>
          <a:endParaRPr lang="de-DE"/>
        </a:p>
      </dgm:t>
    </dgm:pt>
    <dgm:pt modelId="{C644E4DA-E34F-4355-B751-16712A8948E7}" type="sibTrans" cxnId="{3F4A0D26-F930-4CAC-8374-20D0713CBB36}">
      <dgm:prSet/>
      <dgm:spPr/>
      <dgm:t>
        <a:bodyPr/>
        <a:lstStyle/>
        <a:p>
          <a:endParaRPr lang="de-DE"/>
        </a:p>
      </dgm:t>
    </dgm:pt>
    <dgm:pt modelId="{9AC8353C-0BA8-42E3-AAA6-8D079AC1396C}">
      <dgm:prSet/>
      <dgm:spPr/>
      <dgm:t>
        <a:bodyPr/>
        <a:lstStyle/>
        <a:p>
          <a:r>
            <a:rPr lang="de-DE" b="0" u="sng" dirty="0" smtClean="0"/>
            <a:t>s</a:t>
          </a:r>
          <a:r>
            <a:rPr lang="de-DE" dirty="0" smtClean="0"/>
            <a:t>pezifisch</a:t>
          </a:r>
          <a:endParaRPr lang="de-DE" dirty="0"/>
        </a:p>
      </dgm:t>
    </dgm:pt>
    <dgm:pt modelId="{9D71E75A-FC7C-410F-B0D5-B62FADF89F11}" type="parTrans" cxnId="{CF9D2904-E74A-424F-AC58-847288CECD1B}">
      <dgm:prSet/>
      <dgm:spPr/>
      <dgm:t>
        <a:bodyPr/>
        <a:lstStyle/>
        <a:p>
          <a:endParaRPr lang="de-DE"/>
        </a:p>
      </dgm:t>
    </dgm:pt>
    <dgm:pt modelId="{6C6E40E5-E5AF-4002-89FC-F593AF89E69F}" type="sibTrans" cxnId="{CF9D2904-E74A-424F-AC58-847288CECD1B}">
      <dgm:prSet/>
      <dgm:spPr/>
      <dgm:t>
        <a:bodyPr/>
        <a:lstStyle/>
        <a:p>
          <a:endParaRPr lang="de-DE"/>
        </a:p>
      </dgm:t>
    </dgm:pt>
    <dgm:pt modelId="{A852190E-0896-4231-8790-703D501F77B3}">
      <dgm:prSet/>
      <dgm:spPr/>
      <dgm:t>
        <a:bodyPr/>
        <a:lstStyle/>
        <a:p>
          <a:r>
            <a:rPr lang="de-DE" b="0" u="sng" dirty="0" smtClean="0"/>
            <a:t>m</a:t>
          </a:r>
          <a:r>
            <a:rPr lang="de-DE" dirty="0" smtClean="0"/>
            <a:t>essbar</a:t>
          </a:r>
          <a:endParaRPr lang="de-DE" dirty="0"/>
        </a:p>
      </dgm:t>
    </dgm:pt>
    <dgm:pt modelId="{83DD9CFD-39F9-43EF-829A-D951E5404071}" type="parTrans" cxnId="{E6916612-7272-4378-93F8-172D271E68BC}">
      <dgm:prSet/>
      <dgm:spPr/>
      <dgm:t>
        <a:bodyPr/>
        <a:lstStyle/>
        <a:p>
          <a:endParaRPr lang="de-DE"/>
        </a:p>
      </dgm:t>
    </dgm:pt>
    <dgm:pt modelId="{3A48839C-2261-425B-B4E6-AD0414893CA9}" type="sibTrans" cxnId="{E6916612-7272-4378-93F8-172D271E68BC}">
      <dgm:prSet/>
      <dgm:spPr/>
      <dgm:t>
        <a:bodyPr/>
        <a:lstStyle/>
        <a:p>
          <a:endParaRPr lang="de-DE"/>
        </a:p>
      </dgm:t>
    </dgm:pt>
    <dgm:pt modelId="{71317F0B-590C-406D-B030-E253E88419B3}">
      <dgm:prSet/>
      <dgm:spPr/>
      <dgm:t>
        <a:bodyPr/>
        <a:lstStyle/>
        <a:p>
          <a:r>
            <a:rPr lang="de-DE" b="0" u="sng" dirty="0" smtClean="0"/>
            <a:t>a</a:t>
          </a:r>
          <a:r>
            <a:rPr lang="de-DE" dirty="0" smtClean="0"/>
            <a:t>usführbar</a:t>
          </a:r>
          <a:endParaRPr lang="de-DE" dirty="0"/>
        </a:p>
      </dgm:t>
    </dgm:pt>
    <dgm:pt modelId="{3D9EA0E3-7789-445D-B516-EBB291189EC2}" type="parTrans" cxnId="{608F6542-69BD-43D7-BE2E-F73DEAE518D4}">
      <dgm:prSet/>
      <dgm:spPr/>
      <dgm:t>
        <a:bodyPr/>
        <a:lstStyle/>
        <a:p>
          <a:endParaRPr lang="de-DE"/>
        </a:p>
      </dgm:t>
    </dgm:pt>
    <dgm:pt modelId="{DA69F137-A2AF-41DE-A5F6-883BE9D1BB72}" type="sibTrans" cxnId="{608F6542-69BD-43D7-BE2E-F73DEAE518D4}">
      <dgm:prSet/>
      <dgm:spPr/>
      <dgm:t>
        <a:bodyPr/>
        <a:lstStyle/>
        <a:p>
          <a:endParaRPr lang="de-DE"/>
        </a:p>
      </dgm:t>
    </dgm:pt>
    <dgm:pt modelId="{03266478-3525-4B1E-9402-0D779F9FCDA8}">
      <dgm:prSet/>
      <dgm:spPr/>
      <dgm:t>
        <a:bodyPr/>
        <a:lstStyle/>
        <a:p>
          <a:r>
            <a:rPr lang="de-DE" b="0" u="sng" dirty="0" smtClean="0"/>
            <a:t>r</a:t>
          </a:r>
          <a:r>
            <a:rPr lang="de-DE" dirty="0" smtClean="0"/>
            <a:t>ealistisch</a:t>
          </a:r>
          <a:endParaRPr lang="de-DE" dirty="0"/>
        </a:p>
      </dgm:t>
    </dgm:pt>
    <dgm:pt modelId="{B2493387-5C61-47A1-B2E7-8EE3276B8C2F}" type="parTrans" cxnId="{CAF43B86-0098-4F3D-9505-3634F66C66B0}">
      <dgm:prSet/>
      <dgm:spPr/>
      <dgm:t>
        <a:bodyPr/>
        <a:lstStyle/>
        <a:p>
          <a:endParaRPr lang="de-DE"/>
        </a:p>
      </dgm:t>
    </dgm:pt>
    <dgm:pt modelId="{5CF70BBE-E3D3-452E-938F-15A768AEC470}" type="sibTrans" cxnId="{CAF43B86-0098-4F3D-9505-3634F66C66B0}">
      <dgm:prSet/>
      <dgm:spPr/>
      <dgm:t>
        <a:bodyPr/>
        <a:lstStyle/>
        <a:p>
          <a:endParaRPr lang="de-DE"/>
        </a:p>
      </dgm:t>
    </dgm:pt>
    <dgm:pt modelId="{9A316A9D-E849-4C6D-8E1D-ECE91859A8F4}">
      <dgm:prSet/>
      <dgm:spPr/>
      <dgm:t>
        <a:bodyPr/>
        <a:lstStyle/>
        <a:p>
          <a:r>
            <a:rPr lang="de-DE" b="0" u="sng" dirty="0" err="1" smtClean="0"/>
            <a:t>t</a:t>
          </a:r>
          <a:r>
            <a:rPr lang="de-DE" dirty="0" err="1" smtClean="0"/>
            <a:t>erminierbar</a:t>
          </a:r>
          <a:endParaRPr lang="de-DE" dirty="0"/>
        </a:p>
      </dgm:t>
    </dgm:pt>
    <dgm:pt modelId="{E41C47A9-0ACC-4AD1-8B67-8A840A46B2ED}" type="parTrans" cxnId="{4260D04B-366B-4CCD-A819-8037E086479D}">
      <dgm:prSet/>
      <dgm:spPr/>
      <dgm:t>
        <a:bodyPr/>
        <a:lstStyle/>
        <a:p>
          <a:endParaRPr lang="de-DE"/>
        </a:p>
      </dgm:t>
    </dgm:pt>
    <dgm:pt modelId="{5C758731-462B-4953-8BF4-47B5AE0CC6DE}" type="sibTrans" cxnId="{4260D04B-366B-4CCD-A819-8037E086479D}">
      <dgm:prSet/>
      <dgm:spPr/>
      <dgm:t>
        <a:bodyPr/>
        <a:lstStyle/>
        <a:p>
          <a:endParaRPr lang="de-DE"/>
        </a:p>
      </dgm:t>
    </dgm:pt>
    <dgm:pt modelId="{DC71965E-6EF8-4090-8EE0-DE045374B1E5}">
      <dgm:prSet/>
      <dgm:spPr/>
      <dgm:t>
        <a:bodyPr/>
        <a:lstStyle/>
        <a:p>
          <a:r>
            <a:rPr lang="de-DE" dirty="0" smtClean="0"/>
            <a:t>Ziele müssen eindeutig definiert sein!</a:t>
          </a:r>
          <a:endParaRPr lang="de-DE" dirty="0"/>
        </a:p>
      </dgm:t>
    </dgm:pt>
    <dgm:pt modelId="{277A26C2-18C8-4BAA-B621-1D5EF00325BC}" type="parTrans" cxnId="{28F9ACD9-588E-4387-8516-F19AA360B563}">
      <dgm:prSet/>
      <dgm:spPr/>
      <dgm:t>
        <a:bodyPr/>
        <a:lstStyle/>
        <a:p>
          <a:endParaRPr lang="de-DE"/>
        </a:p>
      </dgm:t>
    </dgm:pt>
    <dgm:pt modelId="{834C1E97-7D50-42B8-8BBE-AA2E7F424C67}" type="sibTrans" cxnId="{28F9ACD9-588E-4387-8516-F19AA360B563}">
      <dgm:prSet/>
      <dgm:spPr/>
      <dgm:t>
        <a:bodyPr/>
        <a:lstStyle/>
        <a:p>
          <a:endParaRPr lang="de-DE"/>
        </a:p>
      </dgm:t>
    </dgm:pt>
    <dgm:pt modelId="{BF133642-595A-430B-9423-CDA48186F6A5}">
      <dgm:prSet/>
      <dgm:spPr/>
      <dgm:t>
        <a:bodyPr/>
        <a:lstStyle/>
        <a:p>
          <a:r>
            <a:rPr lang="de-DE" dirty="0" smtClean="0"/>
            <a:t>Nicht vage, sondern so präzise wie möglich.</a:t>
          </a:r>
          <a:endParaRPr lang="de-DE" dirty="0"/>
        </a:p>
      </dgm:t>
    </dgm:pt>
    <dgm:pt modelId="{67CF49BD-3966-407C-95C0-CDE7EBDC5B4A}" type="parTrans" cxnId="{096E1062-9A0F-4489-B9C8-E849AAAACA8A}">
      <dgm:prSet/>
      <dgm:spPr/>
      <dgm:t>
        <a:bodyPr/>
        <a:lstStyle/>
        <a:p>
          <a:endParaRPr lang="de-DE"/>
        </a:p>
      </dgm:t>
    </dgm:pt>
    <dgm:pt modelId="{0F1EE53F-DDF9-4D3E-BC31-F3E8C9DD2B19}" type="sibTrans" cxnId="{096E1062-9A0F-4489-B9C8-E849AAAACA8A}">
      <dgm:prSet/>
      <dgm:spPr/>
      <dgm:t>
        <a:bodyPr/>
        <a:lstStyle/>
        <a:p>
          <a:endParaRPr lang="de-DE"/>
        </a:p>
      </dgm:t>
    </dgm:pt>
    <dgm:pt modelId="{1C1EC2B3-1290-4FC5-9212-2147B41FB466}">
      <dgm:prSet/>
      <dgm:spPr/>
      <dgm:t>
        <a:bodyPr/>
        <a:lstStyle/>
        <a:p>
          <a:r>
            <a:rPr lang="de-DE" dirty="0" smtClean="0"/>
            <a:t>Ziele müssen messbar sein</a:t>
          </a:r>
          <a:endParaRPr lang="de-DE" dirty="0"/>
        </a:p>
      </dgm:t>
    </dgm:pt>
    <dgm:pt modelId="{60174328-584E-44BB-9413-40E0C64AE6EA}" type="parTrans" cxnId="{F83341D1-A1DE-4784-8EE2-9C86F046C85E}">
      <dgm:prSet/>
      <dgm:spPr/>
      <dgm:t>
        <a:bodyPr/>
        <a:lstStyle/>
        <a:p>
          <a:endParaRPr lang="de-DE"/>
        </a:p>
      </dgm:t>
    </dgm:pt>
    <dgm:pt modelId="{9BC88F18-4CF8-4D04-9E89-AB57A2BC1FFA}" type="sibTrans" cxnId="{F83341D1-A1DE-4784-8EE2-9C86F046C85E}">
      <dgm:prSet/>
      <dgm:spPr/>
      <dgm:t>
        <a:bodyPr/>
        <a:lstStyle/>
        <a:p>
          <a:endParaRPr lang="de-DE"/>
        </a:p>
      </dgm:t>
    </dgm:pt>
    <dgm:pt modelId="{462D6A1F-A691-45A6-AAF2-15580AB7E037}">
      <dgm:prSet/>
      <dgm:spPr/>
      <dgm:t>
        <a:bodyPr/>
        <a:lstStyle/>
        <a:p>
          <a:r>
            <a:rPr lang="de-DE" dirty="0" smtClean="0"/>
            <a:t>Messbarkeitskriterien</a:t>
          </a:r>
          <a:endParaRPr lang="de-DE" dirty="0"/>
        </a:p>
      </dgm:t>
    </dgm:pt>
    <dgm:pt modelId="{D5223C57-90F8-4D1A-84DD-4BCA4C917E2C}" type="parTrans" cxnId="{ECFDB6F0-9BD5-4EBA-BE1D-976BB35DA946}">
      <dgm:prSet/>
      <dgm:spPr/>
      <dgm:t>
        <a:bodyPr/>
        <a:lstStyle/>
        <a:p>
          <a:endParaRPr lang="de-DE"/>
        </a:p>
      </dgm:t>
    </dgm:pt>
    <dgm:pt modelId="{66A1C8F4-F47A-4517-9813-1EAB5AAC670A}" type="sibTrans" cxnId="{ECFDB6F0-9BD5-4EBA-BE1D-976BB35DA946}">
      <dgm:prSet/>
      <dgm:spPr/>
      <dgm:t>
        <a:bodyPr/>
        <a:lstStyle/>
        <a:p>
          <a:endParaRPr lang="de-DE"/>
        </a:p>
      </dgm:t>
    </dgm:pt>
    <dgm:pt modelId="{FBE6256B-36D6-4218-B9EC-81825EA4BF1A}">
      <dgm:prSet/>
      <dgm:spPr/>
      <dgm:t>
        <a:bodyPr/>
        <a:lstStyle/>
        <a:p>
          <a:r>
            <a:rPr lang="de-DE" dirty="0" smtClean="0"/>
            <a:t>Ziele müssen </a:t>
          </a:r>
          <a:r>
            <a:rPr lang="de-DE" dirty="0" smtClean="0"/>
            <a:t>von Allen akzeptiert </a:t>
          </a:r>
          <a:r>
            <a:rPr lang="de-DE" dirty="0" smtClean="0"/>
            <a:t>worden sein</a:t>
          </a:r>
          <a:endParaRPr lang="de-DE" dirty="0"/>
        </a:p>
      </dgm:t>
    </dgm:pt>
    <dgm:pt modelId="{BF35C52F-6351-4550-8A54-33BEE04C7A7F}" type="parTrans" cxnId="{68B7E991-A85B-412B-9EB2-5BEA29152887}">
      <dgm:prSet/>
      <dgm:spPr/>
      <dgm:t>
        <a:bodyPr/>
        <a:lstStyle/>
        <a:p>
          <a:endParaRPr lang="de-DE"/>
        </a:p>
      </dgm:t>
    </dgm:pt>
    <dgm:pt modelId="{16DA34F9-D5B6-400F-B96A-83DCF3971946}" type="sibTrans" cxnId="{68B7E991-A85B-412B-9EB2-5BEA29152887}">
      <dgm:prSet/>
      <dgm:spPr/>
      <dgm:t>
        <a:bodyPr/>
        <a:lstStyle/>
        <a:p>
          <a:endParaRPr lang="de-DE"/>
        </a:p>
      </dgm:t>
    </dgm:pt>
    <dgm:pt modelId="{2B6B3072-AC84-46A5-AEA5-ABE2A1FB7F49}">
      <dgm:prSet/>
      <dgm:spPr/>
      <dgm:t>
        <a:bodyPr/>
        <a:lstStyle/>
        <a:p>
          <a:r>
            <a:rPr lang="de-DE" dirty="0" smtClean="0"/>
            <a:t>auch: angemessen, attraktiv, anspruchsvoll</a:t>
          </a:r>
          <a:endParaRPr lang="de-DE" dirty="0"/>
        </a:p>
      </dgm:t>
    </dgm:pt>
    <dgm:pt modelId="{9E4D2BBC-A1BA-4545-B20E-CC02B9666ED8}" type="parTrans" cxnId="{8AF961FE-A0AD-4445-9123-D060563EE404}">
      <dgm:prSet/>
      <dgm:spPr/>
      <dgm:t>
        <a:bodyPr/>
        <a:lstStyle/>
        <a:p>
          <a:endParaRPr lang="de-DE"/>
        </a:p>
      </dgm:t>
    </dgm:pt>
    <dgm:pt modelId="{5C40FD49-3680-4030-BFD8-EFBE54C79E73}" type="sibTrans" cxnId="{8AF961FE-A0AD-4445-9123-D060563EE404}">
      <dgm:prSet/>
      <dgm:spPr/>
      <dgm:t>
        <a:bodyPr/>
        <a:lstStyle/>
        <a:p>
          <a:endParaRPr lang="de-DE"/>
        </a:p>
      </dgm:t>
    </dgm:pt>
    <dgm:pt modelId="{97C86F3D-0481-4B4A-837D-74D04FA5C475}">
      <dgm:prSet/>
      <dgm:spPr/>
      <dgm:t>
        <a:bodyPr/>
        <a:lstStyle/>
        <a:p>
          <a:r>
            <a:rPr lang="de-DE" dirty="0" smtClean="0"/>
            <a:t>Ziele müssen möglich sein</a:t>
          </a:r>
          <a:endParaRPr lang="de-DE" dirty="0"/>
        </a:p>
      </dgm:t>
    </dgm:pt>
    <dgm:pt modelId="{E8AB63E5-1B6E-458E-BCF8-0BFC282E998C}" type="parTrans" cxnId="{B2893D93-6435-4BD9-9C1F-E746473427A8}">
      <dgm:prSet/>
      <dgm:spPr/>
      <dgm:t>
        <a:bodyPr/>
        <a:lstStyle/>
        <a:p>
          <a:endParaRPr lang="de-DE"/>
        </a:p>
      </dgm:t>
    </dgm:pt>
    <dgm:pt modelId="{55062BF2-DA31-4689-9007-5051677CB4D8}" type="sibTrans" cxnId="{B2893D93-6435-4BD9-9C1F-E746473427A8}">
      <dgm:prSet/>
      <dgm:spPr/>
      <dgm:t>
        <a:bodyPr/>
        <a:lstStyle/>
        <a:p>
          <a:endParaRPr lang="de-DE"/>
        </a:p>
      </dgm:t>
    </dgm:pt>
    <dgm:pt modelId="{7E246432-DAF3-425A-95B7-40D523C96872}">
      <dgm:prSet/>
      <dgm:spPr/>
      <dgm:t>
        <a:bodyPr/>
        <a:lstStyle/>
        <a:p>
          <a:r>
            <a:rPr lang="de-DE" dirty="0" smtClean="0"/>
            <a:t>zu </a:t>
          </a:r>
          <a:r>
            <a:rPr lang="de-DE" dirty="0" smtClean="0"/>
            <a:t>jedem Ziel gehört ein Termin, bis wann es erreicht sein muss.</a:t>
          </a:r>
          <a:endParaRPr lang="de-DE" dirty="0"/>
        </a:p>
      </dgm:t>
    </dgm:pt>
    <dgm:pt modelId="{84127AFF-DDAC-4D55-9B5D-4EC314DE0D99}" type="parTrans" cxnId="{F4201E07-27F7-4E7B-8414-29C11CD83306}">
      <dgm:prSet/>
      <dgm:spPr/>
      <dgm:t>
        <a:bodyPr/>
        <a:lstStyle/>
        <a:p>
          <a:endParaRPr lang="de-DE"/>
        </a:p>
      </dgm:t>
    </dgm:pt>
    <dgm:pt modelId="{4EF53B6C-C58D-4299-B23E-FBACD0E9DFED}" type="sibTrans" cxnId="{F4201E07-27F7-4E7B-8414-29C11CD83306}">
      <dgm:prSet/>
      <dgm:spPr/>
      <dgm:t>
        <a:bodyPr/>
        <a:lstStyle/>
        <a:p>
          <a:endParaRPr lang="de-DE"/>
        </a:p>
      </dgm:t>
    </dgm:pt>
    <dgm:pt modelId="{F61D7B99-2877-4549-BE9C-739873BA90EA}" type="pres">
      <dgm:prSet presAssocID="{FB632CEF-D41A-4878-A674-5E5673CEBC1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de-DE"/>
        </a:p>
      </dgm:t>
    </dgm:pt>
    <dgm:pt modelId="{B03992C6-246A-45F6-8A49-6ACF1CD6E741}" type="pres">
      <dgm:prSet presAssocID="{D632CA11-1CB8-405B-97AB-0D176BBACF08}" presName="thickLine" presStyleLbl="alignNode1" presStyleIdx="0" presStyleCnt="5"/>
      <dgm:spPr/>
    </dgm:pt>
    <dgm:pt modelId="{700ABE13-E3BF-4D84-B598-6BBF4CC00442}" type="pres">
      <dgm:prSet presAssocID="{D632CA11-1CB8-405B-97AB-0D176BBACF08}" presName="horz1" presStyleCnt="0"/>
      <dgm:spPr/>
    </dgm:pt>
    <dgm:pt modelId="{BD9FC13F-47AF-4D58-ADDD-4B3D26096FE0}" type="pres">
      <dgm:prSet presAssocID="{D632CA11-1CB8-405B-97AB-0D176BBACF08}" presName="tx1" presStyleLbl="revTx" presStyleIdx="0" presStyleCnt="18"/>
      <dgm:spPr/>
      <dgm:t>
        <a:bodyPr/>
        <a:lstStyle/>
        <a:p>
          <a:endParaRPr lang="de-DE"/>
        </a:p>
      </dgm:t>
    </dgm:pt>
    <dgm:pt modelId="{3AF30E89-6DA5-45EB-B9C3-86EFB33E9EA4}" type="pres">
      <dgm:prSet presAssocID="{D632CA11-1CB8-405B-97AB-0D176BBACF08}" presName="vert1" presStyleCnt="0"/>
      <dgm:spPr/>
    </dgm:pt>
    <dgm:pt modelId="{170A69B3-6E69-476D-A294-9914112A07E2}" type="pres">
      <dgm:prSet presAssocID="{9AC8353C-0BA8-42E3-AAA6-8D079AC1396C}" presName="vertSpace2a" presStyleCnt="0"/>
      <dgm:spPr/>
    </dgm:pt>
    <dgm:pt modelId="{3795D6FD-892B-4D0D-A5BE-AEF9D53EBCCA}" type="pres">
      <dgm:prSet presAssocID="{9AC8353C-0BA8-42E3-AAA6-8D079AC1396C}" presName="horz2" presStyleCnt="0"/>
      <dgm:spPr/>
    </dgm:pt>
    <dgm:pt modelId="{FD71EE0A-D9C0-491B-AE16-478C9A7491C8}" type="pres">
      <dgm:prSet presAssocID="{9AC8353C-0BA8-42E3-AAA6-8D079AC1396C}" presName="horzSpace2" presStyleCnt="0"/>
      <dgm:spPr/>
    </dgm:pt>
    <dgm:pt modelId="{0BD3167C-8BB1-4F06-9B43-6EC5E32B8027}" type="pres">
      <dgm:prSet presAssocID="{9AC8353C-0BA8-42E3-AAA6-8D079AC1396C}" presName="tx2" presStyleLbl="revTx" presStyleIdx="1" presStyleCnt="18"/>
      <dgm:spPr/>
      <dgm:t>
        <a:bodyPr/>
        <a:lstStyle/>
        <a:p>
          <a:endParaRPr lang="de-DE"/>
        </a:p>
      </dgm:t>
    </dgm:pt>
    <dgm:pt modelId="{91894F05-B244-44C0-B20B-C47487150A2D}" type="pres">
      <dgm:prSet presAssocID="{9AC8353C-0BA8-42E3-AAA6-8D079AC1396C}" presName="vert2" presStyleCnt="0"/>
      <dgm:spPr/>
    </dgm:pt>
    <dgm:pt modelId="{50492046-0DDF-4BEA-A903-11DD5051D9D2}" type="pres">
      <dgm:prSet presAssocID="{DC71965E-6EF8-4090-8EE0-DE045374B1E5}" presName="horz3" presStyleCnt="0"/>
      <dgm:spPr/>
    </dgm:pt>
    <dgm:pt modelId="{ABECDC2B-1632-4DF4-AF98-1A7E4DE24C50}" type="pres">
      <dgm:prSet presAssocID="{DC71965E-6EF8-4090-8EE0-DE045374B1E5}" presName="horzSpace3" presStyleCnt="0"/>
      <dgm:spPr/>
    </dgm:pt>
    <dgm:pt modelId="{76307BC9-6382-4745-9EBC-5657577C9C4C}" type="pres">
      <dgm:prSet presAssocID="{DC71965E-6EF8-4090-8EE0-DE045374B1E5}" presName="tx3" presStyleLbl="revTx" presStyleIdx="2" presStyleCnt="18"/>
      <dgm:spPr/>
      <dgm:t>
        <a:bodyPr/>
        <a:lstStyle/>
        <a:p>
          <a:endParaRPr lang="de-DE"/>
        </a:p>
      </dgm:t>
    </dgm:pt>
    <dgm:pt modelId="{B6B2E539-BE40-49FB-9056-667A083E1892}" type="pres">
      <dgm:prSet presAssocID="{DC71965E-6EF8-4090-8EE0-DE045374B1E5}" presName="vert3" presStyleCnt="0"/>
      <dgm:spPr/>
    </dgm:pt>
    <dgm:pt modelId="{8BCFBF28-8F75-42C4-A96E-BE3850329DA7}" type="pres">
      <dgm:prSet presAssocID="{834C1E97-7D50-42B8-8BBE-AA2E7F424C67}" presName="thinLine3" presStyleLbl="callout" presStyleIdx="0" presStyleCnt="8"/>
      <dgm:spPr/>
    </dgm:pt>
    <dgm:pt modelId="{5D7493BE-DAF2-4D6E-AEF1-7630B99D6CDF}" type="pres">
      <dgm:prSet presAssocID="{BF133642-595A-430B-9423-CDA48186F6A5}" presName="horz3" presStyleCnt="0"/>
      <dgm:spPr/>
    </dgm:pt>
    <dgm:pt modelId="{32EB6E89-27F1-4139-BED2-11F3476FF1B1}" type="pres">
      <dgm:prSet presAssocID="{BF133642-595A-430B-9423-CDA48186F6A5}" presName="horzSpace3" presStyleCnt="0"/>
      <dgm:spPr/>
    </dgm:pt>
    <dgm:pt modelId="{A21F337D-0798-4827-8424-852BE4AEBDFF}" type="pres">
      <dgm:prSet presAssocID="{BF133642-595A-430B-9423-CDA48186F6A5}" presName="tx3" presStyleLbl="revTx" presStyleIdx="3" presStyleCnt="18"/>
      <dgm:spPr/>
      <dgm:t>
        <a:bodyPr/>
        <a:lstStyle/>
        <a:p>
          <a:endParaRPr lang="de-DE"/>
        </a:p>
      </dgm:t>
    </dgm:pt>
    <dgm:pt modelId="{BA09BDEB-795C-4016-A3EB-2ABB2DA1B9C9}" type="pres">
      <dgm:prSet presAssocID="{BF133642-595A-430B-9423-CDA48186F6A5}" presName="vert3" presStyleCnt="0"/>
      <dgm:spPr/>
    </dgm:pt>
    <dgm:pt modelId="{FCD07543-A02A-4EA1-817B-2662226204F3}" type="pres">
      <dgm:prSet presAssocID="{9AC8353C-0BA8-42E3-AAA6-8D079AC1396C}" presName="thinLine2b" presStyleLbl="callout" presStyleIdx="1" presStyleCnt="8"/>
      <dgm:spPr/>
    </dgm:pt>
    <dgm:pt modelId="{0F1C2ED5-326C-4C2A-A842-724DEF0972AD}" type="pres">
      <dgm:prSet presAssocID="{9AC8353C-0BA8-42E3-AAA6-8D079AC1396C}" presName="vertSpace2b" presStyleCnt="0"/>
      <dgm:spPr/>
    </dgm:pt>
    <dgm:pt modelId="{E808F3AA-A15E-4C1E-B3FA-099B138E219E}" type="pres">
      <dgm:prSet presAssocID="{FA4ADF02-B902-445F-8FCB-8790CF02BEE6}" presName="thickLine" presStyleLbl="alignNode1" presStyleIdx="1" presStyleCnt="5"/>
      <dgm:spPr/>
    </dgm:pt>
    <dgm:pt modelId="{51A96814-26C7-41AD-BC34-FECAAD017A3E}" type="pres">
      <dgm:prSet presAssocID="{FA4ADF02-B902-445F-8FCB-8790CF02BEE6}" presName="horz1" presStyleCnt="0"/>
      <dgm:spPr/>
    </dgm:pt>
    <dgm:pt modelId="{32F5938E-A9C5-40FE-8AC9-77A80E3A4484}" type="pres">
      <dgm:prSet presAssocID="{FA4ADF02-B902-445F-8FCB-8790CF02BEE6}" presName="tx1" presStyleLbl="revTx" presStyleIdx="4" presStyleCnt="18"/>
      <dgm:spPr/>
      <dgm:t>
        <a:bodyPr/>
        <a:lstStyle/>
        <a:p>
          <a:endParaRPr lang="de-DE"/>
        </a:p>
      </dgm:t>
    </dgm:pt>
    <dgm:pt modelId="{29607390-596F-4794-8BF1-BDF27627B3CD}" type="pres">
      <dgm:prSet presAssocID="{FA4ADF02-B902-445F-8FCB-8790CF02BEE6}" presName="vert1" presStyleCnt="0"/>
      <dgm:spPr/>
    </dgm:pt>
    <dgm:pt modelId="{148EBF83-193E-4BD0-A7E5-FD795C499447}" type="pres">
      <dgm:prSet presAssocID="{A852190E-0896-4231-8790-703D501F77B3}" presName="vertSpace2a" presStyleCnt="0"/>
      <dgm:spPr/>
    </dgm:pt>
    <dgm:pt modelId="{709014C0-E213-43A0-B04B-01AD93B8B073}" type="pres">
      <dgm:prSet presAssocID="{A852190E-0896-4231-8790-703D501F77B3}" presName="horz2" presStyleCnt="0"/>
      <dgm:spPr/>
    </dgm:pt>
    <dgm:pt modelId="{B1983171-5523-4FBF-89AE-7A8564E7E6F9}" type="pres">
      <dgm:prSet presAssocID="{A852190E-0896-4231-8790-703D501F77B3}" presName="horzSpace2" presStyleCnt="0"/>
      <dgm:spPr/>
    </dgm:pt>
    <dgm:pt modelId="{E8DFFABD-8FCB-4086-B550-FF1B5FECFF29}" type="pres">
      <dgm:prSet presAssocID="{A852190E-0896-4231-8790-703D501F77B3}" presName="tx2" presStyleLbl="revTx" presStyleIdx="5" presStyleCnt="18"/>
      <dgm:spPr/>
      <dgm:t>
        <a:bodyPr/>
        <a:lstStyle/>
        <a:p>
          <a:endParaRPr lang="de-DE"/>
        </a:p>
      </dgm:t>
    </dgm:pt>
    <dgm:pt modelId="{7F6025D5-62DF-48D8-868B-5A4F9121031D}" type="pres">
      <dgm:prSet presAssocID="{A852190E-0896-4231-8790-703D501F77B3}" presName="vert2" presStyleCnt="0"/>
      <dgm:spPr/>
    </dgm:pt>
    <dgm:pt modelId="{43A46C0C-ECE6-4135-B6FD-C1DD39E67B6F}" type="pres">
      <dgm:prSet presAssocID="{1C1EC2B3-1290-4FC5-9212-2147B41FB466}" presName="horz3" presStyleCnt="0"/>
      <dgm:spPr/>
    </dgm:pt>
    <dgm:pt modelId="{0E4CF638-BBA2-4395-9F0F-9E2EFC454D7E}" type="pres">
      <dgm:prSet presAssocID="{1C1EC2B3-1290-4FC5-9212-2147B41FB466}" presName="horzSpace3" presStyleCnt="0"/>
      <dgm:spPr/>
    </dgm:pt>
    <dgm:pt modelId="{E41E2A4B-C916-4D3E-81B3-CF3C7B9C285A}" type="pres">
      <dgm:prSet presAssocID="{1C1EC2B3-1290-4FC5-9212-2147B41FB466}" presName="tx3" presStyleLbl="revTx" presStyleIdx="6" presStyleCnt="18"/>
      <dgm:spPr/>
      <dgm:t>
        <a:bodyPr/>
        <a:lstStyle/>
        <a:p>
          <a:endParaRPr lang="de-DE"/>
        </a:p>
      </dgm:t>
    </dgm:pt>
    <dgm:pt modelId="{1C8FD058-F317-443E-B93A-F561D19552BA}" type="pres">
      <dgm:prSet presAssocID="{1C1EC2B3-1290-4FC5-9212-2147B41FB466}" presName="vert3" presStyleCnt="0"/>
      <dgm:spPr/>
    </dgm:pt>
    <dgm:pt modelId="{B1DA1D05-FF69-4C19-A0AC-864A3738CADA}" type="pres">
      <dgm:prSet presAssocID="{9BC88F18-4CF8-4D04-9E89-AB57A2BC1FFA}" presName="thinLine3" presStyleLbl="callout" presStyleIdx="2" presStyleCnt="8"/>
      <dgm:spPr/>
    </dgm:pt>
    <dgm:pt modelId="{8928CB53-A508-4488-B971-222A856DC0A1}" type="pres">
      <dgm:prSet presAssocID="{462D6A1F-A691-45A6-AAF2-15580AB7E037}" presName="horz3" presStyleCnt="0"/>
      <dgm:spPr/>
    </dgm:pt>
    <dgm:pt modelId="{3F0398F0-3C4C-4505-85DF-90F19CFA1415}" type="pres">
      <dgm:prSet presAssocID="{462D6A1F-A691-45A6-AAF2-15580AB7E037}" presName="horzSpace3" presStyleCnt="0"/>
      <dgm:spPr/>
    </dgm:pt>
    <dgm:pt modelId="{D45F5A3B-BB69-4B73-92DF-9A79A054057C}" type="pres">
      <dgm:prSet presAssocID="{462D6A1F-A691-45A6-AAF2-15580AB7E037}" presName="tx3" presStyleLbl="revTx" presStyleIdx="7" presStyleCnt="18"/>
      <dgm:spPr/>
      <dgm:t>
        <a:bodyPr/>
        <a:lstStyle/>
        <a:p>
          <a:endParaRPr lang="de-DE"/>
        </a:p>
      </dgm:t>
    </dgm:pt>
    <dgm:pt modelId="{9F748CEE-DBB0-4593-9956-C9A46C572508}" type="pres">
      <dgm:prSet presAssocID="{462D6A1F-A691-45A6-AAF2-15580AB7E037}" presName="vert3" presStyleCnt="0"/>
      <dgm:spPr/>
    </dgm:pt>
    <dgm:pt modelId="{3C130559-4641-4C17-8129-4AC4CAD65EAA}" type="pres">
      <dgm:prSet presAssocID="{A852190E-0896-4231-8790-703D501F77B3}" presName="thinLine2b" presStyleLbl="callout" presStyleIdx="3" presStyleCnt="8"/>
      <dgm:spPr/>
    </dgm:pt>
    <dgm:pt modelId="{766EFC8F-75B5-4828-B365-F4E1EBE8F0C6}" type="pres">
      <dgm:prSet presAssocID="{A852190E-0896-4231-8790-703D501F77B3}" presName="vertSpace2b" presStyleCnt="0"/>
      <dgm:spPr/>
    </dgm:pt>
    <dgm:pt modelId="{2FE9890C-9AFD-4CAB-96EB-A35F85443DAB}" type="pres">
      <dgm:prSet presAssocID="{2218D7E3-D7D2-4F26-B97A-A4F790588CE8}" presName="thickLine" presStyleLbl="alignNode1" presStyleIdx="2" presStyleCnt="5"/>
      <dgm:spPr/>
    </dgm:pt>
    <dgm:pt modelId="{C8698815-0226-4EE3-8F94-D9B6043C766C}" type="pres">
      <dgm:prSet presAssocID="{2218D7E3-D7D2-4F26-B97A-A4F790588CE8}" presName="horz1" presStyleCnt="0"/>
      <dgm:spPr/>
    </dgm:pt>
    <dgm:pt modelId="{86AC2CF3-EACF-477D-8462-8EBC01CE6561}" type="pres">
      <dgm:prSet presAssocID="{2218D7E3-D7D2-4F26-B97A-A4F790588CE8}" presName="tx1" presStyleLbl="revTx" presStyleIdx="8" presStyleCnt="18"/>
      <dgm:spPr/>
      <dgm:t>
        <a:bodyPr/>
        <a:lstStyle/>
        <a:p>
          <a:endParaRPr lang="de-DE"/>
        </a:p>
      </dgm:t>
    </dgm:pt>
    <dgm:pt modelId="{1235DB18-F619-44B0-B508-A2A28B35E5D0}" type="pres">
      <dgm:prSet presAssocID="{2218D7E3-D7D2-4F26-B97A-A4F790588CE8}" presName="vert1" presStyleCnt="0"/>
      <dgm:spPr/>
    </dgm:pt>
    <dgm:pt modelId="{8FF76788-319F-4A73-B4A0-D39729D2BDC8}" type="pres">
      <dgm:prSet presAssocID="{71317F0B-590C-406D-B030-E253E88419B3}" presName="vertSpace2a" presStyleCnt="0"/>
      <dgm:spPr/>
    </dgm:pt>
    <dgm:pt modelId="{9B86D3F8-DCA5-421D-B566-3FB49296F170}" type="pres">
      <dgm:prSet presAssocID="{71317F0B-590C-406D-B030-E253E88419B3}" presName="horz2" presStyleCnt="0"/>
      <dgm:spPr/>
    </dgm:pt>
    <dgm:pt modelId="{935C2127-AC93-4ECF-A403-4CEE9828796E}" type="pres">
      <dgm:prSet presAssocID="{71317F0B-590C-406D-B030-E253E88419B3}" presName="horzSpace2" presStyleCnt="0"/>
      <dgm:spPr/>
    </dgm:pt>
    <dgm:pt modelId="{B4EA7598-3D1B-4975-A020-753CA5232007}" type="pres">
      <dgm:prSet presAssocID="{71317F0B-590C-406D-B030-E253E88419B3}" presName="tx2" presStyleLbl="revTx" presStyleIdx="9" presStyleCnt="18"/>
      <dgm:spPr/>
      <dgm:t>
        <a:bodyPr/>
        <a:lstStyle/>
        <a:p>
          <a:endParaRPr lang="de-DE"/>
        </a:p>
      </dgm:t>
    </dgm:pt>
    <dgm:pt modelId="{9BB969C5-709B-4991-8367-4F321F2F87E6}" type="pres">
      <dgm:prSet presAssocID="{71317F0B-590C-406D-B030-E253E88419B3}" presName="vert2" presStyleCnt="0"/>
      <dgm:spPr/>
    </dgm:pt>
    <dgm:pt modelId="{6C80821E-07A4-4F6C-B625-5F0DCE812E3D}" type="pres">
      <dgm:prSet presAssocID="{FBE6256B-36D6-4218-B9EC-81825EA4BF1A}" presName="horz3" presStyleCnt="0"/>
      <dgm:spPr/>
    </dgm:pt>
    <dgm:pt modelId="{479E58C1-FCAF-429C-A4AF-A23CA6FFD5AA}" type="pres">
      <dgm:prSet presAssocID="{FBE6256B-36D6-4218-B9EC-81825EA4BF1A}" presName="horzSpace3" presStyleCnt="0"/>
      <dgm:spPr/>
    </dgm:pt>
    <dgm:pt modelId="{842F7FDB-FCA4-4D0D-9B0E-5692244E0A4F}" type="pres">
      <dgm:prSet presAssocID="{FBE6256B-36D6-4218-B9EC-81825EA4BF1A}" presName="tx3" presStyleLbl="revTx" presStyleIdx="10" presStyleCnt="18"/>
      <dgm:spPr/>
      <dgm:t>
        <a:bodyPr/>
        <a:lstStyle/>
        <a:p>
          <a:endParaRPr lang="de-DE"/>
        </a:p>
      </dgm:t>
    </dgm:pt>
    <dgm:pt modelId="{AD698171-3A9B-4913-B6C3-C5768999DD45}" type="pres">
      <dgm:prSet presAssocID="{FBE6256B-36D6-4218-B9EC-81825EA4BF1A}" presName="vert3" presStyleCnt="0"/>
      <dgm:spPr/>
    </dgm:pt>
    <dgm:pt modelId="{8BAFA177-1034-45D5-BE9D-7C89B33220D0}" type="pres">
      <dgm:prSet presAssocID="{16DA34F9-D5B6-400F-B96A-83DCF3971946}" presName="thinLine3" presStyleLbl="callout" presStyleIdx="4" presStyleCnt="8"/>
      <dgm:spPr/>
    </dgm:pt>
    <dgm:pt modelId="{57C94348-13A8-4A6A-9E40-FD4D9DEDD40C}" type="pres">
      <dgm:prSet presAssocID="{2B6B3072-AC84-46A5-AEA5-ABE2A1FB7F49}" presName="horz3" presStyleCnt="0"/>
      <dgm:spPr/>
    </dgm:pt>
    <dgm:pt modelId="{2DC7698B-416A-45FE-BE08-96F103FC5BD0}" type="pres">
      <dgm:prSet presAssocID="{2B6B3072-AC84-46A5-AEA5-ABE2A1FB7F49}" presName="horzSpace3" presStyleCnt="0"/>
      <dgm:spPr/>
    </dgm:pt>
    <dgm:pt modelId="{36ECB5D4-2463-4216-A7FF-1CE2B1A9449B}" type="pres">
      <dgm:prSet presAssocID="{2B6B3072-AC84-46A5-AEA5-ABE2A1FB7F49}" presName="tx3" presStyleLbl="revTx" presStyleIdx="11" presStyleCnt="18"/>
      <dgm:spPr/>
      <dgm:t>
        <a:bodyPr/>
        <a:lstStyle/>
        <a:p>
          <a:endParaRPr lang="de-DE"/>
        </a:p>
      </dgm:t>
    </dgm:pt>
    <dgm:pt modelId="{1A6558D1-6D05-41D1-A4F7-10AC36BCCEDF}" type="pres">
      <dgm:prSet presAssocID="{2B6B3072-AC84-46A5-AEA5-ABE2A1FB7F49}" presName="vert3" presStyleCnt="0"/>
      <dgm:spPr/>
    </dgm:pt>
    <dgm:pt modelId="{4FEEB029-4B71-4D52-9672-AA69957F00E4}" type="pres">
      <dgm:prSet presAssocID="{71317F0B-590C-406D-B030-E253E88419B3}" presName="thinLine2b" presStyleLbl="callout" presStyleIdx="5" presStyleCnt="8"/>
      <dgm:spPr/>
    </dgm:pt>
    <dgm:pt modelId="{7897FB10-B7BE-4C98-81EF-4B636CB71560}" type="pres">
      <dgm:prSet presAssocID="{71317F0B-590C-406D-B030-E253E88419B3}" presName="vertSpace2b" presStyleCnt="0"/>
      <dgm:spPr/>
    </dgm:pt>
    <dgm:pt modelId="{BC5162DB-F195-4307-8B7B-B18F71F05EB2}" type="pres">
      <dgm:prSet presAssocID="{E4878892-D11D-4B60-AE6A-D9CF3A27F679}" presName="thickLine" presStyleLbl="alignNode1" presStyleIdx="3" presStyleCnt="5"/>
      <dgm:spPr/>
    </dgm:pt>
    <dgm:pt modelId="{7B9B00F6-43BA-4058-AA40-5681BF0E3EF1}" type="pres">
      <dgm:prSet presAssocID="{E4878892-D11D-4B60-AE6A-D9CF3A27F679}" presName="horz1" presStyleCnt="0"/>
      <dgm:spPr/>
    </dgm:pt>
    <dgm:pt modelId="{8938AF84-D7D2-4B7E-9028-566223AF7F30}" type="pres">
      <dgm:prSet presAssocID="{E4878892-D11D-4B60-AE6A-D9CF3A27F679}" presName="tx1" presStyleLbl="revTx" presStyleIdx="12" presStyleCnt="18"/>
      <dgm:spPr/>
      <dgm:t>
        <a:bodyPr/>
        <a:lstStyle/>
        <a:p>
          <a:endParaRPr lang="de-DE"/>
        </a:p>
      </dgm:t>
    </dgm:pt>
    <dgm:pt modelId="{17510428-103A-450C-BB00-D68CE3693D0A}" type="pres">
      <dgm:prSet presAssocID="{E4878892-D11D-4B60-AE6A-D9CF3A27F679}" presName="vert1" presStyleCnt="0"/>
      <dgm:spPr/>
    </dgm:pt>
    <dgm:pt modelId="{B3EE1065-B5AD-49BC-8A87-710C6B575B2D}" type="pres">
      <dgm:prSet presAssocID="{03266478-3525-4B1E-9402-0D779F9FCDA8}" presName="vertSpace2a" presStyleCnt="0"/>
      <dgm:spPr/>
    </dgm:pt>
    <dgm:pt modelId="{A184E3C2-F1D2-412F-A8C6-547D7DA1CECB}" type="pres">
      <dgm:prSet presAssocID="{03266478-3525-4B1E-9402-0D779F9FCDA8}" presName="horz2" presStyleCnt="0"/>
      <dgm:spPr/>
    </dgm:pt>
    <dgm:pt modelId="{4549EEED-B280-4E81-BDEF-A18A8B315D16}" type="pres">
      <dgm:prSet presAssocID="{03266478-3525-4B1E-9402-0D779F9FCDA8}" presName="horzSpace2" presStyleCnt="0"/>
      <dgm:spPr/>
    </dgm:pt>
    <dgm:pt modelId="{DEFA2CC9-D735-4742-AB12-10CBAE584DC5}" type="pres">
      <dgm:prSet presAssocID="{03266478-3525-4B1E-9402-0D779F9FCDA8}" presName="tx2" presStyleLbl="revTx" presStyleIdx="13" presStyleCnt="18"/>
      <dgm:spPr/>
      <dgm:t>
        <a:bodyPr/>
        <a:lstStyle/>
        <a:p>
          <a:endParaRPr lang="de-DE"/>
        </a:p>
      </dgm:t>
    </dgm:pt>
    <dgm:pt modelId="{C7172930-66A4-4386-92E9-288EB0FBD421}" type="pres">
      <dgm:prSet presAssocID="{03266478-3525-4B1E-9402-0D779F9FCDA8}" presName="vert2" presStyleCnt="0"/>
      <dgm:spPr/>
    </dgm:pt>
    <dgm:pt modelId="{296D49E6-737A-49AA-B562-7050C43E25C8}" type="pres">
      <dgm:prSet presAssocID="{97C86F3D-0481-4B4A-837D-74D04FA5C475}" presName="horz3" presStyleCnt="0"/>
      <dgm:spPr/>
    </dgm:pt>
    <dgm:pt modelId="{686DA6A9-F35E-44E3-96B4-7EFD8C8A80D9}" type="pres">
      <dgm:prSet presAssocID="{97C86F3D-0481-4B4A-837D-74D04FA5C475}" presName="horzSpace3" presStyleCnt="0"/>
      <dgm:spPr/>
    </dgm:pt>
    <dgm:pt modelId="{CB3248AF-7D0E-4D3A-87A0-143CC2C544EC}" type="pres">
      <dgm:prSet presAssocID="{97C86F3D-0481-4B4A-837D-74D04FA5C475}" presName="tx3" presStyleLbl="revTx" presStyleIdx="14" presStyleCnt="18"/>
      <dgm:spPr/>
      <dgm:t>
        <a:bodyPr/>
        <a:lstStyle/>
        <a:p>
          <a:endParaRPr lang="de-DE"/>
        </a:p>
      </dgm:t>
    </dgm:pt>
    <dgm:pt modelId="{70E32968-2B2A-443E-BED3-E7D837E4D34E}" type="pres">
      <dgm:prSet presAssocID="{97C86F3D-0481-4B4A-837D-74D04FA5C475}" presName="vert3" presStyleCnt="0"/>
      <dgm:spPr/>
    </dgm:pt>
    <dgm:pt modelId="{AD7C135F-5D92-47E6-B6A8-52B184C0DFD9}" type="pres">
      <dgm:prSet presAssocID="{03266478-3525-4B1E-9402-0D779F9FCDA8}" presName="thinLine2b" presStyleLbl="callout" presStyleIdx="6" presStyleCnt="8"/>
      <dgm:spPr/>
    </dgm:pt>
    <dgm:pt modelId="{42126584-944D-484C-9F09-25259AE0A74F}" type="pres">
      <dgm:prSet presAssocID="{03266478-3525-4B1E-9402-0D779F9FCDA8}" presName="vertSpace2b" presStyleCnt="0"/>
      <dgm:spPr/>
    </dgm:pt>
    <dgm:pt modelId="{20A0E250-37AB-4FA7-B276-AF2C906467D3}" type="pres">
      <dgm:prSet presAssocID="{DBCACC8B-7D88-4C6D-9E15-134700CDB6A3}" presName="thickLine" presStyleLbl="alignNode1" presStyleIdx="4" presStyleCnt="5"/>
      <dgm:spPr/>
    </dgm:pt>
    <dgm:pt modelId="{B8576106-3313-4188-AA6A-D0141CC6D211}" type="pres">
      <dgm:prSet presAssocID="{DBCACC8B-7D88-4C6D-9E15-134700CDB6A3}" presName="horz1" presStyleCnt="0"/>
      <dgm:spPr/>
    </dgm:pt>
    <dgm:pt modelId="{438589B8-BD13-47A4-985C-3F10E18D268E}" type="pres">
      <dgm:prSet presAssocID="{DBCACC8B-7D88-4C6D-9E15-134700CDB6A3}" presName="tx1" presStyleLbl="revTx" presStyleIdx="15" presStyleCnt="18"/>
      <dgm:spPr/>
      <dgm:t>
        <a:bodyPr/>
        <a:lstStyle/>
        <a:p>
          <a:endParaRPr lang="de-DE"/>
        </a:p>
      </dgm:t>
    </dgm:pt>
    <dgm:pt modelId="{1B51F074-E546-4461-966E-3FB012093F8D}" type="pres">
      <dgm:prSet presAssocID="{DBCACC8B-7D88-4C6D-9E15-134700CDB6A3}" presName="vert1" presStyleCnt="0"/>
      <dgm:spPr/>
    </dgm:pt>
    <dgm:pt modelId="{796C7121-C7A6-41D2-98D8-731FF3BAAA5A}" type="pres">
      <dgm:prSet presAssocID="{9A316A9D-E849-4C6D-8E1D-ECE91859A8F4}" presName="vertSpace2a" presStyleCnt="0"/>
      <dgm:spPr/>
    </dgm:pt>
    <dgm:pt modelId="{E38279EA-51AA-4F7F-94A5-B3E9C171C5AB}" type="pres">
      <dgm:prSet presAssocID="{9A316A9D-E849-4C6D-8E1D-ECE91859A8F4}" presName="horz2" presStyleCnt="0"/>
      <dgm:spPr/>
    </dgm:pt>
    <dgm:pt modelId="{DA5135FB-1229-4E18-9C4A-F8E771C06919}" type="pres">
      <dgm:prSet presAssocID="{9A316A9D-E849-4C6D-8E1D-ECE91859A8F4}" presName="horzSpace2" presStyleCnt="0"/>
      <dgm:spPr/>
    </dgm:pt>
    <dgm:pt modelId="{A557C0BE-08CE-44A9-9ED9-6D41BE3B2C82}" type="pres">
      <dgm:prSet presAssocID="{9A316A9D-E849-4C6D-8E1D-ECE91859A8F4}" presName="tx2" presStyleLbl="revTx" presStyleIdx="16" presStyleCnt="18"/>
      <dgm:spPr/>
      <dgm:t>
        <a:bodyPr/>
        <a:lstStyle/>
        <a:p>
          <a:endParaRPr lang="de-DE"/>
        </a:p>
      </dgm:t>
    </dgm:pt>
    <dgm:pt modelId="{F05AE5D3-31D1-49BA-AEE5-A3902C1AF526}" type="pres">
      <dgm:prSet presAssocID="{9A316A9D-E849-4C6D-8E1D-ECE91859A8F4}" presName="vert2" presStyleCnt="0"/>
      <dgm:spPr/>
    </dgm:pt>
    <dgm:pt modelId="{C4580F04-E611-4295-B2AB-E3A56919B806}" type="pres">
      <dgm:prSet presAssocID="{7E246432-DAF3-425A-95B7-40D523C96872}" presName="horz3" presStyleCnt="0"/>
      <dgm:spPr/>
    </dgm:pt>
    <dgm:pt modelId="{CEBAEC93-6FDC-468C-A858-15AB7F064093}" type="pres">
      <dgm:prSet presAssocID="{7E246432-DAF3-425A-95B7-40D523C96872}" presName="horzSpace3" presStyleCnt="0"/>
      <dgm:spPr/>
    </dgm:pt>
    <dgm:pt modelId="{BB0AC4C9-0996-4553-A9CB-B3F792A158FA}" type="pres">
      <dgm:prSet presAssocID="{7E246432-DAF3-425A-95B7-40D523C96872}" presName="tx3" presStyleLbl="revTx" presStyleIdx="17" presStyleCnt="18"/>
      <dgm:spPr/>
      <dgm:t>
        <a:bodyPr/>
        <a:lstStyle/>
        <a:p>
          <a:endParaRPr lang="de-DE"/>
        </a:p>
      </dgm:t>
    </dgm:pt>
    <dgm:pt modelId="{6724CD0B-47BE-4131-89B5-8251B60E14F1}" type="pres">
      <dgm:prSet presAssocID="{7E246432-DAF3-425A-95B7-40D523C96872}" presName="vert3" presStyleCnt="0"/>
      <dgm:spPr/>
    </dgm:pt>
    <dgm:pt modelId="{A161E3DB-A998-4C78-A6DA-9BD3EEB14AF6}" type="pres">
      <dgm:prSet presAssocID="{9A316A9D-E849-4C6D-8E1D-ECE91859A8F4}" presName="thinLine2b" presStyleLbl="callout" presStyleIdx="7" presStyleCnt="8"/>
      <dgm:spPr/>
    </dgm:pt>
    <dgm:pt modelId="{4868B458-91E9-450D-BC0F-189A50422C2C}" type="pres">
      <dgm:prSet presAssocID="{9A316A9D-E849-4C6D-8E1D-ECE91859A8F4}" presName="vertSpace2b" presStyleCnt="0"/>
      <dgm:spPr/>
    </dgm:pt>
  </dgm:ptLst>
  <dgm:cxnLst>
    <dgm:cxn modelId="{E60B070E-4FCE-4BD5-92EA-6EA1725F29B2}" type="presOf" srcId="{2218D7E3-D7D2-4F26-B97A-A4F790588CE8}" destId="{86AC2CF3-EACF-477D-8462-8EBC01CE6561}" srcOrd="0" destOrd="0" presId="urn:microsoft.com/office/officeart/2008/layout/LinedList"/>
    <dgm:cxn modelId="{AB0ADC32-739F-404D-8A21-29A0C6F26540}" type="presOf" srcId="{FBE6256B-36D6-4218-B9EC-81825EA4BF1A}" destId="{842F7FDB-FCA4-4D0D-9B0E-5692244E0A4F}" srcOrd="0" destOrd="0" presId="urn:microsoft.com/office/officeart/2008/layout/LinedList"/>
    <dgm:cxn modelId="{CF9D2904-E74A-424F-AC58-847288CECD1B}" srcId="{D632CA11-1CB8-405B-97AB-0D176BBACF08}" destId="{9AC8353C-0BA8-42E3-AAA6-8D079AC1396C}" srcOrd="0" destOrd="0" parTransId="{9D71E75A-FC7C-410F-B0D5-B62FADF89F11}" sibTransId="{6C6E40E5-E5AF-4002-89FC-F593AF89E69F}"/>
    <dgm:cxn modelId="{BE5545EE-212C-424E-BACF-680F252C5B93}" type="presOf" srcId="{1C1EC2B3-1290-4FC5-9212-2147B41FB466}" destId="{E41E2A4B-C916-4D3E-81B3-CF3C7B9C285A}" srcOrd="0" destOrd="0" presId="urn:microsoft.com/office/officeart/2008/layout/LinedList"/>
    <dgm:cxn modelId="{3873F4D7-5708-49DA-9EE0-933D34CC98BF}" type="presOf" srcId="{9AC8353C-0BA8-42E3-AAA6-8D079AC1396C}" destId="{0BD3167C-8BB1-4F06-9B43-6EC5E32B8027}" srcOrd="0" destOrd="0" presId="urn:microsoft.com/office/officeart/2008/layout/LinedList"/>
    <dgm:cxn modelId="{F307CD46-FE00-4156-B2BE-601091EA46C7}" srcId="{FB632CEF-D41A-4878-A674-5E5673CEBC1E}" destId="{2218D7E3-D7D2-4F26-B97A-A4F790588CE8}" srcOrd="2" destOrd="0" parTransId="{5DE32331-206D-443D-8A91-85E22723398E}" sibTransId="{CEB3BB80-C248-4C94-AB3E-5B2614753FE9}"/>
    <dgm:cxn modelId="{F4201E07-27F7-4E7B-8414-29C11CD83306}" srcId="{9A316A9D-E849-4C6D-8E1D-ECE91859A8F4}" destId="{7E246432-DAF3-425A-95B7-40D523C96872}" srcOrd="0" destOrd="0" parTransId="{84127AFF-DDAC-4D55-9B5D-4EC314DE0D99}" sibTransId="{4EF53B6C-C58D-4299-B23E-FBACD0E9DFED}"/>
    <dgm:cxn modelId="{56031039-5759-4653-A9EC-3C8DC8CD6B5E}" type="presOf" srcId="{462D6A1F-A691-45A6-AAF2-15580AB7E037}" destId="{D45F5A3B-BB69-4B73-92DF-9A79A054057C}" srcOrd="0" destOrd="0" presId="urn:microsoft.com/office/officeart/2008/layout/LinedList"/>
    <dgm:cxn modelId="{ECFDB6F0-9BD5-4EBA-BE1D-976BB35DA946}" srcId="{A852190E-0896-4231-8790-703D501F77B3}" destId="{462D6A1F-A691-45A6-AAF2-15580AB7E037}" srcOrd="1" destOrd="0" parTransId="{D5223C57-90F8-4D1A-84DD-4BCA4C917E2C}" sibTransId="{66A1C8F4-F47A-4517-9813-1EAB5AAC670A}"/>
    <dgm:cxn modelId="{8A2EA3BE-D90B-42D6-9A8B-E82014BBDC1E}" type="presOf" srcId="{9A316A9D-E849-4C6D-8E1D-ECE91859A8F4}" destId="{A557C0BE-08CE-44A9-9ED9-6D41BE3B2C82}" srcOrd="0" destOrd="0" presId="urn:microsoft.com/office/officeart/2008/layout/LinedList"/>
    <dgm:cxn modelId="{EEBDD7C0-815E-4E76-97D7-4ABB75E1ECE2}" type="presOf" srcId="{D632CA11-1CB8-405B-97AB-0D176BBACF08}" destId="{BD9FC13F-47AF-4D58-ADDD-4B3D26096FE0}" srcOrd="0" destOrd="0" presId="urn:microsoft.com/office/officeart/2008/layout/LinedList"/>
    <dgm:cxn modelId="{68B7E991-A85B-412B-9EB2-5BEA29152887}" srcId="{71317F0B-590C-406D-B030-E253E88419B3}" destId="{FBE6256B-36D6-4218-B9EC-81825EA4BF1A}" srcOrd="0" destOrd="0" parTransId="{BF35C52F-6351-4550-8A54-33BEE04C7A7F}" sibTransId="{16DA34F9-D5B6-400F-B96A-83DCF3971946}"/>
    <dgm:cxn modelId="{F314A939-09A7-4AFA-AE0A-525FB0C7ABDB}" type="presOf" srcId="{03266478-3525-4B1E-9402-0D779F9FCDA8}" destId="{DEFA2CC9-D735-4742-AB12-10CBAE584DC5}" srcOrd="0" destOrd="0" presId="urn:microsoft.com/office/officeart/2008/layout/LinedList"/>
    <dgm:cxn modelId="{5128E294-0C47-44C2-BEDF-BB6DB8E18727}" type="presOf" srcId="{2B6B3072-AC84-46A5-AEA5-ABE2A1FB7F49}" destId="{36ECB5D4-2463-4216-A7FF-1CE2B1A9449B}" srcOrd="0" destOrd="0" presId="urn:microsoft.com/office/officeart/2008/layout/LinedList"/>
    <dgm:cxn modelId="{F83341D1-A1DE-4784-8EE2-9C86F046C85E}" srcId="{A852190E-0896-4231-8790-703D501F77B3}" destId="{1C1EC2B3-1290-4FC5-9212-2147B41FB466}" srcOrd="0" destOrd="0" parTransId="{60174328-584E-44BB-9413-40E0C64AE6EA}" sibTransId="{9BC88F18-4CF8-4D04-9E89-AB57A2BC1FFA}"/>
    <dgm:cxn modelId="{E6916612-7272-4378-93F8-172D271E68BC}" srcId="{FA4ADF02-B902-445F-8FCB-8790CF02BEE6}" destId="{A852190E-0896-4231-8790-703D501F77B3}" srcOrd="0" destOrd="0" parTransId="{83DD9CFD-39F9-43EF-829A-D951E5404071}" sibTransId="{3A48839C-2261-425B-B4E6-AD0414893CA9}"/>
    <dgm:cxn modelId="{5EB390A7-3929-4B9D-84B9-42740545C74B}" type="presOf" srcId="{A852190E-0896-4231-8790-703D501F77B3}" destId="{E8DFFABD-8FCB-4086-B550-FF1B5FECFF29}" srcOrd="0" destOrd="0" presId="urn:microsoft.com/office/officeart/2008/layout/LinedList"/>
    <dgm:cxn modelId="{91CF2355-3AC0-4868-874C-0F9914279BC5}" type="presOf" srcId="{DBCACC8B-7D88-4C6D-9E15-134700CDB6A3}" destId="{438589B8-BD13-47A4-985C-3F10E18D268E}" srcOrd="0" destOrd="0" presId="urn:microsoft.com/office/officeart/2008/layout/LinedList"/>
    <dgm:cxn modelId="{8B1130A7-730A-4319-B47F-BC91288B00D4}" type="presOf" srcId="{97C86F3D-0481-4B4A-837D-74D04FA5C475}" destId="{CB3248AF-7D0E-4D3A-87A0-143CC2C544EC}" srcOrd="0" destOrd="0" presId="urn:microsoft.com/office/officeart/2008/layout/LinedList"/>
    <dgm:cxn modelId="{608F6542-69BD-43D7-BE2E-F73DEAE518D4}" srcId="{2218D7E3-D7D2-4F26-B97A-A4F790588CE8}" destId="{71317F0B-590C-406D-B030-E253E88419B3}" srcOrd="0" destOrd="0" parTransId="{3D9EA0E3-7789-445D-B516-EBB291189EC2}" sibTransId="{DA69F137-A2AF-41DE-A5F6-883BE9D1BB72}"/>
    <dgm:cxn modelId="{8AF961FE-A0AD-4445-9123-D060563EE404}" srcId="{71317F0B-590C-406D-B030-E253E88419B3}" destId="{2B6B3072-AC84-46A5-AEA5-ABE2A1FB7F49}" srcOrd="1" destOrd="0" parTransId="{9E4D2BBC-A1BA-4545-B20E-CC02B9666ED8}" sibTransId="{5C40FD49-3680-4030-BFD8-EFBE54C79E73}"/>
    <dgm:cxn modelId="{23AA2349-7A85-4904-9801-2EB2F49A25C0}" type="presOf" srcId="{DC71965E-6EF8-4090-8EE0-DE045374B1E5}" destId="{76307BC9-6382-4745-9EBC-5657577C9C4C}" srcOrd="0" destOrd="0" presId="urn:microsoft.com/office/officeart/2008/layout/LinedList"/>
    <dgm:cxn modelId="{4260D04B-366B-4CCD-A819-8037E086479D}" srcId="{DBCACC8B-7D88-4C6D-9E15-134700CDB6A3}" destId="{9A316A9D-E849-4C6D-8E1D-ECE91859A8F4}" srcOrd="0" destOrd="0" parTransId="{E41C47A9-0ACC-4AD1-8B67-8A840A46B2ED}" sibTransId="{5C758731-462B-4953-8BF4-47B5AE0CC6DE}"/>
    <dgm:cxn modelId="{3F4A0D26-F930-4CAC-8374-20D0713CBB36}" srcId="{FB632CEF-D41A-4878-A674-5E5673CEBC1E}" destId="{DBCACC8B-7D88-4C6D-9E15-134700CDB6A3}" srcOrd="4" destOrd="0" parTransId="{66109B6A-3654-43CA-AFB3-93F7B11FE380}" sibTransId="{C644E4DA-E34F-4355-B751-16712A8948E7}"/>
    <dgm:cxn modelId="{1BC94F22-1542-42C2-B1B5-DA7EA95B8F7A}" type="presOf" srcId="{FA4ADF02-B902-445F-8FCB-8790CF02BEE6}" destId="{32F5938E-A9C5-40FE-8AC9-77A80E3A4484}" srcOrd="0" destOrd="0" presId="urn:microsoft.com/office/officeart/2008/layout/LinedList"/>
    <dgm:cxn modelId="{D89ABB16-35E2-4055-B3A5-7CD53A938A0C}" type="presOf" srcId="{E4878892-D11D-4B60-AE6A-D9CF3A27F679}" destId="{8938AF84-D7D2-4B7E-9028-566223AF7F30}" srcOrd="0" destOrd="0" presId="urn:microsoft.com/office/officeart/2008/layout/LinedList"/>
    <dgm:cxn modelId="{B2893D93-6435-4BD9-9C1F-E746473427A8}" srcId="{03266478-3525-4B1E-9402-0D779F9FCDA8}" destId="{97C86F3D-0481-4B4A-837D-74D04FA5C475}" srcOrd="0" destOrd="0" parTransId="{E8AB63E5-1B6E-458E-BCF8-0BFC282E998C}" sibTransId="{55062BF2-DA31-4689-9007-5051677CB4D8}"/>
    <dgm:cxn modelId="{F512CE2C-C58B-4729-8436-E7F09B4E6660}" type="presOf" srcId="{7E246432-DAF3-425A-95B7-40D523C96872}" destId="{BB0AC4C9-0996-4553-A9CB-B3F792A158FA}" srcOrd="0" destOrd="0" presId="urn:microsoft.com/office/officeart/2008/layout/LinedList"/>
    <dgm:cxn modelId="{AC78F904-C720-448E-A81F-466C453CBB83}" type="presOf" srcId="{71317F0B-590C-406D-B030-E253E88419B3}" destId="{B4EA7598-3D1B-4975-A020-753CA5232007}" srcOrd="0" destOrd="0" presId="urn:microsoft.com/office/officeart/2008/layout/LinedList"/>
    <dgm:cxn modelId="{6DA5D488-A3C3-49D7-8DB2-2EE8786030F1}" type="presOf" srcId="{FB632CEF-D41A-4878-A674-5E5673CEBC1E}" destId="{F61D7B99-2877-4549-BE9C-739873BA90EA}" srcOrd="0" destOrd="0" presId="urn:microsoft.com/office/officeart/2008/layout/LinedList"/>
    <dgm:cxn modelId="{096E1062-9A0F-4489-B9C8-E849AAAACA8A}" srcId="{9AC8353C-0BA8-42E3-AAA6-8D079AC1396C}" destId="{BF133642-595A-430B-9423-CDA48186F6A5}" srcOrd="1" destOrd="0" parTransId="{67CF49BD-3966-407C-95C0-CDE7EBDC5B4A}" sibTransId="{0F1EE53F-DDF9-4D3E-BC31-F3E8C9DD2B19}"/>
    <dgm:cxn modelId="{02ADC17A-534E-4B00-81EC-4A4AEA9BF057}" srcId="{FB632CEF-D41A-4878-A674-5E5673CEBC1E}" destId="{D632CA11-1CB8-405B-97AB-0D176BBACF08}" srcOrd="0" destOrd="0" parTransId="{5206DC48-5FFB-44EE-A271-9F6E622C9874}" sibTransId="{133B3998-25E2-4F38-999E-126ACB50C607}"/>
    <dgm:cxn modelId="{4CD3017C-7B61-44FD-8B71-A2DA51BE1C46}" type="presOf" srcId="{BF133642-595A-430B-9423-CDA48186F6A5}" destId="{A21F337D-0798-4827-8424-852BE4AEBDFF}" srcOrd="0" destOrd="0" presId="urn:microsoft.com/office/officeart/2008/layout/LinedList"/>
    <dgm:cxn modelId="{0B1AC993-E6D0-409A-B883-07C55336C0D9}" srcId="{FB632CEF-D41A-4878-A674-5E5673CEBC1E}" destId="{FA4ADF02-B902-445F-8FCB-8790CF02BEE6}" srcOrd="1" destOrd="0" parTransId="{183E6FE0-26D1-46DB-80F1-88BFF12B4665}" sibTransId="{7A393444-F0C1-4580-A054-FF1F59804FF2}"/>
    <dgm:cxn modelId="{28F9ACD9-588E-4387-8516-F19AA360B563}" srcId="{9AC8353C-0BA8-42E3-AAA6-8D079AC1396C}" destId="{DC71965E-6EF8-4090-8EE0-DE045374B1E5}" srcOrd="0" destOrd="0" parTransId="{277A26C2-18C8-4BAA-B621-1D5EF00325BC}" sibTransId="{834C1E97-7D50-42B8-8BBE-AA2E7F424C67}"/>
    <dgm:cxn modelId="{4499E083-5846-4578-AF23-9D3CFF27A0E0}" srcId="{FB632CEF-D41A-4878-A674-5E5673CEBC1E}" destId="{E4878892-D11D-4B60-AE6A-D9CF3A27F679}" srcOrd="3" destOrd="0" parTransId="{8ABCC07B-4B48-4B48-8A6D-24F7B47F9D0D}" sibTransId="{65372F39-9C45-4957-8706-18B19B7218F9}"/>
    <dgm:cxn modelId="{CAF43B86-0098-4F3D-9505-3634F66C66B0}" srcId="{E4878892-D11D-4B60-AE6A-D9CF3A27F679}" destId="{03266478-3525-4B1E-9402-0D779F9FCDA8}" srcOrd="0" destOrd="0" parTransId="{B2493387-5C61-47A1-B2E7-8EE3276B8C2F}" sibTransId="{5CF70BBE-E3D3-452E-938F-15A768AEC470}"/>
    <dgm:cxn modelId="{FB4A11D8-2808-44F7-AE45-FE69CF18DFE7}" type="presParOf" srcId="{F61D7B99-2877-4549-BE9C-739873BA90EA}" destId="{B03992C6-246A-45F6-8A49-6ACF1CD6E741}" srcOrd="0" destOrd="0" presId="urn:microsoft.com/office/officeart/2008/layout/LinedList"/>
    <dgm:cxn modelId="{5E1AEB25-A5B8-4022-970A-BE013724B9C4}" type="presParOf" srcId="{F61D7B99-2877-4549-BE9C-739873BA90EA}" destId="{700ABE13-E3BF-4D84-B598-6BBF4CC00442}" srcOrd="1" destOrd="0" presId="urn:microsoft.com/office/officeart/2008/layout/LinedList"/>
    <dgm:cxn modelId="{50AA8183-1DEC-47B6-B75D-235AFB422085}" type="presParOf" srcId="{700ABE13-E3BF-4D84-B598-6BBF4CC00442}" destId="{BD9FC13F-47AF-4D58-ADDD-4B3D26096FE0}" srcOrd="0" destOrd="0" presId="urn:microsoft.com/office/officeart/2008/layout/LinedList"/>
    <dgm:cxn modelId="{82998B2F-EDA8-47A2-95A7-EEF693FB90E2}" type="presParOf" srcId="{700ABE13-E3BF-4D84-B598-6BBF4CC00442}" destId="{3AF30E89-6DA5-45EB-B9C3-86EFB33E9EA4}" srcOrd="1" destOrd="0" presId="urn:microsoft.com/office/officeart/2008/layout/LinedList"/>
    <dgm:cxn modelId="{7DB34092-0C6C-44FD-B533-4BED88AB3A66}" type="presParOf" srcId="{3AF30E89-6DA5-45EB-B9C3-86EFB33E9EA4}" destId="{170A69B3-6E69-476D-A294-9914112A07E2}" srcOrd="0" destOrd="0" presId="urn:microsoft.com/office/officeart/2008/layout/LinedList"/>
    <dgm:cxn modelId="{8D017E35-06D3-4498-852E-184B99AE8E87}" type="presParOf" srcId="{3AF30E89-6DA5-45EB-B9C3-86EFB33E9EA4}" destId="{3795D6FD-892B-4D0D-A5BE-AEF9D53EBCCA}" srcOrd="1" destOrd="0" presId="urn:microsoft.com/office/officeart/2008/layout/LinedList"/>
    <dgm:cxn modelId="{B8729D93-A0F0-4817-AF85-0548D01B6078}" type="presParOf" srcId="{3795D6FD-892B-4D0D-A5BE-AEF9D53EBCCA}" destId="{FD71EE0A-D9C0-491B-AE16-478C9A7491C8}" srcOrd="0" destOrd="0" presId="urn:microsoft.com/office/officeart/2008/layout/LinedList"/>
    <dgm:cxn modelId="{49365274-EA64-4C86-8887-1C08B930C64C}" type="presParOf" srcId="{3795D6FD-892B-4D0D-A5BE-AEF9D53EBCCA}" destId="{0BD3167C-8BB1-4F06-9B43-6EC5E32B8027}" srcOrd="1" destOrd="0" presId="urn:microsoft.com/office/officeart/2008/layout/LinedList"/>
    <dgm:cxn modelId="{11DD48D8-C72F-4EC6-976D-1E38195EB520}" type="presParOf" srcId="{3795D6FD-892B-4D0D-A5BE-AEF9D53EBCCA}" destId="{91894F05-B244-44C0-B20B-C47487150A2D}" srcOrd="2" destOrd="0" presId="urn:microsoft.com/office/officeart/2008/layout/LinedList"/>
    <dgm:cxn modelId="{4730CA6A-8368-453F-9E41-C0A6A8A6224F}" type="presParOf" srcId="{91894F05-B244-44C0-B20B-C47487150A2D}" destId="{50492046-0DDF-4BEA-A903-11DD5051D9D2}" srcOrd="0" destOrd="0" presId="urn:microsoft.com/office/officeart/2008/layout/LinedList"/>
    <dgm:cxn modelId="{666289F3-EB95-4B7C-B580-90E63A4C6A0E}" type="presParOf" srcId="{50492046-0DDF-4BEA-A903-11DD5051D9D2}" destId="{ABECDC2B-1632-4DF4-AF98-1A7E4DE24C50}" srcOrd="0" destOrd="0" presId="urn:microsoft.com/office/officeart/2008/layout/LinedList"/>
    <dgm:cxn modelId="{0BE9D9AA-0DDC-4207-A9AE-7F92AE2095EB}" type="presParOf" srcId="{50492046-0DDF-4BEA-A903-11DD5051D9D2}" destId="{76307BC9-6382-4745-9EBC-5657577C9C4C}" srcOrd="1" destOrd="0" presId="urn:microsoft.com/office/officeart/2008/layout/LinedList"/>
    <dgm:cxn modelId="{085B917F-ED01-4905-9D19-A34B0CD6F6BD}" type="presParOf" srcId="{50492046-0DDF-4BEA-A903-11DD5051D9D2}" destId="{B6B2E539-BE40-49FB-9056-667A083E1892}" srcOrd="2" destOrd="0" presId="urn:microsoft.com/office/officeart/2008/layout/LinedList"/>
    <dgm:cxn modelId="{6B55EC55-FA73-4BFB-B452-4D48C37548DC}" type="presParOf" srcId="{91894F05-B244-44C0-B20B-C47487150A2D}" destId="{8BCFBF28-8F75-42C4-A96E-BE3850329DA7}" srcOrd="1" destOrd="0" presId="urn:microsoft.com/office/officeart/2008/layout/LinedList"/>
    <dgm:cxn modelId="{8EB8F48F-7384-4DE5-83A9-1A85F0D36EFD}" type="presParOf" srcId="{91894F05-B244-44C0-B20B-C47487150A2D}" destId="{5D7493BE-DAF2-4D6E-AEF1-7630B99D6CDF}" srcOrd="2" destOrd="0" presId="urn:microsoft.com/office/officeart/2008/layout/LinedList"/>
    <dgm:cxn modelId="{707CA3C9-E064-4F2F-97B7-5DA3D63EED2E}" type="presParOf" srcId="{5D7493BE-DAF2-4D6E-AEF1-7630B99D6CDF}" destId="{32EB6E89-27F1-4139-BED2-11F3476FF1B1}" srcOrd="0" destOrd="0" presId="urn:microsoft.com/office/officeart/2008/layout/LinedList"/>
    <dgm:cxn modelId="{01C3DA57-5964-4EF2-A930-613555760528}" type="presParOf" srcId="{5D7493BE-DAF2-4D6E-AEF1-7630B99D6CDF}" destId="{A21F337D-0798-4827-8424-852BE4AEBDFF}" srcOrd="1" destOrd="0" presId="urn:microsoft.com/office/officeart/2008/layout/LinedList"/>
    <dgm:cxn modelId="{EDEAEA19-C891-4490-A890-0B757947CD59}" type="presParOf" srcId="{5D7493BE-DAF2-4D6E-AEF1-7630B99D6CDF}" destId="{BA09BDEB-795C-4016-A3EB-2ABB2DA1B9C9}" srcOrd="2" destOrd="0" presId="urn:microsoft.com/office/officeart/2008/layout/LinedList"/>
    <dgm:cxn modelId="{7BA7A860-DF5C-4A53-889F-EF5D2553A35C}" type="presParOf" srcId="{3AF30E89-6DA5-45EB-B9C3-86EFB33E9EA4}" destId="{FCD07543-A02A-4EA1-817B-2662226204F3}" srcOrd="2" destOrd="0" presId="urn:microsoft.com/office/officeart/2008/layout/LinedList"/>
    <dgm:cxn modelId="{023BA971-EC32-4002-B57D-0C2204A88F40}" type="presParOf" srcId="{3AF30E89-6DA5-45EB-B9C3-86EFB33E9EA4}" destId="{0F1C2ED5-326C-4C2A-A842-724DEF0972AD}" srcOrd="3" destOrd="0" presId="urn:microsoft.com/office/officeart/2008/layout/LinedList"/>
    <dgm:cxn modelId="{6BFD175D-4436-4552-8524-E0C3C8B9835A}" type="presParOf" srcId="{F61D7B99-2877-4549-BE9C-739873BA90EA}" destId="{E808F3AA-A15E-4C1E-B3FA-099B138E219E}" srcOrd="2" destOrd="0" presId="urn:microsoft.com/office/officeart/2008/layout/LinedList"/>
    <dgm:cxn modelId="{D086AD7C-6E19-4124-BC94-522CE037D75D}" type="presParOf" srcId="{F61D7B99-2877-4549-BE9C-739873BA90EA}" destId="{51A96814-26C7-41AD-BC34-FECAAD017A3E}" srcOrd="3" destOrd="0" presId="urn:microsoft.com/office/officeart/2008/layout/LinedList"/>
    <dgm:cxn modelId="{74176337-0CD9-43BE-89B5-625C230ACA97}" type="presParOf" srcId="{51A96814-26C7-41AD-BC34-FECAAD017A3E}" destId="{32F5938E-A9C5-40FE-8AC9-77A80E3A4484}" srcOrd="0" destOrd="0" presId="urn:microsoft.com/office/officeart/2008/layout/LinedList"/>
    <dgm:cxn modelId="{7386A245-0EC2-47C9-87E1-A2AF244D8124}" type="presParOf" srcId="{51A96814-26C7-41AD-BC34-FECAAD017A3E}" destId="{29607390-596F-4794-8BF1-BDF27627B3CD}" srcOrd="1" destOrd="0" presId="urn:microsoft.com/office/officeart/2008/layout/LinedList"/>
    <dgm:cxn modelId="{358D0149-8F5B-4910-B4F5-D03A1F8FF114}" type="presParOf" srcId="{29607390-596F-4794-8BF1-BDF27627B3CD}" destId="{148EBF83-193E-4BD0-A7E5-FD795C499447}" srcOrd="0" destOrd="0" presId="urn:microsoft.com/office/officeart/2008/layout/LinedList"/>
    <dgm:cxn modelId="{FBF4EC76-420F-4FB4-9F91-878CC12DBF84}" type="presParOf" srcId="{29607390-596F-4794-8BF1-BDF27627B3CD}" destId="{709014C0-E213-43A0-B04B-01AD93B8B073}" srcOrd="1" destOrd="0" presId="urn:microsoft.com/office/officeart/2008/layout/LinedList"/>
    <dgm:cxn modelId="{9CE14508-9EBD-49D6-B27E-A2F23934AA1A}" type="presParOf" srcId="{709014C0-E213-43A0-B04B-01AD93B8B073}" destId="{B1983171-5523-4FBF-89AE-7A8564E7E6F9}" srcOrd="0" destOrd="0" presId="urn:microsoft.com/office/officeart/2008/layout/LinedList"/>
    <dgm:cxn modelId="{32BE97FB-E25D-45B2-A8DF-748F070E3E85}" type="presParOf" srcId="{709014C0-E213-43A0-B04B-01AD93B8B073}" destId="{E8DFFABD-8FCB-4086-B550-FF1B5FECFF29}" srcOrd="1" destOrd="0" presId="urn:microsoft.com/office/officeart/2008/layout/LinedList"/>
    <dgm:cxn modelId="{556DDA5C-B323-441D-924A-EEF72CCBDB74}" type="presParOf" srcId="{709014C0-E213-43A0-B04B-01AD93B8B073}" destId="{7F6025D5-62DF-48D8-868B-5A4F9121031D}" srcOrd="2" destOrd="0" presId="urn:microsoft.com/office/officeart/2008/layout/LinedList"/>
    <dgm:cxn modelId="{A7B4D2A6-2B47-483B-8514-DD7A5F4E1406}" type="presParOf" srcId="{7F6025D5-62DF-48D8-868B-5A4F9121031D}" destId="{43A46C0C-ECE6-4135-B6FD-C1DD39E67B6F}" srcOrd="0" destOrd="0" presId="urn:microsoft.com/office/officeart/2008/layout/LinedList"/>
    <dgm:cxn modelId="{03314867-BF99-48C2-835E-1E19B337AB3B}" type="presParOf" srcId="{43A46C0C-ECE6-4135-B6FD-C1DD39E67B6F}" destId="{0E4CF638-BBA2-4395-9F0F-9E2EFC454D7E}" srcOrd="0" destOrd="0" presId="urn:microsoft.com/office/officeart/2008/layout/LinedList"/>
    <dgm:cxn modelId="{9D6ED08F-DB31-4954-BA2E-0FAF98D60170}" type="presParOf" srcId="{43A46C0C-ECE6-4135-B6FD-C1DD39E67B6F}" destId="{E41E2A4B-C916-4D3E-81B3-CF3C7B9C285A}" srcOrd="1" destOrd="0" presId="urn:microsoft.com/office/officeart/2008/layout/LinedList"/>
    <dgm:cxn modelId="{DE30C2CF-3743-4B98-B416-095C05065B18}" type="presParOf" srcId="{43A46C0C-ECE6-4135-B6FD-C1DD39E67B6F}" destId="{1C8FD058-F317-443E-B93A-F561D19552BA}" srcOrd="2" destOrd="0" presId="urn:microsoft.com/office/officeart/2008/layout/LinedList"/>
    <dgm:cxn modelId="{78478C9F-550A-448D-8FD0-25C08F7A13B1}" type="presParOf" srcId="{7F6025D5-62DF-48D8-868B-5A4F9121031D}" destId="{B1DA1D05-FF69-4C19-A0AC-864A3738CADA}" srcOrd="1" destOrd="0" presId="urn:microsoft.com/office/officeart/2008/layout/LinedList"/>
    <dgm:cxn modelId="{C23EEBD4-75FF-4FFD-B68B-6F49C8118F0B}" type="presParOf" srcId="{7F6025D5-62DF-48D8-868B-5A4F9121031D}" destId="{8928CB53-A508-4488-B971-222A856DC0A1}" srcOrd="2" destOrd="0" presId="urn:microsoft.com/office/officeart/2008/layout/LinedList"/>
    <dgm:cxn modelId="{720CFEBF-A6CC-4DFF-8489-19819F588C36}" type="presParOf" srcId="{8928CB53-A508-4488-B971-222A856DC0A1}" destId="{3F0398F0-3C4C-4505-85DF-90F19CFA1415}" srcOrd="0" destOrd="0" presId="urn:microsoft.com/office/officeart/2008/layout/LinedList"/>
    <dgm:cxn modelId="{26E88630-C3A1-46A7-8203-D66FFBD508A9}" type="presParOf" srcId="{8928CB53-A508-4488-B971-222A856DC0A1}" destId="{D45F5A3B-BB69-4B73-92DF-9A79A054057C}" srcOrd="1" destOrd="0" presId="urn:microsoft.com/office/officeart/2008/layout/LinedList"/>
    <dgm:cxn modelId="{8033C179-0700-4745-892F-970BB44076CE}" type="presParOf" srcId="{8928CB53-A508-4488-B971-222A856DC0A1}" destId="{9F748CEE-DBB0-4593-9956-C9A46C572508}" srcOrd="2" destOrd="0" presId="urn:microsoft.com/office/officeart/2008/layout/LinedList"/>
    <dgm:cxn modelId="{CC6B929E-BEED-4557-BB6B-1AE423DB5AF2}" type="presParOf" srcId="{29607390-596F-4794-8BF1-BDF27627B3CD}" destId="{3C130559-4641-4C17-8129-4AC4CAD65EAA}" srcOrd="2" destOrd="0" presId="urn:microsoft.com/office/officeart/2008/layout/LinedList"/>
    <dgm:cxn modelId="{718E7379-D41E-4133-976C-D4176B24EDB4}" type="presParOf" srcId="{29607390-596F-4794-8BF1-BDF27627B3CD}" destId="{766EFC8F-75B5-4828-B365-F4E1EBE8F0C6}" srcOrd="3" destOrd="0" presId="urn:microsoft.com/office/officeart/2008/layout/LinedList"/>
    <dgm:cxn modelId="{F3BBBA67-DB39-48A0-8998-A22184DDA081}" type="presParOf" srcId="{F61D7B99-2877-4549-BE9C-739873BA90EA}" destId="{2FE9890C-9AFD-4CAB-96EB-A35F85443DAB}" srcOrd="4" destOrd="0" presId="urn:microsoft.com/office/officeart/2008/layout/LinedList"/>
    <dgm:cxn modelId="{A536F348-7556-4D15-8833-3461CD4B8B93}" type="presParOf" srcId="{F61D7B99-2877-4549-BE9C-739873BA90EA}" destId="{C8698815-0226-4EE3-8F94-D9B6043C766C}" srcOrd="5" destOrd="0" presId="urn:microsoft.com/office/officeart/2008/layout/LinedList"/>
    <dgm:cxn modelId="{FFC33C65-04BE-4E7B-AA01-7627DE69BC5B}" type="presParOf" srcId="{C8698815-0226-4EE3-8F94-D9B6043C766C}" destId="{86AC2CF3-EACF-477D-8462-8EBC01CE6561}" srcOrd="0" destOrd="0" presId="urn:microsoft.com/office/officeart/2008/layout/LinedList"/>
    <dgm:cxn modelId="{7A9968EE-F429-49AB-8A92-1FAF64E50284}" type="presParOf" srcId="{C8698815-0226-4EE3-8F94-D9B6043C766C}" destId="{1235DB18-F619-44B0-B508-A2A28B35E5D0}" srcOrd="1" destOrd="0" presId="urn:microsoft.com/office/officeart/2008/layout/LinedList"/>
    <dgm:cxn modelId="{DC5DC9F0-CAA9-4FCB-97C7-0A050CE52FD1}" type="presParOf" srcId="{1235DB18-F619-44B0-B508-A2A28B35E5D0}" destId="{8FF76788-319F-4A73-B4A0-D39729D2BDC8}" srcOrd="0" destOrd="0" presId="urn:microsoft.com/office/officeart/2008/layout/LinedList"/>
    <dgm:cxn modelId="{95F1EC33-D55F-4FA3-A1B5-233115C4D7B2}" type="presParOf" srcId="{1235DB18-F619-44B0-B508-A2A28B35E5D0}" destId="{9B86D3F8-DCA5-421D-B566-3FB49296F170}" srcOrd="1" destOrd="0" presId="urn:microsoft.com/office/officeart/2008/layout/LinedList"/>
    <dgm:cxn modelId="{C5C7198B-ED44-45BC-9650-087B714FD96B}" type="presParOf" srcId="{9B86D3F8-DCA5-421D-B566-3FB49296F170}" destId="{935C2127-AC93-4ECF-A403-4CEE9828796E}" srcOrd="0" destOrd="0" presId="urn:microsoft.com/office/officeart/2008/layout/LinedList"/>
    <dgm:cxn modelId="{4F3620B9-4F8E-4865-84EB-245D67888D6E}" type="presParOf" srcId="{9B86D3F8-DCA5-421D-B566-3FB49296F170}" destId="{B4EA7598-3D1B-4975-A020-753CA5232007}" srcOrd="1" destOrd="0" presId="urn:microsoft.com/office/officeart/2008/layout/LinedList"/>
    <dgm:cxn modelId="{31B0FCE5-A181-4EC1-BEA7-3E6CB1F4A5B8}" type="presParOf" srcId="{9B86D3F8-DCA5-421D-B566-3FB49296F170}" destId="{9BB969C5-709B-4991-8367-4F321F2F87E6}" srcOrd="2" destOrd="0" presId="urn:microsoft.com/office/officeart/2008/layout/LinedList"/>
    <dgm:cxn modelId="{372D91D3-D0F2-48B6-9CEE-911A4C0B1EBB}" type="presParOf" srcId="{9BB969C5-709B-4991-8367-4F321F2F87E6}" destId="{6C80821E-07A4-4F6C-B625-5F0DCE812E3D}" srcOrd="0" destOrd="0" presId="urn:microsoft.com/office/officeart/2008/layout/LinedList"/>
    <dgm:cxn modelId="{B0370364-97C1-40B9-8342-0E14D8B0808F}" type="presParOf" srcId="{6C80821E-07A4-4F6C-B625-5F0DCE812E3D}" destId="{479E58C1-FCAF-429C-A4AF-A23CA6FFD5AA}" srcOrd="0" destOrd="0" presId="urn:microsoft.com/office/officeart/2008/layout/LinedList"/>
    <dgm:cxn modelId="{E598E643-60C8-4083-BD9E-9B405708A1D2}" type="presParOf" srcId="{6C80821E-07A4-4F6C-B625-5F0DCE812E3D}" destId="{842F7FDB-FCA4-4D0D-9B0E-5692244E0A4F}" srcOrd="1" destOrd="0" presId="urn:microsoft.com/office/officeart/2008/layout/LinedList"/>
    <dgm:cxn modelId="{29167F41-1D15-49E9-BDEE-5B45D603D453}" type="presParOf" srcId="{6C80821E-07A4-4F6C-B625-5F0DCE812E3D}" destId="{AD698171-3A9B-4913-B6C3-C5768999DD45}" srcOrd="2" destOrd="0" presId="urn:microsoft.com/office/officeart/2008/layout/LinedList"/>
    <dgm:cxn modelId="{91D07750-D78B-4A2B-A42A-FD1CD8657B55}" type="presParOf" srcId="{9BB969C5-709B-4991-8367-4F321F2F87E6}" destId="{8BAFA177-1034-45D5-BE9D-7C89B33220D0}" srcOrd="1" destOrd="0" presId="urn:microsoft.com/office/officeart/2008/layout/LinedList"/>
    <dgm:cxn modelId="{D825AC37-0542-4494-BD72-E05C6490F641}" type="presParOf" srcId="{9BB969C5-709B-4991-8367-4F321F2F87E6}" destId="{57C94348-13A8-4A6A-9E40-FD4D9DEDD40C}" srcOrd="2" destOrd="0" presId="urn:microsoft.com/office/officeart/2008/layout/LinedList"/>
    <dgm:cxn modelId="{FE50971F-59FC-4953-ACA2-199EB3D9F8FC}" type="presParOf" srcId="{57C94348-13A8-4A6A-9E40-FD4D9DEDD40C}" destId="{2DC7698B-416A-45FE-BE08-96F103FC5BD0}" srcOrd="0" destOrd="0" presId="urn:microsoft.com/office/officeart/2008/layout/LinedList"/>
    <dgm:cxn modelId="{77914342-C3FC-4648-9BCB-F02D041E5414}" type="presParOf" srcId="{57C94348-13A8-4A6A-9E40-FD4D9DEDD40C}" destId="{36ECB5D4-2463-4216-A7FF-1CE2B1A9449B}" srcOrd="1" destOrd="0" presId="urn:microsoft.com/office/officeart/2008/layout/LinedList"/>
    <dgm:cxn modelId="{E2C8B6C5-5266-44B4-94EE-78A3D1892B11}" type="presParOf" srcId="{57C94348-13A8-4A6A-9E40-FD4D9DEDD40C}" destId="{1A6558D1-6D05-41D1-A4F7-10AC36BCCEDF}" srcOrd="2" destOrd="0" presId="urn:microsoft.com/office/officeart/2008/layout/LinedList"/>
    <dgm:cxn modelId="{A759920E-A5AE-432F-A465-1A13237896AB}" type="presParOf" srcId="{1235DB18-F619-44B0-B508-A2A28B35E5D0}" destId="{4FEEB029-4B71-4D52-9672-AA69957F00E4}" srcOrd="2" destOrd="0" presId="urn:microsoft.com/office/officeart/2008/layout/LinedList"/>
    <dgm:cxn modelId="{D30BF353-95FC-45CE-A780-933D6B75D4BC}" type="presParOf" srcId="{1235DB18-F619-44B0-B508-A2A28B35E5D0}" destId="{7897FB10-B7BE-4C98-81EF-4B636CB71560}" srcOrd="3" destOrd="0" presId="urn:microsoft.com/office/officeart/2008/layout/LinedList"/>
    <dgm:cxn modelId="{CB21AB00-D813-4D86-B47B-00D1C5D5B110}" type="presParOf" srcId="{F61D7B99-2877-4549-BE9C-739873BA90EA}" destId="{BC5162DB-F195-4307-8B7B-B18F71F05EB2}" srcOrd="6" destOrd="0" presId="urn:microsoft.com/office/officeart/2008/layout/LinedList"/>
    <dgm:cxn modelId="{AA4F3717-00D6-4B9B-9DEF-FC30520668C5}" type="presParOf" srcId="{F61D7B99-2877-4549-BE9C-739873BA90EA}" destId="{7B9B00F6-43BA-4058-AA40-5681BF0E3EF1}" srcOrd="7" destOrd="0" presId="urn:microsoft.com/office/officeart/2008/layout/LinedList"/>
    <dgm:cxn modelId="{D2CE28FC-972A-4684-A079-F7DAED20FD78}" type="presParOf" srcId="{7B9B00F6-43BA-4058-AA40-5681BF0E3EF1}" destId="{8938AF84-D7D2-4B7E-9028-566223AF7F30}" srcOrd="0" destOrd="0" presId="urn:microsoft.com/office/officeart/2008/layout/LinedList"/>
    <dgm:cxn modelId="{C3AAF00C-7973-4B56-A8F3-458C188D73CF}" type="presParOf" srcId="{7B9B00F6-43BA-4058-AA40-5681BF0E3EF1}" destId="{17510428-103A-450C-BB00-D68CE3693D0A}" srcOrd="1" destOrd="0" presId="urn:microsoft.com/office/officeart/2008/layout/LinedList"/>
    <dgm:cxn modelId="{C8BEEA4D-4235-4AC0-B024-B719F651BC3F}" type="presParOf" srcId="{17510428-103A-450C-BB00-D68CE3693D0A}" destId="{B3EE1065-B5AD-49BC-8A87-710C6B575B2D}" srcOrd="0" destOrd="0" presId="urn:microsoft.com/office/officeart/2008/layout/LinedList"/>
    <dgm:cxn modelId="{15A64E23-9FE1-45E4-89DB-992E12845037}" type="presParOf" srcId="{17510428-103A-450C-BB00-D68CE3693D0A}" destId="{A184E3C2-F1D2-412F-A8C6-547D7DA1CECB}" srcOrd="1" destOrd="0" presId="urn:microsoft.com/office/officeart/2008/layout/LinedList"/>
    <dgm:cxn modelId="{C46C4156-A50B-4813-B3C3-46729CB5D1F4}" type="presParOf" srcId="{A184E3C2-F1D2-412F-A8C6-547D7DA1CECB}" destId="{4549EEED-B280-4E81-BDEF-A18A8B315D16}" srcOrd="0" destOrd="0" presId="urn:microsoft.com/office/officeart/2008/layout/LinedList"/>
    <dgm:cxn modelId="{08CE464B-7128-4832-BF60-D23B1BC52D14}" type="presParOf" srcId="{A184E3C2-F1D2-412F-A8C6-547D7DA1CECB}" destId="{DEFA2CC9-D735-4742-AB12-10CBAE584DC5}" srcOrd="1" destOrd="0" presId="urn:microsoft.com/office/officeart/2008/layout/LinedList"/>
    <dgm:cxn modelId="{4E7BDCC7-08AF-4321-81DE-6166935FF772}" type="presParOf" srcId="{A184E3C2-F1D2-412F-A8C6-547D7DA1CECB}" destId="{C7172930-66A4-4386-92E9-288EB0FBD421}" srcOrd="2" destOrd="0" presId="urn:microsoft.com/office/officeart/2008/layout/LinedList"/>
    <dgm:cxn modelId="{1CC7B670-1ACA-4978-82DE-394BC0E6569A}" type="presParOf" srcId="{C7172930-66A4-4386-92E9-288EB0FBD421}" destId="{296D49E6-737A-49AA-B562-7050C43E25C8}" srcOrd="0" destOrd="0" presId="urn:microsoft.com/office/officeart/2008/layout/LinedList"/>
    <dgm:cxn modelId="{76EFE580-F89B-4FC3-9235-B1EEF4433FFA}" type="presParOf" srcId="{296D49E6-737A-49AA-B562-7050C43E25C8}" destId="{686DA6A9-F35E-44E3-96B4-7EFD8C8A80D9}" srcOrd="0" destOrd="0" presId="urn:microsoft.com/office/officeart/2008/layout/LinedList"/>
    <dgm:cxn modelId="{03FF938B-540E-4936-8DBB-229EF7D09DF3}" type="presParOf" srcId="{296D49E6-737A-49AA-B562-7050C43E25C8}" destId="{CB3248AF-7D0E-4D3A-87A0-143CC2C544EC}" srcOrd="1" destOrd="0" presId="urn:microsoft.com/office/officeart/2008/layout/LinedList"/>
    <dgm:cxn modelId="{8D934BC9-B05A-49FF-9426-A3F1E19C6A21}" type="presParOf" srcId="{296D49E6-737A-49AA-B562-7050C43E25C8}" destId="{70E32968-2B2A-443E-BED3-E7D837E4D34E}" srcOrd="2" destOrd="0" presId="urn:microsoft.com/office/officeart/2008/layout/LinedList"/>
    <dgm:cxn modelId="{B4DE9140-4333-4F6F-97D5-266D28A5C49F}" type="presParOf" srcId="{17510428-103A-450C-BB00-D68CE3693D0A}" destId="{AD7C135F-5D92-47E6-B6A8-52B184C0DFD9}" srcOrd="2" destOrd="0" presId="urn:microsoft.com/office/officeart/2008/layout/LinedList"/>
    <dgm:cxn modelId="{E97E8324-7879-461C-B5DA-661926AFE1FB}" type="presParOf" srcId="{17510428-103A-450C-BB00-D68CE3693D0A}" destId="{42126584-944D-484C-9F09-25259AE0A74F}" srcOrd="3" destOrd="0" presId="urn:microsoft.com/office/officeart/2008/layout/LinedList"/>
    <dgm:cxn modelId="{D832866D-15B2-4E69-87F4-839305928D09}" type="presParOf" srcId="{F61D7B99-2877-4549-BE9C-739873BA90EA}" destId="{20A0E250-37AB-4FA7-B276-AF2C906467D3}" srcOrd="8" destOrd="0" presId="urn:microsoft.com/office/officeart/2008/layout/LinedList"/>
    <dgm:cxn modelId="{D4E1E473-1B9C-47AF-91A4-0A2034420853}" type="presParOf" srcId="{F61D7B99-2877-4549-BE9C-739873BA90EA}" destId="{B8576106-3313-4188-AA6A-D0141CC6D211}" srcOrd="9" destOrd="0" presId="urn:microsoft.com/office/officeart/2008/layout/LinedList"/>
    <dgm:cxn modelId="{1B3236FC-2E36-4557-940C-959A2A15BB39}" type="presParOf" srcId="{B8576106-3313-4188-AA6A-D0141CC6D211}" destId="{438589B8-BD13-47A4-985C-3F10E18D268E}" srcOrd="0" destOrd="0" presId="urn:microsoft.com/office/officeart/2008/layout/LinedList"/>
    <dgm:cxn modelId="{0552A48C-F915-4BE8-A152-6175C3BE8C91}" type="presParOf" srcId="{B8576106-3313-4188-AA6A-D0141CC6D211}" destId="{1B51F074-E546-4461-966E-3FB012093F8D}" srcOrd="1" destOrd="0" presId="urn:microsoft.com/office/officeart/2008/layout/LinedList"/>
    <dgm:cxn modelId="{F84AC4C6-4714-4C92-831F-CE2DC10FA00E}" type="presParOf" srcId="{1B51F074-E546-4461-966E-3FB012093F8D}" destId="{796C7121-C7A6-41D2-98D8-731FF3BAAA5A}" srcOrd="0" destOrd="0" presId="urn:microsoft.com/office/officeart/2008/layout/LinedList"/>
    <dgm:cxn modelId="{6F1AE142-39B4-4F2E-857C-2BFBD636BCE6}" type="presParOf" srcId="{1B51F074-E546-4461-966E-3FB012093F8D}" destId="{E38279EA-51AA-4F7F-94A5-B3E9C171C5AB}" srcOrd="1" destOrd="0" presId="urn:microsoft.com/office/officeart/2008/layout/LinedList"/>
    <dgm:cxn modelId="{AC880743-E9DE-413E-B48E-7A4F238E8044}" type="presParOf" srcId="{E38279EA-51AA-4F7F-94A5-B3E9C171C5AB}" destId="{DA5135FB-1229-4E18-9C4A-F8E771C06919}" srcOrd="0" destOrd="0" presId="urn:microsoft.com/office/officeart/2008/layout/LinedList"/>
    <dgm:cxn modelId="{5671C6AB-02DC-4CC9-9957-5ED2B4E10A2B}" type="presParOf" srcId="{E38279EA-51AA-4F7F-94A5-B3E9C171C5AB}" destId="{A557C0BE-08CE-44A9-9ED9-6D41BE3B2C82}" srcOrd="1" destOrd="0" presId="urn:microsoft.com/office/officeart/2008/layout/LinedList"/>
    <dgm:cxn modelId="{7B74101D-C21F-4B59-AE57-B364713B7871}" type="presParOf" srcId="{E38279EA-51AA-4F7F-94A5-B3E9C171C5AB}" destId="{F05AE5D3-31D1-49BA-AEE5-A3902C1AF526}" srcOrd="2" destOrd="0" presId="urn:microsoft.com/office/officeart/2008/layout/LinedList"/>
    <dgm:cxn modelId="{F5F3CAB1-26BC-49CE-88B5-3EBB98DCFE9F}" type="presParOf" srcId="{F05AE5D3-31D1-49BA-AEE5-A3902C1AF526}" destId="{C4580F04-E611-4295-B2AB-E3A56919B806}" srcOrd="0" destOrd="0" presId="urn:microsoft.com/office/officeart/2008/layout/LinedList"/>
    <dgm:cxn modelId="{FB335652-E5C1-4DB2-A65D-7E4B4D9D7A5A}" type="presParOf" srcId="{C4580F04-E611-4295-B2AB-E3A56919B806}" destId="{CEBAEC93-6FDC-468C-A858-15AB7F064093}" srcOrd="0" destOrd="0" presId="urn:microsoft.com/office/officeart/2008/layout/LinedList"/>
    <dgm:cxn modelId="{BB2E5E8A-B2B0-452A-962A-FB5C62A02F34}" type="presParOf" srcId="{C4580F04-E611-4295-B2AB-E3A56919B806}" destId="{BB0AC4C9-0996-4553-A9CB-B3F792A158FA}" srcOrd="1" destOrd="0" presId="urn:microsoft.com/office/officeart/2008/layout/LinedList"/>
    <dgm:cxn modelId="{F51FA42E-A7ED-4AED-840B-E11F1787900E}" type="presParOf" srcId="{C4580F04-E611-4295-B2AB-E3A56919B806}" destId="{6724CD0B-47BE-4131-89B5-8251B60E14F1}" srcOrd="2" destOrd="0" presId="urn:microsoft.com/office/officeart/2008/layout/LinedList"/>
    <dgm:cxn modelId="{B798B55D-1AC3-447E-986C-6F4854C16ECB}" type="presParOf" srcId="{1B51F074-E546-4461-966E-3FB012093F8D}" destId="{A161E3DB-A998-4C78-A6DA-9BD3EEB14AF6}" srcOrd="2" destOrd="0" presId="urn:microsoft.com/office/officeart/2008/layout/LinedList"/>
    <dgm:cxn modelId="{1595A30D-9F77-448E-A8C0-597C7F363680}" type="presParOf" srcId="{1B51F074-E546-4461-966E-3FB012093F8D}" destId="{4868B458-91E9-450D-BC0F-189A50422C2C}" srcOrd="3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379095" y="-77208"/>
          <a:ext cx="3234697" cy="3234697"/>
        </a:xfrm>
        <a:prstGeom prst="circularArrow">
          <a:avLst>
            <a:gd name="adj1" fmla="val 4668"/>
            <a:gd name="adj2" fmla="val 272909"/>
            <a:gd name="adj3" fmla="val 12894824"/>
            <a:gd name="adj4" fmla="val 17987728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2936839" y="914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Analyse/ Ergebnisse</a:t>
          </a:r>
          <a:endParaRPr lang="de-DE" sz="2700" kern="1200" dirty="0"/>
        </a:p>
      </dsp:txBody>
      <dsp:txXfrm>
        <a:off x="2988565" y="52640"/>
        <a:ext cx="2015756" cy="956152"/>
      </dsp:txXfrm>
    </dsp:sp>
    <dsp:sp modelId="{96946761-CF14-4698-A2B9-58CF29476688}">
      <dsp:nvSpPr>
        <dsp:cNvPr id="0" name=""/>
        <dsp:cNvSpPr/>
      </dsp:nvSpPr>
      <dsp:spPr>
        <a:xfrm>
          <a:off x="4098311" y="1162385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Zielplanung</a:t>
          </a:r>
          <a:endParaRPr lang="de-DE" sz="2700" kern="1200" dirty="0"/>
        </a:p>
      </dsp:txBody>
      <dsp:txXfrm>
        <a:off x="4150037" y="1214111"/>
        <a:ext cx="2015756" cy="956152"/>
      </dsp:txXfrm>
    </dsp:sp>
    <dsp:sp modelId="{60C326EE-7DCE-4997-A458-E2609B949373}">
      <dsp:nvSpPr>
        <dsp:cNvPr id="0" name=""/>
        <dsp:cNvSpPr/>
      </dsp:nvSpPr>
      <dsp:spPr>
        <a:xfrm>
          <a:off x="2936839" y="2323857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Vorgehens-planung</a:t>
          </a:r>
          <a:endParaRPr lang="de-DE" sz="2700" kern="1200" dirty="0"/>
        </a:p>
      </dsp:txBody>
      <dsp:txXfrm>
        <a:off x="2988565" y="2375583"/>
        <a:ext cx="2015756" cy="956152"/>
      </dsp:txXfrm>
    </dsp:sp>
    <dsp:sp modelId="{7071C92B-A5E7-4DC4-9DC7-F43A4DF95313}">
      <dsp:nvSpPr>
        <dsp:cNvPr id="0" name=""/>
        <dsp:cNvSpPr/>
      </dsp:nvSpPr>
      <dsp:spPr>
        <a:xfrm>
          <a:off x="1775368" y="1162385"/>
          <a:ext cx="2119208" cy="10596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700" kern="1200" dirty="0" smtClean="0"/>
            <a:t>Vorgehen</a:t>
          </a:r>
          <a:endParaRPr lang="de-DE" sz="2700" kern="1200" dirty="0"/>
        </a:p>
      </dsp:txBody>
      <dsp:txXfrm>
        <a:off x="1827094" y="1214111"/>
        <a:ext cx="2015756" cy="95615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C4546A4-81A0-42CC-A91C-B3D63F590995}">
      <dsp:nvSpPr>
        <dsp:cNvPr id="0" name=""/>
        <dsp:cNvSpPr/>
      </dsp:nvSpPr>
      <dsp:spPr>
        <a:xfrm>
          <a:off x="288131" y="30334"/>
          <a:ext cx="2088032" cy="2088032"/>
        </a:xfrm>
        <a:prstGeom prst="circularArrow">
          <a:avLst>
            <a:gd name="adj1" fmla="val 4668"/>
            <a:gd name="adj2" fmla="val 272909"/>
            <a:gd name="adj3" fmla="val 13432631"/>
            <a:gd name="adj4" fmla="val 17635190"/>
            <a:gd name="adj5" fmla="val 484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FA9E96-8B61-406E-B1EC-36B6702BEEE5}">
      <dsp:nvSpPr>
        <dsp:cNvPr id="0" name=""/>
        <dsp:cNvSpPr/>
      </dsp:nvSpPr>
      <dsp:spPr>
        <a:xfrm>
          <a:off x="749983" y="39295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Analyse/ Ergebnisse</a:t>
          </a:r>
          <a:endParaRPr lang="de-DE" sz="1400" kern="1200" dirty="0"/>
        </a:p>
      </dsp:txBody>
      <dsp:txXfrm>
        <a:off x="778402" y="67714"/>
        <a:ext cx="1107490" cy="525326"/>
      </dsp:txXfrm>
    </dsp:sp>
    <dsp:sp modelId="{96946761-CF14-4698-A2B9-58CF29476688}">
      <dsp:nvSpPr>
        <dsp:cNvPr id="0" name=""/>
        <dsp:cNvSpPr/>
      </dsp:nvSpPr>
      <dsp:spPr>
        <a:xfrm>
          <a:off x="1499725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Zielplanung</a:t>
          </a:r>
          <a:endParaRPr lang="de-DE" sz="1400" kern="1200" dirty="0"/>
        </a:p>
      </dsp:txBody>
      <dsp:txXfrm>
        <a:off x="1528144" y="817456"/>
        <a:ext cx="1107490" cy="525326"/>
      </dsp:txXfrm>
    </dsp:sp>
    <dsp:sp modelId="{60C326EE-7DCE-4997-A458-E2609B949373}">
      <dsp:nvSpPr>
        <dsp:cNvPr id="0" name=""/>
        <dsp:cNvSpPr/>
      </dsp:nvSpPr>
      <dsp:spPr>
        <a:xfrm>
          <a:off x="749983" y="1538780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Vorgehens-planung</a:t>
          </a:r>
          <a:endParaRPr lang="de-DE" sz="1400" kern="1200" dirty="0"/>
        </a:p>
      </dsp:txBody>
      <dsp:txXfrm>
        <a:off x="778402" y="1567199"/>
        <a:ext cx="1107490" cy="525326"/>
      </dsp:txXfrm>
    </dsp:sp>
    <dsp:sp modelId="{7071C92B-A5E7-4DC4-9DC7-F43A4DF95313}">
      <dsp:nvSpPr>
        <dsp:cNvPr id="0" name=""/>
        <dsp:cNvSpPr/>
      </dsp:nvSpPr>
      <dsp:spPr>
        <a:xfrm>
          <a:off x="241" y="789037"/>
          <a:ext cx="1164328" cy="58216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Vorgehen</a:t>
          </a:r>
          <a:endParaRPr lang="de-DE" sz="1400" kern="1200" dirty="0"/>
        </a:p>
      </dsp:txBody>
      <dsp:txXfrm>
        <a:off x="28660" y="817456"/>
        <a:ext cx="1107490" cy="52532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3992C6-246A-45F6-8A49-6ACF1CD6E741}">
      <dsp:nvSpPr>
        <dsp:cNvPr id="0" name=""/>
        <dsp:cNvSpPr/>
      </dsp:nvSpPr>
      <dsp:spPr>
        <a:xfrm>
          <a:off x="0" y="407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9FC13F-47AF-4D58-ADDD-4B3D26096FE0}">
      <dsp:nvSpPr>
        <dsp:cNvPr id="0" name=""/>
        <dsp:cNvSpPr/>
      </dsp:nvSpPr>
      <dsp:spPr>
        <a:xfrm>
          <a:off x="0" y="407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b="1" kern="1200" dirty="0" smtClean="0"/>
            <a:t>S</a:t>
          </a:r>
          <a:endParaRPr lang="de-DE" sz="3100" b="1" kern="1200" dirty="0"/>
        </a:p>
      </dsp:txBody>
      <dsp:txXfrm>
        <a:off x="0" y="407"/>
        <a:ext cx="1591945" cy="667222"/>
      </dsp:txXfrm>
    </dsp:sp>
    <dsp:sp modelId="{0BD3167C-8BB1-4F06-9B43-6EC5E32B8027}">
      <dsp:nvSpPr>
        <dsp:cNvPr id="0" name=""/>
        <dsp:cNvSpPr/>
      </dsp:nvSpPr>
      <dsp:spPr>
        <a:xfrm>
          <a:off x="1711340" y="30705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b="0" u="sng" kern="1200" dirty="0" smtClean="0"/>
            <a:t>s</a:t>
          </a:r>
          <a:r>
            <a:rPr lang="de-DE" sz="2800" kern="1200" dirty="0" smtClean="0"/>
            <a:t>pezifisch</a:t>
          </a:r>
          <a:endParaRPr lang="de-DE" sz="2800" kern="1200" dirty="0"/>
        </a:p>
      </dsp:txBody>
      <dsp:txXfrm>
        <a:off x="1711340" y="30705"/>
        <a:ext cx="3064494" cy="605973"/>
      </dsp:txXfrm>
    </dsp:sp>
    <dsp:sp modelId="{76307BC9-6382-4745-9EBC-5657577C9C4C}">
      <dsp:nvSpPr>
        <dsp:cNvPr id="0" name=""/>
        <dsp:cNvSpPr/>
      </dsp:nvSpPr>
      <dsp:spPr>
        <a:xfrm>
          <a:off x="4895230" y="30705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eindeutig definiert sein!</a:t>
          </a:r>
          <a:endParaRPr lang="de-DE" sz="1300" kern="1200" dirty="0"/>
        </a:p>
      </dsp:txBody>
      <dsp:txXfrm>
        <a:off x="4895230" y="30705"/>
        <a:ext cx="3064494" cy="302986"/>
      </dsp:txXfrm>
    </dsp:sp>
    <dsp:sp modelId="{8BCFBF28-8F75-42C4-A96E-BE3850329DA7}">
      <dsp:nvSpPr>
        <dsp:cNvPr id="0" name=""/>
        <dsp:cNvSpPr/>
      </dsp:nvSpPr>
      <dsp:spPr>
        <a:xfrm>
          <a:off x="4775835" y="333692"/>
          <a:ext cx="30644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1F337D-0798-4827-8424-852BE4AEBDFF}">
      <dsp:nvSpPr>
        <dsp:cNvPr id="0" name=""/>
        <dsp:cNvSpPr/>
      </dsp:nvSpPr>
      <dsp:spPr>
        <a:xfrm>
          <a:off x="4895230" y="333692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Nicht vage, sondern so präzise wie möglich.</a:t>
          </a:r>
          <a:endParaRPr lang="de-DE" sz="1300" kern="1200" dirty="0"/>
        </a:p>
      </dsp:txBody>
      <dsp:txXfrm>
        <a:off x="4895230" y="333692"/>
        <a:ext cx="3064494" cy="302986"/>
      </dsp:txXfrm>
    </dsp:sp>
    <dsp:sp modelId="{FCD07543-A02A-4EA1-817B-2662226204F3}">
      <dsp:nvSpPr>
        <dsp:cNvPr id="0" name=""/>
        <dsp:cNvSpPr/>
      </dsp:nvSpPr>
      <dsp:spPr>
        <a:xfrm>
          <a:off x="1591944" y="636679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08F3AA-A15E-4C1E-B3FA-099B138E219E}">
      <dsp:nvSpPr>
        <dsp:cNvPr id="0" name=""/>
        <dsp:cNvSpPr/>
      </dsp:nvSpPr>
      <dsp:spPr>
        <a:xfrm>
          <a:off x="0" y="667629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F5938E-A9C5-40FE-8AC9-77A80E3A4484}">
      <dsp:nvSpPr>
        <dsp:cNvPr id="0" name=""/>
        <dsp:cNvSpPr/>
      </dsp:nvSpPr>
      <dsp:spPr>
        <a:xfrm>
          <a:off x="0" y="667629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b="1" kern="1200" dirty="0" smtClean="0"/>
            <a:t>M</a:t>
          </a:r>
          <a:endParaRPr lang="de-DE" sz="3100" b="1" kern="1200" dirty="0"/>
        </a:p>
      </dsp:txBody>
      <dsp:txXfrm>
        <a:off x="0" y="667629"/>
        <a:ext cx="1591945" cy="667222"/>
      </dsp:txXfrm>
    </dsp:sp>
    <dsp:sp modelId="{E8DFFABD-8FCB-4086-B550-FF1B5FECFF29}">
      <dsp:nvSpPr>
        <dsp:cNvPr id="0" name=""/>
        <dsp:cNvSpPr/>
      </dsp:nvSpPr>
      <dsp:spPr>
        <a:xfrm>
          <a:off x="1711340" y="697928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b="0" u="sng" kern="1200" dirty="0" smtClean="0"/>
            <a:t>m</a:t>
          </a:r>
          <a:r>
            <a:rPr lang="de-DE" sz="2800" kern="1200" dirty="0" smtClean="0"/>
            <a:t>essbar</a:t>
          </a:r>
          <a:endParaRPr lang="de-DE" sz="2800" kern="1200" dirty="0"/>
        </a:p>
      </dsp:txBody>
      <dsp:txXfrm>
        <a:off x="1711340" y="697928"/>
        <a:ext cx="3064494" cy="605973"/>
      </dsp:txXfrm>
    </dsp:sp>
    <dsp:sp modelId="{E41E2A4B-C916-4D3E-81B3-CF3C7B9C285A}">
      <dsp:nvSpPr>
        <dsp:cNvPr id="0" name=""/>
        <dsp:cNvSpPr/>
      </dsp:nvSpPr>
      <dsp:spPr>
        <a:xfrm>
          <a:off x="4895230" y="697928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messbar sein</a:t>
          </a:r>
          <a:endParaRPr lang="de-DE" sz="1300" kern="1200" dirty="0"/>
        </a:p>
      </dsp:txBody>
      <dsp:txXfrm>
        <a:off x="4895230" y="697928"/>
        <a:ext cx="3064494" cy="302986"/>
      </dsp:txXfrm>
    </dsp:sp>
    <dsp:sp modelId="{B1DA1D05-FF69-4C19-A0AC-864A3738CADA}">
      <dsp:nvSpPr>
        <dsp:cNvPr id="0" name=""/>
        <dsp:cNvSpPr/>
      </dsp:nvSpPr>
      <dsp:spPr>
        <a:xfrm>
          <a:off x="4775835" y="1000914"/>
          <a:ext cx="30644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5F5A3B-BB69-4B73-92DF-9A79A054057C}">
      <dsp:nvSpPr>
        <dsp:cNvPr id="0" name=""/>
        <dsp:cNvSpPr/>
      </dsp:nvSpPr>
      <dsp:spPr>
        <a:xfrm>
          <a:off x="4895230" y="1000914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Messbarkeitskriterien</a:t>
          </a:r>
          <a:endParaRPr lang="de-DE" sz="1300" kern="1200" dirty="0"/>
        </a:p>
      </dsp:txBody>
      <dsp:txXfrm>
        <a:off x="4895230" y="1000914"/>
        <a:ext cx="3064494" cy="302986"/>
      </dsp:txXfrm>
    </dsp:sp>
    <dsp:sp modelId="{3C130559-4641-4C17-8129-4AC4CAD65EAA}">
      <dsp:nvSpPr>
        <dsp:cNvPr id="0" name=""/>
        <dsp:cNvSpPr/>
      </dsp:nvSpPr>
      <dsp:spPr>
        <a:xfrm>
          <a:off x="1591944" y="1303901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E9890C-9AFD-4CAB-96EB-A35F85443DAB}">
      <dsp:nvSpPr>
        <dsp:cNvPr id="0" name=""/>
        <dsp:cNvSpPr/>
      </dsp:nvSpPr>
      <dsp:spPr>
        <a:xfrm>
          <a:off x="0" y="1334851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AC2CF3-EACF-477D-8462-8EBC01CE6561}">
      <dsp:nvSpPr>
        <dsp:cNvPr id="0" name=""/>
        <dsp:cNvSpPr/>
      </dsp:nvSpPr>
      <dsp:spPr>
        <a:xfrm>
          <a:off x="0" y="1334851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b="1" kern="1200" dirty="0" smtClean="0"/>
            <a:t>A</a:t>
          </a:r>
          <a:endParaRPr lang="de-DE" sz="3100" b="1" kern="1200" dirty="0"/>
        </a:p>
      </dsp:txBody>
      <dsp:txXfrm>
        <a:off x="0" y="1334851"/>
        <a:ext cx="1591945" cy="667222"/>
      </dsp:txXfrm>
    </dsp:sp>
    <dsp:sp modelId="{B4EA7598-3D1B-4975-A020-753CA5232007}">
      <dsp:nvSpPr>
        <dsp:cNvPr id="0" name=""/>
        <dsp:cNvSpPr/>
      </dsp:nvSpPr>
      <dsp:spPr>
        <a:xfrm>
          <a:off x="1711340" y="1365150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b="0" u="sng" kern="1200" dirty="0" smtClean="0"/>
            <a:t>a</a:t>
          </a:r>
          <a:r>
            <a:rPr lang="de-DE" sz="2800" kern="1200" dirty="0" smtClean="0"/>
            <a:t>usführbar</a:t>
          </a:r>
          <a:endParaRPr lang="de-DE" sz="2800" kern="1200" dirty="0"/>
        </a:p>
      </dsp:txBody>
      <dsp:txXfrm>
        <a:off x="1711340" y="1365150"/>
        <a:ext cx="3064494" cy="605973"/>
      </dsp:txXfrm>
    </dsp:sp>
    <dsp:sp modelId="{842F7FDB-FCA4-4D0D-9B0E-5692244E0A4F}">
      <dsp:nvSpPr>
        <dsp:cNvPr id="0" name=""/>
        <dsp:cNvSpPr/>
      </dsp:nvSpPr>
      <dsp:spPr>
        <a:xfrm>
          <a:off x="4895230" y="1365150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</a:t>
          </a:r>
          <a:r>
            <a:rPr lang="de-DE" sz="1300" kern="1200" dirty="0" smtClean="0"/>
            <a:t>von Allen akzeptiert </a:t>
          </a:r>
          <a:r>
            <a:rPr lang="de-DE" sz="1300" kern="1200" dirty="0" smtClean="0"/>
            <a:t>worden sein</a:t>
          </a:r>
          <a:endParaRPr lang="de-DE" sz="1300" kern="1200" dirty="0"/>
        </a:p>
      </dsp:txBody>
      <dsp:txXfrm>
        <a:off x="4895230" y="1365150"/>
        <a:ext cx="3064494" cy="302986"/>
      </dsp:txXfrm>
    </dsp:sp>
    <dsp:sp modelId="{8BAFA177-1034-45D5-BE9D-7C89B33220D0}">
      <dsp:nvSpPr>
        <dsp:cNvPr id="0" name=""/>
        <dsp:cNvSpPr/>
      </dsp:nvSpPr>
      <dsp:spPr>
        <a:xfrm>
          <a:off x="4775835" y="1668136"/>
          <a:ext cx="3064494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ECB5D4-2463-4216-A7FF-1CE2B1A9449B}">
      <dsp:nvSpPr>
        <dsp:cNvPr id="0" name=""/>
        <dsp:cNvSpPr/>
      </dsp:nvSpPr>
      <dsp:spPr>
        <a:xfrm>
          <a:off x="4895230" y="1668136"/>
          <a:ext cx="3064494" cy="3029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auch: angemessen, attraktiv, anspruchsvoll</a:t>
          </a:r>
          <a:endParaRPr lang="de-DE" sz="1300" kern="1200" dirty="0"/>
        </a:p>
      </dsp:txBody>
      <dsp:txXfrm>
        <a:off x="4895230" y="1668136"/>
        <a:ext cx="3064494" cy="302986"/>
      </dsp:txXfrm>
    </dsp:sp>
    <dsp:sp modelId="{4FEEB029-4B71-4D52-9672-AA69957F00E4}">
      <dsp:nvSpPr>
        <dsp:cNvPr id="0" name=""/>
        <dsp:cNvSpPr/>
      </dsp:nvSpPr>
      <dsp:spPr>
        <a:xfrm>
          <a:off x="1591944" y="1971123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C5162DB-F195-4307-8B7B-B18F71F05EB2}">
      <dsp:nvSpPr>
        <dsp:cNvPr id="0" name=""/>
        <dsp:cNvSpPr/>
      </dsp:nvSpPr>
      <dsp:spPr>
        <a:xfrm>
          <a:off x="0" y="2002073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38AF84-D7D2-4B7E-9028-566223AF7F30}">
      <dsp:nvSpPr>
        <dsp:cNvPr id="0" name=""/>
        <dsp:cNvSpPr/>
      </dsp:nvSpPr>
      <dsp:spPr>
        <a:xfrm>
          <a:off x="0" y="2002073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b="1" kern="1200" dirty="0" smtClean="0"/>
            <a:t>R</a:t>
          </a:r>
          <a:endParaRPr lang="de-DE" sz="3100" b="1" kern="1200" dirty="0"/>
        </a:p>
      </dsp:txBody>
      <dsp:txXfrm>
        <a:off x="0" y="2002073"/>
        <a:ext cx="1591945" cy="667222"/>
      </dsp:txXfrm>
    </dsp:sp>
    <dsp:sp modelId="{DEFA2CC9-D735-4742-AB12-10CBAE584DC5}">
      <dsp:nvSpPr>
        <dsp:cNvPr id="0" name=""/>
        <dsp:cNvSpPr/>
      </dsp:nvSpPr>
      <dsp:spPr>
        <a:xfrm>
          <a:off x="1711340" y="2032372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b="0" u="sng" kern="1200" dirty="0" smtClean="0"/>
            <a:t>r</a:t>
          </a:r>
          <a:r>
            <a:rPr lang="de-DE" sz="2800" kern="1200" dirty="0" smtClean="0"/>
            <a:t>ealistisch</a:t>
          </a:r>
          <a:endParaRPr lang="de-DE" sz="2800" kern="1200" dirty="0"/>
        </a:p>
      </dsp:txBody>
      <dsp:txXfrm>
        <a:off x="1711340" y="2032372"/>
        <a:ext cx="3064494" cy="605973"/>
      </dsp:txXfrm>
    </dsp:sp>
    <dsp:sp modelId="{CB3248AF-7D0E-4D3A-87A0-143CC2C544EC}">
      <dsp:nvSpPr>
        <dsp:cNvPr id="0" name=""/>
        <dsp:cNvSpPr/>
      </dsp:nvSpPr>
      <dsp:spPr>
        <a:xfrm>
          <a:off x="4895230" y="2032372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Ziele müssen möglich sein</a:t>
          </a:r>
          <a:endParaRPr lang="de-DE" sz="1300" kern="1200" dirty="0"/>
        </a:p>
      </dsp:txBody>
      <dsp:txXfrm>
        <a:off x="4895230" y="2032372"/>
        <a:ext cx="3064494" cy="605973"/>
      </dsp:txXfrm>
    </dsp:sp>
    <dsp:sp modelId="{AD7C135F-5D92-47E6-B6A8-52B184C0DFD9}">
      <dsp:nvSpPr>
        <dsp:cNvPr id="0" name=""/>
        <dsp:cNvSpPr/>
      </dsp:nvSpPr>
      <dsp:spPr>
        <a:xfrm>
          <a:off x="1591944" y="2638345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A0E250-37AB-4FA7-B276-AF2C906467D3}">
      <dsp:nvSpPr>
        <dsp:cNvPr id="0" name=""/>
        <dsp:cNvSpPr/>
      </dsp:nvSpPr>
      <dsp:spPr>
        <a:xfrm>
          <a:off x="0" y="2669295"/>
          <a:ext cx="7959725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8589B8-BD13-47A4-985C-3F10E18D268E}">
      <dsp:nvSpPr>
        <dsp:cNvPr id="0" name=""/>
        <dsp:cNvSpPr/>
      </dsp:nvSpPr>
      <dsp:spPr>
        <a:xfrm>
          <a:off x="0" y="2669295"/>
          <a:ext cx="1591945" cy="667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b="1" kern="1200" dirty="0" smtClean="0"/>
            <a:t>T</a:t>
          </a:r>
          <a:endParaRPr lang="de-DE" sz="3100" b="1" kern="1200" dirty="0"/>
        </a:p>
      </dsp:txBody>
      <dsp:txXfrm>
        <a:off x="0" y="2669295"/>
        <a:ext cx="1591945" cy="667222"/>
      </dsp:txXfrm>
    </dsp:sp>
    <dsp:sp modelId="{A557C0BE-08CE-44A9-9ED9-6D41BE3B2C82}">
      <dsp:nvSpPr>
        <dsp:cNvPr id="0" name=""/>
        <dsp:cNvSpPr/>
      </dsp:nvSpPr>
      <dsp:spPr>
        <a:xfrm>
          <a:off x="1711340" y="2699594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b="0" u="sng" kern="1200" dirty="0" err="1" smtClean="0"/>
            <a:t>t</a:t>
          </a:r>
          <a:r>
            <a:rPr lang="de-DE" sz="2800" kern="1200" dirty="0" err="1" smtClean="0"/>
            <a:t>erminierbar</a:t>
          </a:r>
          <a:endParaRPr lang="de-DE" sz="2800" kern="1200" dirty="0"/>
        </a:p>
      </dsp:txBody>
      <dsp:txXfrm>
        <a:off x="1711340" y="2699594"/>
        <a:ext cx="3064494" cy="605973"/>
      </dsp:txXfrm>
    </dsp:sp>
    <dsp:sp modelId="{BB0AC4C9-0996-4553-A9CB-B3F792A158FA}">
      <dsp:nvSpPr>
        <dsp:cNvPr id="0" name=""/>
        <dsp:cNvSpPr/>
      </dsp:nvSpPr>
      <dsp:spPr>
        <a:xfrm>
          <a:off x="4895230" y="2699594"/>
          <a:ext cx="3064494" cy="6059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t" anchorCtr="0">
          <a:noAutofit/>
        </a:bodyPr>
        <a:lstStyle/>
        <a:p>
          <a:pPr lvl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300" kern="1200" dirty="0" smtClean="0"/>
            <a:t>zu </a:t>
          </a:r>
          <a:r>
            <a:rPr lang="de-DE" sz="1300" kern="1200" dirty="0" smtClean="0"/>
            <a:t>jedem Ziel gehört ein Termin, bis wann es erreicht sein muss.</a:t>
          </a:r>
          <a:endParaRPr lang="de-DE" sz="1300" kern="1200" dirty="0"/>
        </a:p>
      </dsp:txBody>
      <dsp:txXfrm>
        <a:off x="4895230" y="2699594"/>
        <a:ext cx="3064494" cy="605973"/>
      </dsp:txXfrm>
    </dsp:sp>
    <dsp:sp modelId="{A161E3DB-A998-4C78-A6DA-9BD3EEB14AF6}">
      <dsp:nvSpPr>
        <dsp:cNvPr id="0" name=""/>
        <dsp:cNvSpPr/>
      </dsp:nvSpPr>
      <dsp:spPr>
        <a:xfrm>
          <a:off x="1591944" y="3305567"/>
          <a:ext cx="636778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9058F54-9E11-4A60-BF1A-18D6CF1CD5EB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26191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de-DE" sz="2600" kern="1200" baseline="0" dirty="0" smtClean="0">
                <a:solidFill>
                  <a:srgbClr val="4C5A52"/>
                </a:solidFill>
                <a:effectLst/>
                <a:latin typeface="Arial" charset="0"/>
                <a:ea typeface="+mn-ea"/>
                <a:cs typeface="+mn-cs"/>
              </a:rPr>
              <a:t>Vergleichszeitraum</a:t>
            </a:r>
            <a:endParaRPr lang="de-DE" dirty="0" smtClean="0">
              <a:effectLst/>
            </a:endParaRPr>
          </a:p>
          <a:p>
            <a:pPr lvl="1"/>
            <a:r>
              <a:rPr lang="de-DE" sz="2000" b="0" i="0" kern="1200" baseline="0" dirty="0" smtClean="0">
                <a:solidFill>
                  <a:srgbClr val="4C5A52"/>
                </a:solidFill>
                <a:effectLst/>
                <a:latin typeface="Arial" charset="0"/>
                <a:ea typeface="+mn-ea"/>
                <a:cs typeface="+mn-cs"/>
              </a:rPr>
              <a:t>18.11.2010 - 05.07.2011 </a:t>
            </a:r>
          </a:p>
          <a:p>
            <a:pPr lvl="1"/>
            <a:r>
              <a:rPr lang="de-DE" sz="2000" b="0" i="0" kern="1200" baseline="0" dirty="0" smtClean="0">
                <a:solidFill>
                  <a:srgbClr val="4C5A52"/>
                </a:solidFill>
                <a:effectLst/>
                <a:latin typeface="Arial" charset="0"/>
                <a:ea typeface="+mn-ea"/>
                <a:cs typeface="+mn-cs"/>
              </a:rPr>
              <a:t>02.04.2010 - 17.11.2010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17607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de-DE" sz="2600" kern="1200" baseline="0" dirty="0" smtClean="0">
                <a:solidFill>
                  <a:srgbClr val="4C5A52"/>
                </a:solidFill>
                <a:effectLst/>
                <a:latin typeface="Arial" charset="0"/>
                <a:ea typeface="+mn-ea"/>
                <a:cs typeface="+mn-cs"/>
              </a:rPr>
              <a:t>Vergleichszeitraum</a:t>
            </a:r>
            <a:endParaRPr lang="de-DE" dirty="0" smtClean="0">
              <a:effectLst/>
            </a:endParaRPr>
          </a:p>
          <a:p>
            <a:pPr lvl="1"/>
            <a:r>
              <a:rPr lang="de-DE" sz="2000" b="0" i="0" kern="1200" baseline="0" dirty="0" smtClean="0">
                <a:solidFill>
                  <a:srgbClr val="4C5A52"/>
                </a:solidFill>
                <a:effectLst/>
                <a:latin typeface="Arial" charset="0"/>
                <a:ea typeface="+mn-ea"/>
                <a:cs typeface="+mn-cs"/>
              </a:rPr>
              <a:t>18.11.2010 - 05.07.2011 </a:t>
            </a:r>
          </a:p>
          <a:p>
            <a:pPr lvl="1"/>
            <a:r>
              <a:rPr lang="de-DE" sz="2000" b="0" i="0" kern="1200" baseline="0" dirty="0" smtClean="0">
                <a:solidFill>
                  <a:srgbClr val="4C5A52"/>
                </a:solidFill>
                <a:effectLst/>
                <a:latin typeface="Arial" charset="0"/>
                <a:ea typeface="+mn-ea"/>
                <a:cs typeface="+mn-cs"/>
              </a:rPr>
              <a:t>02.04.2010 - 17.11.2010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9058F54-9E11-4A60-BF1A-18D6CF1CD5EB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30224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-3964826"/>
            <a:ext cx="9144000" cy="8768824"/>
          </a:xfrm>
          <a:prstGeom prst="rect">
            <a:avLst/>
          </a:prstGeom>
          <a:gradFill flip="none" rotWithShape="1">
            <a:gsLst>
              <a:gs pos="14000">
                <a:srgbClr val="FFFF6D"/>
              </a:gs>
              <a:gs pos="74000">
                <a:srgbClr val="FFFF60">
                  <a:alpha val="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877356" y="696504"/>
            <a:ext cx="7561263" cy="1210865"/>
          </a:xfrm>
        </p:spPr>
        <p:txBody>
          <a:bodyPr/>
          <a:lstStyle>
            <a:lvl1pPr marL="447675" indent="-447675">
              <a:lnSpc>
                <a:spcPct val="90000"/>
              </a:lnSpc>
              <a:buClr>
                <a:schemeClr val="bg1"/>
              </a:buClr>
              <a:buFont typeface="Wingdings 2" pitchFamily="18" charset="2"/>
              <a:buChar char="¡"/>
              <a:defRPr sz="420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289057" y="2016007"/>
            <a:ext cx="7283473" cy="1500198"/>
          </a:xfrm>
          <a:prstGeom prst="rect">
            <a:avLst/>
          </a:prstGeom>
        </p:spPr>
        <p:txBody>
          <a:bodyPr/>
          <a:lstStyle>
            <a:lvl1pPr marL="0" indent="0">
              <a:buFont typeface="Wingdings" charset="2"/>
              <a:buNone/>
              <a:defRPr sz="2800"/>
            </a:lvl1pPr>
          </a:lstStyle>
          <a:p>
            <a:r>
              <a:rPr lang="de-DE" smtClean="0"/>
              <a:t>Formatvorlage des Untertitelmasters durch Klicken bearbeiten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24284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8286750" y="4797029"/>
            <a:ext cx="425450" cy="322659"/>
          </a:xfrm>
          <a:prstGeom prst="rect">
            <a:avLst/>
          </a:prstGeom>
          <a:noFill/>
        </p:spPr>
        <p:txBody>
          <a:bodyPr lIns="0" tIns="0" rIns="0" bIns="0" anchor="ctr"/>
          <a:lstStyle/>
          <a:p>
            <a:pPr algn="r">
              <a:defRPr/>
            </a:pPr>
            <a:r>
              <a:rPr lang="de-DE" sz="2400" dirty="0">
                <a:solidFill>
                  <a:srgbClr val="DDDD39"/>
                </a:solidFill>
                <a:sym typeface="Wingdings"/>
              </a:rPr>
              <a:t>»</a:t>
            </a:r>
            <a:endParaRPr lang="de-DE" sz="2400" dirty="0">
              <a:solidFill>
                <a:srgbClr val="DDDD39"/>
              </a:solidFill>
            </a:endParaRPr>
          </a:p>
        </p:txBody>
      </p:sp>
      <p:sp>
        <p:nvSpPr>
          <p:cNvPr id="26" name="Titel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3" name="Inhaltsplatzhalter 32"/>
          <p:cNvSpPr>
            <a:spLocks noGrp="1"/>
          </p:cNvSpPr>
          <p:nvPr>
            <p:ph sz="quarter" idx="16"/>
          </p:nvPr>
        </p:nvSpPr>
        <p:spPr>
          <a:xfrm>
            <a:off x="752844" y="1165473"/>
            <a:ext cx="7959356" cy="3336280"/>
          </a:xfrm>
          <a:prstGeom prst="rect">
            <a:avLst/>
          </a:prstGeom>
        </p:spPr>
        <p:txBody>
          <a:bodyPr tIns="0" bIns="0">
            <a:normAutofit/>
          </a:bodyPr>
          <a:lstStyle>
            <a:lvl1pPr>
              <a:buSzPct val="90000"/>
              <a:buFont typeface="Wingdings 2" pitchFamily="18" charset="2"/>
              <a:buChar char=""/>
              <a:defRPr sz="2600" baseline="0"/>
            </a:lvl1pPr>
            <a:lvl2pPr marL="681038" indent="-223838">
              <a:defRPr baseline="0"/>
            </a:lvl2pPr>
            <a:lvl3pPr marL="1030288" indent="-188913">
              <a:defRPr sz="1600"/>
            </a:lvl3pPr>
            <a:lvl4pPr marL="1344613" indent="-171450">
              <a:buClr>
                <a:srgbClr val="DDDD39"/>
              </a:buClr>
              <a:buSzPct val="120000"/>
              <a:defRPr sz="1400"/>
            </a:lvl4pPr>
            <a:lvl5pPr marL="1666875" indent="-158750">
              <a:buClr>
                <a:srgbClr val="DDDD39"/>
              </a:buClr>
              <a:buSzPct val="120000"/>
              <a:buFont typeface="Courier New" pitchFamily="49" charset="0"/>
              <a:buChar char="o"/>
              <a:defRPr sz="1200"/>
            </a:lvl5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 dirty="0" smtClean="0"/>
          </a:p>
        </p:txBody>
      </p:sp>
      <p:sp>
        <p:nvSpPr>
          <p:cNvPr id="5" name="Datumsplatzhalter 10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6" name="Foliennummernplatzhalter 11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AE92494-5FF0-4C96-A3C6-4222296B51B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2958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26741" y="3305177"/>
            <a:ext cx="6704360" cy="1021557"/>
          </a:xfrm>
        </p:spPr>
        <p:txBody>
          <a:bodyPr anchor="t"/>
          <a:lstStyle>
            <a:lvl1pPr algn="l">
              <a:defRPr sz="4400" b="1" cap="none" baseline="0"/>
            </a:lvl1pPr>
          </a:lstStyle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1916" y="2180035"/>
            <a:ext cx="6749184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 b="0" i="0">
                <a:solidFill>
                  <a:srgbClr val="DDDD39"/>
                </a:solidFill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665329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03275" y="280987"/>
            <a:ext cx="64833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Mastertitelformat bearbeiten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960440" y="4824412"/>
            <a:ext cx="6397625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b="0" dirty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dirty="0" smtClean="0"/>
              <a:t>Venjakob Maschinenbau GmbH + Co. KG</a:t>
            </a:r>
            <a:endParaRPr lang="de-DE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12200" y="4824412"/>
            <a:ext cx="431800" cy="31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 b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182E9FD-DD86-4682-8EF3-0AC1E04AB129}" type="slidenum">
              <a:rPr lang="de-DE"/>
              <a:pPr>
                <a:defRPr/>
              </a:pPr>
              <a:t>‹Nr.›</a:t>
            </a:fld>
            <a:endParaRPr lang="de-DE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2"/>
          </p:nvPr>
        </p:nvSpPr>
        <p:spPr>
          <a:xfrm>
            <a:off x="7531100" y="4824412"/>
            <a:ext cx="1181100" cy="319088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 smtClean="0">
                <a:solidFill>
                  <a:srgbClr val="4C5A52"/>
                </a:solidFill>
                <a:latin typeface="+mn-lt"/>
              </a:defRPr>
            </a:lvl1pPr>
          </a:lstStyle>
          <a:p>
            <a:pPr>
              <a:defRPr/>
            </a:pPr>
            <a:fld id="{92542CA7-AB8B-42C6-9F25-9AAB4F1D049A}" type="datetime1">
              <a:rPr lang="de-DE" smtClean="0"/>
              <a:t>06.07.2011</a:t>
            </a:fld>
            <a:endParaRPr lang="de-D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</p:sldLayoutIdLst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4C5A52"/>
          </a:solidFill>
          <a:latin typeface="Futura itao" pitchFamily="2" charset="0"/>
        </a:defRPr>
      </a:lvl9pPr>
    </p:titleStyle>
    <p:bodyStyle>
      <a:lvl1pPr marL="342900" indent="-3429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80000"/>
        <a:buFont typeface="Wingdings" pitchFamily="1" charset="2"/>
        <a:buChar char="n"/>
        <a:defRPr sz="2400">
          <a:solidFill>
            <a:srgbClr val="4C5A52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00000"/>
        <a:buFont typeface="Wingdings" pitchFamily="1" charset="2"/>
        <a:buChar char="§"/>
        <a:defRPr sz="2000">
          <a:solidFill>
            <a:srgbClr val="4C5A52"/>
          </a:solidFill>
          <a:latin typeface="+mn-lt"/>
        </a:defRPr>
      </a:lvl2pPr>
      <a:lvl3pPr marL="1143000" indent="-228600" algn="l" rtl="0" eaLnBrk="1" fontAlgn="base" hangingPunct="1">
        <a:spcBef>
          <a:spcPts val="600"/>
        </a:spcBef>
        <a:spcAft>
          <a:spcPct val="0"/>
        </a:spcAft>
        <a:buClr>
          <a:srgbClr val="DDDD39"/>
        </a:buClr>
        <a:buSzPct val="120000"/>
        <a:buFont typeface="Futura itao" pitchFamily="1" charset="0"/>
        <a:buChar char="»"/>
        <a:defRPr sz="2000">
          <a:solidFill>
            <a:srgbClr val="4C5A52"/>
          </a:solidFill>
          <a:latin typeface="+mn-lt"/>
        </a:defRPr>
      </a:lvl3pPr>
      <a:lvl4pPr marL="1600200" indent="-228600" algn="l" rtl="0" eaLnBrk="1" fontAlgn="base" hangingPunct="1">
        <a:spcBef>
          <a:spcPts val="600"/>
        </a:spcBef>
        <a:spcAft>
          <a:spcPct val="0"/>
        </a:spcAft>
        <a:buChar char="–"/>
        <a:defRPr sz="2000">
          <a:solidFill>
            <a:srgbClr val="4C5A52"/>
          </a:solidFill>
          <a:latin typeface="+mn-lt"/>
        </a:defRPr>
      </a:lvl4pPr>
      <a:lvl5pPr marL="2057400" indent="-228600" algn="l" rtl="0" eaLnBrk="1" fontAlgn="base" hangingPunct="1">
        <a:spcBef>
          <a:spcPts val="600"/>
        </a:spcBef>
        <a:spcAft>
          <a:spcPct val="0"/>
        </a:spcAft>
        <a:buChar char="»"/>
        <a:defRPr sz="2000">
          <a:solidFill>
            <a:srgbClr val="4C5A52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212325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 smtClean="0"/>
              <a:t>Workshop Zielplanung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DDD39"/>
              </a:buClr>
              <a:buSzPct val="80000"/>
              <a:buFont typeface="Wingdings" charset="2"/>
              <a:buNone/>
              <a:tabLst/>
              <a:defRPr/>
            </a:pPr>
            <a:r>
              <a:rPr lang="de-DE" sz="280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Venjakob Maschinenbau GmbH + Co. KG</a:t>
            </a:r>
          </a:p>
        </p:txBody>
      </p:sp>
    </p:spTree>
    <p:extLst>
      <p:ext uri="{BB962C8B-B14F-4D97-AF65-F5344CB8AC3E}">
        <p14:creationId xmlns:p14="http://schemas.microsoft.com/office/powerpoint/2010/main" val="289697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Agenda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Vorstellung itao-SEO-Regelkreis</a:t>
            </a:r>
          </a:p>
          <a:p>
            <a:r>
              <a:rPr lang="de-DE" dirty="0" smtClean="0"/>
              <a:t>Zielplanung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6116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itao-SEO-Regelkreis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Venjakob GmbH + Co. KG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2080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itao-SEO-Regelkreis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7" name="Diagramm 6"/>
          <p:cNvGraphicFramePr/>
          <p:nvPr>
            <p:extLst>
              <p:ext uri="{D42A27DB-BD31-4B8C-83A1-F6EECF244321}">
                <p14:modId xmlns:p14="http://schemas.microsoft.com/office/powerpoint/2010/main" val="2676249637"/>
              </p:ext>
            </p:extLst>
          </p:nvPr>
        </p:nvGraphicFramePr>
        <p:xfrm>
          <a:off x="683568" y="1131590"/>
          <a:ext cx="7992888" cy="33843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5674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Analyse/Ergebnisse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Klarheit über Mängel und Chancen der Website</a:t>
            </a:r>
          </a:p>
          <a:p>
            <a:pPr lvl="0"/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Klarheit über Wünsche des Kunden an die Website</a:t>
            </a: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Klarheit über bisher erreichte Ziele + Erfolge</a:t>
            </a:r>
          </a:p>
          <a:p>
            <a:endParaRPr lang="de-DE" sz="2600" baseline="0" dirty="0" smtClean="0">
              <a:solidFill>
                <a:srgbClr val="4C5A52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Workshop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SEO-Check</a:t>
            </a:r>
            <a:endParaRPr lang="de-DE" dirty="0" smtClean="0">
              <a:effectLst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8" name="Diagramm 7"/>
          <p:cNvGraphicFramePr/>
          <p:nvPr>
            <p:extLst>
              <p:ext uri="{D42A27DB-BD31-4B8C-83A1-F6EECF244321}">
                <p14:modId xmlns:p14="http://schemas.microsoft.com/office/powerpoint/2010/main" val="2082448874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75648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Zielplanung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Zielfoto</a:t>
            </a: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Welche Ziele 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möchten Sie in 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einem Jahr mit 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Ihrer Website </a:t>
            </a: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erreicht haben?</a:t>
            </a:r>
          </a:p>
          <a:p>
            <a:pPr marL="0" indent="0">
              <a:buNone/>
            </a:pP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Workshop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Dokumentation</a:t>
            </a:r>
            <a:endParaRPr lang="de-DE" dirty="0" smtClean="0">
              <a:effectLst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6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2745924111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22763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Vorgehensplanung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/>
              <a:t>konkreter </a:t>
            </a:r>
            <a:r>
              <a:rPr lang="de-DE" dirty="0" smtClean="0"/>
              <a:t>Maßnahmenplan</a:t>
            </a:r>
          </a:p>
          <a:p>
            <a:pPr lvl="0"/>
            <a:endParaRPr lang="de-DE" dirty="0" smtClean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>
                <a:srgbClr val="DDDD39"/>
              </a:buClr>
              <a:buSzPct val="90000"/>
              <a:buFont typeface="Wingdings 2" pitchFamily="18" charset="2"/>
              <a:buChar char=""/>
              <a:tabLst/>
              <a:defRPr/>
            </a:pPr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Dokumentation</a:t>
            </a:r>
            <a:endParaRPr lang="de-DE" dirty="0" smtClean="0">
              <a:effectLst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7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graphicFrame>
        <p:nvGraphicFramePr>
          <p:cNvPr id="9" name="Diagramm 8"/>
          <p:cNvGraphicFramePr/>
          <p:nvPr>
            <p:extLst>
              <p:ext uri="{D42A27DB-BD31-4B8C-83A1-F6EECF244321}">
                <p14:modId xmlns:p14="http://schemas.microsoft.com/office/powerpoint/2010/main" val="2745924111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521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Vorgehen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/>
          </a:bodyPr>
          <a:lstStyle/>
          <a:p>
            <a:pPr lvl="0"/>
            <a:r>
              <a:rPr lang="de-DE" dirty="0"/>
              <a:t>Ausführung der Schritte zur Erreichung der </a:t>
            </a:r>
            <a:r>
              <a:rPr lang="de-DE" dirty="0" smtClean="0"/>
              <a:t>Ziele</a:t>
            </a:r>
          </a:p>
          <a:p>
            <a:pPr marL="0" indent="0">
              <a:buNone/>
            </a:pP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Statusberichte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Workshops</a:t>
            </a:r>
            <a:endParaRPr lang="de-DE" dirty="0" smtClean="0">
              <a:effectLst/>
            </a:endParaRPr>
          </a:p>
          <a:p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Dokumentation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Venjakob Maschinenbau GmbH + Co. KG</a:t>
            </a:r>
            <a:endParaRPr lang="de-DE" dirty="0"/>
          </a:p>
        </p:txBody>
      </p:sp>
      <p:graphicFrame>
        <p:nvGraphicFramePr>
          <p:cNvPr id="10" name="Diagramm 9"/>
          <p:cNvGraphicFramePr/>
          <p:nvPr>
            <p:extLst>
              <p:ext uri="{D42A27DB-BD31-4B8C-83A1-F6EECF244321}">
                <p14:modId xmlns:p14="http://schemas.microsoft.com/office/powerpoint/2010/main" val="2745924111"/>
              </p:ext>
            </p:extLst>
          </p:nvPr>
        </p:nvGraphicFramePr>
        <p:xfrm>
          <a:off x="6300192" y="2571750"/>
          <a:ext cx="2664296" cy="21602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45887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>
                                            <p:graphicEl>
                                              <a:dgm id="{D7FA9E96-8B61-406E-B1EC-36B6702BEE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graphicEl>
                                              <a:dgm id="{8C4546A4-81A0-42CC-A91C-B3D63F590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>
                                            <p:graphicEl>
                                              <a:dgm id="{96946761-CF14-4698-A2B9-58CF294766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graphicEl>
                                              <a:dgm id="{60C326EE-7DCE-4997-A458-E2609B94937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>
                                            <p:graphicEl>
                                              <a:dgm id="{7071C92B-A5E7-4DC4-9DC7-F43A4DF953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4400" b="1" cap="none" baseline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Analyse/Ergebnisse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Venjakob Maschinenbau GmbH + Co. KG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9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43591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Analyse/Ergebnisse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rtl="0" fontAlgn="base"/>
            <a:r>
              <a:rPr lang="de-DE" sz="260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Vergleichszeitraum</a:t>
            </a:r>
            <a:endParaRPr lang="de-DE" dirty="0" smtClean="0">
              <a:effectLst/>
            </a:endParaRPr>
          </a:p>
          <a:p>
            <a:pPr lvl="1"/>
            <a:r>
              <a:rPr lang="de-DE" sz="2000" b="0" i="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18.11.2010 - 05.07.2011 </a:t>
            </a:r>
          </a:p>
          <a:p>
            <a:pPr lvl="1"/>
            <a:r>
              <a:rPr lang="de-DE" sz="2000" b="0" i="0" baseline="0" dirty="0" smtClean="0">
                <a:solidFill>
                  <a:srgbClr val="4C5A52"/>
                </a:solidFill>
                <a:effectLst/>
                <a:latin typeface="+mn-lt"/>
                <a:ea typeface="+mn-ea"/>
                <a:cs typeface="+mn-cs"/>
              </a:rPr>
              <a:t>02.04.2010 - 17.11.2010</a:t>
            </a:r>
            <a:endParaRPr lang="de-DE" sz="2000" b="0" i="0" baseline="0" dirty="0">
              <a:solidFill>
                <a:srgbClr val="4C5A52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6189728" y="3837449"/>
            <a:ext cx="25202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de-DE" sz="12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739" y="1025624"/>
            <a:ext cx="4276725" cy="3562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Rechteck 7"/>
          <p:cNvSpPr/>
          <p:nvPr/>
        </p:nvSpPr>
        <p:spPr>
          <a:xfrm>
            <a:off x="4367677" y="1563638"/>
            <a:ext cx="4320480" cy="201622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1509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Analyse/Ergebnisse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Besucher über Suchmaschinen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11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813" y="1724397"/>
            <a:ext cx="6810375" cy="1495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2538" y="3363838"/>
            <a:ext cx="6638925" cy="790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Rechteck 11"/>
          <p:cNvSpPr/>
          <p:nvPr/>
        </p:nvSpPr>
        <p:spPr>
          <a:xfrm>
            <a:off x="1252538" y="3219822"/>
            <a:ext cx="4327574" cy="136815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27458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Analyse/Ergebnisse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 numCol="2"/>
          <a:lstStyle/>
          <a:p>
            <a:pPr algn="just"/>
            <a:r>
              <a:rPr lang="de-DE" dirty="0" smtClean="0"/>
              <a:t>Besucherquellen</a:t>
            </a:r>
          </a:p>
          <a:p>
            <a:pPr algn="just"/>
            <a:endParaRPr lang="de-DE" dirty="0"/>
          </a:p>
          <a:p>
            <a:pPr algn="just"/>
            <a:endParaRPr lang="de-DE" dirty="0" smtClean="0"/>
          </a:p>
          <a:p>
            <a:pPr algn="just"/>
            <a:endParaRPr lang="de-DE" dirty="0"/>
          </a:p>
          <a:p>
            <a:pPr algn="just"/>
            <a:endParaRPr lang="de-DE" dirty="0" smtClean="0"/>
          </a:p>
          <a:p>
            <a:pPr algn="just"/>
            <a:endParaRPr lang="de-DE" dirty="0"/>
          </a:p>
          <a:p>
            <a:pPr algn="just"/>
            <a:endParaRPr lang="de-DE" dirty="0" smtClean="0"/>
          </a:p>
          <a:p>
            <a:pPr algn="just"/>
            <a:r>
              <a:rPr lang="de-DE" dirty="0" smtClean="0"/>
              <a:t>Seitenzugriffe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12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6536" y="1819275"/>
            <a:ext cx="28194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3543" y="1828800"/>
            <a:ext cx="2790825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1176536" y="1562772"/>
            <a:ext cx="6727884" cy="3241226"/>
            <a:chOff x="1176536" y="1562772"/>
            <a:chExt cx="6727884" cy="3241226"/>
          </a:xfrm>
        </p:grpSpPr>
        <p:sp>
          <p:nvSpPr>
            <p:cNvPr id="11" name="Rechteck 10"/>
            <p:cNvSpPr/>
            <p:nvPr/>
          </p:nvSpPr>
          <p:spPr>
            <a:xfrm>
              <a:off x="1176536" y="2787774"/>
              <a:ext cx="3251448" cy="2016224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2" name="Rechteck 11"/>
            <p:cNvSpPr/>
            <p:nvPr/>
          </p:nvSpPr>
          <p:spPr>
            <a:xfrm>
              <a:off x="1176536" y="1563638"/>
              <a:ext cx="3035424" cy="792088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13" name="Rechteck 12"/>
            <p:cNvSpPr/>
            <p:nvPr/>
          </p:nvSpPr>
          <p:spPr>
            <a:xfrm>
              <a:off x="4211959" y="1562772"/>
              <a:ext cx="3692461" cy="1369018"/>
            </a:xfrm>
            <a:prstGeom prst="rect">
              <a:avLst/>
            </a:prstGeom>
            <a:solidFill>
              <a:schemeClr val="bg1">
                <a:alpha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</p:spTree>
    <p:extLst>
      <p:ext uri="{BB962C8B-B14F-4D97-AF65-F5344CB8AC3E}">
        <p14:creationId xmlns:p14="http://schemas.microsoft.com/office/powerpoint/2010/main" val="3491714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Zielplanung</a:t>
            </a:r>
            <a:endParaRPr lang="de-DE" dirty="0"/>
          </a:p>
        </p:txBody>
      </p:sp>
      <p:sp>
        <p:nvSpPr>
          <p:cNvPr id="7" name="Textplatzhalter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Venjakob</a:t>
            </a:r>
            <a:r>
              <a:rPr lang="de-DE" baseline="0" dirty="0" smtClean="0"/>
              <a:t> GmbH + Co. KG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13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13187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sind</a:t>
            </a:r>
            <a:r>
              <a:rPr lang="de-DE" baseline="0" dirty="0" smtClean="0"/>
              <a:t> Ziele?</a:t>
            </a:r>
            <a:endParaRPr lang="de-DE" dirty="0"/>
          </a:p>
        </p:txBody>
      </p:sp>
      <p:graphicFrame>
        <p:nvGraphicFramePr>
          <p:cNvPr id="7" name="Inhaltsplatzhalter 6"/>
          <p:cNvGraphicFramePr>
            <a:graphicFrameLocks noGrp="1"/>
          </p:cNvGraphicFramePr>
          <p:nvPr>
            <p:ph sz="quarter" idx="16"/>
            <p:extLst>
              <p:ext uri="{D42A27DB-BD31-4B8C-83A1-F6EECF244321}">
                <p14:modId xmlns:p14="http://schemas.microsoft.com/office/powerpoint/2010/main" val="2391663437"/>
              </p:ext>
            </p:extLst>
          </p:nvPr>
        </p:nvGraphicFramePr>
        <p:xfrm>
          <a:off x="752475" y="1165225"/>
          <a:ext cx="7959725" cy="3336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14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55953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03992C6-246A-45F6-8A49-6ACF1CD6E7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graphicEl>
                                              <a:dgm id="{B03992C6-246A-45F6-8A49-6ACF1CD6E7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D9FC13F-47AF-4D58-ADDD-4B3D26096F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>
                                            <p:graphicEl>
                                              <a:dgm id="{BD9FC13F-47AF-4D58-ADDD-4B3D26096F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808F3AA-A15E-4C1E-B3FA-099B138E2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>
                                            <p:graphicEl>
                                              <a:dgm id="{E808F3AA-A15E-4C1E-B3FA-099B138E2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2F5938E-A9C5-40FE-8AC9-77A80E3A44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>
                                            <p:graphicEl>
                                              <a:dgm id="{32F5938E-A9C5-40FE-8AC9-77A80E3A44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FE9890C-9AFD-4CAB-96EB-A35F85443D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7">
                                            <p:graphicEl>
                                              <a:dgm id="{2FE9890C-9AFD-4CAB-96EB-A35F85443D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6AC2CF3-EACF-477D-8462-8EBC01CE65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>
                                            <p:graphicEl>
                                              <a:dgm id="{86AC2CF3-EACF-477D-8462-8EBC01CE65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C5162DB-F195-4307-8B7B-B18F71F05E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7">
                                            <p:graphicEl>
                                              <a:dgm id="{BC5162DB-F195-4307-8B7B-B18F71F05E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938AF84-D7D2-4B7E-9028-566223AF7F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8938AF84-D7D2-4B7E-9028-566223AF7F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0A0E250-37AB-4FA7-B276-AF2C90646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20A0E250-37AB-4FA7-B276-AF2C906467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8589B8-BD13-47A4-985C-3F10E18D268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7">
                                            <p:graphicEl>
                                              <a:dgm id="{438589B8-BD13-47A4-985C-3F10E18D268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CD07543-A02A-4EA1-817B-2662226204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FCD07543-A02A-4EA1-817B-2662226204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0BD3167C-8BB1-4F06-9B43-6EC5E32B80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">
                                            <p:graphicEl>
                                              <a:dgm id="{0BD3167C-8BB1-4F06-9B43-6EC5E32B80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C130559-4641-4C17-8129-4AC4CAD65E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dgm id="{3C130559-4641-4C17-8129-4AC4CAD65E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8DFFABD-8FCB-4086-B550-FF1B5FECFF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>
                                            <p:graphicEl>
                                              <a:dgm id="{E8DFFABD-8FCB-4086-B550-FF1B5FECFF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FEEB029-4B71-4D52-9672-AA69957F00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>
                                            <p:graphicEl>
                                              <a:dgm id="{4FEEB029-4B71-4D52-9672-AA69957F00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EA7598-3D1B-4975-A020-753CA52320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7">
                                            <p:graphicEl>
                                              <a:dgm id="{B4EA7598-3D1B-4975-A020-753CA52320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D7C135F-5D92-47E6-B6A8-52B184C0DFD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">
                                            <p:graphicEl>
                                              <a:dgm id="{AD7C135F-5D92-47E6-B6A8-52B184C0DFD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EFA2CC9-D735-4742-AB12-10CBAE584DC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">
                                            <p:graphicEl>
                                              <a:dgm id="{DEFA2CC9-D735-4742-AB12-10CBAE584DC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161E3DB-A998-4C78-A6DA-9BD3EEB14A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7">
                                            <p:graphicEl>
                                              <a:dgm id="{A161E3DB-A998-4C78-A6DA-9BD3EEB14A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557C0BE-08CE-44A9-9ED9-6D41BE3B2C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7">
                                            <p:graphicEl>
                                              <a:dgm id="{A557C0BE-08CE-44A9-9ED9-6D41BE3B2C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76307BC9-6382-4745-9EBC-5657577C9C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7">
                                            <p:graphicEl>
                                              <a:dgm id="{76307BC9-6382-4745-9EBC-5657577C9C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BCFBF28-8F75-42C4-A96E-BE3850329D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7">
                                            <p:graphicEl>
                                              <a:dgm id="{8BCFBF28-8F75-42C4-A96E-BE3850329D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A21F337D-0798-4827-8424-852BE4AEBD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7">
                                            <p:graphicEl>
                                              <a:dgm id="{A21F337D-0798-4827-8424-852BE4AEBD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41E2A4B-C916-4D3E-81B3-CF3C7B9C28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>
                                            <p:graphicEl>
                                              <a:dgm id="{E41E2A4B-C916-4D3E-81B3-CF3C7B9C28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1DA1D05-FF69-4C19-A0AC-864A3738CA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7">
                                            <p:graphicEl>
                                              <a:dgm id="{B1DA1D05-FF69-4C19-A0AC-864A3738CA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D45F5A3B-BB69-4B73-92DF-9A79A0540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7">
                                            <p:graphicEl>
                                              <a:dgm id="{D45F5A3B-BB69-4B73-92DF-9A79A0540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42F7FDB-FCA4-4D0D-9B0E-5692244E0A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7">
                                            <p:graphicEl>
                                              <a:dgm id="{842F7FDB-FCA4-4D0D-9B0E-5692244E0A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BAFA177-1034-45D5-BE9D-7C89B33220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7">
                                            <p:graphicEl>
                                              <a:dgm id="{8BAFA177-1034-45D5-BE9D-7C89B33220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36ECB5D4-2463-4216-A7FF-1CE2B1A9449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7">
                                            <p:graphicEl>
                                              <a:dgm id="{36ECB5D4-2463-4216-A7FF-1CE2B1A9449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B3248AF-7D0E-4D3A-87A0-143CC2C54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7">
                                            <p:graphicEl>
                                              <a:dgm id="{CB3248AF-7D0E-4D3A-87A0-143CC2C54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B0AC4C9-0996-4553-A9CB-B3F792A158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7">
                                            <p:graphicEl>
                                              <a:dgm id="{BB0AC4C9-0996-4553-A9CB-B3F792A158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Dgm bld="lvlAtOnc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Was können SEO-Ziele sein?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r>
              <a:rPr lang="de-DE" dirty="0" smtClean="0"/>
              <a:t>Top-Rankingpositionen unter relevanten Suchbegriffen in Suchmaschinen wie Google, Yahoo! und Bing.</a:t>
            </a:r>
          </a:p>
          <a:p>
            <a:r>
              <a:rPr lang="de-DE" dirty="0" smtClean="0"/>
              <a:t>Gewinnung neuer Kunden</a:t>
            </a:r>
          </a:p>
          <a:p>
            <a:r>
              <a:rPr lang="de-DE" dirty="0" smtClean="0"/>
              <a:t>Steigerung der Umsätze</a:t>
            </a:r>
          </a:p>
          <a:p>
            <a:r>
              <a:rPr lang="de-DE" dirty="0" smtClean="0"/>
              <a:t>Erhöhung von Benutzerzahlen und </a:t>
            </a:r>
            <a:r>
              <a:rPr lang="de-DE" dirty="0" smtClean="0"/>
              <a:t>Ranking-Optimierung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15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5267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2800" b="1" cap="none" baseline="0" dirty="0" smtClean="0">
                <a:solidFill>
                  <a:srgbClr val="4C5A52"/>
                </a:solidFill>
                <a:effectLst/>
              </a:rPr>
              <a:t>Welche Ziele möchten Sie in einem Jahr mit ihrer Website erreicht haben?</a:t>
            </a:r>
            <a:endParaRPr lang="de-DE" sz="2800" dirty="0" smtClean="0">
              <a:effectLst/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smtClean="0"/>
              <a:t>Brainstorming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16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38146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Ziel-</a:t>
            </a:r>
            <a:r>
              <a:rPr lang="de-DE" dirty="0" err="1" smtClean="0"/>
              <a:t>Conversions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Zielplanung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272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z="30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Was sind Ziele?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de-DE" sz="30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Ziel-</a:t>
            </a:r>
            <a:r>
              <a:rPr lang="de-DE" sz="3000" b="1" i="0" dirty="0" err="1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Conversions</a:t>
            </a:r>
            <a:endParaRPr lang="de-DE" sz="3000" b="1" dirty="0">
              <a:latin typeface="+mj-lt"/>
              <a:ea typeface="+mj-ea"/>
              <a:cs typeface="+mj-cs"/>
            </a:endParaRPr>
          </a:p>
          <a:p>
            <a:pPr lvl="1"/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sind das wichtigste Instrument, um zu beurteilen, </a:t>
            </a:r>
            <a:r>
              <a:rPr lang="de-DE" sz="240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wie gut eine Website ihren </a:t>
            </a:r>
            <a:r>
              <a:rPr lang="de-DE" sz="24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geschäftlichen Zweck erfüllt</a:t>
            </a:r>
            <a:endParaRPr lang="de-DE" sz="2400" i="0" dirty="0" smtClean="0">
              <a:solidFill>
                <a:srgbClr val="4C5A52"/>
              </a:solidFill>
              <a:effectLst/>
              <a:latin typeface="+mj-lt"/>
              <a:ea typeface="+mj-ea"/>
              <a:cs typeface="+mj-cs"/>
            </a:endParaRPr>
          </a:p>
          <a:p>
            <a:pPr lvl="1"/>
            <a:endParaRPr lang="de-DE" sz="3000" b="0" i="0" dirty="0" smtClean="0">
              <a:solidFill>
                <a:srgbClr val="4C5A52"/>
              </a:solidFill>
              <a:effectLst/>
              <a:latin typeface="+mj-lt"/>
              <a:ea typeface="+mj-ea"/>
              <a:cs typeface="+mj-cs"/>
            </a:endParaRPr>
          </a:p>
          <a:p>
            <a:pPr lvl="0"/>
            <a:r>
              <a:rPr lang="de-DE" sz="30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Ziele</a:t>
            </a:r>
          </a:p>
          <a:p>
            <a:pPr lvl="1"/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Seiten einer Website, die ein Besucher erreicht, wenn er einen Kauf getätigt oder eine andere </a:t>
            </a:r>
            <a:r>
              <a:rPr lang="de-DE" sz="24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gewünschte Aktion durchgeführt </a:t>
            </a:r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hat, beispielsweise eine Registrierung oder einen Download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18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4501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de-DE" sz="3200" b="1" i="0" dirty="0" smtClean="0">
                <a:solidFill>
                  <a:srgbClr val="4C5A52"/>
                </a:solidFill>
                <a:effectLst/>
              </a:rPr>
              <a:t>Nutzen der Festlegung von Zielen</a:t>
            </a:r>
            <a:endParaRPr lang="de-DE" sz="3200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de-DE" sz="3000" dirty="0">
                <a:latin typeface="+mj-lt"/>
                <a:ea typeface="+mj-ea"/>
                <a:cs typeface="+mj-cs"/>
              </a:rPr>
              <a:t>n</a:t>
            </a:r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ach der Festlegung von Zielen</a:t>
            </a:r>
          </a:p>
          <a:p>
            <a:pPr lvl="1"/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können Sie </a:t>
            </a:r>
            <a:r>
              <a:rPr lang="de-DE" sz="2400" b="1" i="0" dirty="0" err="1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Conversion</a:t>
            </a:r>
            <a:r>
              <a:rPr lang="de-DE" sz="24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-Raten</a:t>
            </a:r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 und den </a:t>
            </a:r>
            <a:r>
              <a:rPr lang="de-DE" sz="24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finanziellen Ertrag</a:t>
            </a:r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 der erhaltenen Zugriffe </a:t>
            </a:r>
            <a:r>
              <a:rPr lang="de-DE" sz="24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anzeigen</a:t>
            </a:r>
            <a:endParaRPr lang="de-DE" sz="2400" b="0" i="0" dirty="0" smtClean="0">
              <a:solidFill>
                <a:srgbClr val="4C5A52"/>
              </a:solidFill>
              <a:effectLst/>
              <a:latin typeface="+mj-lt"/>
              <a:ea typeface="+mj-ea"/>
              <a:cs typeface="+mj-cs"/>
            </a:endParaRPr>
          </a:p>
          <a:p>
            <a:pPr lvl="1"/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können Sie für jedes Ziel einen "</a:t>
            </a:r>
            <a:r>
              <a:rPr lang="de-DE" sz="240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Trichterpfad</a:t>
            </a:r>
            <a:r>
              <a:rPr lang="de-DE" sz="24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" definieren.</a:t>
            </a:r>
          </a:p>
          <a:p>
            <a:pPr lvl="0"/>
            <a:endParaRPr lang="de-DE" sz="3000" b="0" i="0" dirty="0" smtClean="0">
              <a:solidFill>
                <a:srgbClr val="4C5A52"/>
              </a:solidFill>
              <a:effectLst/>
              <a:latin typeface="+mj-lt"/>
              <a:ea typeface="+mj-ea"/>
              <a:cs typeface="+mj-cs"/>
            </a:endParaRPr>
          </a:p>
          <a:p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durch Definieren eines Trichterpfades können Sie </a:t>
            </a:r>
            <a:r>
              <a:rPr lang="de-DE" sz="30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überprüfen</a:t>
            </a:r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, wie oft Besucher, die einen </a:t>
            </a:r>
            <a:r>
              <a:rPr lang="de-DE" sz="3000" b="0" i="0" dirty="0" err="1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Conversion</a:t>
            </a:r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-Vorgang beginnen, diesen auch </a:t>
            </a:r>
            <a:r>
              <a:rPr lang="de-DE" sz="30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tatsächlich abschließen</a:t>
            </a:r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19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2718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de-DE" sz="3000" b="1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Einige Beispiele für Ziele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6"/>
          </p:nvPr>
        </p:nvSpPr>
        <p:spPr/>
        <p:txBody>
          <a:bodyPr/>
          <a:lstStyle/>
          <a:p>
            <a:pPr lvl="0"/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Seiten "Vielen Dank für die Registrierung"</a:t>
            </a:r>
          </a:p>
          <a:p>
            <a:pPr lvl="0"/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Quittungen</a:t>
            </a:r>
          </a:p>
          <a:p>
            <a:pPr lvl="0"/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Flugroutenbestätigungen</a:t>
            </a:r>
          </a:p>
          <a:p>
            <a:pPr lvl="0"/>
            <a:r>
              <a:rPr lang="de-DE" sz="3000" b="0" i="0" dirty="0" smtClean="0">
                <a:solidFill>
                  <a:srgbClr val="4C5A52"/>
                </a:solidFill>
                <a:effectLst/>
                <a:latin typeface="+mj-lt"/>
                <a:ea typeface="+mj-ea"/>
                <a:cs typeface="+mj-cs"/>
              </a:rPr>
              <a:t>Seite "Download" abgeschlossen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20</a:t>
            </a:fld>
            <a:endParaRPr lang="de-DE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Venjakob Maschinenbau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80817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Welche Ziel-</a:t>
            </a:r>
            <a:r>
              <a:rPr lang="de-DE" dirty="0" err="1" smtClean="0"/>
              <a:t>Conversions</a:t>
            </a:r>
            <a:r>
              <a:rPr lang="de-DE" dirty="0" smtClean="0"/>
              <a:t> sind für Sie wichtig?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de-DE" dirty="0" smtClean="0"/>
              <a:t>Brainstorming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4294967295"/>
          </p:nvPr>
        </p:nvSpPr>
        <p:spPr>
          <a:xfrm>
            <a:off x="7962900" y="4824413"/>
            <a:ext cx="1181100" cy="319087"/>
          </a:xfrm>
        </p:spPr>
        <p:txBody>
          <a:bodyPr/>
          <a:lstStyle/>
          <a:p>
            <a:pPr>
              <a:defRPr/>
            </a:pPr>
            <a:fld id="{FE5CD829-820A-4536-B592-67D33CF20153}" type="datetime1">
              <a:rPr lang="de-DE" smtClean="0"/>
              <a:t>06.07.2011</a:t>
            </a:fld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4294967295"/>
          </p:nvPr>
        </p:nvSpPr>
        <p:spPr>
          <a:xfrm>
            <a:off x="8712200" y="4824413"/>
            <a:ext cx="431800" cy="319087"/>
          </a:xfrm>
        </p:spPr>
        <p:txBody>
          <a:bodyPr/>
          <a:lstStyle/>
          <a:p>
            <a:pPr>
              <a:defRPr/>
            </a:pPr>
            <a:fld id="{2AE92494-5FF0-4C96-A3C6-4222296B51B9}" type="slidenum">
              <a:rPr lang="de-DE" smtClean="0"/>
              <a:pPr>
                <a:defRPr/>
              </a:pPr>
              <a:t>21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87307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Zusammenfassung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Venjakob GmbH + Co. KG</a:t>
            </a:r>
          </a:p>
        </p:txBody>
      </p:sp>
    </p:spTree>
    <p:extLst>
      <p:ext uri="{BB962C8B-B14F-4D97-AF65-F5344CB8AC3E}">
        <p14:creationId xmlns:p14="http://schemas.microsoft.com/office/powerpoint/2010/main" val="1708679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Nächste Schritte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2000" b="0" i="0" dirty="0" smtClean="0">
                <a:solidFill>
                  <a:srgbClr val="DDDD39"/>
                </a:solidFill>
                <a:effectLst/>
                <a:latin typeface="+mn-lt"/>
                <a:ea typeface="+mn-ea"/>
                <a:cs typeface="+mn-cs"/>
              </a:rPr>
              <a:t>Venjakob GmbH + Co. KG</a:t>
            </a:r>
          </a:p>
        </p:txBody>
      </p:sp>
    </p:spTree>
    <p:extLst>
      <p:ext uri="{BB962C8B-B14F-4D97-AF65-F5344CB8AC3E}">
        <p14:creationId xmlns:p14="http://schemas.microsoft.com/office/powerpoint/2010/main" val="377722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Nächste Schritte</a:t>
            </a:r>
            <a:endParaRPr lang="de-DE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6"/>
          </p:nvPr>
        </p:nvSpPr>
        <p:spPr/>
        <p:txBody>
          <a:bodyPr>
            <a:normAutofit fontScale="85000" lnSpcReduction="20000"/>
          </a:bodyPr>
          <a:lstStyle/>
          <a:p>
            <a:r>
              <a:rPr lang="de-DE" dirty="0" smtClean="0"/>
              <a:t>Aufbereitung Ziele</a:t>
            </a:r>
          </a:p>
          <a:p>
            <a:r>
              <a:rPr lang="de-DE" dirty="0" smtClean="0"/>
              <a:t>Aufbereitung Ziel-</a:t>
            </a:r>
            <a:r>
              <a:rPr lang="de-DE" dirty="0" err="1" smtClean="0"/>
              <a:t>Conversions</a:t>
            </a:r>
            <a:endParaRPr lang="de-DE" dirty="0" smtClean="0"/>
          </a:p>
          <a:p>
            <a:r>
              <a:rPr lang="de-DE" dirty="0" smtClean="0"/>
              <a:t>Durchführung SEO-Check</a:t>
            </a:r>
          </a:p>
          <a:p>
            <a:endParaRPr lang="de-DE" dirty="0" smtClean="0"/>
          </a:p>
          <a:p>
            <a:r>
              <a:rPr lang="de-DE" dirty="0" smtClean="0"/>
              <a:t>anschließend Vorgehensplanung</a:t>
            </a:r>
          </a:p>
          <a:p>
            <a:endParaRPr lang="de-DE" dirty="0" smtClean="0"/>
          </a:p>
          <a:p>
            <a:r>
              <a:rPr lang="de-DE" dirty="0" smtClean="0"/>
              <a:t>Nächster</a:t>
            </a:r>
            <a:r>
              <a:rPr lang="de-DE" baseline="0" dirty="0" smtClean="0"/>
              <a:t> Workshop</a:t>
            </a:r>
          </a:p>
          <a:p>
            <a:pPr lvl="1"/>
            <a:r>
              <a:rPr lang="de-DE" dirty="0" smtClean="0"/>
              <a:t>Präsentation der Ergebnisse</a:t>
            </a:r>
          </a:p>
          <a:p>
            <a:pPr lvl="1"/>
            <a:r>
              <a:rPr lang="de-DE" dirty="0" smtClean="0"/>
              <a:t>Beschluss Ziele + Ziel-</a:t>
            </a:r>
            <a:r>
              <a:rPr lang="de-DE" dirty="0" err="1" smtClean="0"/>
              <a:t>Conversions</a:t>
            </a:r>
            <a:endParaRPr lang="de-DE" dirty="0" smtClean="0"/>
          </a:p>
          <a:p>
            <a:pPr lvl="1"/>
            <a:r>
              <a:rPr lang="de-DE" dirty="0" smtClean="0"/>
              <a:t>Status </a:t>
            </a:r>
            <a:r>
              <a:rPr lang="de-DE" dirty="0" err="1" smtClean="0"/>
              <a:t>AdWords</a:t>
            </a:r>
            <a:r>
              <a:rPr lang="de-DE" dirty="0" smtClean="0"/>
              <a:t>-Entwicklung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149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Fragen?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2000" b="0" i="0" dirty="0" smtClean="0">
                <a:solidFill>
                  <a:srgbClr val="DDDD39"/>
                </a:solidFill>
                <a:effectLst/>
                <a:latin typeface="+mn-lt"/>
                <a:ea typeface="+mn-ea"/>
                <a:cs typeface="+mn-cs"/>
              </a:rPr>
              <a:t>Venjakob GmbH + Co. KG</a:t>
            </a:r>
          </a:p>
        </p:txBody>
      </p:sp>
    </p:spTree>
    <p:extLst>
      <p:ext uri="{BB962C8B-B14F-4D97-AF65-F5344CB8AC3E}">
        <p14:creationId xmlns:p14="http://schemas.microsoft.com/office/powerpoint/2010/main" val="2616389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Herzlichen Dank!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2000" b="0" i="0" dirty="0" smtClean="0">
                <a:solidFill>
                  <a:srgbClr val="DDDD39"/>
                </a:solidFill>
                <a:effectLst/>
                <a:latin typeface="+mn-lt"/>
                <a:ea typeface="+mn-ea"/>
                <a:cs typeface="+mn-cs"/>
              </a:rPr>
              <a:t>Venjakob GmbH + Co. KG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12459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orlage 16-9">
  <a:themeElements>
    <a:clrScheme name="itao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DDE039"/>
      </a:accent1>
      <a:accent2>
        <a:srgbClr val="5B5B5B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CC"/>
      </a:hlink>
      <a:folHlink>
        <a:srgbClr val="99CC00"/>
      </a:folHlink>
    </a:clrScheme>
    <a:fontScheme name="Standarddesign">
      <a:majorFont>
        <a:latin typeface="Futura itao"/>
        <a:ea typeface=""/>
        <a:cs typeface=""/>
      </a:majorFont>
      <a:minorFont>
        <a:latin typeface="Futura itao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 16-9</Template>
  <TotalTime>0</TotalTime>
  <Words>557</Words>
  <Application>Microsoft Office PowerPoint</Application>
  <PresentationFormat>Bildschirmpräsentation (16:9)</PresentationFormat>
  <Paragraphs>196</Paragraphs>
  <Slides>26</Slides>
  <Notes>2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26</vt:i4>
      </vt:variant>
    </vt:vector>
  </HeadingPairs>
  <TitlesOfParts>
    <vt:vector size="27" baseType="lpstr">
      <vt:lpstr>Vorlage 16-9</vt:lpstr>
      <vt:lpstr>Workshop Zielplanung</vt:lpstr>
      <vt:lpstr>Agenda</vt:lpstr>
      <vt:lpstr>itao-SEO-Regelkreis</vt:lpstr>
      <vt:lpstr>itao-SEO-Regelkreis</vt:lpstr>
      <vt:lpstr>Analyse/Ergebnisse</vt:lpstr>
      <vt:lpstr>Zielplanung</vt:lpstr>
      <vt:lpstr>Vorgehensplanung</vt:lpstr>
      <vt:lpstr>Vorgehen</vt:lpstr>
      <vt:lpstr>Analyse/Ergebnisse</vt:lpstr>
      <vt:lpstr>Analyse/Ergebnisse</vt:lpstr>
      <vt:lpstr>Analyse/Ergebnisse</vt:lpstr>
      <vt:lpstr>Analyse/Ergebnisse</vt:lpstr>
      <vt:lpstr>Zielplanung</vt:lpstr>
      <vt:lpstr>Was sind Ziele?</vt:lpstr>
      <vt:lpstr>Was können SEO-Ziele sein?</vt:lpstr>
      <vt:lpstr>Welche Ziele möchten Sie in einem Jahr mit ihrer Website erreicht haben?</vt:lpstr>
      <vt:lpstr>Ziel-Conversions</vt:lpstr>
      <vt:lpstr>Was sind Ziele?</vt:lpstr>
      <vt:lpstr>Nutzen der Festlegung von Zielen</vt:lpstr>
      <vt:lpstr>Einige Beispiele für Ziele</vt:lpstr>
      <vt:lpstr>Welche Ziel-Conversions sind für Sie wichtig?</vt:lpstr>
      <vt:lpstr>Zusammenfassung</vt:lpstr>
      <vt:lpstr>Nächste Schritte</vt:lpstr>
      <vt:lpstr>Nächste Schritte</vt:lpstr>
      <vt:lpstr>Fragen?</vt:lpstr>
      <vt:lpstr>Herzlichen Dank!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Zieldefinition</dc:title>
  <dc:creator>Henning Klingbeil</dc:creator>
  <cp:lastModifiedBy>Henning Klingbeil</cp:lastModifiedBy>
  <cp:revision>15</cp:revision>
  <dcterms:created xsi:type="dcterms:W3CDTF">2011-07-05T11:48:48Z</dcterms:created>
  <dcterms:modified xsi:type="dcterms:W3CDTF">2011-07-06T22:00:54Z</dcterms:modified>
</cp:coreProperties>
</file>