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76" r:id="rId3"/>
    <p:sldId id="266" r:id="rId4"/>
    <p:sldId id="267" r:id="rId5"/>
    <p:sldId id="270" r:id="rId6"/>
    <p:sldId id="269" r:id="rId7"/>
    <p:sldId id="271" r:id="rId8"/>
    <p:sldId id="272" r:id="rId9"/>
    <p:sldId id="273" r:id="rId10"/>
    <p:sldId id="274" r:id="rId11"/>
    <p:sldId id="277" r:id="rId12"/>
    <p:sldId id="268" r:id="rId13"/>
    <p:sldId id="278" r:id="rId14"/>
    <p:sldId id="279" r:id="rId15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9" autoAdjust="0"/>
    <p:restoredTop sz="86475" autoAdjust="0"/>
  </p:normalViewPr>
  <p:slideViewPr>
    <p:cSldViewPr>
      <p:cViewPr varScale="1">
        <p:scale>
          <a:sx n="93" d="100"/>
          <a:sy n="93" d="100"/>
        </p:scale>
        <p:origin x="-96" y="-3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44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A3035F-D4C6-4960-9F44-821AAB8B59B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2C1B5B75-8D7B-4CB2-B550-3893730F9E24}">
      <dgm:prSet phldrT="[Text]"/>
      <dgm:spPr/>
      <dgm:t>
        <a:bodyPr/>
        <a:lstStyle/>
        <a:p>
          <a:pPr rtl="0"/>
          <a:r>
            <a:rPr lang="de-DE" baseline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Anwendungsfälle</a:t>
          </a:r>
          <a:endParaRPr lang="de-DE"/>
        </a:p>
      </dgm:t>
    </dgm:pt>
    <dgm:pt modelId="{9FFEFA1D-1C21-4EEE-944D-5F60C8DAECA4}" type="parTrans" cxnId="{5A050BB2-8CF9-4F9A-AC39-8F86ADCDF328}">
      <dgm:prSet/>
      <dgm:spPr/>
      <dgm:t>
        <a:bodyPr/>
        <a:lstStyle/>
        <a:p>
          <a:endParaRPr lang="de-DE"/>
        </a:p>
      </dgm:t>
    </dgm:pt>
    <dgm:pt modelId="{9E75C99F-2977-4313-9E55-AA6809DBF7D4}" type="sibTrans" cxnId="{5A050BB2-8CF9-4F9A-AC39-8F86ADCDF328}">
      <dgm:prSet/>
      <dgm:spPr/>
      <dgm:t>
        <a:bodyPr/>
        <a:lstStyle/>
        <a:p>
          <a:endParaRPr lang="de-DE"/>
        </a:p>
      </dgm:t>
    </dgm:pt>
    <dgm:pt modelId="{8505FCF9-4351-48C2-B201-84347FBD1D4B}">
      <dgm:prSet/>
      <dgm:spPr/>
      <dgm:t>
        <a:bodyPr/>
        <a:lstStyle/>
        <a:p>
          <a:pPr rtl="0"/>
          <a:r>
            <a:rPr lang="de-DE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Partner</a:t>
          </a:r>
          <a:endParaRPr lang="de-DE" dirty="0" smtClean="0">
            <a:effectLst/>
          </a:endParaRPr>
        </a:p>
      </dgm:t>
    </dgm:pt>
    <dgm:pt modelId="{F2740763-B01B-4019-9563-6DDB6C4207CE}" type="parTrans" cxnId="{4A69B85C-E01B-43B5-A202-AAE7E4CC120F}">
      <dgm:prSet/>
      <dgm:spPr/>
      <dgm:t>
        <a:bodyPr/>
        <a:lstStyle/>
        <a:p>
          <a:endParaRPr lang="de-DE"/>
        </a:p>
      </dgm:t>
    </dgm:pt>
    <dgm:pt modelId="{3419F500-6357-4096-A00E-9B89E999D4BA}" type="sibTrans" cxnId="{4A69B85C-E01B-43B5-A202-AAE7E4CC120F}">
      <dgm:prSet/>
      <dgm:spPr/>
      <dgm:t>
        <a:bodyPr/>
        <a:lstStyle/>
        <a:p>
          <a:endParaRPr lang="de-DE"/>
        </a:p>
      </dgm:t>
    </dgm:pt>
    <dgm:pt modelId="{5E5CB993-1329-4F75-ACAD-6F3D691250EF}">
      <dgm:prSet/>
      <dgm:spPr/>
      <dgm:t>
        <a:bodyPr/>
        <a:lstStyle/>
        <a:p>
          <a:pPr rtl="0"/>
          <a:r>
            <a:rPr lang="de-DE" baseline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Lieferanten</a:t>
          </a:r>
          <a:endParaRPr lang="de-DE" dirty="0" smtClean="0">
            <a:effectLst/>
          </a:endParaRPr>
        </a:p>
      </dgm:t>
    </dgm:pt>
    <dgm:pt modelId="{80AB6D5E-8159-4D01-B5FD-9A781DFF867D}" type="parTrans" cxnId="{8229BA48-0A56-44A2-8734-E24292F64178}">
      <dgm:prSet/>
      <dgm:spPr/>
      <dgm:t>
        <a:bodyPr/>
        <a:lstStyle/>
        <a:p>
          <a:endParaRPr lang="de-DE"/>
        </a:p>
      </dgm:t>
    </dgm:pt>
    <dgm:pt modelId="{61945B1D-E4E0-49B2-94CB-A297B60083E1}" type="sibTrans" cxnId="{8229BA48-0A56-44A2-8734-E24292F64178}">
      <dgm:prSet/>
      <dgm:spPr/>
      <dgm:t>
        <a:bodyPr/>
        <a:lstStyle/>
        <a:p>
          <a:endParaRPr lang="de-DE"/>
        </a:p>
      </dgm:t>
    </dgm:pt>
    <dgm:pt modelId="{6B4CADA8-6602-4956-AB49-0364FA786E16}">
      <dgm:prSet/>
      <dgm:spPr/>
      <dgm:t>
        <a:bodyPr/>
        <a:lstStyle/>
        <a:p>
          <a:pPr rtl="0"/>
          <a:r>
            <a:rPr lang="de-DE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Kunden</a:t>
          </a:r>
          <a:endParaRPr lang="de-DE" dirty="0" smtClean="0">
            <a:effectLst/>
          </a:endParaRPr>
        </a:p>
      </dgm:t>
    </dgm:pt>
    <dgm:pt modelId="{63E5687C-825E-4418-B429-57825066600F}" type="parTrans" cxnId="{EF427E47-E4BE-400E-BF91-135563ADB314}">
      <dgm:prSet/>
      <dgm:spPr/>
      <dgm:t>
        <a:bodyPr/>
        <a:lstStyle/>
        <a:p>
          <a:endParaRPr lang="de-DE"/>
        </a:p>
      </dgm:t>
    </dgm:pt>
    <dgm:pt modelId="{C683C2CA-4FF8-4F74-9091-C02A33341EE8}" type="sibTrans" cxnId="{EF427E47-E4BE-400E-BF91-135563ADB314}">
      <dgm:prSet/>
      <dgm:spPr/>
      <dgm:t>
        <a:bodyPr/>
        <a:lstStyle/>
        <a:p>
          <a:endParaRPr lang="de-DE"/>
        </a:p>
      </dgm:t>
    </dgm:pt>
    <dgm:pt modelId="{D04DAB91-7D99-4886-8FB8-2D40DF3346C2}">
      <dgm:prSet/>
      <dgm:spPr/>
      <dgm:t>
        <a:bodyPr/>
        <a:lstStyle/>
        <a:p>
          <a:pPr rtl="0"/>
          <a:r>
            <a:rPr lang="de-DE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Fachportale</a:t>
          </a:r>
          <a:endParaRPr lang="de-DE" dirty="0" smtClean="0">
            <a:effectLst/>
          </a:endParaRPr>
        </a:p>
      </dgm:t>
    </dgm:pt>
    <dgm:pt modelId="{583C4BED-F470-4287-9D76-9467EEEB5FAF}" type="parTrans" cxnId="{045B8365-8722-47AF-98A6-AEF736E7B202}">
      <dgm:prSet/>
      <dgm:spPr/>
      <dgm:t>
        <a:bodyPr/>
        <a:lstStyle/>
        <a:p>
          <a:endParaRPr lang="de-DE"/>
        </a:p>
      </dgm:t>
    </dgm:pt>
    <dgm:pt modelId="{63185A60-FDB4-49DD-BF36-1E21691EED9D}" type="sibTrans" cxnId="{045B8365-8722-47AF-98A6-AEF736E7B202}">
      <dgm:prSet/>
      <dgm:spPr/>
      <dgm:t>
        <a:bodyPr/>
        <a:lstStyle/>
        <a:p>
          <a:endParaRPr lang="de-DE"/>
        </a:p>
      </dgm:t>
    </dgm:pt>
    <dgm:pt modelId="{E17BED09-D073-4A48-A390-DB3F694C2C05}" type="pres">
      <dgm:prSet presAssocID="{FBA3035F-D4C6-4960-9F44-821AAB8B59BD}" presName="compositeShape" presStyleCnt="0">
        <dgm:presLayoutVars>
          <dgm:chMax val="7"/>
          <dgm:dir/>
          <dgm:resizeHandles val="exact"/>
        </dgm:presLayoutVars>
      </dgm:prSet>
      <dgm:spPr/>
    </dgm:pt>
    <dgm:pt modelId="{89760E70-64AA-4C70-929F-202CE4A573B4}" type="pres">
      <dgm:prSet presAssocID="{2C1B5B75-8D7B-4CB2-B550-3893730F9E24}" presName="circ1TxSh" presStyleLbl="vennNode1" presStyleIdx="0" presStyleCnt="1"/>
      <dgm:spPr/>
      <dgm:t>
        <a:bodyPr/>
        <a:lstStyle/>
        <a:p>
          <a:endParaRPr lang="de-DE"/>
        </a:p>
      </dgm:t>
    </dgm:pt>
  </dgm:ptLst>
  <dgm:cxnLst>
    <dgm:cxn modelId="{5A050BB2-8CF9-4F9A-AC39-8F86ADCDF328}" srcId="{FBA3035F-D4C6-4960-9F44-821AAB8B59BD}" destId="{2C1B5B75-8D7B-4CB2-B550-3893730F9E24}" srcOrd="0" destOrd="0" parTransId="{9FFEFA1D-1C21-4EEE-944D-5F60C8DAECA4}" sibTransId="{9E75C99F-2977-4313-9E55-AA6809DBF7D4}"/>
    <dgm:cxn modelId="{EF427E47-E4BE-400E-BF91-135563ADB314}" srcId="{2C1B5B75-8D7B-4CB2-B550-3893730F9E24}" destId="{6B4CADA8-6602-4956-AB49-0364FA786E16}" srcOrd="2" destOrd="0" parTransId="{63E5687C-825E-4418-B429-57825066600F}" sibTransId="{C683C2CA-4FF8-4F74-9091-C02A33341EE8}"/>
    <dgm:cxn modelId="{6A1B394C-3CE3-4ED0-A15B-02399414163A}" type="presOf" srcId="{5E5CB993-1329-4F75-ACAD-6F3D691250EF}" destId="{89760E70-64AA-4C70-929F-202CE4A573B4}" srcOrd="0" destOrd="2" presId="urn:microsoft.com/office/officeart/2005/8/layout/venn1"/>
    <dgm:cxn modelId="{2AF424F7-F788-43CF-9E72-54100D8596C9}" type="presOf" srcId="{2C1B5B75-8D7B-4CB2-B550-3893730F9E24}" destId="{89760E70-64AA-4C70-929F-202CE4A573B4}" srcOrd="0" destOrd="0" presId="urn:microsoft.com/office/officeart/2005/8/layout/venn1"/>
    <dgm:cxn modelId="{131A626C-BF08-4696-BF43-102AF1479895}" type="presOf" srcId="{FBA3035F-D4C6-4960-9F44-821AAB8B59BD}" destId="{E17BED09-D073-4A48-A390-DB3F694C2C05}" srcOrd="0" destOrd="0" presId="urn:microsoft.com/office/officeart/2005/8/layout/venn1"/>
    <dgm:cxn modelId="{E025D128-D52C-4DB8-BE05-30C1D1EAA389}" type="presOf" srcId="{8505FCF9-4351-48C2-B201-84347FBD1D4B}" destId="{89760E70-64AA-4C70-929F-202CE4A573B4}" srcOrd="0" destOrd="1" presId="urn:microsoft.com/office/officeart/2005/8/layout/venn1"/>
    <dgm:cxn modelId="{2174ACE4-D353-4BD6-BF90-281D5C741D95}" type="presOf" srcId="{6B4CADA8-6602-4956-AB49-0364FA786E16}" destId="{89760E70-64AA-4C70-929F-202CE4A573B4}" srcOrd="0" destOrd="3" presId="urn:microsoft.com/office/officeart/2005/8/layout/venn1"/>
    <dgm:cxn modelId="{4A69B85C-E01B-43B5-A202-AAE7E4CC120F}" srcId="{2C1B5B75-8D7B-4CB2-B550-3893730F9E24}" destId="{8505FCF9-4351-48C2-B201-84347FBD1D4B}" srcOrd="0" destOrd="0" parTransId="{F2740763-B01B-4019-9563-6DDB6C4207CE}" sibTransId="{3419F500-6357-4096-A00E-9B89E999D4BA}"/>
    <dgm:cxn modelId="{ADF0E7F2-3920-4CAD-B879-0CE3EB2E584B}" type="presOf" srcId="{D04DAB91-7D99-4886-8FB8-2D40DF3346C2}" destId="{89760E70-64AA-4C70-929F-202CE4A573B4}" srcOrd="0" destOrd="4" presId="urn:microsoft.com/office/officeart/2005/8/layout/venn1"/>
    <dgm:cxn modelId="{8229BA48-0A56-44A2-8734-E24292F64178}" srcId="{2C1B5B75-8D7B-4CB2-B550-3893730F9E24}" destId="{5E5CB993-1329-4F75-ACAD-6F3D691250EF}" srcOrd="1" destOrd="0" parTransId="{80AB6D5E-8159-4D01-B5FD-9A781DFF867D}" sibTransId="{61945B1D-E4E0-49B2-94CB-A297B60083E1}"/>
    <dgm:cxn modelId="{045B8365-8722-47AF-98A6-AEF736E7B202}" srcId="{2C1B5B75-8D7B-4CB2-B550-3893730F9E24}" destId="{D04DAB91-7D99-4886-8FB8-2D40DF3346C2}" srcOrd="3" destOrd="0" parTransId="{583C4BED-F470-4287-9D76-9467EEEB5FAF}" sibTransId="{63185A60-FDB4-49DD-BF36-1E21691EED9D}"/>
    <dgm:cxn modelId="{21FDCAA1-58C8-4207-959D-98E789A389A7}" type="presParOf" srcId="{E17BED09-D073-4A48-A390-DB3F694C2C05}" destId="{89760E70-64AA-4C70-929F-202CE4A573B4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A3035F-D4C6-4960-9F44-821AAB8B59B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2C1B5B75-8D7B-4CB2-B550-3893730F9E24}">
      <dgm:prSet phldrT="[Text]"/>
      <dgm:spPr/>
      <dgm:t>
        <a:bodyPr/>
        <a:lstStyle/>
        <a:p>
          <a:pPr rtl="0"/>
          <a:r>
            <a:rPr lang="de-DE" baseline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Anwendungsfälle</a:t>
          </a:r>
          <a:endParaRPr lang="de-DE"/>
        </a:p>
      </dgm:t>
    </dgm:pt>
    <dgm:pt modelId="{9FFEFA1D-1C21-4EEE-944D-5F60C8DAECA4}" type="parTrans" cxnId="{5A050BB2-8CF9-4F9A-AC39-8F86ADCDF328}">
      <dgm:prSet/>
      <dgm:spPr/>
      <dgm:t>
        <a:bodyPr/>
        <a:lstStyle/>
        <a:p>
          <a:endParaRPr lang="de-DE"/>
        </a:p>
      </dgm:t>
    </dgm:pt>
    <dgm:pt modelId="{9E75C99F-2977-4313-9E55-AA6809DBF7D4}" type="sibTrans" cxnId="{5A050BB2-8CF9-4F9A-AC39-8F86ADCDF328}">
      <dgm:prSet/>
      <dgm:spPr/>
      <dgm:t>
        <a:bodyPr/>
        <a:lstStyle/>
        <a:p>
          <a:endParaRPr lang="de-DE"/>
        </a:p>
      </dgm:t>
    </dgm:pt>
    <dgm:pt modelId="{8505FCF9-4351-48C2-B201-84347FBD1D4B}">
      <dgm:prSet/>
      <dgm:spPr/>
      <dgm:t>
        <a:bodyPr/>
        <a:lstStyle/>
        <a:p>
          <a:pPr rtl="0"/>
          <a:r>
            <a:rPr lang="de-DE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Partner</a:t>
          </a:r>
          <a:endParaRPr lang="de-DE" dirty="0" smtClean="0">
            <a:effectLst/>
          </a:endParaRPr>
        </a:p>
      </dgm:t>
    </dgm:pt>
    <dgm:pt modelId="{F2740763-B01B-4019-9563-6DDB6C4207CE}" type="parTrans" cxnId="{4A69B85C-E01B-43B5-A202-AAE7E4CC120F}">
      <dgm:prSet/>
      <dgm:spPr/>
      <dgm:t>
        <a:bodyPr/>
        <a:lstStyle/>
        <a:p>
          <a:endParaRPr lang="de-DE"/>
        </a:p>
      </dgm:t>
    </dgm:pt>
    <dgm:pt modelId="{3419F500-6357-4096-A00E-9B89E999D4BA}" type="sibTrans" cxnId="{4A69B85C-E01B-43B5-A202-AAE7E4CC120F}">
      <dgm:prSet/>
      <dgm:spPr/>
      <dgm:t>
        <a:bodyPr/>
        <a:lstStyle/>
        <a:p>
          <a:endParaRPr lang="de-DE"/>
        </a:p>
      </dgm:t>
    </dgm:pt>
    <dgm:pt modelId="{5E5CB993-1329-4F75-ACAD-6F3D691250EF}">
      <dgm:prSet/>
      <dgm:spPr/>
      <dgm:t>
        <a:bodyPr/>
        <a:lstStyle/>
        <a:p>
          <a:pPr rtl="0"/>
          <a:r>
            <a:rPr lang="de-DE" baseline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Lieferanten</a:t>
          </a:r>
          <a:endParaRPr lang="de-DE" dirty="0" smtClean="0">
            <a:effectLst/>
          </a:endParaRPr>
        </a:p>
      </dgm:t>
    </dgm:pt>
    <dgm:pt modelId="{80AB6D5E-8159-4D01-B5FD-9A781DFF867D}" type="parTrans" cxnId="{8229BA48-0A56-44A2-8734-E24292F64178}">
      <dgm:prSet/>
      <dgm:spPr/>
      <dgm:t>
        <a:bodyPr/>
        <a:lstStyle/>
        <a:p>
          <a:endParaRPr lang="de-DE"/>
        </a:p>
      </dgm:t>
    </dgm:pt>
    <dgm:pt modelId="{61945B1D-E4E0-49B2-94CB-A297B60083E1}" type="sibTrans" cxnId="{8229BA48-0A56-44A2-8734-E24292F64178}">
      <dgm:prSet/>
      <dgm:spPr/>
      <dgm:t>
        <a:bodyPr/>
        <a:lstStyle/>
        <a:p>
          <a:endParaRPr lang="de-DE"/>
        </a:p>
      </dgm:t>
    </dgm:pt>
    <dgm:pt modelId="{6B4CADA8-6602-4956-AB49-0364FA786E16}">
      <dgm:prSet/>
      <dgm:spPr/>
      <dgm:t>
        <a:bodyPr/>
        <a:lstStyle/>
        <a:p>
          <a:pPr rtl="0"/>
          <a:r>
            <a:rPr lang="de-DE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Kunden</a:t>
          </a:r>
          <a:endParaRPr lang="de-DE" dirty="0" smtClean="0">
            <a:effectLst/>
          </a:endParaRPr>
        </a:p>
      </dgm:t>
    </dgm:pt>
    <dgm:pt modelId="{63E5687C-825E-4418-B429-57825066600F}" type="parTrans" cxnId="{EF427E47-E4BE-400E-BF91-135563ADB314}">
      <dgm:prSet/>
      <dgm:spPr/>
      <dgm:t>
        <a:bodyPr/>
        <a:lstStyle/>
        <a:p>
          <a:endParaRPr lang="de-DE"/>
        </a:p>
      </dgm:t>
    </dgm:pt>
    <dgm:pt modelId="{C683C2CA-4FF8-4F74-9091-C02A33341EE8}" type="sibTrans" cxnId="{EF427E47-E4BE-400E-BF91-135563ADB314}">
      <dgm:prSet/>
      <dgm:spPr/>
      <dgm:t>
        <a:bodyPr/>
        <a:lstStyle/>
        <a:p>
          <a:endParaRPr lang="de-DE"/>
        </a:p>
      </dgm:t>
    </dgm:pt>
    <dgm:pt modelId="{D04DAB91-7D99-4886-8FB8-2D40DF3346C2}">
      <dgm:prSet/>
      <dgm:spPr/>
      <dgm:t>
        <a:bodyPr/>
        <a:lstStyle/>
        <a:p>
          <a:pPr rtl="0"/>
          <a:r>
            <a:rPr lang="de-DE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Fachportale</a:t>
          </a:r>
          <a:endParaRPr lang="de-DE" dirty="0" smtClean="0">
            <a:effectLst/>
          </a:endParaRPr>
        </a:p>
      </dgm:t>
    </dgm:pt>
    <dgm:pt modelId="{583C4BED-F470-4287-9D76-9467EEEB5FAF}" type="parTrans" cxnId="{045B8365-8722-47AF-98A6-AEF736E7B202}">
      <dgm:prSet/>
      <dgm:spPr/>
      <dgm:t>
        <a:bodyPr/>
        <a:lstStyle/>
        <a:p>
          <a:endParaRPr lang="de-DE"/>
        </a:p>
      </dgm:t>
    </dgm:pt>
    <dgm:pt modelId="{63185A60-FDB4-49DD-BF36-1E21691EED9D}" type="sibTrans" cxnId="{045B8365-8722-47AF-98A6-AEF736E7B202}">
      <dgm:prSet/>
      <dgm:spPr/>
      <dgm:t>
        <a:bodyPr/>
        <a:lstStyle/>
        <a:p>
          <a:endParaRPr lang="de-DE"/>
        </a:p>
      </dgm:t>
    </dgm:pt>
    <dgm:pt modelId="{E17BED09-D073-4A48-A390-DB3F694C2C05}" type="pres">
      <dgm:prSet presAssocID="{FBA3035F-D4C6-4960-9F44-821AAB8B59BD}" presName="compositeShape" presStyleCnt="0">
        <dgm:presLayoutVars>
          <dgm:chMax val="7"/>
          <dgm:dir/>
          <dgm:resizeHandles val="exact"/>
        </dgm:presLayoutVars>
      </dgm:prSet>
      <dgm:spPr/>
    </dgm:pt>
    <dgm:pt modelId="{89760E70-64AA-4C70-929F-202CE4A573B4}" type="pres">
      <dgm:prSet presAssocID="{2C1B5B75-8D7B-4CB2-B550-3893730F9E24}" presName="circ1TxSh" presStyleLbl="vennNode1" presStyleIdx="0" presStyleCnt="1"/>
      <dgm:spPr/>
      <dgm:t>
        <a:bodyPr/>
        <a:lstStyle/>
        <a:p>
          <a:endParaRPr lang="de-DE"/>
        </a:p>
      </dgm:t>
    </dgm:pt>
  </dgm:ptLst>
  <dgm:cxnLst>
    <dgm:cxn modelId="{8229BA48-0A56-44A2-8734-E24292F64178}" srcId="{2C1B5B75-8D7B-4CB2-B550-3893730F9E24}" destId="{5E5CB993-1329-4F75-ACAD-6F3D691250EF}" srcOrd="1" destOrd="0" parTransId="{80AB6D5E-8159-4D01-B5FD-9A781DFF867D}" sibTransId="{61945B1D-E4E0-49B2-94CB-A297B60083E1}"/>
    <dgm:cxn modelId="{3E1BDFAF-EB71-47BD-98D6-3E92228D70C5}" type="presOf" srcId="{2C1B5B75-8D7B-4CB2-B550-3893730F9E24}" destId="{89760E70-64AA-4C70-929F-202CE4A573B4}" srcOrd="0" destOrd="0" presId="urn:microsoft.com/office/officeart/2005/8/layout/venn1"/>
    <dgm:cxn modelId="{718B65FF-1FFF-465F-B88E-E78B3638E90D}" type="presOf" srcId="{8505FCF9-4351-48C2-B201-84347FBD1D4B}" destId="{89760E70-64AA-4C70-929F-202CE4A573B4}" srcOrd="0" destOrd="1" presId="urn:microsoft.com/office/officeart/2005/8/layout/venn1"/>
    <dgm:cxn modelId="{B9F3A8EF-76CB-42A0-9435-F79E859C5A0A}" type="presOf" srcId="{D04DAB91-7D99-4886-8FB8-2D40DF3346C2}" destId="{89760E70-64AA-4C70-929F-202CE4A573B4}" srcOrd="0" destOrd="4" presId="urn:microsoft.com/office/officeart/2005/8/layout/venn1"/>
    <dgm:cxn modelId="{5A050BB2-8CF9-4F9A-AC39-8F86ADCDF328}" srcId="{FBA3035F-D4C6-4960-9F44-821AAB8B59BD}" destId="{2C1B5B75-8D7B-4CB2-B550-3893730F9E24}" srcOrd="0" destOrd="0" parTransId="{9FFEFA1D-1C21-4EEE-944D-5F60C8DAECA4}" sibTransId="{9E75C99F-2977-4313-9E55-AA6809DBF7D4}"/>
    <dgm:cxn modelId="{045B8365-8722-47AF-98A6-AEF736E7B202}" srcId="{2C1B5B75-8D7B-4CB2-B550-3893730F9E24}" destId="{D04DAB91-7D99-4886-8FB8-2D40DF3346C2}" srcOrd="3" destOrd="0" parTransId="{583C4BED-F470-4287-9D76-9467EEEB5FAF}" sibTransId="{63185A60-FDB4-49DD-BF36-1E21691EED9D}"/>
    <dgm:cxn modelId="{AC8A8CDF-E911-43A2-B954-1E582ACA854A}" type="presOf" srcId="{5E5CB993-1329-4F75-ACAD-6F3D691250EF}" destId="{89760E70-64AA-4C70-929F-202CE4A573B4}" srcOrd="0" destOrd="2" presId="urn:microsoft.com/office/officeart/2005/8/layout/venn1"/>
    <dgm:cxn modelId="{EF427E47-E4BE-400E-BF91-135563ADB314}" srcId="{2C1B5B75-8D7B-4CB2-B550-3893730F9E24}" destId="{6B4CADA8-6602-4956-AB49-0364FA786E16}" srcOrd="2" destOrd="0" parTransId="{63E5687C-825E-4418-B429-57825066600F}" sibTransId="{C683C2CA-4FF8-4F74-9091-C02A33341EE8}"/>
    <dgm:cxn modelId="{AF5C0E0F-0BB8-466D-8F49-252105F5E164}" type="presOf" srcId="{6B4CADA8-6602-4956-AB49-0364FA786E16}" destId="{89760E70-64AA-4C70-929F-202CE4A573B4}" srcOrd="0" destOrd="3" presId="urn:microsoft.com/office/officeart/2005/8/layout/venn1"/>
    <dgm:cxn modelId="{9483FB61-3270-432F-8A0F-DF3574174524}" type="presOf" srcId="{FBA3035F-D4C6-4960-9F44-821AAB8B59BD}" destId="{E17BED09-D073-4A48-A390-DB3F694C2C05}" srcOrd="0" destOrd="0" presId="urn:microsoft.com/office/officeart/2005/8/layout/venn1"/>
    <dgm:cxn modelId="{4A69B85C-E01B-43B5-A202-AAE7E4CC120F}" srcId="{2C1B5B75-8D7B-4CB2-B550-3893730F9E24}" destId="{8505FCF9-4351-48C2-B201-84347FBD1D4B}" srcOrd="0" destOrd="0" parTransId="{F2740763-B01B-4019-9563-6DDB6C4207CE}" sibTransId="{3419F500-6357-4096-A00E-9B89E999D4BA}"/>
    <dgm:cxn modelId="{4BEB1002-9E18-413F-9BD7-99CD6494E6AC}" type="presParOf" srcId="{E17BED09-D073-4A48-A390-DB3F694C2C05}" destId="{89760E70-64AA-4C70-929F-202CE4A573B4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60E70-64AA-4C70-929F-202CE4A573B4}">
      <dsp:nvSpPr>
        <dsp:cNvPr id="0" name=""/>
        <dsp:cNvSpPr/>
      </dsp:nvSpPr>
      <dsp:spPr>
        <a:xfrm>
          <a:off x="612068" y="0"/>
          <a:ext cx="2016224" cy="201622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baseline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Anwendungsfälle</a:t>
          </a:r>
          <a:endParaRPr lang="de-DE" sz="1700" kern="1200"/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300" kern="1200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Partner</a:t>
          </a:r>
          <a:endParaRPr lang="de-DE" sz="1300" kern="1200" dirty="0" smtClean="0">
            <a:effectLst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300" kern="1200" baseline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Lieferanten</a:t>
          </a:r>
          <a:endParaRPr lang="de-DE" sz="1300" kern="1200" dirty="0" smtClean="0">
            <a:effectLst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300" kern="1200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Kunden</a:t>
          </a:r>
          <a:endParaRPr lang="de-DE" sz="1300" kern="1200" dirty="0" smtClean="0">
            <a:effectLst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300" kern="1200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Fachportale</a:t>
          </a:r>
          <a:endParaRPr lang="de-DE" sz="1300" kern="1200" dirty="0" smtClean="0">
            <a:effectLst/>
          </a:endParaRPr>
        </a:p>
      </dsp:txBody>
      <dsp:txXfrm>
        <a:off x="907337" y="295269"/>
        <a:ext cx="1425686" cy="14256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60E70-64AA-4C70-929F-202CE4A573B4}">
      <dsp:nvSpPr>
        <dsp:cNvPr id="0" name=""/>
        <dsp:cNvSpPr/>
      </dsp:nvSpPr>
      <dsp:spPr>
        <a:xfrm>
          <a:off x="612068" y="0"/>
          <a:ext cx="2016224" cy="201622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baseline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Anwendungsfälle</a:t>
          </a:r>
          <a:endParaRPr lang="de-DE" sz="1700" kern="1200"/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300" kern="1200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Partner</a:t>
          </a:r>
          <a:endParaRPr lang="de-DE" sz="1300" kern="1200" dirty="0" smtClean="0">
            <a:effectLst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300" kern="1200" baseline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Lieferanten</a:t>
          </a:r>
          <a:endParaRPr lang="de-DE" sz="1300" kern="1200" dirty="0" smtClean="0">
            <a:effectLst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300" kern="1200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Kunden</a:t>
          </a:r>
          <a:endParaRPr lang="de-DE" sz="1300" kern="1200" dirty="0" smtClean="0">
            <a:effectLst/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300" kern="1200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rPr>
            <a:t>Fachportale</a:t>
          </a:r>
          <a:endParaRPr lang="de-DE" sz="1300" kern="1200" dirty="0" smtClean="0">
            <a:effectLst/>
          </a:endParaRPr>
        </a:p>
      </dsp:txBody>
      <dsp:txXfrm>
        <a:off x="907337" y="295269"/>
        <a:ext cx="1425686" cy="14256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http://www.geld-online-blog.de/tipps-infos/seo/offpage-optimierung-kompakt-6-wichtige-tipps-fuer-ihren-erfolgreichen-backlinkaufbau-im-internet/ </a:t>
            </a:r>
          </a:p>
          <a:p>
            <a:r>
              <a:rPr lang="de-DE" dirty="0" smtClean="0"/>
              <a:t>http://www.seo-sem-tipps.de/offpage-optimierung.html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509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maximal 3 Backlinks pro Tag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0674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Venjakob Maschinenbau GmbH &amp; Co. KG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Venjakob Maschinenbau GmbH &amp; Co. KG 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t>05.07.2011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moz.org/search/search?q=venjakob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Offpage</a:t>
            </a:r>
            <a:r>
              <a:rPr lang="de-DE" dirty="0" smtClean="0"/>
              <a:t> Optimierung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Venjakob Maschinenbau GmbH &amp;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697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b="0" i="0" cap="none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Grundlagen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 err="1" smtClean="0"/>
              <a:t>Offpage</a:t>
            </a:r>
            <a:r>
              <a:rPr lang="de-DE" baseline="0" dirty="0" smtClean="0"/>
              <a:t> Optimierung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937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 smtClean="0"/>
              <a:t>Grundlagen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Offpageoptimierung</a:t>
            </a:r>
            <a:r>
              <a:rPr lang="de-DE" baseline="0" dirty="0" smtClean="0"/>
              <a:t> = </a:t>
            </a:r>
            <a:r>
              <a:rPr lang="de-DE" b="1" dirty="0" smtClean="0"/>
              <a:t>strategischer Linkaufbau</a:t>
            </a:r>
          </a:p>
          <a:p>
            <a:endParaRPr lang="de-DE" dirty="0" smtClean="0"/>
          </a:p>
          <a:p>
            <a:r>
              <a:rPr lang="de-DE" b="1" dirty="0" smtClean="0"/>
              <a:t>Links sind Empfehlungen </a:t>
            </a:r>
          </a:p>
          <a:p>
            <a:pPr lvl="1"/>
            <a:r>
              <a:rPr lang="de-DE" dirty="0" smtClean="0"/>
              <a:t>wichtiges Kriterium zur Anordnung der Suchergebnisse</a:t>
            </a:r>
          </a:p>
          <a:p>
            <a:endParaRPr lang="de-DE" dirty="0" smtClean="0"/>
          </a:p>
          <a:p>
            <a:r>
              <a:rPr lang="de-DE" dirty="0" smtClean="0"/>
              <a:t>je</a:t>
            </a:r>
            <a:r>
              <a:rPr lang="de-DE" baseline="0" dirty="0" smtClean="0"/>
              <a:t> </a:t>
            </a:r>
            <a:r>
              <a:rPr lang="de-DE" baseline="0" dirty="0" smtClean="0"/>
              <a:t>mehr </a:t>
            </a:r>
            <a:r>
              <a:rPr lang="de-DE" b="1" dirty="0" smtClean="0"/>
              <a:t>qualitativ </a:t>
            </a:r>
            <a:r>
              <a:rPr lang="de-DE" b="1" dirty="0" smtClean="0"/>
              <a:t>hochwertige Links </a:t>
            </a:r>
            <a:r>
              <a:rPr lang="de-DE" dirty="0" smtClean="0"/>
              <a:t>desto besser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966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Grundlagen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r>
              <a:rPr lang="de-DE" b="1" dirty="0" smtClean="0"/>
              <a:t>natürliches Linkwachstum</a:t>
            </a:r>
          </a:p>
          <a:p>
            <a:pPr lvl="1"/>
            <a:r>
              <a:rPr lang="de-DE" dirty="0" smtClean="0"/>
              <a:t>nichts </a:t>
            </a:r>
            <a:r>
              <a:rPr lang="de-DE" dirty="0"/>
              <a:t>ist unnatürlicher als ein zu schnell durchgeführter </a:t>
            </a:r>
            <a:r>
              <a:rPr lang="de-DE" dirty="0" smtClean="0"/>
              <a:t>Linkaufbau</a:t>
            </a:r>
          </a:p>
          <a:p>
            <a:pPr lvl="1"/>
            <a:r>
              <a:rPr lang="de-DE" dirty="0" smtClean="0"/>
              <a:t>nur sinnvolle</a:t>
            </a:r>
            <a:r>
              <a:rPr lang="de-DE" baseline="0" dirty="0" smtClean="0"/>
              <a:t> Backlinks kaufen</a:t>
            </a:r>
            <a:endParaRPr lang="de-DE" dirty="0" smtClean="0"/>
          </a:p>
          <a:p>
            <a:r>
              <a:rPr lang="de-DE" dirty="0" smtClean="0"/>
              <a:t>Linktexte</a:t>
            </a:r>
          </a:p>
          <a:p>
            <a:pPr lvl="1"/>
            <a:r>
              <a:rPr lang="de-DE" dirty="0" smtClean="0"/>
              <a:t>ausschließlich Begriffe verwenden, mit denen </a:t>
            </a:r>
            <a:r>
              <a:rPr lang="de-DE" baseline="0" dirty="0" smtClean="0"/>
              <a:t>die Webseite </a:t>
            </a:r>
            <a:r>
              <a:rPr lang="de-DE" dirty="0" smtClean="0"/>
              <a:t>auch gefunden werden </a:t>
            </a:r>
            <a:r>
              <a:rPr lang="de-DE" dirty="0" smtClean="0"/>
              <a:t>soll </a:t>
            </a:r>
            <a:r>
              <a:rPr lang="de-DE" dirty="0" smtClean="0">
                <a:sym typeface="Wingdings" pitchFamily="2" charset="2"/>
              </a:rPr>
              <a:t> </a:t>
            </a:r>
            <a:r>
              <a:rPr lang="de-DE" b="1" dirty="0" err="1" smtClean="0">
                <a:sym typeface="Wingdings" pitchFamily="2" charset="2"/>
              </a:rPr>
              <a:t>Keywords</a:t>
            </a:r>
            <a:endParaRPr lang="de-DE" b="1" dirty="0" smtClean="0"/>
          </a:p>
          <a:p>
            <a:pPr lvl="0"/>
            <a:r>
              <a:rPr lang="de-DE" baseline="0" dirty="0" smtClean="0"/>
              <a:t>Links auf </a:t>
            </a:r>
            <a:r>
              <a:rPr lang="de-DE" b="1" baseline="0" dirty="0" smtClean="0"/>
              <a:t>Unterseiten</a:t>
            </a:r>
            <a:r>
              <a:rPr lang="de-DE" baseline="0" dirty="0" smtClean="0"/>
              <a:t> setzen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771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b="0" i="0" cap="none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Methoden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 err="1" smtClean="0"/>
              <a:t>Offpage</a:t>
            </a:r>
            <a:r>
              <a:rPr lang="de-DE" baseline="0" dirty="0" smtClean="0"/>
              <a:t> Optimierung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128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Linktausch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pPr lvl="0"/>
            <a:r>
              <a:rPr lang="de-DE" dirty="0" smtClean="0"/>
              <a:t>themenverwandte Seiten suchen + Betreiber anschreiben</a:t>
            </a:r>
          </a:p>
          <a:p>
            <a:pPr lvl="0"/>
            <a:endParaRPr lang="de-DE" dirty="0" smtClean="0"/>
          </a:p>
          <a:p>
            <a:pPr lvl="0"/>
            <a:r>
              <a:rPr lang="de-DE" dirty="0" smtClean="0"/>
              <a:t>Vorteil </a:t>
            </a:r>
            <a:r>
              <a:rPr lang="de-DE" dirty="0" smtClean="0"/>
              <a:t>für beide </a:t>
            </a:r>
            <a:r>
              <a:rPr lang="de-DE" dirty="0" smtClean="0"/>
              <a:t>Seiten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2003969382"/>
              </p:ext>
            </p:extLst>
          </p:nvPr>
        </p:nvGraphicFramePr>
        <p:xfrm>
          <a:off x="5580112" y="2859782"/>
          <a:ext cx="3240360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075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aseline="0" dirty="0" smtClean="0"/>
              <a:t>Inhalte </a:t>
            </a:r>
            <a:r>
              <a:rPr lang="de-DE" baseline="0" dirty="0" smtClean="0"/>
              <a:t>für Links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für eine fremde Seite einen themenbezogenen Text schreiben</a:t>
            </a:r>
          </a:p>
          <a:p>
            <a:pPr lvl="1"/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keine oder geringe Vergütung</a:t>
            </a:r>
          </a:p>
          <a:p>
            <a:pPr lvl="1"/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dafür Platzierung von 1-2 Links</a:t>
            </a:r>
          </a:p>
          <a:p>
            <a:pPr lvl="1"/>
            <a:r>
              <a:rPr lang="de-DE" dirty="0"/>
              <a:t>nach vorheriger </a:t>
            </a:r>
            <a:r>
              <a:rPr lang="de-DE" dirty="0" smtClean="0"/>
              <a:t>Absprache</a:t>
            </a:r>
          </a:p>
          <a:p>
            <a:pPr lvl="1"/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Inhalte in Content-Bereichen werden höher gewichtet als Kommentare</a:t>
            </a:r>
          </a:p>
          <a:p>
            <a:endParaRPr lang="de-DE" sz="2600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Vorteile</a:t>
            </a:r>
          </a:p>
          <a:p>
            <a:pPr lvl="1"/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</a:rPr>
              <a:t>frischer Content für den </a:t>
            </a:r>
            <a:r>
              <a:rPr lang="de-DE" dirty="0" smtClean="0"/>
              <a:t>Webseitenbetreiber</a:t>
            </a:r>
          </a:p>
          <a:p>
            <a:pPr lvl="1"/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</a:rPr>
              <a:t>Backlinks für den </a:t>
            </a:r>
            <a:r>
              <a:rPr lang="de-DE" dirty="0" smtClean="0"/>
              <a:t>Texter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3039932791"/>
              </p:ext>
            </p:extLst>
          </p:nvPr>
        </p:nvGraphicFramePr>
        <p:xfrm>
          <a:off x="5580112" y="2859782"/>
          <a:ext cx="3240360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068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Artikelverzeichnisse</a:t>
            </a:r>
            <a:endParaRPr lang="de-DE" b="1" dirty="0" smtClean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Web-, Backlinks- oder Internetverzeichnis</a:t>
            </a:r>
            <a:endParaRPr lang="de-DE" dirty="0" smtClean="0"/>
          </a:p>
          <a:p>
            <a:r>
              <a:rPr lang="de-DE" dirty="0" smtClean="0"/>
              <a:t>Einfluss auf das Ranking hängt von der Bekanntheit des Verzeichnisses </a:t>
            </a:r>
            <a:r>
              <a:rPr lang="de-DE" dirty="0" smtClean="0"/>
              <a:t>ab</a:t>
            </a:r>
          </a:p>
          <a:p>
            <a:endParaRPr lang="de-DE" dirty="0" smtClean="0"/>
          </a:p>
          <a:p>
            <a:r>
              <a:rPr lang="de-DE" dirty="0" smtClean="0"/>
              <a:t>Beispiel: </a:t>
            </a:r>
            <a:r>
              <a:rPr lang="de-DE" dirty="0" smtClean="0">
                <a:hlinkClick r:id="rId2"/>
              </a:rPr>
              <a:t>http://www.dmoz.org/search/search?q=venjakob</a:t>
            </a:r>
            <a:r>
              <a:rPr lang="de-DE" dirty="0" smtClean="0"/>
              <a:t> 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898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Kommentare in Blogs</a:t>
            </a:r>
            <a:endParaRPr lang="de-DE" b="1" dirty="0" smtClean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schnell + kostengünstig</a:t>
            </a:r>
          </a:p>
          <a:p>
            <a:r>
              <a:rPr lang="de-DE" dirty="0" smtClean="0"/>
              <a:t>zahlreiche</a:t>
            </a:r>
            <a:r>
              <a:rPr lang="de-DE" baseline="0" dirty="0" smtClean="0"/>
              <a:t> Blogs zu jedem Thema</a:t>
            </a:r>
          </a:p>
          <a:p>
            <a:pPr lvl="1"/>
            <a:r>
              <a:rPr lang="de-DE" baseline="0" dirty="0" smtClean="0"/>
              <a:t>Kommentarfunktion nutzen</a:t>
            </a:r>
          </a:p>
          <a:p>
            <a:pPr lvl="1"/>
            <a:r>
              <a:rPr lang="de-DE" baseline="0" dirty="0" smtClean="0"/>
              <a:t>Link in vorgesehenes Feld oder in Kommentar </a:t>
            </a:r>
            <a:r>
              <a:rPr lang="de-DE" strike="sngStrike" baseline="0" dirty="0" smtClean="0"/>
              <a:t>verstecken</a:t>
            </a:r>
            <a:r>
              <a:rPr lang="de-DE" baseline="0" dirty="0" smtClean="0"/>
              <a:t> unterbringen</a:t>
            </a:r>
          </a:p>
          <a:p>
            <a:pPr lvl="1"/>
            <a:endParaRPr lang="de-DE" baseline="0" dirty="0" smtClean="0"/>
          </a:p>
          <a:p>
            <a:pPr lvl="0"/>
            <a:r>
              <a:rPr lang="de-DE" baseline="0" dirty="0" smtClean="0"/>
              <a:t>Wichtig</a:t>
            </a:r>
          </a:p>
          <a:p>
            <a:pPr lvl="1"/>
            <a:r>
              <a:rPr lang="de-DE" baseline="0" dirty="0" smtClean="0"/>
              <a:t>damit ein Kommentar nicht </a:t>
            </a:r>
            <a:r>
              <a:rPr lang="de-DE" baseline="0" dirty="0" smtClean="0"/>
              <a:t>nach </a:t>
            </a:r>
            <a:r>
              <a:rPr lang="de-DE" baseline="0" dirty="0" smtClean="0"/>
              <a:t>Spam aussieht, muss er einen Mehrwert für die Leser haben und </a:t>
            </a:r>
            <a:r>
              <a:rPr lang="de-DE" baseline="0" dirty="0" smtClean="0"/>
              <a:t>meist </a:t>
            </a:r>
            <a:r>
              <a:rPr lang="de-DE" baseline="0" dirty="0" smtClean="0"/>
              <a:t>von einem Administrator freigeschaltet werden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092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Foren-Signaturen</a:t>
            </a:r>
            <a:endParaRPr lang="de-DE" b="1" dirty="0" smtClean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sofern die verlinkte Website den Foren-Regeln</a:t>
            </a:r>
            <a:r>
              <a:rPr lang="de-DE" baseline="0" dirty="0" smtClean="0"/>
              <a:t> entspricht, darf sie in der Signatur eingetragen werden</a:t>
            </a:r>
          </a:p>
          <a:p>
            <a:r>
              <a:rPr lang="de-DE" baseline="0" dirty="0" smtClean="0"/>
              <a:t>erscheint unter jedem Beitrag</a:t>
            </a:r>
          </a:p>
          <a:p>
            <a:r>
              <a:rPr lang="de-DE" baseline="0" dirty="0" smtClean="0"/>
              <a:t>Wichtig</a:t>
            </a:r>
          </a:p>
          <a:p>
            <a:pPr lvl="1"/>
            <a:r>
              <a:rPr lang="de-DE" dirty="0" smtClean="0"/>
              <a:t>Beitrag muss nach außen sichtbar sein</a:t>
            </a:r>
          </a:p>
          <a:p>
            <a:pPr lvl="2"/>
            <a:r>
              <a:rPr lang="de-DE" dirty="0" smtClean="0"/>
              <a:t>nicht angemeldete User + Google Bots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351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b="0" i="0" cap="none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Zusammenfassung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 err="1" smtClean="0"/>
              <a:t>Offpage</a:t>
            </a:r>
            <a:r>
              <a:rPr lang="de-DE" baseline="0" dirty="0" smtClean="0"/>
              <a:t> Optimierung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937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3000" b="1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Zusammenfassung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geben + nehmen</a:t>
            </a:r>
          </a:p>
          <a:p>
            <a:pPr lvl="1"/>
            <a:r>
              <a:rPr lang="de-DE" dirty="0" smtClean="0"/>
              <a:t>Webseiten für Besucher und nicht für Suchmaschinen</a:t>
            </a:r>
            <a:r>
              <a:rPr lang="de-DE" baseline="0" dirty="0" smtClean="0"/>
              <a:t> </a:t>
            </a:r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</a:rPr>
              <a:t>erstellen</a:t>
            </a:r>
            <a:endParaRPr lang="de-DE" dirty="0" smtClean="0"/>
          </a:p>
          <a:p>
            <a:pPr lvl="0"/>
            <a:r>
              <a:rPr lang="de-DE" dirty="0" smtClean="0"/>
              <a:t>bieten </a:t>
            </a:r>
            <a:r>
              <a:rPr lang="de-DE" dirty="0" smtClean="0"/>
              <a:t>Sie etwas Einzigartiges</a:t>
            </a:r>
          </a:p>
          <a:p>
            <a:pPr lvl="1"/>
            <a:r>
              <a:rPr lang="de-DE" dirty="0" smtClean="0"/>
              <a:t>Linkaufbau läuft effektiv ab, wenn die Besucher </a:t>
            </a:r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die Website </a:t>
            </a:r>
            <a:r>
              <a:rPr lang="de-DE" dirty="0" smtClean="0"/>
              <a:t>auch freiwillig verlinken!</a:t>
            </a:r>
          </a:p>
          <a:p>
            <a:r>
              <a:rPr lang="de-DE" dirty="0" smtClean="0"/>
              <a:t>stetige </a:t>
            </a:r>
            <a:r>
              <a:rPr lang="de-DE" dirty="0" smtClean="0"/>
              <a:t>Suche nach neuen Linkquellen</a:t>
            </a:r>
          </a:p>
          <a:p>
            <a:pPr lvl="1"/>
            <a:r>
              <a:rPr lang="de-DE" dirty="0" smtClean="0"/>
              <a:t>Branchenbücher,</a:t>
            </a:r>
            <a:r>
              <a:rPr lang="de-DE" baseline="0" dirty="0" smtClean="0"/>
              <a:t> Pressemitteilungen und Webseiten im Themenumfeld</a:t>
            </a:r>
          </a:p>
          <a:p>
            <a:r>
              <a:rPr lang="de-DE" dirty="0" smtClean="0"/>
              <a:t>je </a:t>
            </a:r>
            <a:r>
              <a:rPr lang="de-DE" dirty="0"/>
              <a:t>schwerer ein Link zu bekommen ist, desto wertvoller ist </a:t>
            </a:r>
            <a:r>
              <a:rPr lang="de-DE" dirty="0" smtClean="0"/>
              <a:t>er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402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Fragen?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123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Herzlichen Dank!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313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Vorlage 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16-9</Template>
  <TotalTime>0</TotalTime>
  <Words>334</Words>
  <Application>Microsoft Office PowerPoint</Application>
  <PresentationFormat>Bildschirmpräsentation (16:9)</PresentationFormat>
  <Paragraphs>104</Paragraphs>
  <Slides>14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Vorlage 16-9</vt:lpstr>
      <vt:lpstr>Offpage Optimierung</vt:lpstr>
      <vt:lpstr>Grundlagen</vt:lpstr>
      <vt:lpstr>Grundlagen</vt:lpstr>
      <vt:lpstr>Grundlagen</vt:lpstr>
      <vt:lpstr>Methoden</vt:lpstr>
      <vt:lpstr>Linktausch</vt:lpstr>
      <vt:lpstr>Inhalte für Links</vt:lpstr>
      <vt:lpstr>Artikelverzeichnisse</vt:lpstr>
      <vt:lpstr>Kommentare in Blogs</vt:lpstr>
      <vt:lpstr>Foren-Signaturen</vt:lpstr>
      <vt:lpstr>Zusammenfassung</vt:lpstr>
      <vt:lpstr>Zusammenfassung</vt:lpstr>
      <vt:lpstr>Fragen?</vt:lpstr>
      <vt:lpstr>Herzlichen Dank!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Henning Klingbeil</dc:creator>
  <cp:lastModifiedBy>Henning Klingbeil</cp:lastModifiedBy>
  <cp:revision>17</cp:revision>
  <dcterms:created xsi:type="dcterms:W3CDTF">2011-07-04T10:06:46Z</dcterms:created>
  <dcterms:modified xsi:type="dcterms:W3CDTF">2011-07-05T11:48:37Z</dcterms:modified>
</cp:coreProperties>
</file>