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  <p:sldId id="265" r:id="rId10"/>
    <p:sldId id="264" r:id="rId11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9" autoAdjust="0"/>
    <p:restoredTop sz="86475" autoAdjust="0"/>
  </p:normalViewPr>
  <p:slideViewPr>
    <p:cSldViewPr>
      <p:cViewPr varScale="1">
        <p:scale>
          <a:sx n="130" d="100"/>
          <a:sy n="130" d="100"/>
        </p:scale>
        <p:origin x="-354" y="-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12.09.2011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pPr>
                <a:defRPr/>
              </a:pPr>
              <a:t>12.09.2011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Verwaltung mehrerer Konten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 smtClean="0"/>
              <a:t> Zertifizierung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Verwaltung mehrerer Konten - Übersicht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sz="2400" dirty="0" smtClean="0"/>
              <a:t>Besonders geeignet für:</a:t>
            </a:r>
          </a:p>
          <a:p>
            <a:pPr lvl="1"/>
            <a:r>
              <a:rPr lang="de-DE" dirty="0" smtClean="0"/>
              <a:t>Großkunden, Agenturen &amp; Drittanbieten die mehrere Konten zentral und einfach verwalten wollen.</a:t>
            </a:r>
          </a:p>
          <a:p>
            <a:pPr lvl="1"/>
            <a:endParaRPr lang="de-DE" dirty="0" smtClean="0"/>
          </a:p>
          <a:p>
            <a:r>
              <a:rPr lang="de-DE" sz="2400" dirty="0" smtClean="0"/>
              <a:t>Drei Tools für die Verwaltung:</a:t>
            </a:r>
          </a:p>
          <a:p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 smtClean="0"/>
          </a:p>
          <a:p>
            <a:pPr lvl="1"/>
            <a:endParaRPr lang="de-DE" dirty="0"/>
          </a:p>
          <a:p>
            <a:pPr lvl="1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Verwaltung mehrerer Konten</a:t>
            </a:r>
            <a:endParaRPr lang="de-DE" dirty="0"/>
          </a:p>
        </p:txBody>
      </p:sp>
      <p:sp>
        <p:nvSpPr>
          <p:cNvPr id="7" name="Abgerundetes Rechteck 6"/>
          <p:cNvSpPr/>
          <p:nvPr/>
        </p:nvSpPr>
        <p:spPr>
          <a:xfrm>
            <a:off x="1548638" y="3363838"/>
            <a:ext cx="194421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Kundencenter</a:t>
            </a:r>
            <a:endParaRPr lang="de-DE" dirty="0"/>
          </a:p>
        </p:txBody>
      </p:sp>
      <p:sp>
        <p:nvSpPr>
          <p:cNvPr id="8" name="Abgerundetes Rechteck 7"/>
          <p:cNvSpPr/>
          <p:nvPr/>
        </p:nvSpPr>
        <p:spPr>
          <a:xfrm>
            <a:off x="3645254" y="3363838"/>
            <a:ext cx="194421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AdWords</a:t>
            </a:r>
            <a:r>
              <a:rPr lang="de-DE" dirty="0" smtClean="0"/>
              <a:t> Editor</a:t>
            </a:r>
            <a:endParaRPr lang="de-DE" dirty="0"/>
          </a:p>
        </p:txBody>
      </p:sp>
      <p:sp>
        <p:nvSpPr>
          <p:cNvPr id="9" name="Abgerundetes Rechteck 8"/>
          <p:cNvSpPr/>
          <p:nvPr/>
        </p:nvSpPr>
        <p:spPr>
          <a:xfrm>
            <a:off x="5725102" y="3363838"/>
            <a:ext cx="1944216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AdWords</a:t>
            </a:r>
            <a:r>
              <a:rPr lang="de-DE" dirty="0" smtClean="0"/>
              <a:t> API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591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267494"/>
            <a:ext cx="6483350" cy="685800"/>
          </a:xfrm>
        </p:spPr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 smtClean="0"/>
              <a:t> Kundencenter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9582"/>
            <a:ext cx="8005562" cy="3672408"/>
          </a:xfrm>
        </p:spPr>
      </p:pic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Verwaltung mehrerer Konten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7302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AdWords</a:t>
            </a:r>
            <a:r>
              <a:rPr lang="de-DE" dirty="0"/>
              <a:t> </a:t>
            </a:r>
            <a:r>
              <a:rPr lang="de-DE" dirty="0" smtClean="0"/>
              <a:t>Kundencenter - Überblick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sz="2000" dirty="0" smtClean="0"/>
              <a:t>Übersichtliches Dashboard mit relevanten Informationen aller Konten auf einen Blick.</a:t>
            </a:r>
          </a:p>
          <a:p>
            <a:endParaRPr lang="de-DE" sz="2000" dirty="0" smtClean="0"/>
          </a:p>
          <a:p>
            <a:r>
              <a:rPr lang="de-DE" sz="2000" dirty="0" smtClean="0"/>
              <a:t>Analysieren der Leistung, Verwaltung von Budgets und erstellen von Kontoverknüpfungen</a:t>
            </a:r>
          </a:p>
          <a:p>
            <a:endParaRPr lang="de-DE" sz="2000" dirty="0" smtClean="0"/>
          </a:p>
          <a:p>
            <a:r>
              <a:rPr lang="de-DE" sz="2000" dirty="0" smtClean="0"/>
              <a:t>Effizientes Überwachen aller Konten</a:t>
            </a:r>
            <a:endParaRPr lang="de-DE" sz="20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Verwaltung mehrerer Konten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945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AdWords</a:t>
            </a:r>
            <a:r>
              <a:rPr lang="de-DE" dirty="0"/>
              <a:t> </a:t>
            </a:r>
            <a:r>
              <a:rPr lang="de-DE" dirty="0" smtClean="0"/>
              <a:t>Kundencenter - Vorteile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/>
          </a:bodyPr>
          <a:lstStyle/>
          <a:p>
            <a:r>
              <a:rPr lang="de-DE" sz="2300" dirty="0"/>
              <a:t>Alle verknüpften </a:t>
            </a:r>
            <a:r>
              <a:rPr lang="de-DE" sz="2300" dirty="0" err="1" smtClean="0"/>
              <a:t>AdWords</a:t>
            </a:r>
            <a:r>
              <a:rPr lang="de-DE" sz="2300" dirty="0" smtClean="0"/>
              <a:t>-Konten über </a:t>
            </a:r>
            <a:r>
              <a:rPr lang="de-DE" sz="2300" dirty="0"/>
              <a:t>die Ansicht "Kundencenter" </a:t>
            </a:r>
            <a:r>
              <a:rPr lang="de-DE" sz="2300" dirty="0" smtClean="0"/>
              <a:t>anzeigen</a:t>
            </a:r>
            <a:endParaRPr lang="de-DE" sz="2300" dirty="0"/>
          </a:p>
          <a:p>
            <a:r>
              <a:rPr lang="de-DE" sz="2300" dirty="0" smtClean="0"/>
              <a:t>Statistiken </a:t>
            </a:r>
            <a:r>
              <a:rPr lang="de-DE" sz="2300" dirty="0"/>
              <a:t>für alle verknüpften </a:t>
            </a:r>
            <a:r>
              <a:rPr lang="de-DE" sz="2300" dirty="0" err="1"/>
              <a:t>AdWords</a:t>
            </a:r>
            <a:r>
              <a:rPr lang="de-DE" sz="2300" dirty="0"/>
              <a:t>-Konten gleichzeitig einsehen</a:t>
            </a:r>
          </a:p>
          <a:p>
            <a:r>
              <a:rPr lang="de-DE" sz="2300" dirty="0"/>
              <a:t>Mit </a:t>
            </a:r>
            <a:r>
              <a:rPr lang="de-DE" sz="2300" dirty="0" smtClean="0"/>
              <a:t>einer  Anmeldung </a:t>
            </a:r>
            <a:r>
              <a:rPr lang="de-DE" sz="2300" dirty="0"/>
              <a:t>auf alle </a:t>
            </a:r>
            <a:r>
              <a:rPr lang="de-DE" sz="2300" dirty="0" err="1"/>
              <a:t>AdWords</a:t>
            </a:r>
            <a:r>
              <a:rPr lang="de-DE" sz="2300" dirty="0"/>
              <a:t>-Konten zugreifen</a:t>
            </a:r>
          </a:p>
          <a:p>
            <a:r>
              <a:rPr lang="de-DE" sz="2300" dirty="0"/>
              <a:t>Für mehrere Kundenkonten gleichzeitig Berichte erstellen </a:t>
            </a:r>
            <a:r>
              <a:rPr lang="de-DE" sz="2300" dirty="0" smtClean="0"/>
              <a:t>oder in einer </a:t>
            </a:r>
            <a:r>
              <a:rPr lang="de-DE" sz="2300" dirty="0"/>
              <a:t>CSV-Datei herunterladen</a:t>
            </a:r>
          </a:p>
          <a:p>
            <a:r>
              <a:rPr lang="de-DE" sz="2300" dirty="0" err="1" smtClean="0"/>
              <a:t>AdWords</a:t>
            </a:r>
            <a:r>
              <a:rPr lang="de-DE" sz="2300" dirty="0" smtClean="0"/>
              <a:t>-Konten </a:t>
            </a:r>
            <a:r>
              <a:rPr lang="de-DE" sz="2300" dirty="0"/>
              <a:t>im Kundencenter erstellen und sie nach der Erstellung automatisch mit Ihrem Masterkonto verknüpfen</a:t>
            </a:r>
          </a:p>
          <a:p>
            <a:r>
              <a:rPr lang="de-DE" sz="2300" dirty="0"/>
              <a:t>Individuelle Rechnungen für alle Kunden erstellen</a:t>
            </a:r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Verwaltung mehrerer Konten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5759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 smtClean="0"/>
              <a:t> Editor	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Verwaltung mehrerer Konten</a:t>
            </a:r>
            <a:endParaRPr lang="de-DE" dirty="0"/>
          </a:p>
        </p:txBody>
      </p:sp>
      <p:pic>
        <p:nvPicPr>
          <p:cNvPr id="9" name="Inhaltsplatzhalter 8"/>
          <p:cNvPicPr>
            <a:picLocks noGrp="1" noChangeAspect="1"/>
          </p:cNvPicPr>
          <p:nvPr>
            <p:ph sz="quarter" idx="16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987574"/>
            <a:ext cx="4968552" cy="3720527"/>
          </a:xfrm>
        </p:spPr>
      </p:pic>
    </p:spTree>
    <p:extLst>
      <p:ext uri="{BB962C8B-B14F-4D97-AF65-F5344CB8AC3E}">
        <p14:creationId xmlns:p14="http://schemas.microsoft.com/office/powerpoint/2010/main" val="173340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 smtClean="0"/>
              <a:t> Editor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r>
              <a:rPr lang="de-DE" sz="2000" dirty="0" smtClean="0"/>
              <a:t>Speichern von mehreren Konten zum einfachen bearbeiten</a:t>
            </a:r>
          </a:p>
          <a:p>
            <a:endParaRPr lang="de-DE" sz="2000" dirty="0" smtClean="0"/>
          </a:p>
          <a:p>
            <a:r>
              <a:rPr lang="de-DE" sz="2000" dirty="0" smtClean="0"/>
              <a:t>Es kann schnell zwischen den Konten gewechselt werden</a:t>
            </a:r>
          </a:p>
          <a:p>
            <a:endParaRPr lang="de-DE" sz="2000" dirty="0" smtClean="0"/>
          </a:p>
          <a:p>
            <a:r>
              <a:rPr lang="de-DE" sz="2000" dirty="0" smtClean="0"/>
              <a:t>Kopieren und verschieben von Kampagnen zwischen Konten</a:t>
            </a:r>
          </a:p>
          <a:p>
            <a:endParaRPr lang="de-DE" sz="2000" dirty="0" smtClean="0"/>
          </a:p>
          <a:p>
            <a:r>
              <a:rPr lang="de-DE" sz="2000" dirty="0" smtClean="0"/>
              <a:t>Einfaches erstellen neuer Kampagnen</a:t>
            </a:r>
          </a:p>
          <a:p>
            <a:pPr lvl="1"/>
            <a:r>
              <a:rPr lang="de-DE" sz="1600" dirty="0"/>
              <a:t>Beispielkampagne die auf alle Konten übertragen werden </a:t>
            </a:r>
            <a:r>
              <a:rPr lang="de-DE" sz="1600" dirty="0" smtClean="0"/>
              <a:t>kann</a:t>
            </a:r>
            <a:endParaRPr lang="de-DE" sz="1600" dirty="0"/>
          </a:p>
          <a:p>
            <a:pPr lvl="1"/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Verwaltung mehrerer Konten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8377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AdWords</a:t>
            </a:r>
            <a:r>
              <a:rPr lang="de-DE" dirty="0" smtClean="0"/>
              <a:t> API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>
          <a:xfrm>
            <a:off x="752844" y="1165472"/>
            <a:ext cx="8067628" cy="3494509"/>
          </a:xfrm>
        </p:spPr>
        <p:txBody>
          <a:bodyPr>
            <a:normAutofit/>
          </a:bodyPr>
          <a:lstStyle/>
          <a:p>
            <a:r>
              <a:rPr lang="de-DE" sz="2000" dirty="0" smtClean="0"/>
              <a:t>Ermöglicht Entwicklern das Erstellen von Anwendungen zur Kontoverwaltung, die direkt mit dem </a:t>
            </a:r>
            <a:r>
              <a:rPr lang="de-DE" sz="2000" dirty="0" err="1" smtClean="0"/>
              <a:t>AdWords</a:t>
            </a:r>
            <a:r>
              <a:rPr lang="de-DE" sz="2000" dirty="0" smtClean="0"/>
              <a:t> Server interagieren.</a:t>
            </a:r>
          </a:p>
          <a:p>
            <a:r>
              <a:rPr lang="de-DE" sz="2000" dirty="0" smtClean="0"/>
              <a:t>Zu den Entwicklern solcher Anwendungen gehören große </a:t>
            </a:r>
            <a:r>
              <a:rPr lang="de-DE" sz="2000" dirty="0" err="1" smtClean="0"/>
              <a:t>AdWords</a:t>
            </a:r>
            <a:r>
              <a:rPr lang="de-DE" sz="2000" dirty="0" smtClean="0"/>
              <a:t> Kunden, Suchmaschinenvermarkter, Agenturen und andere Experten die mehrere Kundekonten verwalten</a:t>
            </a:r>
          </a:p>
          <a:p>
            <a:endParaRPr lang="de-DE" sz="2000" dirty="0" smtClean="0"/>
          </a:p>
          <a:p>
            <a:r>
              <a:rPr lang="de-DE" sz="2000" dirty="0" smtClean="0"/>
              <a:t>Anwendungsbeispiele:</a:t>
            </a:r>
          </a:p>
          <a:p>
            <a:pPr lvl="1"/>
            <a:r>
              <a:rPr lang="de-DE" sz="1800" dirty="0" smtClean="0"/>
              <a:t>Automatische Erstellung von </a:t>
            </a:r>
            <a:r>
              <a:rPr lang="de-DE" sz="1800" dirty="0" err="1" smtClean="0"/>
              <a:t>Keyword</a:t>
            </a:r>
            <a:r>
              <a:rPr lang="de-DE" sz="1800" dirty="0" smtClean="0"/>
              <a:t>-, Anzeigetext-, URL- und benutzerdefinierten Berichten</a:t>
            </a:r>
          </a:p>
          <a:p>
            <a:pPr lvl="1"/>
            <a:r>
              <a:rPr lang="de-DE" sz="1800" dirty="0" smtClean="0"/>
              <a:t>Integration von </a:t>
            </a:r>
            <a:r>
              <a:rPr lang="de-DE" sz="1800" dirty="0" err="1" smtClean="0"/>
              <a:t>AdWords</a:t>
            </a:r>
            <a:r>
              <a:rPr lang="de-DE" sz="1800" dirty="0" smtClean="0"/>
              <a:t>-Daten in andere Datenbanken, etwa Inventarsysteme</a:t>
            </a:r>
            <a:endParaRPr lang="de-DE" sz="1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/>
              <a:t>Verwaltung mehrerer Konten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381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280987"/>
            <a:ext cx="7344815" cy="685800"/>
          </a:xfrm>
        </p:spPr>
        <p:txBody>
          <a:bodyPr/>
          <a:lstStyle/>
          <a:p>
            <a:r>
              <a:rPr lang="de-DE" dirty="0" err="1"/>
              <a:t>AdWords</a:t>
            </a:r>
            <a:r>
              <a:rPr lang="de-DE" dirty="0"/>
              <a:t> </a:t>
            </a:r>
            <a:r>
              <a:rPr lang="de-DE" dirty="0" smtClean="0"/>
              <a:t>API - </a:t>
            </a:r>
            <a:r>
              <a:rPr lang="de-DE" dirty="0"/>
              <a:t>Unterstützte Programmiersprachen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lvl="1"/>
            <a:r>
              <a:rPr lang="de-DE" dirty="0" smtClean="0"/>
              <a:t>Java</a:t>
            </a:r>
          </a:p>
          <a:p>
            <a:pPr lvl="1"/>
            <a:r>
              <a:rPr lang="de-DE" dirty="0" smtClean="0"/>
              <a:t>PHP</a:t>
            </a:r>
          </a:p>
          <a:p>
            <a:pPr lvl="1"/>
            <a:r>
              <a:rPr lang="de-DE" dirty="0" smtClean="0"/>
              <a:t>Python</a:t>
            </a:r>
          </a:p>
          <a:p>
            <a:pPr lvl="1"/>
            <a:r>
              <a:rPr lang="de-DE" dirty="0" smtClean="0"/>
              <a:t>.NET</a:t>
            </a:r>
          </a:p>
          <a:p>
            <a:pPr lvl="1"/>
            <a:r>
              <a:rPr lang="de-DE" dirty="0" smtClean="0"/>
              <a:t>Perl </a:t>
            </a:r>
          </a:p>
          <a:p>
            <a:pPr lvl="1"/>
            <a:r>
              <a:rPr lang="de-DE" dirty="0" smtClean="0"/>
              <a:t>Ruby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pPr>
                <a:defRPr/>
              </a:pPr>
              <a:t>12.09.2011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Titel der Präsentation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3692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069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283</Words>
  <Application>Microsoft Office PowerPoint</Application>
  <PresentationFormat>Bildschirmpräsentation (16:9)</PresentationFormat>
  <Paragraphs>76</Paragraphs>
  <Slides>10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1" baseType="lpstr">
      <vt:lpstr>Vorlage 16-9</vt:lpstr>
      <vt:lpstr>Verwaltung mehrerer Konten</vt:lpstr>
      <vt:lpstr>Verwaltung mehrerer Konten - Übersicht</vt:lpstr>
      <vt:lpstr>AdWords Kundencenter</vt:lpstr>
      <vt:lpstr>AdWords Kundencenter - Überblick</vt:lpstr>
      <vt:lpstr>AdWords Kundencenter - Vorteile</vt:lpstr>
      <vt:lpstr>AdWords Editor </vt:lpstr>
      <vt:lpstr>AdWords Editor</vt:lpstr>
      <vt:lpstr>AdWords API</vt:lpstr>
      <vt:lpstr>AdWords API - Unterstützte Programmiersprachen</vt:lpstr>
      <vt:lpstr>Fragen?</vt:lpstr>
    </vt:vector>
  </TitlesOfParts>
  <Company>itao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Abrechnungen und Zahlungen </dc:title>
  <dc:creator>Eneko</dc:creator>
  <cp:lastModifiedBy>Eneko</cp:lastModifiedBy>
  <cp:revision>79</cp:revision>
  <dcterms:created xsi:type="dcterms:W3CDTF">2011-07-15T07:01:13Z</dcterms:created>
  <dcterms:modified xsi:type="dcterms:W3CDTF">2011-09-12T12:32:06Z</dcterms:modified>
</cp:coreProperties>
</file>