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62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5143500" type="screen16x9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39"/>
    <a:srgbClr val="4C5A52"/>
    <a:srgbClr val="FFFF6D"/>
    <a:srgbClr val="FFFF60"/>
    <a:srgbClr val="2123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87" autoAdjust="0"/>
    <p:restoredTop sz="86402" autoAdjust="0"/>
  </p:normalViewPr>
  <p:slideViewPr>
    <p:cSldViewPr>
      <p:cViewPr varScale="1">
        <p:scale>
          <a:sx n="100" d="100"/>
          <a:sy n="100" d="100"/>
        </p:scale>
        <p:origin x="-77" y="-10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7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73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B5CEEE-4A0F-4665-802D-3D35D1CD91F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E9B212A4-B3EE-4B1A-BBA1-C5D96C86905D}">
      <dgm:prSet phldrT="[Text]"/>
      <dgm:spPr/>
      <dgm:t>
        <a:bodyPr/>
        <a:lstStyle/>
        <a:p>
          <a:r>
            <a:rPr lang="de-DE" dirty="0" err="1" smtClean="0"/>
            <a:t>AdWords</a:t>
          </a:r>
          <a:r>
            <a:rPr lang="de-DE" dirty="0" smtClean="0"/>
            <a:t> </a:t>
          </a:r>
          <a:r>
            <a:rPr lang="de-DE" dirty="0" err="1" smtClean="0"/>
            <a:t>Conversion</a:t>
          </a:r>
          <a:r>
            <a:rPr lang="de-DE" dirty="0" smtClean="0"/>
            <a:t> Tracking</a:t>
          </a:r>
          <a:endParaRPr lang="de-DE" dirty="0"/>
        </a:p>
      </dgm:t>
    </dgm:pt>
    <dgm:pt modelId="{78F008B7-3352-48E1-87E6-D490D698B9F1}" type="parTrans" cxnId="{32877C22-B139-4270-8B34-8E3146BE091A}">
      <dgm:prSet/>
      <dgm:spPr/>
      <dgm:t>
        <a:bodyPr/>
        <a:lstStyle/>
        <a:p>
          <a:endParaRPr lang="de-DE"/>
        </a:p>
      </dgm:t>
    </dgm:pt>
    <dgm:pt modelId="{E0C87F27-EA87-4595-8586-8AC4CFDAF8CD}" type="sibTrans" cxnId="{32877C22-B139-4270-8B34-8E3146BE091A}">
      <dgm:prSet/>
      <dgm:spPr/>
      <dgm:t>
        <a:bodyPr/>
        <a:lstStyle/>
        <a:p>
          <a:endParaRPr lang="de-DE"/>
        </a:p>
      </dgm:t>
    </dgm:pt>
    <dgm:pt modelId="{B4A990CA-4D03-49AB-A710-D746B7599FA1}">
      <dgm:prSet phldrT="[Text]"/>
      <dgm:spPr/>
      <dgm:t>
        <a:bodyPr/>
        <a:lstStyle/>
        <a:p>
          <a:r>
            <a:rPr lang="de-DE" dirty="0" smtClean="0"/>
            <a:t>Performance Summary Graphs</a:t>
          </a:r>
          <a:endParaRPr lang="de-DE" dirty="0"/>
        </a:p>
      </dgm:t>
    </dgm:pt>
    <dgm:pt modelId="{3D7D38A4-DFCE-4D93-AB6B-F27B74D6FD37}" type="parTrans" cxnId="{1D5829BF-59E0-435B-908F-B19D9340337A}">
      <dgm:prSet/>
      <dgm:spPr/>
      <dgm:t>
        <a:bodyPr/>
        <a:lstStyle/>
        <a:p>
          <a:endParaRPr lang="de-DE"/>
        </a:p>
      </dgm:t>
    </dgm:pt>
    <dgm:pt modelId="{9D49DE71-EB11-451C-B02B-E12DBEB7BAAD}" type="sibTrans" cxnId="{1D5829BF-59E0-435B-908F-B19D9340337A}">
      <dgm:prSet/>
      <dgm:spPr/>
      <dgm:t>
        <a:bodyPr/>
        <a:lstStyle/>
        <a:p>
          <a:endParaRPr lang="de-DE"/>
        </a:p>
      </dgm:t>
    </dgm:pt>
    <dgm:pt modelId="{6AC044C0-9F18-4EC9-9590-4FF5F15AABCD}">
      <dgm:prSet phldrT="[Text]"/>
      <dgm:spPr/>
      <dgm:t>
        <a:bodyPr/>
        <a:lstStyle/>
        <a:p>
          <a:r>
            <a:rPr lang="de-DE" dirty="0" err="1" smtClean="0"/>
            <a:t>AdWords</a:t>
          </a:r>
          <a:r>
            <a:rPr lang="de-DE" dirty="0" smtClean="0"/>
            <a:t> Report Center</a:t>
          </a:r>
          <a:endParaRPr lang="de-DE" dirty="0"/>
        </a:p>
      </dgm:t>
    </dgm:pt>
    <dgm:pt modelId="{AEB52CCC-647B-4B71-AE2C-A20DE1B9C7CE}" type="parTrans" cxnId="{A5BB9921-8FBB-43A2-9ED6-581A20AB419D}">
      <dgm:prSet/>
      <dgm:spPr/>
      <dgm:t>
        <a:bodyPr/>
        <a:lstStyle/>
        <a:p>
          <a:endParaRPr lang="de-DE"/>
        </a:p>
      </dgm:t>
    </dgm:pt>
    <dgm:pt modelId="{055A4320-CDF7-4A14-AAA0-C4DE684C262E}" type="sibTrans" cxnId="{A5BB9921-8FBB-43A2-9ED6-581A20AB419D}">
      <dgm:prSet/>
      <dgm:spPr/>
      <dgm:t>
        <a:bodyPr/>
        <a:lstStyle/>
        <a:p>
          <a:endParaRPr lang="de-DE"/>
        </a:p>
      </dgm:t>
    </dgm:pt>
    <dgm:pt modelId="{2DBF9389-FBCC-4F92-91BA-BB1976B6D101}">
      <dgm:prSet phldrT="[Text]"/>
      <dgm:spPr/>
      <dgm:t>
        <a:bodyPr/>
        <a:lstStyle/>
        <a:p>
          <a:r>
            <a:rPr lang="de-DE" dirty="0" smtClean="0"/>
            <a:t>Google </a:t>
          </a:r>
          <a:r>
            <a:rPr lang="de-DE" dirty="0" err="1" smtClean="0"/>
            <a:t>Analytics</a:t>
          </a:r>
          <a:endParaRPr lang="de-DE" dirty="0"/>
        </a:p>
      </dgm:t>
    </dgm:pt>
    <dgm:pt modelId="{E142FC8C-0831-463C-8E91-9660078078E0}" type="parTrans" cxnId="{E6D13C2A-62F6-4808-9FFA-B67809335CAB}">
      <dgm:prSet/>
      <dgm:spPr/>
      <dgm:t>
        <a:bodyPr/>
        <a:lstStyle/>
        <a:p>
          <a:endParaRPr lang="de-DE"/>
        </a:p>
      </dgm:t>
    </dgm:pt>
    <dgm:pt modelId="{E5303797-F7EF-4715-9542-527828A37F7F}" type="sibTrans" cxnId="{E6D13C2A-62F6-4808-9FFA-B67809335CAB}">
      <dgm:prSet/>
      <dgm:spPr/>
      <dgm:t>
        <a:bodyPr/>
        <a:lstStyle/>
        <a:p>
          <a:endParaRPr lang="de-DE"/>
        </a:p>
      </dgm:t>
    </dgm:pt>
    <dgm:pt modelId="{1019B590-31AB-45F6-A098-7C27F62DFE70}" type="pres">
      <dgm:prSet presAssocID="{D7B5CEEE-4A0F-4665-802D-3D35D1CD91FF}" presName="diagram" presStyleCnt="0">
        <dgm:presLayoutVars>
          <dgm:dir/>
          <dgm:resizeHandles val="exact"/>
        </dgm:presLayoutVars>
      </dgm:prSet>
      <dgm:spPr/>
    </dgm:pt>
    <dgm:pt modelId="{FBE4FB29-9D5A-40C1-9AAF-B7ED9C9AAED5}" type="pres">
      <dgm:prSet presAssocID="{E9B212A4-B3EE-4B1A-BBA1-C5D96C86905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B76B5E9-8A42-423B-81FF-CE5B10A15623}" type="pres">
      <dgm:prSet presAssocID="{E0C87F27-EA87-4595-8586-8AC4CFDAF8CD}" presName="sibTrans" presStyleCnt="0"/>
      <dgm:spPr/>
    </dgm:pt>
    <dgm:pt modelId="{DA680750-1202-4D66-ABED-70B5B87CD055}" type="pres">
      <dgm:prSet presAssocID="{B4A990CA-4D03-49AB-A710-D746B7599FA1}" presName="node" presStyleLbl="node1" presStyleIdx="1" presStyleCnt="4">
        <dgm:presLayoutVars>
          <dgm:bulletEnabled val="1"/>
        </dgm:presLayoutVars>
      </dgm:prSet>
      <dgm:spPr/>
    </dgm:pt>
    <dgm:pt modelId="{E28E1D9C-650F-495B-941F-089C31D6C930}" type="pres">
      <dgm:prSet presAssocID="{9D49DE71-EB11-451C-B02B-E12DBEB7BAAD}" presName="sibTrans" presStyleCnt="0"/>
      <dgm:spPr/>
    </dgm:pt>
    <dgm:pt modelId="{0F79099A-D483-4C6F-8768-0D8C13C7098E}" type="pres">
      <dgm:prSet presAssocID="{6AC044C0-9F18-4EC9-9590-4FF5F15AABCD}" presName="node" presStyleLbl="node1" presStyleIdx="2" presStyleCnt="4">
        <dgm:presLayoutVars>
          <dgm:bulletEnabled val="1"/>
        </dgm:presLayoutVars>
      </dgm:prSet>
      <dgm:spPr/>
    </dgm:pt>
    <dgm:pt modelId="{F2A5D85A-84BB-4D79-A734-D0A9722C6501}" type="pres">
      <dgm:prSet presAssocID="{055A4320-CDF7-4A14-AAA0-C4DE684C262E}" presName="sibTrans" presStyleCnt="0"/>
      <dgm:spPr/>
    </dgm:pt>
    <dgm:pt modelId="{BB295237-6B2B-4924-884E-499703E4ACBA}" type="pres">
      <dgm:prSet presAssocID="{2DBF9389-FBCC-4F92-91BA-BB1976B6D101}" presName="node" presStyleLbl="node1" presStyleIdx="3" presStyleCnt="4">
        <dgm:presLayoutVars>
          <dgm:bulletEnabled val="1"/>
        </dgm:presLayoutVars>
      </dgm:prSet>
      <dgm:spPr/>
    </dgm:pt>
  </dgm:ptLst>
  <dgm:cxnLst>
    <dgm:cxn modelId="{1D5829BF-59E0-435B-908F-B19D9340337A}" srcId="{D7B5CEEE-4A0F-4665-802D-3D35D1CD91FF}" destId="{B4A990CA-4D03-49AB-A710-D746B7599FA1}" srcOrd="1" destOrd="0" parTransId="{3D7D38A4-DFCE-4D93-AB6B-F27B74D6FD37}" sibTransId="{9D49DE71-EB11-451C-B02B-E12DBEB7BAAD}"/>
    <dgm:cxn modelId="{99FAEA8F-0A09-4720-B5B2-7FAFC2888F69}" type="presOf" srcId="{2DBF9389-FBCC-4F92-91BA-BB1976B6D101}" destId="{BB295237-6B2B-4924-884E-499703E4ACBA}" srcOrd="0" destOrd="0" presId="urn:microsoft.com/office/officeart/2005/8/layout/default"/>
    <dgm:cxn modelId="{32877C22-B139-4270-8B34-8E3146BE091A}" srcId="{D7B5CEEE-4A0F-4665-802D-3D35D1CD91FF}" destId="{E9B212A4-B3EE-4B1A-BBA1-C5D96C86905D}" srcOrd="0" destOrd="0" parTransId="{78F008B7-3352-48E1-87E6-D490D698B9F1}" sibTransId="{E0C87F27-EA87-4595-8586-8AC4CFDAF8CD}"/>
    <dgm:cxn modelId="{0C572B6E-8F2C-4481-A797-4CCA49478725}" type="presOf" srcId="{B4A990CA-4D03-49AB-A710-D746B7599FA1}" destId="{DA680750-1202-4D66-ABED-70B5B87CD055}" srcOrd="0" destOrd="0" presId="urn:microsoft.com/office/officeart/2005/8/layout/default"/>
    <dgm:cxn modelId="{7B4F0700-8E1A-4D87-B591-2B3AADBE26EF}" type="presOf" srcId="{D7B5CEEE-4A0F-4665-802D-3D35D1CD91FF}" destId="{1019B590-31AB-45F6-A098-7C27F62DFE70}" srcOrd="0" destOrd="0" presId="urn:microsoft.com/office/officeart/2005/8/layout/default"/>
    <dgm:cxn modelId="{45CCDDBA-F650-42CB-9ACD-5FE5AFD0E6B8}" type="presOf" srcId="{E9B212A4-B3EE-4B1A-BBA1-C5D96C86905D}" destId="{FBE4FB29-9D5A-40C1-9AAF-B7ED9C9AAED5}" srcOrd="0" destOrd="0" presId="urn:microsoft.com/office/officeart/2005/8/layout/default"/>
    <dgm:cxn modelId="{A5BB9921-8FBB-43A2-9ED6-581A20AB419D}" srcId="{D7B5CEEE-4A0F-4665-802D-3D35D1CD91FF}" destId="{6AC044C0-9F18-4EC9-9590-4FF5F15AABCD}" srcOrd="2" destOrd="0" parTransId="{AEB52CCC-647B-4B71-AE2C-A20DE1B9C7CE}" sibTransId="{055A4320-CDF7-4A14-AAA0-C4DE684C262E}"/>
    <dgm:cxn modelId="{24F82941-8BD8-41C1-806D-32A054BAD695}" type="presOf" srcId="{6AC044C0-9F18-4EC9-9590-4FF5F15AABCD}" destId="{0F79099A-D483-4C6F-8768-0D8C13C7098E}" srcOrd="0" destOrd="0" presId="urn:microsoft.com/office/officeart/2005/8/layout/default"/>
    <dgm:cxn modelId="{E6D13C2A-62F6-4808-9FFA-B67809335CAB}" srcId="{D7B5CEEE-4A0F-4665-802D-3D35D1CD91FF}" destId="{2DBF9389-FBCC-4F92-91BA-BB1976B6D101}" srcOrd="3" destOrd="0" parTransId="{E142FC8C-0831-463C-8E91-9660078078E0}" sibTransId="{E5303797-F7EF-4715-9542-527828A37F7F}"/>
    <dgm:cxn modelId="{827DC590-B349-4D72-8D7B-8ABF2DB3B78E}" type="presParOf" srcId="{1019B590-31AB-45F6-A098-7C27F62DFE70}" destId="{FBE4FB29-9D5A-40C1-9AAF-B7ED9C9AAED5}" srcOrd="0" destOrd="0" presId="urn:microsoft.com/office/officeart/2005/8/layout/default"/>
    <dgm:cxn modelId="{BEB3C6CD-46A9-4B22-AF53-F0DDC352F554}" type="presParOf" srcId="{1019B590-31AB-45F6-A098-7C27F62DFE70}" destId="{3B76B5E9-8A42-423B-81FF-CE5B10A15623}" srcOrd="1" destOrd="0" presId="urn:microsoft.com/office/officeart/2005/8/layout/default"/>
    <dgm:cxn modelId="{A2DE4790-6B78-407A-8948-B64F7A83B1BB}" type="presParOf" srcId="{1019B590-31AB-45F6-A098-7C27F62DFE70}" destId="{DA680750-1202-4D66-ABED-70B5B87CD055}" srcOrd="2" destOrd="0" presId="urn:microsoft.com/office/officeart/2005/8/layout/default"/>
    <dgm:cxn modelId="{E2D2BD17-149C-440A-A935-E1A475CFC762}" type="presParOf" srcId="{1019B590-31AB-45F6-A098-7C27F62DFE70}" destId="{E28E1D9C-650F-495B-941F-089C31D6C930}" srcOrd="3" destOrd="0" presId="urn:microsoft.com/office/officeart/2005/8/layout/default"/>
    <dgm:cxn modelId="{329682D8-0AC0-4B39-AED3-F1BAA254BDA9}" type="presParOf" srcId="{1019B590-31AB-45F6-A098-7C27F62DFE70}" destId="{0F79099A-D483-4C6F-8768-0D8C13C7098E}" srcOrd="4" destOrd="0" presId="urn:microsoft.com/office/officeart/2005/8/layout/default"/>
    <dgm:cxn modelId="{596B3EBE-DBF2-411D-AAC0-F13CF36B0315}" type="presParOf" srcId="{1019B590-31AB-45F6-A098-7C27F62DFE70}" destId="{F2A5D85A-84BB-4D79-A734-D0A9722C6501}" srcOrd="5" destOrd="0" presId="urn:microsoft.com/office/officeart/2005/8/layout/default"/>
    <dgm:cxn modelId="{85335471-2CE5-40E8-88E3-D8A382AA9E80}" type="presParOf" srcId="{1019B590-31AB-45F6-A098-7C27F62DFE70}" destId="{BB295237-6B2B-4924-884E-499703E4ACBA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ACE638-0084-4B9C-AA78-0F6C46D40EB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BA9B919C-75EB-44D5-9CBB-F0D272953BA5}">
      <dgm:prSet phldrT="[Text]"/>
      <dgm:spPr/>
      <dgm:t>
        <a:bodyPr/>
        <a:lstStyle/>
        <a:p>
          <a:r>
            <a:rPr lang="de-DE" smtClean="0"/>
            <a:t>niedriger Qualitätsfaktor</a:t>
          </a:r>
          <a:endParaRPr lang="de-DE"/>
        </a:p>
      </dgm:t>
    </dgm:pt>
    <dgm:pt modelId="{BFF9F12A-C710-4D89-AF5F-C519E7FAF19F}" type="parTrans" cxnId="{48FDF80E-4DF5-42F0-8821-D1346A7C1D3F}">
      <dgm:prSet/>
      <dgm:spPr/>
      <dgm:t>
        <a:bodyPr/>
        <a:lstStyle/>
        <a:p>
          <a:endParaRPr lang="de-DE"/>
        </a:p>
      </dgm:t>
    </dgm:pt>
    <dgm:pt modelId="{88067F61-0A1A-43D8-A336-08900FD78667}" type="sibTrans" cxnId="{48FDF80E-4DF5-42F0-8821-D1346A7C1D3F}">
      <dgm:prSet/>
      <dgm:spPr/>
      <dgm:t>
        <a:bodyPr/>
        <a:lstStyle/>
        <a:p>
          <a:endParaRPr lang="de-DE"/>
        </a:p>
      </dgm:t>
    </dgm:pt>
    <dgm:pt modelId="{6B23735C-86D8-46EA-892E-76703923C0F8}">
      <dgm:prSet/>
      <dgm:spPr/>
      <dgm:t>
        <a:bodyPr/>
        <a:lstStyle/>
        <a:p>
          <a:r>
            <a:rPr lang="de-DE" smtClean="0"/>
            <a:t>Gebot</a:t>
          </a:r>
          <a:r>
            <a:rPr lang="de-DE" baseline="0" smtClean="0"/>
            <a:t> für Keyword entspricht nicht dem Gebot für die erste Seite</a:t>
          </a:r>
          <a:endParaRPr lang="de-DE" baseline="0" dirty="0" smtClean="0"/>
        </a:p>
      </dgm:t>
    </dgm:pt>
    <dgm:pt modelId="{31B17B20-F9D0-45C8-813D-B6FD5D58DF30}" type="parTrans" cxnId="{F00A817C-B8E2-498B-A1F6-F960FA7F95D9}">
      <dgm:prSet/>
      <dgm:spPr/>
      <dgm:t>
        <a:bodyPr/>
        <a:lstStyle/>
        <a:p>
          <a:endParaRPr lang="de-DE"/>
        </a:p>
      </dgm:t>
    </dgm:pt>
    <dgm:pt modelId="{77FC4CA6-FA53-42FF-B5BD-4FD130647251}" type="sibTrans" cxnId="{F00A817C-B8E2-498B-A1F6-F960FA7F95D9}">
      <dgm:prSet/>
      <dgm:spPr/>
      <dgm:t>
        <a:bodyPr/>
        <a:lstStyle/>
        <a:p>
          <a:endParaRPr lang="de-DE"/>
        </a:p>
      </dgm:t>
    </dgm:pt>
    <dgm:pt modelId="{DE1E16EC-F727-44E7-8212-9DEFFA044BE3}">
      <dgm:prSet/>
      <dgm:spPr/>
      <dgm:t>
        <a:bodyPr/>
        <a:lstStyle/>
        <a:p>
          <a:r>
            <a:rPr lang="de-DE" baseline="0" smtClean="0"/>
            <a:t>Qualitätsfaktor ist sehr niedrig</a:t>
          </a:r>
          <a:endParaRPr lang="de-DE" dirty="0"/>
        </a:p>
      </dgm:t>
    </dgm:pt>
    <dgm:pt modelId="{E423618C-C421-42AF-B706-0B69BA2B704C}" type="parTrans" cxnId="{FE98A033-64F0-4473-AA9B-025DEF0FD0B8}">
      <dgm:prSet/>
      <dgm:spPr/>
      <dgm:t>
        <a:bodyPr/>
        <a:lstStyle/>
        <a:p>
          <a:endParaRPr lang="de-DE"/>
        </a:p>
      </dgm:t>
    </dgm:pt>
    <dgm:pt modelId="{266EF22B-87E3-4836-B58F-9AE56896B9AF}" type="sibTrans" cxnId="{FE98A033-64F0-4473-AA9B-025DEF0FD0B8}">
      <dgm:prSet/>
      <dgm:spPr/>
      <dgm:t>
        <a:bodyPr/>
        <a:lstStyle/>
        <a:p>
          <a:endParaRPr lang="de-DE"/>
        </a:p>
      </dgm:t>
    </dgm:pt>
    <dgm:pt modelId="{DCE86D1A-7E61-4F45-A286-3D55667652EA}">
      <dgm:prSet/>
      <dgm:spPr/>
      <dgm:t>
        <a:bodyPr/>
        <a:lstStyle/>
        <a:p>
          <a:r>
            <a:rPr lang="de-DE" b="0" dirty="0" smtClean="0"/>
            <a:t>Probleme mit dem Google-Werbenetzwerk</a:t>
          </a:r>
          <a:endParaRPr lang="de-DE" b="0" dirty="0"/>
        </a:p>
      </dgm:t>
    </dgm:pt>
    <dgm:pt modelId="{CFEDB62A-B132-4A82-B05D-7F4EC77FFCE1}" type="parTrans" cxnId="{3B5B53BD-7EA8-4B27-A88B-E523DBFC72B0}">
      <dgm:prSet/>
      <dgm:spPr/>
    </dgm:pt>
    <dgm:pt modelId="{C73F3129-E203-4484-ACDA-934169C64250}" type="sibTrans" cxnId="{3B5B53BD-7EA8-4B27-A88B-E523DBFC72B0}">
      <dgm:prSet/>
      <dgm:spPr/>
    </dgm:pt>
    <dgm:pt modelId="{AACF058D-1611-4752-BB5F-F4E45EEE3DC4}">
      <dgm:prSet/>
      <dgm:spPr/>
      <dgm:t>
        <a:bodyPr/>
        <a:lstStyle/>
        <a:p>
          <a:r>
            <a:rPr lang="de-DE" b="0" dirty="0" smtClean="0"/>
            <a:t>Optionen </a:t>
          </a:r>
          <a:r>
            <a:rPr lang="de-DE" b="0" i="1" dirty="0" smtClean="0"/>
            <a:t>Display Netzwerk </a:t>
          </a:r>
          <a:r>
            <a:rPr lang="de-DE" b="0" dirty="0" smtClean="0"/>
            <a:t>oder </a:t>
          </a:r>
          <a:r>
            <a:rPr lang="de-DE" b="0" i="1" dirty="0" smtClean="0"/>
            <a:t>Such-Werbenetzwer</a:t>
          </a:r>
          <a:r>
            <a:rPr lang="de-DE" b="0" dirty="0" smtClean="0"/>
            <a:t>k sind nicht aktiviert</a:t>
          </a:r>
          <a:endParaRPr lang="de-DE" b="0" dirty="0"/>
        </a:p>
      </dgm:t>
    </dgm:pt>
    <dgm:pt modelId="{3B92B721-6C8B-4CE9-BA01-23B338D81BC3}" type="parTrans" cxnId="{CD5EE842-E93E-4006-B959-F6AA4D3D175D}">
      <dgm:prSet/>
      <dgm:spPr/>
    </dgm:pt>
    <dgm:pt modelId="{6AD523CD-1F86-484C-A26C-B53D1439B3BA}" type="sibTrans" cxnId="{CD5EE842-E93E-4006-B959-F6AA4D3D175D}">
      <dgm:prSet/>
      <dgm:spPr/>
    </dgm:pt>
    <dgm:pt modelId="{E02F64F9-BF0A-4921-BD9F-2642F48FC10F}">
      <dgm:prSet/>
      <dgm:spPr/>
      <dgm:t>
        <a:bodyPr/>
        <a:lstStyle/>
        <a:p>
          <a:r>
            <a:rPr lang="de-DE" b="0" dirty="0" smtClean="0"/>
            <a:t>ausschließende </a:t>
          </a:r>
          <a:r>
            <a:rPr lang="de-DE" b="0" dirty="0" err="1" smtClean="0"/>
            <a:t>Keywords</a:t>
          </a:r>
          <a:r>
            <a:rPr lang="de-DE" b="0" dirty="0" smtClean="0"/>
            <a:t> auf Kampagnenebene</a:t>
          </a:r>
          <a:endParaRPr lang="de-DE" b="0" dirty="0"/>
        </a:p>
      </dgm:t>
    </dgm:pt>
    <dgm:pt modelId="{81E90FB7-47E1-495E-A7CB-FD51CB90CA09}" type="parTrans" cxnId="{54DE8C56-6F9B-475E-AD1E-1C15BD0177F0}">
      <dgm:prSet/>
      <dgm:spPr/>
    </dgm:pt>
    <dgm:pt modelId="{B9751809-239E-4BC7-82E3-11098146CAC2}" type="sibTrans" cxnId="{54DE8C56-6F9B-475E-AD1E-1C15BD0177F0}">
      <dgm:prSet/>
      <dgm:spPr/>
    </dgm:pt>
    <dgm:pt modelId="{7DE26F1F-BE9D-459B-A29D-D9B1AE19619E}">
      <dgm:prSet/>
      <dgm:spPr/>
      <dgm:t>
        <a:bodyPr/>
        <a:lstStyle/>
        <a:p>
          <a:r>
            <a:rPr lang="de-DE" b="0" dirty="0" smtClean="0"/>
            <a:t>ausschließende und reguläre </a:t>
          </a:r>
          <a:r>
            <a:rPr lang="de-DE" b="0" dirty="0" err="1" smtClean="0"/>
            <a:t>Keywords</a:t>
          </a:r>
          <a:r>
            <a:rPr lang="de-DE" b="0" dirty="0" smtClean="0"/>
            <a:t> sind identisch</a:t>
          </a:r>
          <a:endParaRPr lang="de-DE" b="0" dirty="0"/>
        </a:p>
      </dgm:t>
    </dgm:pt>
    <dgm:pt modelId="{28E0776A-5816-4CFE-814A-09D3F682684B}" type="parTrans" cxnId="{2C934EC4-BFFD-48F8-A8E4-04D732C71606}">
      <dgm:prSet/>
      <dgm:spPr/>
    </dgm:pt>
    <dgm:pt modelId="{A69F0438-CF32-4931-B837-1B6FCDB21FE5}" type="sibTrans" cxnId="{2C934EC4-BFFD-48F8-A8E4-04D732C71606}">
      <dgm:prSet/>
      <dgm:spPr/>
    </dgm:pt>
    <dgm:pt modelId="{E6B9883C-8615-44CF-82D7-9223D415A2F0}">
      <dgm:prSet/>
      <dgm:spPr/>
      <dgm:t>
        <a:bodyPr/>
        <a:lstStyle/>
        <a:p>
          <a:r>
            <a:rPr lang="de-DE" b="0" dirty="0" smtClean="0"/>
            <a:t>Anzeigen sind auf einen anderen Standort ausgerichtet</a:t>
          </a:r>
          <a:endParaRPr lang="de-DE" b="0" dirty="0"/>
        </a:p>
      </dgm:t>
    </dgm:pt>
    <dgm:pt modelId="{29EF0D01-D2F5-4FEE-8A95-9141DD9F178A}" type="parTrans" cxnId="{87172408-0170-498E-A75D-A41EE360BBDC}">
      <dgm:prSet/>
      <dgm:spPr/>
    </dgm:pt>
    <dgm:pt modelId="{55BFB769-F299-482F-A877-0551E86D2FC1}" type="sibTrans" cxnId="{87172408-0170-498E-A75D-A41EE360BBDC}">
      <dgm:prSet/>
      <dgm:spPr/>
    </dgm:pt>
    <dgm:pt modelId="{5647216F-687D-4C01-8017-C480D49AB4A1}">
      <dgm:prSet/>
      <dgm:spPr/>
      <dgm:t>
        <a:bodyPr/>
        <a:lstStyle/>
        <a:p>
          <a:r>
            <a:rPr lang="de-DE" b="0" dirty="0" smtClean="0"/>
            <a:t>Ausrichtung auf bestimmte Regionen und Sprachen schließt die Anzeige aus</a:t>
          </a:r>
          <a:endParaRPr lang="de-DE" b="0" dirty="0"/>
        </a:p>
      </dgm:t>
    </dgm:pt>
    <dgm:pt modelId="{6A97E3BA-F663-4774-9B1B-7EA6735B7BA7}" type="parTrans" cxnId="{C93F5608-35F7-4ADC-9C8E-DC9BE542A064}">
      <dgm:prSet/>
      <dgm:spPr/>
    </dgm:pt>
    <dgm:pt modelId="{E033C806-A225-4DB8-AD65-1B02462FCE1D}" type="sibTrans" cxnId="{C93F5608-35F7-4ADC-9C8E-DC9BE542A064}">
      <dgm:prSet/>
      <dgm:spPr/>
    </dgm:pt>
    <dgm:pt modelId="{CBE9DEF2-C66C-4D19-8500-202972FA7E77}" type="pres">
      <dgm:prSet presAssocID="{E7ACE638-0084-4B9C-AA78-0F6C46D40EB3}" presName="Name0" presStyleCnt="0">
        <dgm:presLayoutVars>
          <dgm:dir/>
          <dgm:animLvl val="lvl"/>
          <dgm:resizeHandles val="exact"/>
        </dgm:presLayoutVars>
      </dgm:prSet>
      <dgm:spPr/>
    </dgm:pt>
    <dgm:pt modelId="{17668316-1F6D-43B7-8E20-020017174012}" type="pres">
      <dgm:prSet presAssocID="{BA9B919C-75EB-44D5-9CBB-F0D272953BA5}" presName="linNode" presStyleCnt="0"/>
      <dgm:spPr/>
    </dgm:pt>
    <dgm:pt modelId="{39F45DC0-6A2D-4FDC-A481-D0BC4A634E03}" type="pres">
      <dgm:prSet presAssocID="{BA9B919C-75EB-44D5-9CBB-F0D272953BA5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8E173E2-DEC2-4591-9485-27F98A474F05}" type="pres">
      <dgm:prSet presAssocID="{BA9B919C-75EB-44D5-9CBB-F0D272953BA5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4E36FCB-916D-402C-B55F-A1462BDDD99B}" type="pres">
      <dgm:prSet presAssocID="{88067F61-0A1A-43D8-A336-08900FD78667}" presName="sp" presStyleCnt="0"/>
      <dgm:spPr/>
    </dgm:pt>
    <dgm:pt modelId="{1BFA37BE-AD4D-42F9-A615-673B0EBDD374}" type="pres">
      <dgm:prSet presAssocID="{DCE86D1A-7E61-4F45-A286-3D55667652EA}" presName="linNode" presStyleCnt="0"/>
      <dgm:spPr/>
    </dgm:pt>
    <dgm:pt modelId="{45A250C1-1B9D-460F-9C07-1F7D241DDEE7}" type="pres">
      <dgm:prSet presAssocID="{DCE86D1A-7E61-4F45-A286-3D55667652EA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CF5268F-54C5-41EF-A3E6-292790F2E1B5}" type="pres">
      <dgm:prSet presAssocID="{DCE86D1A-7E61-4F45-A286-3D55667652EA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DB07E15-139E-4CA3-96D1-36B101AD3F1B}" type="pres">
      <dgm:prSet presAssocID="{C73F3129-E203-4484-ACDA-934169C64250}" presName="sp" presStyleCnt="0"/>
      <dgm:spPr/>
    </dgm:pt>
    <dgm:pt modelId="{71893626-FA09-4363-B8B2-B3DFFFEC29E0}" type="pres">
      <dgm:prSet presAssocID="{E02F64F9-BF0A-4921-BD9F-2642F48FC10F}" presName="linNode" presStyleCnt="0"/>
      <dgm:spPr/>
    </dgm:pt>
    <dgm:pt modelId="{A084FE00-9137-4234-89C3-DB5BC80A4C44}" type="pres">
      <dgm:prSet presAssocID="{E02F64F9-BF0A-4921-BD9F-2642F48FC10F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1F3E0322-A919-4859-9118-ED6C5861954A}" type="pres">
      <dgm:prSet presAssocID="{E02F64F9-BF0A-4921-BD9F-2642F48FC10F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2364038-8642-4631-815C-CCEA06AC097C}" type="pres">
      <dgm:prSet presAssocID="{B9751809-239E-4BC7-82E3-11098146CAC2}" presName="sp" presStyleCnt="0"/>
      <dgm:spPr/>
    </dgm:pt>
    <dgm:pt modelId="{D6659169-302D-41EE-91F8-8271AC691110}" type="pres">
      <dgm:prSet presAssocID="{E6B9883C-8615-44CF-82D7-9223D415A2F0}" presName="linNode" presStyleCnt="0"/>
      <dgm:spPr/>
    </dgm:pt>
    <dgm:pt modelId="{555C2C49-B8C0-4A5E-9B5F-E95BBB72B7AD}" type="pres">
      <dgm:prSet presAssocID="{E6B9883C-8615-44CF-82D7-9223D415A2F0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EAB45CD3-18D8-4C08-9492-F3B34EE3E9DD}" type="pres">
      <dgm:prSet presAssocID="{E6B9883C-8615-44CF-82D7-9223D415A2F0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3B5B53BD-7EA8-4B27-A88B-E523DBFC72B0}" srcId="{E7ACE638-0084-4B9C-AA78-0F6C46D40EB3}" destId="{DCE86D1A-7E61-4F45-A286-3D55667652EA}" srcOrd="1" destOrd="0" parTransId="{CFEDB62A-B132-4A82-B05D-7F4EC77FFCE1}" sibTransId="{C73F3129-E203-4484-ACDA-934169C64250}"/>
    <dgm:cxn modelId="{565A919F-2948-430B-941F-2D40D3CC8280}" type="presOf" srcId="{E02F64F9-BF0A-4921-BD9F-2642F48FC10F}" destId="{A084FE00-9137-4234-89C3-DB5BC80A4C44}" srcOrd="0" destOrd="0" presId="urn:microsoft.com/office/officeart/2005/8/layout/vList5"/>
    <dgm:cxn modelId="{5ED66C46-6553-4B9D-A1BB-3AE5F3248B8E}" type="presOf" srcId="{7DE26F1F-BE9D-459B-A29D-D9B1AE19619E}" destId="{1F3E0322-A919-4859-9118-ED6C5861954A}" srcOrd="0" destOrd="0" presId="urn:microsoft.com/office/officeart/2005/8/layout/vList5"/>
    <dgm:cxn modelId="{C93F5608-35F7-4ADC-9C8E-DC9BE542A064}" srcId="{E6B9883C-8615-44CF-82D7-9223D415A2F0}" destId="{5647216F-687D-4C01-8017-C480D49AB4A1}" srcOrd="0" destOrd="0" parTransId="{6A97E3BA-F663-4774-9B1B-7EA6735B7BA7}" sibTransId="{E033C806-A225-4DB8-AD65-1B02462FCE1D}"/>
    <dgm:cxn modelId="{87172408-0170-498E-A75D-A41EE360BBDC}" srcId="{E7ACE638-0084-4B9C-AA78-0F6C46D40EB3}" destId="{E6B9883C-8615-44CF-82D7-9223D415A2F0}" srcOrd="3" destOrd="0" parTransId="{29EF0D01-D2F5-4FEE-8A95-9141DD9F178A}" sibTransId="{55BFB769-F299-482F-A877-0551E86D2FC1}"/>
    <dgm:cxn modelId="{6CF99B22-DF65-4A47-BB62-50DE6273E7D1}" type="presOf" srcId="{6B23735C-86D8-46EA-892E-76703923C0F8}" destId="{A8E173E2-DEC2-4591-9485-27F98A474F05}" srcOrd="0" destOrd="0" presId="urn:microsoft.com/office/officeart/2005/8/layout/vList5"/>
    <dgm:cxn modelId="{F07B1677-E8BC-466E-AB42-A40AFAB6F0E0}" type="presOf" srcId="{5647216F-687D-4C01-8017-C480D49AB4A1}" destId="{EAB45CD3-18D8-4C08-9492-F3B34EE3E9DD}" srcOrd="0" destOrd="0" presId="urn:microsoft.com/office/officeart/2005/8/layout/vList5"/>
    <dgm:cxn modelId="{432E4E30-99E5-4FD6-BA32-9ACE9759C3B0}" type="presOf" srcId="{DE1E16EC-F727-44E7-8212-9DEFFA044BE3}" destId="{A8E173E2-DEC2-4591-9485-27F98A474F05}" srcOrd="0" destOrd="1" presId="urn:microsoft.com/office/officeart/2005/8/layout/vList5"/>
    <dgm:cxn modelId="{FE98A033-64F0-4473-AA9B-025DEF0FD0B8}" srcId="{BA9B919C-75EB-44D5-9CBB-F0D272953BA5}" destId="{DE1E16EC-F727-44E7-8212-9DEFFA044BE3}" srcOrd="1" destOrd="0" parTransId="{E423618C-C421-42AF-B706-0B69BA2B704C}" sibTransId="{266EF22B-87E3-4836-B58F-9AE56896B9AF}"/>
    <dgm:cxn modelId="{48FDF80E-4DF5-42F0-8821-D1346A7C1D3F}" srcId="{E7ACE638-0084-4B9C-AA78-0F6C46D40EB3}" destId="{BA9B919C-75EB-44D5-9CBB-F0D272953BA5}" srcOrd="0" destOrd="0" parTransId="{BFF9F12A-C710-4D89-AF5F-C519E7FAF19F}" sibTransId="{88067F61-0A1A-43D8-A336-08900FD78667}"/>
    <dgm:cxn modelId="{AF926A1C-F89C-4DAC-A2DA-42DEBBBDD0BF}" type="presOf" srcId="{AACF058D-1611-4752-BB5F-F4E45EEE3DC4}" destId="{9CF5268F-54C5-41EF-A3E6-292790F2E1B5}" srcOrd="0" destOrd="0" presId="urn:microsoft.com/office/officeart/2005/8/layout/vList5"/>
    <dgm:cxn modelId="{F00A817C-B8E2-498B-A1F6-F960FA7F95D9}" srcId="{BA9B919C-75EB-44D5-9CBB-F0D272953BA5}" destId="{6B23735C-86D8-46EA-892E-76703923C0F8}" srcOrd="0" destOrd="0" parTransId="{31B17B20-F9D0-45C8-813D-B6FD5D58DF30}" sibTransId="{77FC4CA6-FA53-42FF-B5BD-4FD130647251}"/>
    <dgm:cxn modelId="{9E61BDC7-877B-407A-A31B-EE264FD23602}" type="presOf" srcId="{DCE86D1A-7E61-4F45-A286-3D55667652EA}" destId="{45A250C1-1B9D-460F-9C07-1F7D241DDEE7}" srcOrd="0" destOrd="0" presId="urn:microsoft.com/office/officeart/2005/8/layout/vList5"/>
    <dgm:cxn modelId="{54DE8C56-6F9B-475E-AD1E-1C15BD0177F0}" srcId="{E7ACE638-0084-4B9C-AA78-0F6C46D40EB3}" destId="{E02F64F9-BF0A-4921-BD9F-2642F48FC10F}" srcOrd="2" destOrd="0" parTransId="{81E90FB7-47E1-495E-A7CB-FD51CB90CA09}" sibTransId="{B9751809-239E-4BC7-82E3-11098146CAC2}"/>
    <dgm:cxn modelId="{CD5EE842-E93E-4006-B959-F6AA4D3D175D}" srcId="{DCE86D1A-7E61-4F45-A286-3D55667652EA}" destId="{AACF058D-1611-4752-BB5F-F4E45EEE3DC4}" srcOrd="0" destOrd="0" parTransId="{3B92B721-6C8B-4CE9-BA01-23B338D81BC3}" sibTransId="{6AD523CD-1F86-484C-A26C-B53D1439B3BA}"/>
    <dgm:cxn modelId="{983F7EC3-7F35-49FC-AF8B-B570C141AC99}" type="presOf" srcId="{BA9B919C-75EB-44D5-9CBB-F0D272953BA5}" destId="{39F45DC0-6A2D-4FDC-A481-D0BC4A634E03}" srcOrd="0" destOrd="0" presId="urn:microsoft.com/office/officeart/2005/8/layout/vList5"/>
    <dgm:cxn modelId="{2C934EC4-BFFD-48F8-A8E4-04D732C71606}" srcId="{E02F64F9-BF0A-4921-BD9F-2642F48FC10F}" destId="{7DE26F1F-BE9D-459B-A29D-D9B1AE19619E}" srcOrd="0" destOrd="0" parTransId="{28E0776A-5816-4CFE-814A-09D3F682684B}" sibTransId="{A69F0438-CF32-4931-B837-1B6FCDB21FE5}"/>
    <dgm:cxn modelId="{426F1C2D-AB17-461E-8F4B-98BA085D6DA4}" type="presOf" srcId="{E7ACE638-0084-4B9C-AA78-0F6C46D40EB3}" destId="{CBE9DEF2-C66C-4D19-8500-202972FA7E77}" srcOrd="0" destOrd="0" presId="urn:microsoft.com/office/officeart/2005/8/layout/vList5"/>
    <dgm:cxn modelId="{D9860595-EE41-4837-8710-66DC5A938990}" type="presOf" srcId="{E6B9883C-8615-44CF-82D7-9223D415A2F0}" destId="{555C2C49-B8C0-4A5E-9B5F-E95BBB72B7AD}" srcOrd="0" destOrd="0" presId="urn:microsoft.com/office/officeart/2005/8/layout/vList5"/>
    <dgm:cxn modelId="{B66BB4D3-D607-4581-8A0B-A852629AA8E7}" type="presParOf" srcId="{CBE9DEF2-C66C-4D19-8500-202972FA7E77}" destId="{17668316-1F6D-43B7-8E20-020017174012}" srcOrd="0" destOrd="0" presId="urn:microsoft.com/office/officeart/2005/8/layout/vList5"/>
    <dgm:cxn modelId="{789B6627-0F87-49CE-B846-974673E9D8BE}" type="presParOf" srcId="{17668316-1F6D-43B7-8E20-020017174012}" destId="{39F45DC0-6A2D-4FDC-A481-D0BC4A634E03}" srcOrd="0" destOrd="0" presId="urn:microsoft.com/office/officeart/2005/8/layout/vList5"/>
    <dgm:cxn modelId="{832CB383-CE9D-4965-ABF8-29C98C0CDCD8}" type="presParOf" srcId="{17668316-1F6D-43B7-8E20-020017174012}" destId="{A8E173E2-DEC2-4591-9485-27F98A474F05}" srcOrd="1" destOrd="0" presId="urn:microsoft.com/office/officeart/2005/8/layout/vList5"/>
    <dgm:cxn modelId="{6D1C119D-4110-43E6-A5A0-E7DC5A0057E6}" type="presParOf" srcId="{CBE9DEF2-C66C-4D19-8500-202972FA7E77}" destId="{94E36FCB-916D-402C-B55F-A1462BDDD99B}" srcOrd="1" destOrd="0" presId="urn:microsoft.com/office/officeart/2005/8/layout/vList5"/>
    <dgm:cxn modelId="{297A8F03-A430-47A9-A788-B8A508DA0931}" type="presParOf" srcId="{CBE9DEF2-C66C-4D19-8500-202972FA7E77}" destId="{1BFA37BE-AD4D-42F9-A615-673B0EBDD374}" srcOrd="2" destOrd="0" presId="urn:microsoft.com/office/officeart/2005/8/layout/vList5"/>
    <dgm:cxn modelId="{08C80C47-9B30-43AA-9347-7ECEC22A5890}" type="presParOf" srcId="{1BFA37BE-AD4D-42F9-A615-673B0EBDD374}" destId="{45A250C1-1B9D-460F-9C07-1F7D241DDEE7}" srcOrd="0" destOrd="0" presId="urn:microsoft.com/office/officeart/2005/8/layout/vList5"/>
    <dgm:cxn modelId="{C6603883-98D1-403D-B76B-2853E24C512A}" type="presParOf" srcId="{1BFA37BE-AD4D-42F9-A615-673B0EBDD374}" destId="{9CF5268F-54C5-41EF-A3E6-292790F2E1B5}" srcOrd="1" destOrd="0" presId="urn:microsoft.com/office/officeart/2005/8/layout/vList5"/>
    <dgm:cxn modelId="{73BB822A-2689-420B-AB85-9F4AA2ABF242}" type="presParOf" srcId="{CBE9DEF2-C66C-4D19-8500-202972FA7E77}" destId="{7DB07E15-139E-4CA3-96D1-36B101AD3F1B}" srcOrd="3" destOrd="0" presId="urn:microsoft.com/office/officeart/2005/8/layout/vList5"/>
    <dgm:cxn modelId="{C920A6FF-9F21-4BE2-BDE1-832220D89F3F}" type="presParOf" srcId="{CBE9DEF2-C66C-4D19-8500-202972FA7E77}" destId="{71893626-FA09-4363-B8B2-B3DFFFEC29E0}" srcOrd="4" destOrd="0" presId="urn:microsoft.com/office/officeart/2005/8/layout/vList5"/>
    <dgm:cxn modelId="{8683A93D-954B-47C9-B5D6-B8D19E94BE9F}" type="presParOf" srcId="{71893626-FA09-4363-B8B2-B3DFFFEC29E0}" destId="{A084FE00-9137-4234-89C3-DB5BC80A4C44}" srcOrd="0" destOrd="0" presId="urn:microsoft.com/office/officeart/2005/8/layout/vList5"/>
    <dgm:cxn modelId="{68C52FD5-5837-4FEC-AFB6-B3E63D1CAEED}" type="presParOf" srcId="{71893626-FA09-4363-B8B2-B3DFFFEC29E0}" destId="{1F3E0322-A919-4859-9118-ED6C5861954A}" srcOrd="1" destOrd="0" presId="urn:microsoft.com/office/officeart/2005/8/layout/vList5"/>
    <dgm:cxn modelId="{332EAB7E-B405-43CC-BF61-FB04E5615572}" type="presParOf" srcId="{CBE9DEF2-C66C-4D19-8500-202972FA7E77}" destId="{72364038-8642-4631-815C-CCEA06AC097C}" srcOrd="5" destOrd="0" presId="urn:microsoft.com/office/officeart/2005/8/layout/vList5"/>
    <dgm:cxn modelId="{BF27CCF5-B835-48AA-873B-964AC1FA9C17}" type="presParOf" srcId="{CBE9DEF2-C66C-4D19-8500-202972FA7E77}" destId="{D6659169-302D-41EE-91F8-8271AC691110}" srcOrd="6" destOrd="0" presId="urn:microsoft.com/office/officeart/2005/8/layout/vList5"/>
    <dgm:cxn modelId="{3771ABD9-9262-448C-A1F4-43CDE34C0375}" type="presParOf" srcId="{D6659169-302D-41EE-91F8-8271AC691110}" destId="{555C2C49-B8C0-4A5E-9B5F-E95BBB72B7AD}" srcOrd="0" destOrd="0" presId="urn:microsoft.com/office/officeart/2005/8/layout/vList5"/>
    <dgm:cxn modelId="{46990223-10D8-4DFE-8CFB-7B3D9445E768}" type="presParOf" srcId="{D6659169-302D-41EE-91F8-8271AC691110}" destId="{EAB45CD3-18D8-4C08-9492-F3B34EE3E9D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FF1CA3-4CF7-4AC2-8DBA-341110EA92F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F58A35B6-38DA-42CC-882D-70CE5738C55F}">
      <dgm:prSet phldrT="[Text]"/>
      <dgm:spPr/>
      <dgm:t>
        <a:bodyPr/>
        <a:lstStyle/>
        <a:p>
          <a:r>
            <a:rPr lang="de-DE" smtClean="0"/>
            <a:t>Keyword</a:t>
          </a:r>
          <a:endParaRPr lang="de-DE" dirty="0"/>
        </a:p>
      </dgm:t>
    </dgm:pt>
    <dgm:pt modelId="{5F303417-5EFA-4854-9626-6C09781034D5}" type="parTrans" cxnId="{56FD04D6-33D9-4898-886D-340EA7AB445E}">
      <dgm:prSet/>
      <dgm:spPr/>
      <dgm:t>
        <a:bodyPr/>
        <a:lstStyle/>
        <a:p>
          <a:endParaRPr lang="de-DE"/>
        </a:p>
      </dgm:t>
    </dgm:pt>
    <dgm:pt modelId="{E97A6CD8-3A42-466C-B317-DC30616890EE}" type="sibTrans" cxnId="{56FD04D6-33D9-4898-886D-340EA7AB445E}">
      <dgm:prSet/>
      <dgm:spPr/>
      <dgm:t>
        <a:bodyPr/>
        <a:lstStyle/>
        <a:p>
          <a:endParaRPr lang="de-DE"/>
        </a:p>
      </dgm:t>
    </dgm:pt>
    <dgm:pt modelId="{395BADFC-672E-4833-BE38-722958BEBF95}">
      <dgm:prSet phldrT="[Text]"/>
      <dgm:spPr/>
      <dgm:t>
        <a:bodyPr/>
        <a:lstStyle/>
        <a:p>
          <a:r>
            <a:rPr lang="de-DE" smtClean="0"/>
            <a:t>Anzeigen</a:t>
          </a:r>
          <a:endParaRPr lang="de-DE" dirty="0"/>
        </a:p>
      </dgm:t>
    </dgm:pt>
    <dgm:pt modelId="{D050C558-5817-48FD-91D9-1E9077A33812}" type="parTrans" cxnId="{7DAA3D1C-B735-4ACA-AFC2-5ECD2339D0D4}">
      <dgm:prSet/>
      <dgm:spPr/>
      <dgm:t>
        <a:bodyPr/>
        <a:lstStyle/>
        <a:p>
          <a:endParaRPr lang="de-DE"/>
        </a:p>
      </dgm:t>
    </dgm:pt>
    <dgm:pt modelId="{122B7DAB-FED7-43A0-9601-2F4342C27773}" type="sibTrans" cxnId="{7DAA3D1C-B735-4ACA-AFC2-5ECD2339D0D4}">
      <dgm:prSet/>
      <dgm:spPr/>
      <dgm:t>
        <a:bodyPr/>
        <a:lstStyle/>
        <a:p>
          <a:endParaRPr lang="de-DE"/>
        </a:p>
      </dgm:t>
    </dgm:pt>
    <dgm:pt modelId="{439F4B04-7824-4955-9EB0-618933273262}">
      <dgm:prSet phldrT="[Text]"/>
      <dgm:spPr/>
      <dgm:t>
        <a:bodyPr/>
        <a:lstStyle/>
        <a:p>
          <a:r>
            <a:rPr lang="de-DE" dirty="0" smtClean="0"/>
            <a:t>Ziel-URL</a:t>
          </a:r>
          <a:endParaRPr lang="de-DE" dirty="0"/>
        </a:p>
      </dgm:t>
    </dgm:pt>
    <dgm:pt modelId="{2946D080-4061-4B06-8CAB-4FB1AB34648D}" type="parTrans" cxnId="{9AD4150D-E79C-4B7F-A4F1-7E9D63E9C482}">
      <dgm:prSet/>
      <dgm:spPr/>
      <dgm:t>
        <a:bodyPr/>
        <a:lstStyle/>
        <a:p>
          <a:endParaRPr lang="de-DE"/>
        </a:p>
      </dgm:t>
    </dgm:pt>
    <dgm:pt modelId="{42828883-EB78-4DD0-B631-654440177FE0}" type="sibTrans" cxnId="{9AD4150D-E79C-4B7F-A4F1-7E9D63E9C482}">
      <dgm:prSet/>
      <dgm:spPr/>
      <dgm:t>
        <a:bodyPr/>
        <a:lstStyle/>
        <a:p>
          <a:endParaRPr lang="de-DE"/>
        </a:p>
      </dgm:t>
    </dgm:pt>
    <dgm:pt modelId="{0B9D6095-B19E-49D0-A34E-42302FD3021D}">
      <dgm:prSet phldrT="[Text]"/>
      <dgm:spPr/>
      <dgm:t>
        <a:bodyPr/>
        <a:lstStyle/>
        <a:p>
          <a:r>
            <a:rPr lang="de-DE" dirty="0" smtClean="0"/>
            <a:t>Anzeigengruppen</a:t>
          </a:r>
          <a:endParaRPr lang="de-DE" dirty="0"/>
        </a:p>
      </dgm:t>
    </dgm:pt>
    <dgm:pt modelId="{53160693-13F7-4AD5-98C5-B64D045D6F61}" type="parTrans" cxnId="{969FC890-2E95-412B-8964-77A1C795A5AF}">
      <dgm:prSet/>
      <dgm:spPr/>
      <dgm:t>
        <a:bodyPr/>
        <a:lstStyle/>
        <a:p>
          <a:endParaRPr lang="de-DE"/>
        </a:p>
      </dgm:t>
    </dgm:pt>
    <dgm:pt modelId="{A9673A51-07D0-4FBE-96E4-23E352F5DD1B}" type="sibTrans" cxnId="{969FC890-2E95-412B-8964-77A1C795A5AF}">
      <dgm:prSet/>
      <dgm:spPr/>
      <dgm:t>
        <a:bodyPr/>
        <a:lstStyle/>
        <a:p>
          <a:endParaRPr lang="de-DE"/>
        </a:p>
      </dgm:t>
    </dgm:pt>
    <dgm:pt modelId="{40B0113C-4FA8-4633-AA2F-1FC350E24A2B}">
      <dgm:prSet phldrT="[Text]"/>
      <dgm:spPr/>
      <dgm:t>
        <a:bodyPr/>
        <a:lstStyle/>
        <a:p>
          <a:r>
            <a:rPr lang="de-DE" dirty="0" smtClean="0"/>
            <a:t>Kampagnen</a:t>
          </a:r>
          <a:endParaRPr lang="de-DE" dirty="0"/>
        </a:p>
      </dgm:t>
    </dgm:pt>
    <dgm:pt modelId="{7CC1E49B-3F74-4C44-9073-E23A03677B13}" type="parTrans" cxnId="{504F283F-DA5C-485A-9C4E-A292D1356BAD}">
      <dgm:prSet/>
      <dgm:spPr/>
      <dgm:t>
        <a:bodyPr/>
        <a:lstStyle/>
        <a:p>
          <a:endParaRPr lang="de-DE"/>
        </a:p>
      </dgm:t>
    </dgm:pt>
    <dgm:pt modelId="{85843F3B-FF9E-4E51-AD29-7C4C40A42739}" type="sibTrans" cxnId="{504F283F-DA5C-485A-9C4E-A292D1356BAD}">
      <dgm:prSet/>
      <dgm:spPr/>
      <dgm:t>
        <a:bodyPr/>
        <a:lstStyle/>
        <a:p>
          <a:endParaRPr lang="de-DE"/>
        </a:p>
      </dgm:t>
    </dgm:pt>
    <dgm:pt modelId="{C1974157-AC5A-437E-B1D9-4CB04C2D07DB}">
      <dgm:prSet phldrT="[Text]"/>
      <dgm:spPr/>
      <dgm:t>
        <a:bodyPr/>
        <a:lstStyle/>
        <a:p>
          <a:r>
            <a:rPr lang="de-DE" dirty="0" smtClean="0"/>
            <a:t>Konto</a:t>
          </a:r>
          <a:endParaRPr lang="de-DE" dirty="0"/>
        </a:p>
      </dgm:t>
    </dgm:pt>
    <dgm:pt modelId="{DEBDB5F9-C58A-492A-AF32-06224B97DAF6}" type="parTrans" cxnId="{14EF63A0-7D04-46DE-9535-E7AAD7C11D93}">
      <dgm:prSet/>
      <dgm:spPr/>
      <dgm:t>
        <a:bodyPr/>
        <a:lstStyle/>
        <a:p>
          <a:endParaRPr lang="de-DE"/>
        </a:p>
      </dgm:t>
    </dgm:pt>
    <dgm:pt modelId="{9F161479-BA13-4C60-90A6-997147F4CFC2}" type="sibTrans" cxnId="{14EF63A0-7D04-46DE-9535-E7AAD7C11D93}">
      <dgm:prSet/>
      <dgm:spPr/>
      <dgm:t>
        <a:bodyPr/>
        <a:lstStyle/>
        <a:p>
          <a:endParaRPr lang="de-DE"/>
        </a:p>
      </dgm:t>
    </dgm:pt>
    <dgm:pt modelId="{4288AAAB-9596-4949-909D-084B957BA3E2}">
      <dgm:prSet phldrT="[Text]"/>
      <dgm:spPr/>
      <dgm:t>
        <a:bodyPr/>
        <a:lstStyle/>
        <a:p>
          <a:r>
            <a:rPr lang="de-DE" dirty="0" smtClean="0"/>
            <a:t>geografische</a:t>
          </a:r>
          <a:endParaRPr lang="de-DE" dirty="0"/>
        </a:p>
      </dgm:t>
    </dgm:pt>
    <dgm:pt modelId="{AA07C43B-3AD9-4A22-B56F-D6318A27492B}" type="parTrans" cxnId="{39B652FC-2CB9-429E-A238-C97B4CCBDB0D}">
      <dgm:prSet/>
      <dgm:spPr/>
      <dgm:t>
        <a:bodyPr/>
        <a:lstStyle/>
        <a:p>
          <a:endParaRPr lang="de-DE"/>
        </a:p>
      </dgm:t>
    </dgm:pt>
    <dgm:pt modelId="{7CA6A1D3-584C-4BA3-8C96-1702B1192314}" type="sibTrans" cxnId="{39B652FC-2CB9-429E-A238-C97B4CCBDB0D}">
      <dgm:prSet/>
      <dgm:spPr/>
      <dgm:t>
        <a:bodyPr/>
        <a:lstStyle/>
        <a:p>
          <a:endParaRPr lang="de-DE"/>
        </a:p>
      </dgm:t>
    </dgm:pt>
    <dgm:pt modelId="{EE6AE021-3FE9-4845-8B5C-59023D9274C9}">
      <dgm:prSet phldrT="[Text]"/>
      <dgm:spPr/>
      <dgm:t>
        <a:bodyPr/>
        <a:lstStyle/>
        <a:p>
          <a:r>
            <a:rPr lang="de-DE" dirty="0" smtClean="0"/>
            <a:t>demografische</a:t>
          </a:r>
          <a:endParaRPr lang="de-DE" dirty="0"/>
        </a:p>
      </dgm:t>
    </dgm:pt>
    <dgm:pt modelId="{3BBDD1DA-0A83-43D6-9231-019381CA01D9}" type="parTrans" cxnId="{E50FDC76-F8DA-4D80-9DD0-BC866F17194A}">
      <dgm:prSet/>
      <dgm:spPr/>
      <dgm:t>
        <a:bodyPr/>
        <a:lstStyle/>
        <a:p>
          <a:endParaRPr lang="de-DE"/>
        </a:p>
      </dgm:t>
    </dgm:pt>
    <dgm:pt modelId="{98A6FAB7-BBA1-4142-B04A-5B8D0EF67296}" type="sibTrans" cxnId="{E50FDC76-F8DA-4D80-9DD0-BC866F17194A}">
      <dgm:prSet/>
      <dgm:spPr/>
      <dgm:t>
        <a:bodyPr/>
        <a:lstStyle/>
        <a:p>
          <a:endParaRPr lang="de-DE"/>
        </a:p>
      </dgm:t>
    </dgm:pt>
    <dgm:pt modelId="{D76DE01E-3F70-436A-A1EC-E566BC8CBC90}">
      <dgm:prSet phldrT="[Text]"/>
      <dgm:spPr/>
      <dgm:t>
        <a:bodyPr/>
        <a:lstStyle/>
        <a:p>
          <a:r>
            <a:rPr lang="de-DE" dirty="0" smtClean="0"/>
            <a:t>Suchanfragen</a:t>
          </a:r>
          <a:endParaRPr lang="de-DE" dirty="0"/>
        </a:p>
      </dgm:t>
    </dgm:pt>
    <dgm:pt modelId="{84CF2263-BFB2-4F6D-B8DE-594492C6A143}" type="parTrans" cxnId="{64835006-D87B-4F41-A4B6-7EB87347FA43}">
      <dgm:prSet/>
      <dgm:spPr/>
      <dgm:t>
        <a:bodyPr/>
        <a:lstStyle/>
        <a:p>
          <a:endParaRPr lang="de-DE"/>
        </a:p>
      </dgm:t>
    </dgm:pt>
    <dgm:pt modelId="{FB692896-242C-40AC-80B3-37671E4E3C79}" type="sibTrans" cxnId="{64835006-D87B-4F41-A4B6-7EB87347FA43}">
      <dgm:prSet/>
      <dgm:spPr/>
      <dgm:t>
        <a:bodyPr/>
        <a:lstStyle/>
        <a:p>
          <a:endParaRPr lang="de-DE"/>
        </a:p>
      </dgm:t>
    </dgm:pt>
    <dgm:pt modelId="{5876C71B-FE6A-46B7-B60F-A9CDBCB7AF0F}">
      <dgm:prSet phldrT="[Text]"/>
      <dgm:spPr/>
      <dgm:t>
        <a:bodyPr/>
        <a:lstStyle/>
        <a:p>
          <a:r>
            <a:rPr lang="de-DE" dirty="0" smtClean="0"/>
            <a:t>Placement</a:t>
          </a:r>
          <a:endParaRPr lang="de-DE" dirty="0"/>
        </a:p>
      </dgm:t>
    </dgm:pt>
    <dgm:pt modelId="{5AC19955-AF15-4368-B2B6-67D8CD3DCC95}" type="parTrans" cxnId="{815CCD24-0A12-4319-B2A4-09D0BC43C20B}">
      <dgm:prSet/>
      <dgm:spPr/>
      <dgm:t>
        <a:bodyPr/>
        <a:lstStyle/>
        <a:p>
          <a:endParaRPr lang="de-DE"/>
        </a:p>
      </dgm:t>
    </dgm:pt>
    <dgm:pt modelId="{4A01B710-6BD9-4EC8-A9B6-C9C51BF26824}" type="sibTrans" cxnId="{815CCD24-0A12-4319-B2A4-09D0BC43C20B}">
      <dgm:prSet/>
      <dgm:spPr/>
      <dgm:t>
        <a:bodyPr/>
        <a:lstStyle/>
        <a:p>
          <a:endParaRPr lang="de-DE"/>
        </a:p>
      </dgm:t>
    </dgm:pt>
    <dgm:pt modelId="{92BF6436-BA35-4573-8F99-81C541C1BCD4}" type="pres">
      <dgm:prSet presAssocID="{0FFF1CA3-4CF7-4AC2-8DBA-341110EA92F3}" presName="diagram" presStyleCnt="0">
        <dgm:presLayoutVars>
          <dgm:dir/>
          <dgm:resizeHandles val="exact"/>
        </dgm:presLayoutVars>
      </dgm:prSet>
      <dgm:spPr/>
    </dgm:pt>
    <dgm:pt modelId="{64C25057-BDAA-4FD5-AE60-707A0E2EC8D5}" type="pres">
      <dgm:prSet presAssocID="{F58A35B6-38DA-42CC-882D-70CE5738C55F}" presName="node" presStyleLbl="node1" presStyleIdx="0" presStyleCnt="10">
        <dgm:presLayoutVars>
          <dgm:bulletEnabled val="1"/>
        </dgm:presLayoutVars>
      </dgm:prSet>
      <dgm:spPr/>
    </dgm:pt>
    <dgm:pt modelId="{107BF354-2691-4637-A76B-40EF0978B629}" type="pres">
      <dgm:prSet presAssocID="{E97A6CD8-3A42-466C-B317-DC30616890EE}" presName="sibTrans" presStyleCnt="0"/>
      <dgm:spPr/>
    </dgm:pt>
    <dgm:pt modelId="{56F697A8-2642-4707-9EDB-7EBC971361DC}" type="pres">
      <dgm:prSet presAssocID="{395BADFC-672E-4833-BE38-722958BEBF95}" presName="node" presStyleLbl="node1" presStyleIdx="1" presStyleCnt="10">
        <dgm:presLayoutVars>
          <dgm:bulletEnabled val="1"/>
        </dgm:presLayoutVars>
      </dgm:prSet>
      <dgm:spPr/>
    </dgm:pt>
    <dgm:pt modelId="{FDEB1F44-7AB8-458A-9302-F7DAA47D6199}" type="pres">
      <dgm:prSet presAssocID="{122B7DAB-FED7-43A0-9601-2F4342C27773}" presName="sibTrans" presStyleCnt="0"/>
      <dgm:spPr/>
    </dgm:pt>
    <dgm:pt modelId="{E351B202-DA2D-4F3C-B65E-FDD836242BAB}" type="pres">
      <dgm:prSet presAssocID="{439F4B04-7824-4955-9EB0-618933273262}" presName="node" presStyleLbl="node1" presStyleIdx="2" presStyleCnt="10">
        <dgm:presLayoutVars>
          <dgm:bulletEnabled val="1"/>
        </dgm:presLayoutVars>
      </dgm:prSet>
      <dgm:spPr/>
    </dgm:pt>
    <dgm:pt modelId="{7DBDC5CE-EC77-4B7D-BDF7-A867B67A13FD}" type="pres">
      <dgm:prSet presAssocID="{42828883-EB78-4DD0-B631-654440177FE0}" presName="sibTrans" presStyleCnt="0"/>
      <dgm:spPr/>
    </dgm:pt>
    <dgm:pt modelId="{85099240-C959-4F4D-BA8A-B3C01C6565B7}" type="pres">
      <dgm:prSet presAssocID="{0B9D6095-B19E-49D0-A34E-42302FD3021D}" presName="node" presStyleLbl="node1" presStyleIdx="3" presStyleCnt="10">
        <dgm:presLayoutVars>
          <dgm:bulletEnabled val="1"/>
        </dgm:presLayoutVars>
      </dgm:prSet>
      <dgm:spPr/>
    </dgm:pt>
    <dgm:pt modelId="{FE5E5FDE-D3B6-4924-B509-E26EFAF54C48}" type="pres">
      <dgm:prSet presAssocID="{A9673A51-07D0-4FBE-96E4-23E352F5DD1B}" presName="sibTrans" presStyleCnt="0"/>
      <dgm:spPr/>
    </dgm:pt>
    <dgm:pt modelId="{C330CDDF-3C16-4024-8DC6-24AB41A0BD63}" type="pres">
      <dgm:prSet presAssocID="{40B0113C-4FA8-4633-AA2F-1FC350E24A2B}" presName="node" presStyleLbl="node1" presStyleIdx="4" presStyleCnt="10">
        <dgm:presLayoutVars>
          <dgm:bulletEnabled val="1"/>
        </dgm:presLayoutVars>
      </dgm:prSet>
      <dgm:spPr/>
    </dgm:pt>
    <dgm:pt modelId="{FF31B732-6B15-4295-BC1A-F4206078D56D}" type="pres">
      <dgm:prSet presAssocID="{85843F3B-FF9E-4E51-AD29-7C4C40A42739}" presName="sibTrans" presStyleCnt="0"/>
      <dgm:spPr/>
    </dgm:pt>
    <dgm:pt modelId="{0A2A37B5-6B3D-4BDA-BCA6-B4D2AC714B5C}" type="pres">
      <dgm:prSet presAssocID="{C1974157-AC5A-437E-B1D9-4CB04C2D07DB}" presName="node" presStyleLbl="node1" presStyleIdx="5" presStyleCnt="10">
        <dgm:presLayoutVars>
          <dgm:bulletEnabled val="1"/>
        </dgm:presLayoutVars>
      </dgm:prSet>
      <dgm:spPr/>
    </dgm:pt>
    <dgm:pt modelId="{5213E5F9-AA9E-4DCC-B145-B40ACA83B1F7}" type="pres">
      <dgm:prSet presAssocID="{9F161479-BA13-4C60-90A6-997147F4CFC2}" presName="sibTrans" presStyleCnt="0"/>
      <dgm:spPr/>
    </dgm:pt>
    <dgm:pt modelId="{C1D76AC6-27B6-4B45-931F-82717A32690A}" type="pres">
      <dgm:prSet presAssocID="{4288AAAB-9596-4949-909D-084B957BA3E2}" presName="node" presStyleLbl="node1" presStyleIdx="6" presStyleCnt="10">
        <dgm:presLayoutVars>
          <dgm:bulletEnabled val="1"/>
        </dgm:presLayoutVars>
      </dgm:prSet>
      <dgm:spPr/>
    </dgm:pt>
    <dgm:pt modelId="{36907A52-11DA-4609-9BAE-186FA049D93D}" type="pres">
      <dgm:prSet presAssocID="{7CA6A1D3-584C-4BA3-8C96-1702B1192314}" presName="sibTrans" presStyleCnt="0"/>
      <dgm:spPr/>
    </dgm:pt>
    <dgm:pt modelId="{766DEB81-8154-45B2-A07D-D14C793092A6}" type="pres">
      <dgm:prSet presAssocID="{EE6AE021-3FE9-4845-8B5C-59023D9274C9}" presName="node" presStyleLbl="node1" presStyleIdx="7" presStyleCnt="10">
        <dgm:presLayoutVars>
          <dgm:bulletEnabled val="1"/>
        </dgm:presLayoutVars>
      </dgm:prSet>
      <dgm:spPr/>
    </dgm:pt>
    <dgm:pt modelId="{385CE7E3-0391-4B99-AF86-06BB8EE9A6D1}" type="pres">
      <dgm:prSet presAssocID="{98A6FAB7-BBA1-4142-B04A-5B8D0EF67296}" presName="sibTrans" presStyleCnt="0"/>
      <dgm:spPr/>
    </dgm:pt>
    <dgm:pt modelId="{F235EAA9-E501-4F10-A131-5FEDD9760110}" type="pres">
      <dgm:prSet presAssocID="{D76DE01E-3F70-436A-A1EC-E566BC8CBC90}" presName="node" presStyleLbl="node1" presStyleIdx="8" presStyleCnt="10">
        <dgm:presLayoutVars>
          <dgm:bulletEnabled val="1"/>
        </dgm:presLayoutVars>
      </dgm:prSet>
      <dgm:spPr/>
    </dgm:pt>
    <dgm:pt modelId="{D913E74A-F66C-4575-B5AA-CC213A47CF30}" type="pres">
      <dgm:prSet presAssocID="{FB692896-242C-40AC-80B3-37671E4E3C79}" presName="sibTrans" presStyleCnt="0"/>
      <dgm:spPr/>
    </dgm:pt>
    <dgm:pt modelId="{54BCFBEF-60BC-4302-B5A3-604058F749E0}" type="pres">
      <dgm:prSet presAssocID="{5876C71B-FE6A-46B7-B60F-A9CDBCB7AF0F}" presName="node" presStyleLbl="node1" presStyleIdx="9" presStyleCnt="10">
        <dgm:presLayoutVars>
          <dgm:bulletEnabled val="1"/>
        </dgm:presLayoutVars>
      </dgm:prSet>
      <dgm:spPr/>
    </dgm:pt>
  </dgm:ptLst>
  <dgm:cxnLst>
    <dgm:cxn modelId="{0AE3AEA0-2413-40E8-B41F-3A86B66BF73F}" type="presOf" srcId="{439F4B04-7824-4955-9EB0-618933273262}" destId="{E351B202-DA2D-4F3C-B65E-FDD836242BAB}" srcOrd="0" destOrd="0" presId="urn:microsoft.com/office/officeart/2005/8/layout/default"/>
    <dgm:cxn modelId="{911CEB46-AB6B-4052-84E1-67849C30B8F1}" type="presOf" srcId="{F58A35B6-38DA-42CC-882D-70CE5738C55F}" destId="{64C25057-BDAA-4FD5-AE60-707A0E2EC8D5}" srcOrd="0" destOrd="0" presId="urn:microsoft.com/office/officeart/2005/8/layout/default"/>
    <dgm:cxn modelId="{B7C91D7B-99A6-4111-8E5D-4A60506D1BF4}" type="presOf" srcId="{395BADFC-672E-4833-BE38-722958BEBF95}" destId="{56F697A8-2642-4707-9EDB-7EBC971361DC}" srcOrd="0" destOrd="0" presId="urn:microsoft.com/office/officeart/2005/8/layout/default"/>
    <dgm:cxn modelId="{969FC890-2E95-412B-8964-77A1C795A5AF}" srcId="{0FFF1CA3-4CF7-4AC2-8DBA-341110EA92F3}" destId="{0B9D6095-B19E-49D0-A34E-42302FD3021D}" srcOrd="3" destOrd="0" parTransId="{53160693-13F7-4AD5-98C5-B64D045D6F61}" sibTransId="{A9673A51-07D0-4FBE-96E4-23E352F5DD1B}"/>
    <dgm:cxn modelId="{9AD4150D-E79C-4B7F-A4F1-7E9D63E9C482}" srcId="{0FFF1CA3-4CF7-4AC2-8DBA-341110EA92F3}" destId="{439F4B04-7824-4955-9EB0-618933273262}" srcOrd="2" destOrd="0" parTransId="{2946D080-4061-4B06-8CAB-4FB1AB34648D}" sibTransId="{42828883-EB78-4DD0-B631-654440177FE0}"/>
    <dgm:cxn modelId="{91EE8D0E-B75A-4878-82C0-1A72AD705D91}" type="presOf" srcId="{40B0113C-4FA8-4633-AA2F-1FC350E24A2B}" destId="{C330CDDF-3C16-4024-8DC6-24AB41A0BD63}" srcOrd="0" destOrd="0" presId="urn:microsoft.com/office/officeart/2005/8/layout/default"/>
    <dgm:cxn modelId="{815CCD24-0A12-4319-B2A4-09D0BC43C20B}" srcId="{0FFF1CA3-4CF7-4AC2-8DBA-341110EA92F3}" destId="{5876C71B-FE6A-46B7-B60F-A9CDBCB7AF0F}" srcOrd="9" destOrd="0" parTransId="{5AC19955-AF15-4368-B2B6-67D8CD3DCC95}" sibTransId="{4A01B710-6BD9-4EC8-A9B6-C9C51BF26824}"/>
    <dgm:cxn modelId="{39B652FC-2CB9-429E-A238-C97B4CCBDB0D}" srcId="{0FFF1CA3-4CF7-4AC2-8DBA-341110EA92F3}" destId="{4288AAAB-9596-4949-909D-084B957BA3E2}" srcOrd="6" destOrd="0" parTransId="{AA07C43B-3AD9-4A22-B56F-D6318A27492B}" sibTransId="{7CA6A1D3-584C-4BA3-8C96-1702B1192314}"/>
    <dgm:cxn modelId="{504F283F-DA5C-485A-9C4E-A292D1356BAD}" srcId="{0FFF1CA3-4CF7-4AC2-8DBA-341110EA92F3}" destId="{40B0113C-4FA8-4633-AA2F-1FC350E24A2B}" srcOrd="4" destOrd="0" parTransId="{7CC1E49B-3F74-4C44-9073-E23A03677B13}" sibTransId="{85843F3B-FF9E-4E51-AD29-7C4C40A42739}"/>
    <dgm:cxn modelId="{E7CB0881-A6E7-478D-A324-7B5562C5C221}" type="presOf" srcId="{EE6AE021-3FE9-4845-8B5C-59023D9274C9}" destId="{766DEB81-8154-45B2-A07D-D14C793092A6}" srcOrd="0" destOrd="0" presId="urn:microsoft.com/office/officeart/2005/8/layout/default"/>
    <dgm:cxn modelId="{285EB81D-4C27-4590-99F7-78DA31BBA016}" type="presOf" srcId="{C1974157-AC5A-437E-B1D9-4CB04C2D07DB}" destId="{0A2A37B5-6B3D-4BDA-BCA6-B4D2AC714B5C}" srcOrd="0" destOrd="0" presId="urn:microsoft.com/office/officeart/2005/8/layout/default"/>
    <dgm:cxn modelId="{A209601B-E589-4C45-BF49-DC4B414F5CE3}" type="presOf" srcId="{0B9D6095-B19E-49D0-A34E-42302FD3021D}" destId="{85099240-C959-4F4D-BA8A-B3C01C6565B7}" srcOrd="0" destOrd="0" presId="urn:microsoft.com/office/officeart/2005/8/layout/default"/>
    <dgm:cxn modelId="{E50FDC76-F8DA-4D80-9DD0-BC866F17194A}" srcId="{0FFF1CA3-4CF7-4AC2-8DBA-341110EA92F3}" destId="{EE6AE021-3FE9-4845-8B5C-59023D9274C9}" srcOrd="7" destOrd="0" parTransId="{3BBDD1DA-0A83-43D6-9231-019381CA01D9}" sibTransId="{98A6FAB7-BBA1-4142-B04A-5B8D0EF67296}"/>
    <dgm:cxn modelId="{56FD04D6-33D9-4898-886D-340EA7AB445E}" srcId="{0FFF1CA3-4CF7-4AC2-8DBA-341110EA92F3}" destId="{F58A35B6-38DA-42CC-882D-70CE5738C55F}" srcOrd="0" destOrd="0" parTransId="{5F303417-5EFA-4854-9626-6C09781034D5}" sibTransId="{E97A6CD8-3A42-466C-B317-DC30616890EE}"/>
    <dgm:cxn modelId="{7DAA3D1C-B735-4ACA-AFC2-5ECD2339D0D4}" srcId="{0FFF1CA3-4CF7-4AC2-8DBA-341110EA92F3}" destId="{395BADFC-672E-4833-BE38-722958BEBF95}" srcOrd="1" destOrd="0" parTransId="{D050C558-5817-48FD-91D9-1E9077A33812}" sibTransId="{122B7DAB-FED7-43A0-9601-2F4342C27773}"/>
    <dgm:cxn modelId="{E01838A5-48BE-4700-8942-5D65B189D16B}" type="presOf" srcId="{4288AAAB-9596-4949-909D-084B957BA3E2}" destId="{C1D76AC6-27B6-4B45-931F-82717A32690A}" srcOrd="0" destOrd="0" presId="urn:microsoft.com/office/officeart/2005/8/layout/default"/>
    <dgm:cxn modelId="{6E3FC010-4114-4A94-A073-05FC00F3C131}" type="presOf" srcId="{5876C71B-FE6A-46B7-B60F-A9CDBCB7AF0F}" destId="{54BCFBEF-60BC-4302-B5A3-604058F749E0}" srcOrd="0" destOrd="0" presId="urn:microsoft.com/office/officeart/2005/8/layout/default"/>
    <dgm:cxn modelId="{14EF63A0-7D04-46DE-9535-E7AAD7C11D93}" srcId="{0FFF1CA3-4CF7-4AC2-8DBA-341110EA92F3}" destId="{C1974157-AC5A-437E-B1D9-4CB04C2D07DB}" srcOrd="5" destOrd="0" parTransId="{DEBDB5F9-C58A-492A-AF32-06224B97DAF6}" sibTransId="{9F161479-BA13-4C60-90A6-997147F4CFC2}"/>
    <dgm:cxn modelId="{64835006-D87B-4F41-A4B6-7EB87347FA43}" srcId="{0FFF1CA3-4CF7-4AC2-8DBA-341110EA92F3}" destId="{D76DE01E-3F70-436A-A1EC-E566BC8CBC90}" srcOrd="8" destOrd="0" parTransId="{84CF2263-BFB2-4F6D-B8DE-594492C6A143}" sibTransId="{FB692896-242C-40AC-80B3-37671E4E3C79}"/>
    <dgm:cxn modelId="{67C0C39D-18DE-49CF-81B1-9CEA435C7CB7}" type="presOf" srcId="{D76DE01E-3F70-436A-A1EC-E566BC8CBC90}" destId="{F235EAA9-E501-4F10-A131-5FEDD9760110}" srcOrd="0" destOrd="0" presId="urn:microsoft.com/office/officeart/2005/8/layout/default"/>
    <dgm:cxn modelId="{5C667D58-6F9D-4A4F-ABCA-4375E90C6EED}" type="presOf" srcId="{0FFF1CA3-4CF7-4AC2-8DBA-341110EA92F3}" destId="{92BF6436-BA35-4573-8F99-81C541C1BCD4}" srcOrd="0" destOrd="0" presId="urn:microsoft.com/office/officeart/2005/8/layout/default"/>
    <dgm:cxn modelId="{D16B6701-DF35-4EB5-A6D5-4B44818F83B5}" type="presParOf" srcId="{92BF6436-BA35-4573-8F99-81C541C1BCD4}" destId="{64C25057-BDAA-4FD5-AE60-707A0E2EC8D5}" srcOrd="0" destOrd="0" presId="urn:microsoft.com/office/officeart/2005/8/layout/default"/>
    <dgm:cxn modelId="{28ABD665-A8FA-467B-A1F3-C48E75260CB3}" type="presParOf" srcId="{92BF6436-BA35-4573-8F99-81C541C1BCD4}" destId="{107BF354-2691-4637-A76B-40EF0978B629}" srcOrd="1" destOrd="0" presId="urn:microsoft.com/office/officeart/2005/8/layout/default"/>
    <dgm:cxn modelId="{38F7A3D0-8582-40B7-B675-97162839770F}" type="presParOf" srcId="{92BF6436-BA35-4573-8F99-81C541C1BCD4}" destId="{56F697A8-2642-4707-9EDB-7EBC971361DC}" srcOrd="2" destOrd="0" presId="urn:microsoft.com/office/officeart/2005/8/layout/default"/>
    <dgm:cxn modelId="{E0BCE648-3594-4040-BE27-C4623FB30316}" type="presParOf" srcId="{92BF6436-BA35-4573-8F99-81C541C1BCD4}" destId="{FDEB1F44-7AB8-458A-9302-F7DAA47D6199}" srcOrd="3" destOrd="0" presId="urn:microsoft.com/office/officeart/2005/8/layout/default"/>
    <dgm:cxn modelId="{B7D99BB9-EA63-46B0-B320-79F3B9028902}" type="presParOf" srcId="{92BF6436-BA35-4573-8F99-81C541C1BCD4}" destId="{E351B202-DA2D-4F3C-B65E-FDD836242BAB}" srcOrd="4" destOrd="0" presId="urn:microsoft.com/office/officeart/2005/8/layout/default"/>
    <dgm:cxn modelId="{3667B4C7-8E9B-4C8D-B9E4-52BB03EDAE97}" type="presParOf" srcId="{92BF6436-BA35-4573-8F99-81C541C1BCD4}" destId="{7DBDC5CE-EC77-4B7D-BDF7-A867B67A13FD}" srcOrd="5" destOrd="0" presId="urn:microsoft.com/office/officeart/2005/8/layout/default"/>
    <dgm:cxn modelId="{83A5DC02-B420-4016-84F8-5CE8215C47A9}" type="presParOf" srcId="{92BF6436-BA35-4573-8F99-81C541C1BCD4}" destId="{85099240-C959-4F4D-BA8A-B3C01C6565B7}" srcOrd="6" destOrd="0" presId="urn:microsoft.com/office/officeart/2005/8/layout/default"/>
    <dgm:cxn modelId="{6B429B4D-9113-4994-9FC2-F3E6747C05E3}" type="presParOf" srcId="{92BF6436-BA35-4573-8F99-81C541C1BCD4}" destId="{FE5E5FDE-D3B6-4924-B509-E26EFAF54C48}" srcOrd="7" destOrd="0" presId="urn:microsoft.com/office/officeart/2005/8/layout/default"/>
    <dgm:cxn modelId="{13C82249-A5A9-4F55-8F01-59D127A2CEE2}" type="presParOf" srcId="{92BF6436-BA35-4573-8F99-81C541C1BCD4}" destId="{C330CDDF-3C16-4024-8DC6-24AB41A0BD63}" srcOrd="8" destOrd="0" presId="urn:microsoft.com/office/officeart/2005/8/layout/default"/>
    <dgm:cxn modelId="{9738A8DF-94ED-4270-B1EF-090C7D228C21}" type="presParOf" srcId="{92BF6436-BA35-4573-8F99-81C541C1BCD4}" destId="{FF31B732-6B15-4295-BC1A-F4206078D56D}" srcOrd="9" destOrd="0" presId="urn:microsoft.com/office/officeart/2005/8/layout/default"/>
    <dgm:cxn modelId="{81132C8F-F05F-470F-A461-C240C588B435}" type="presParOf" srcId="{92BF6436-BA35-4573-8F99-81C541C1BCD4}" destId="{0A2A37B5-6B3D-4BDA-BCA6-B4D2AC714B5C}" srcOrd="10" destOrd="0" presId="urn:microsoft.com/office/officeart/2005/8/layout/default"/>
    <dgm:cxn modelId="{04409684-F05F-4E41-A122-7B81C3912698}" type="presParOf" srcId="{92BF6436-BA35-4573-8F99-81C541C1BCD4}" destId="{5213E5F9-AA9E-4DCC-B145-B40ACA83B1F7}" srcOrd="11" destOrd="0" presId="urn:microsoft.com/office/officeart/2005/8/layout/default"/>
    <dgm:cxn modelId="{10FAD5EE-B4FA-4E8A-9F15-ED10D3B35E2B}" type="presParOf" srcId="{92BF6436-BA35-4573-8F99-81C541C1BCD4}" destId="{C1D76AC6-27B6-4B45-931F-82717A32690A}" srcOrd="12" destOrd="0" presId="urn:microsoft.com/office/officeart/2005/8/layout/default"/>
    <dgm:cxn modelId="{B572E4F6-7719-4265-889B-096290CE6418}" type="presParOf" srcId="{92BF6436-BA35-4573-8F99-81C541C1BCD4}" destId="{36907A52-11DA-4609-9BAE-186FA049D93D}" srcOrd="13" destOrd="0" presId="urn:microsoft.com/office/officeart/2005/8/layout/default"/>
    <dgm:cxn modelId="{1D19BB53-1339-49EE-A6F6-42F53438FC25}" type="presParOf" srcId="{92BF6436-BA35-4573-8F99-81C541C1BCD4}" destId="{766DEB81-8154-45B2-A07D-D14C793092A6}" srcOrd="14" destOrd="0" presId="urn:microsoft.com/office/officeart/2005/8/layout/default"/>
    <dgm:cxn modelId="{C9DA5EDF-F3BE-4311-A500-12FC191478DB}" type="presParOf" srcId="{92BF6436-BA35-4573-8F99-81C541C1BCD4}" destId="{385CE7E3-0391-4B99-AF86-06BB8EE9A6D1}" srcOrd="15" destOrd="0" presId="urn:microsoft.com/office/officeart/2005/8/layout/default"/>
    <dgm:cxn modelId="{F57FA51D-3856-43D9-AB43-D3F0FC1603A0}" type="presParOf" srcId="{92BF6436-BA35-4573-8F99-81C541C1BCD4}" destId="{F235EAA9-E501-4F10-A131-5FEDD9760110}" srcOrd="16" destOrd="0" presId="urn:microsoft.com/office/officeart/2005/8/layout/default"/>
    <dgm:cxn modelId="{CC153DDD-2CCC-409C-85C5-0F2DD97C78FE}" type="presParOf" srcId="{92BF6436-BA35-4573-8F99-81C541C1BCD4}" destId="{D913E74A-F66C-4575-B5AA-CC213A47CF30}" srcOrd="17" destOrd="0" presId="urn:microsoft.com/office/officeart/2005/8/layout/default"/>
    <dgm:cxn modelId="{A58DCE7E-D720-47A5-86A0-F6A85A461C09}" type="presParOf" srcId="{92BF6436-BA35-4573-8F99-81C541C1BCD4}" destId="{54BCFBEF-60BC-4302-B5A3-604058F749E0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C6FFF10-A474-454B-BC48-32876DF1761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952E81C8-F83F-484B-A33C-A22B15B2AEF0}">
      <dgm:prSet phldrT="[Text]"/>
      <dgm:spPr/>
      <dgm:t>
        <a:bodyPr/>
        <a:lstStyle/>
        <a:p>
          <a:r>
            <a:rPr lang="de-DE" b="0" dirty="0" smtClean="0"/>
            <a:t>1-pro-Klick</a:t>
          </a:r>
          <a:endParaRPr lang="de-DE" b="0" dirty="0"/>
        </a:p>
      </dgm:t>
    </dgm:pt>
    <dgm:pt modelId="{3958E071-3BF4-4E3A-9318-2EBEA8AA6321}" type="parTrans" cxnId="{2A77F156-0A3A-44D2-8550-6F413889D584}">
      <dgm:prSet/>
      <dgm:spPr/>
      <dgm:t>
        <a:bodyPr/>
        <a:lstStyle/>
        <a:p>
          <a:endParaRPr lang="de-DE"/>
        </a:p>
      </dgm:t>
    </dgm:pt>
    <dgm:pt modelId="{93AF352E-1DFB-4E17-93EC-D4CF4D30D61E}" type="sibTrans" cxnId="{2A77F156-0A3A-44D2-8550-6F413889D584}">
      <dgm:prSet/>
      <dgm:spPr/>
      <dgm:t>
        <a:bodyPr/>
        <a:lstStyle/>
        <a:p>
          <a:endParaRPr lang="de-DE"/>
        </a:p>
      </dgm:t>
    </dgm:pt>
    <dgm:pt modelId="{35F87107-C78B-4FC1-8622-D1383A65B36F}">
      <dgm:prSet phldrT="[Text]"/>
      <dgm:spPr/>
      <dgm:t>
        <a:bodyPr/>
        <a:lstStyle/>
        <a:p>
          <a:r>
            <a:rPr lang="de-DE" b="0" dirty="0" smtClean="0"/>
            <a:t>viele-pro-Klick</a:t>
          </a:r>
          <a:endParaRPr lang="de-DE" b="0" dirty="0"/>
        </a:p>
      </dgm:t>
    </dgm:pt>
    <dgm:pt modelId="{039A3592-5DD8-46F8-8AC2-E2C076B26004}" type="parTrans" cxnId="{367C56E6-7B34-414F-B6E7-221DBEECEE92}">
      <dgm:prSet/>
      <dgm:spPr/>
    </dgm:pt>
    <dgm:pt modelId="{B34A36BE-C059-4870-AE3E-223FAD869A97}" type="sibTrans" cxnId="{367C56E6-7B34-414F-B6E7-221DBEECEE92}">
      <dgm:prSet/>
      <dgm:spPr/>
    </dgm:pt>
    <dgm:pt modelId="{442AE1D2-5C48-4842-93D9-0C2037F06D5B}">
      <dgm:prSet phldrT="[Text]"/>
      <dgm:spPr/>
      <dgm:t>
        <a:bodyPr/>
        <a:lstStyle/>
        <a:p>
          <a:r>
            <a:rPr lang="de-DE" b="0" dirty="0" smtClean="0"/>
            <a:t>gezählt wird eine </a:t>
          </a:r>
          <a:r>
            <a:rPr lang="de-DE" b="0" dirty="0" err="1" smtClean="0"/>
            <a:t>Conversion</a:t>
          </a:r>
          <a:r>
            <a:rPr lang="de-DE" b="0" dirty="0" smtClean="0"/>
            <a:t> für jeden Klick auf eine </a:t>
          </a:r>
          <a:r>
            <a:rPr lang="de-DE" b="0" dirty="0" err="1" smtClean="0"/>
            <a:t>AdWords</a:t>
          </a:r>
          <a:r>
            <a:rPr lang="de-DE" b="0" dirty="0" smtClean="0"/>
            <a:t>-Anzeige, der innerhalb von 30 Tagen zu einer </a:t>
          </a:r>
          <a:r>
            <a:rPr lang="de-DE" b="0" dirty="0" err="1" smtClean="0"/>
            <a:t>Conversion</a:t>
          </a:r>
          <a:r>
            <a:rPr lang="de-DE" b="0" dirty="0" smtClean="0"/>
            <a:t> führt</a:t>
          </a:r>
          <a:endParaRPr lang="de-DE" b="0" dirty="0"/>
        </a:p>
      </dgm:t>
    </dgm:pt>
    <dgm:pt modelId="{05C115BA-68F2-456C-AF6E-890714130E84}" type="parTrans" cxnId="{769408FF-7CBB-4E32-AC43-1DFA979BD3F0}">
      <dgm:prSet/>
      <dgm:spPr/>
    </dgm:pt>
    <dgm:pt modelId="{C4F051CA-775A-4CA7-A56D-94886C84547D}" type="sibTrans" cxnId="{769408FF-7CBB-4E32-AC43-1DFA979BD3F0}">
      <dgm:prSet/>
      <dgm:spPr/>
    </dgm:pt>
    <dgm:pt modelId="{08435592-AB8F-4C2D-8138-80B6ABD5BF7E}">
      <dgm:prSet phldrT="[Text]"/>
      <dgm:spPr/>
      <dgm:t>
        <a:bodyPr/>
        <a:lstStyle/>
        <a:p>
          <a:r>
            <a:rPr lang="de-DE" b="0" dirty="0" smtClean="0"/>
            <a:t>hilfreich zur Schätzung der Anzahl einzelner </a:t>
          </a:r>
          <a:r>
            <a:rPr lang="de-DE" b="0" dirty="0" err="1" smtClean="0"/>
            <a:t>Kundenakquisen</a:t>
          </a:r>
          <a:r>
            <a:rPr lang="de-DE" b="0" dirty="0" smtClean="0"/>
            <a:t> (z. B. Leads)</a:t>
          </a:r>
          <a:endParaRPr lang="de-DE" b="0" dirty="0"/>
        </a:p>
      </dgm:t>
    </dgm:pt>
    <dgm:pt modelId="{B95F2383-AC65-4A39-AE6A-4198410C6D5E}" type="parTrans" cxnId="{357665C2-EE71-4E8F-B1D6-15B84B5DAAEE}">
      <dgm:prSet/>
      <dgm:spPr/>
    </dgm:pt>
    <dgm:pt modelId="{A5B0C6E1-0CC0-406B-99D1-8360FC3E4627}" type="sibTrans" cxnId="{357665C2-EE71-4E8F-B1D6-15B84B5DAAEE}">
      <dgm:prSet/>
      <dgm:spPr/>
    </dgm:pt>
    <dgm:pt modelId="{0E669FE7-6F3C-495E-B15C-EAD45DF8194A}">
      <dgm:prSet phldrT="[Text]"/>
      <dgm:spPr/>
      <dgm:t>
        <a:bodyPr/>
        <a:lstStyle/>
        <a:p>
          <a:r>
            <a:rPr lang="de-DE" b="0" dirty="0" smtClean="0"/>
            <a:t>folgt also einem einzigen Klick auf eine Anzeige mehr als eine </a:t>
          </a:r>
          <a:r>
            <a:rPr lang="de-DE" b="0" dirty="0" err="1" smtClean="0"/>
            <a:t>Conversion</a:t>
          </a:r>
          <a:r>
            <a:rPr lang="de-DE" b="0" dirty="0" smtClean="0"/>
            <a:t>, werden alle weiteren </a:t>
          </a:r>
          <a:r>
            <a:rPr lang="de-DE" b="0" dirty="0" err="1" smtClean="0"/>
            <a:t>Conversions</a:t>
          </a:r>
          <a:r>
            <a:rPr lang="de-DE" b="0" dirty="0" smtClean="0"/>
            <a:t> nicht gezählt</a:t>
          </a:r>
          <a:endParaRPr lang="de-DE" b="0" dirty="0"/>
        </a:p>
      </dgm:t>
    </dgm:pt>
    <dgm:pt modelId="{CA6C813E-96FB-4F67-A5C8-61184A3939B5}" type="parTrans" cxnId="{51E3BD8C-58C3-4412-BD59-BD483B6C9FF3}">
      <dgm:prSet/>
      <dgm:spPr/>
    </dgm:pt>
    <dgm:pt modelId="{D7AB7DAE-A33D-4114-A822-1D64E5404B0A}" type="sibTrans" cxnId="{51E3BD8C-58C3-4412-BD59-BD483B6C9FF3}">
      <dgm:prSet/>
      <dgm:spPr/>
    </dgm:pt>
    <dgm:pt modelId="{0EE5EEB6-C354-4AD2-8F22-E394310B77CB}">
      <dgm:prSet phldrT="[Text]"/>
      <dgm:spPr/>
      <dgm:t>
        <a:bodyPr/>
        <a:lstStyle/>
        <a:p>
          <a:r>
            <a:rPr lang="de-DE" b="1" dirty="0" smtClean="0"/>
            <a:t>Kennzahlen</a:t>
          </a:r>
          <a:endParaRPr lang="de-DE" b="1" dirty="0"/>
        </a:p>
      </dgm:t>
    </dgm:pt>
    <dgm:pt modelId="{5D755E4C-8924-4537-A888-CD2373ECFB1F}" type="parTrans" cxnId="{D4596B09-C691-4493-8674-0ED2DB92EC71}">
      <dgm:prSet/>
      <dgm:spPr/>
    </dgm:pt>
    <dgm:pt modelId="{5D9F8E7B-AC9B-4B50-80AB-FD39EA8DC78C}" type="sibTrans" cxnId="{D4596B09-C691-4493-8674-0ED2DB92EC71}">
      <dgm:prSet/>
      <dgm:spPr/>
    </dgm:pt>
    <dgm:pt modelId="{38D8755F-324D-43A4-B572-70322E6BCB61}">
      <dgm:prSet phldrT="[Text]"/>
      <dgm:spPr/>
      <dgm:t>
        <a:bodyPr/>
        <a:lstStyle/>
        <a:p>
          <a:endParaRPr lang="de-DE" b="0" dirty="0"/>
        </a:p>
      </dgm:t>
    </dgm:pt>
    <dgm:pt modelId="{CE553EC4-5608-4DEF-83C0-E4C5152B4355}" type="parTrans" cxnId="{4EE4BA06-1C4E-4C5D-BF7E-19BC2B1586DA}">
      <dgm:prSet/>
      <dgm:spPr/>
    </dgm:pt>
    <dgm:pt modelId="{6E193074-F689-4F5B-9D42-AE017A34CEE5}" type="sibTrans" cxnId="{4EE4BA06-1C4E-4C5D-BF7E-19BC2B1586DA}">
      <dgm:prSet/>
      <dgm:spPr/>
    </dgm:pt>
    <dgm:pt modelId="{0510845E-B960-4C5E-815A-1ACEF51962A5}">
      <dgm:prSet phldrT="[Text]"/>
      <dgm:spPr/>
      <dgm:t>
        <a:bodyPr/>
        <a:lstStyle/>
        <a:p>
          <a:r>
            <a:rPr lang="de-DE" b="0" i="1" dirty="0" err="1" smtClean="0"/>
            <a:t>Conversion</a:t>
          </a:r>
          <a:r>
            <a:rPr lang="de-DE" b="0" i="1" dirty="0" smtClean="0"/>
            <a:t>-Rate</a:t>
          </a:r>
          <a:r>
            <a:rPr lang="de-DE" b="0" dirty="0" smtClean="0"/>
            <a:t>: </a:t>
          </a:r>
          <a:r>
            <a:rPr lang="de-DE" b="0" dirty="0" err="1" smtClean="0"/>
            <a:t>Conversions</a:t>
          </a:r>
          <a:r>
            <a:rPr lang="de-DE" b="0" dirty="0" smtClean="0"/>
            <a:t> geteilt durch die Gesamtanzahl an Klicks</a:t>
          </a:r>
          <a:endParaRPr lang="de-DE" b="0" dirty="0"/>
        </a:p>
      </dgm:t>
    </dgm:pt>
    <dgm:pt modelId="{DC306086-3308-4ABD-8228-CCB57DCF0800}" type="parTrans" cxnId="{F66152C9-B12B-4F96-9E9D-59E356E9EBFE}">
      <dgm:prSet/>
      <dgm:spPr/>
    </dgm:pt>
    <dgm:pt modelId="{C06B80CE-8EA4-4DAD-81AA-8DE22F6EF61D}" type="sibTrans" cxnId="{F66152C9-B12B-4F96-9E9D-59E356E9EBFE}">
      <dgm:prSet/>
      <dgm:spPr/>
    </dgm:pt>
    <dgm:pt modelId="{9E3174FE-8155-4DAD-953B-16F61950A659}">
      <dgm:prSet phldrT="[Text]"/>
      <dgm:spPr/>
      <dgm:t>
        <a:bodyPr/>
        <a:lstStyle/>
        <a:p>
          <a:r>
            <a:rPr lang="de-DE" b="0" i="1" dirty="0" smtClean="0"/>
            <a:t>Kosten/</a:t>
          </a:r>
          <a:r>
            <a:rPr lang="de-DE" b="0" i="1" dirty="0" err="1" smtClean="0"/>
            <a:t>Conv</a:t>
          </a:r>
          <a:r>
            <a:rPr lang="de-DE" b="0" i="1" dirty="0" smtClean="0"/>
            <a:t>.</a:t>
          </a:r>
          <a:r>
            <a:rPr lang="de-DE" b="0" dirty="0" smtClean="0"/>
            <a:t>: Gesamtkosten geteilt durch </a:t>
          </a:r>
          <a:r>
            <a:rPr lang="de-DE" b="0" dirty="0" err="1" smtClean="0"/>
            <a:t>Conversions</a:t>
          </a:r>
          <a:endParaRPr lang="de-DE" b="0" dirty="0"/>
        </a:p>
      </dgm:t>
    </dgm:pt>
    <dgm:pt modelId="{B212D48C-9175-49F2-B9F0-2351ED0208CE}" type="parTrans" cxnId="{71FA4DAF-3E45-4B2A-BADC-6AA574530F4A}">
      <dgm:prSet/>
      <dgm:spPr/>
    </dgm:pt>
    <dgm:pt modelId="{BA04D633-6575-4A80-8FDB-C45B1D06CCA1}" type="sibTrans" cxnId="{71FA4DAF-3E45-4B2A-BADC-6AA574530F4A}">
      <dgm:prSet/>
      <dgm:spPr/>
    </dgm:pt>
    <dgm:pt modelId="{6FD49606-24D2-4BB9-9B30-1C314F54D63F}">
      <dgm:prSet phldrT="[Text]"/>
      <dgm:spPr/>
      <dgm:t>
        <a:bodyPr/>
        <a:lstStyle/>
        <a:p>
          <a:r>
            <a:rPr lang="de-DE" b="0" dirty="0" smtClean="0"/>
            <a:t>gezählt wird eine </a:t>
          </a:r>
          <a:r>
            <a:rPr lang="de-DE" b="0" dirty="0" err="1" smtClean="0"/>
            <a:t>Conversion</a:t>
          </a:r>
          <a:r>
            <a:rPr lang="de-DE" b="0" dirty="0" smtClean="0"/>
            <a:t>, wenn </a:t>
          </a:r>
          <a:r>
            <a:rPr lang="de-DE" b="0" dirty="0" smtClean="0"/>
            <a:t>eine </a:t>
          </a:r>
          <a:r>
            <a:rPr lang="de-DE" b="0" dirty="0" err="1" smtClean="0"/>
            <a:t>Conversion</a:t>
          </a:r>
          <a:r>
            <a:rPr lang="de-DE" b="0" dirty="0" smtClean="0"/>
            <a:t> innerhalb von 30 Tagen auf einen Klick auf eine </a:t>
          </a:r>
          <a:r>
            <a:rPr lang="de-DE" b="0" dirty="0" err="1" smtClean="0"/>
            <a:t>AdWords</a:t>
          </a:r>
          <a:r>
            <a:rPr lang="de-DE" b="0" dirty="0" smtClean="0"/>
            <a:t>-Anzeige folgt</a:t>
          </a:r>
          <a:endParaRPr lang="de-DE" b="0" dirty="0"/>
        </a:p>
      </dgm:t>
    </dgm:pt>
    <dgm:pt modelId="{FF2627E3-64AB-4E25-AEDC-2F1E4B519D04}" type="parTrans" cxnId="{9F0A3EDD-A652-4D1F-AAC8-A036178CC370}">
      <dgm:prSet/>
      <dgm:spPr/>
    </dgm:pt>
    <dgm:pt modelId="{B41B5705-AD68-4242-9434-5C86623794F8}" type="sibTrans" cxnId="{9F0A3EDD-A652-4D1F-AAC8-A036178CC370}">
      <dgm:prSet/>
      <dgm:spPr/>
    </dgm:pt>
    <dgm:pt modelId="{670D593A-E4E6-4C14-BB34-183791ACD090}">
      <dgm:prSet phldrT="[Text]"/>
      <dgm:spPr/>
      <dgm:t>
        <a:bodyPr/>
        <a:lstStyle/>
        <a:p>
          <a:r>
            <a:rPr lang="de-DE" b="0" dirty="0" smtClean="0"/>
            <a:t>gezählt werden mehrere </a:t>
          </a:r>
          <a:r>
            <a:rPr lang="de-DE" b="0" dirty="0" err="1" smtClean="0"/>
            <a:t>Conversions</a:t>
          </a:r>
          <a:r>
            <a:rPr lang="de-DE" b="0" dirty="0" smtClean="0"/>
            <a:t> pro Klick</a:t>
          </a:r>
          <a:endParaRPr lang="de-DE" b="0" dirty="0"/>
        </a:p>
      </dgm:t>
    </dgm:pt>
    <dgm:pt modelId="{1EA897D1-7D50-425A-9DFB-4D9C466BB0E6}" type="parTrans" cxnId="{6D91F9D8-9E04-4B4B-AC59-659C5E5B541A}">
      <dgm:prSet/>
      <dgm:spPr/>
    </dgm:pt>
    <dgm:pt modelId="{A27ED2F7-58CA-4830-9FF1-6CF6AE25B96A}" type="sibTrans" cxnId="{6D91F9D8-9E04-4B4B-AC59-659C5E5B541A}">
      <dgm:prSet/>
      <dgm:spPr/>
    </dgm:pt>
    <dgm:pt modelId="{ED2D23A5-17DC-401D-B582-19E44845BD53}">
      <dgm:prSet phldrT="[Text]"/>
      <dgm:spPr/>
      <dgm:t>
        <a:bodyPr/>
        <a:lstStyle/>
        <a:p>
          <a:r>
            <a:rPr lang="de-DE" b="0" dirty="0" smtClean="0"/>
            <a:t>für die Erfassung von </a:t>
          </a:r>
          <a:r>
            <a:rPr lang="de-DE" b="0" dirty="0" err="1" smtClean="0"/>
            <a:t>Conversions</a:t>
          </a:r>
          <a:r>
            <a:rPr lang="de-DE" b="0" dirty="0" smtClean="0"/>
            <a:t>, die jedes Mal relevant sind, wenn sie auftreten (z. B. E-Commerce-Transaktionen)</a:t>
          </a:r>
          <a:endParaRPr lang="de-DE" b="0" dirty="0"/>
        </a:p>
      </dgm:t>
    </dgm:pt>
    <dgm:pt modelId="{D384F294-8F93-4509-9429-8A3364881C6D}" type="parTrans" cxnId="{917D3A22-D2E5-4A75-ACD8-ADC72F6A2BFF}">
      <dgm:prSet/>
      <dgm:spPr/>
    </dgm:pt>
    <dgm:pt modelId="{05914427-5305-482B-BDEC-7B423A2EAA03}" type="sibTrans" cxnId="{917D3A22-D2E5-4A75-ACD8-ADC72F6A2BFF}">
      <dgm:prSet/>
      <dgm:spPr/>
    </dgm:pt>
    <dgm:pt modelId="{ED0791F3-19EB-434A-99EE-B470691F3E6C}">
      <dgm:prSet phldrT="[Text]"/>
      <dgm:spPr/>
      <dgm:t>
        <a:bodyPr/>
        <a:lstStyle/>
        <a:p>
          <a:r>
            <a:rPr lang="de-DE" b="0" i="1" dirty="0" err="1" smtClean="0"/>
            <a:t>Conversion</a:t>
          </a:r>
          <a:r>
            <a:rPr lang="de-DE" b="0" i="1" dirty="0" smtClean="0"/>
            <a:t>-Rate</a:t>
          </a:r>
          <a:r>
            <a:rPr lang="de-DE" b="0" dirty="0" smtClean="0"/>
            <a:t>: </a:t>
          </a:r>
          <a:r>
            <a:rPr lang="de-DE" b="0" dirty="0" err="1" smtClean="0"/>
            <a:t>Conversions</a:t>
          </a:r>
          <a:r>
            <a:rPr lang="de-DE" b="0" dirty="0" smtClean="0"/>
            <a:t> geteilt durch die Gesamtanzahl an Klicks</a:t>
          </a:r>
          <a:endParaRPr lang="de-DE" b="0" dirty="0"/>
        </a:p>
      </dgm:t>
    </dgm:pt>
    <dgm:pt modelId="{BC35E80C-04B2-41C9-AF49-0006F6FB8276}" type="parTrans" cxnId="{F22B76A3-FB58-41AA-8813-49BF034E303F}">
      <dgm:prSet/>
      <dgm:spPr/>
    </dgm:pt>
    <dgm:pt modelId="{E156ED86-9FC7-4A81-9A98-39287541784F}" type="sibTrans" cxnId="{F22B76A3-FB58-41AA-8813-49BF034E303F}">
      <dgm:prSet/>
      <dgm:spPr/>
    </dgm:pt>
    <dgm:pt modelId="{D1E1DBED-01A7-47D2-9C70-C5EB91886421}">
      <dgm:prSet phldrT="[Text]"/>
      <dgm:spPr/>
      <dgm:t>
        <a:bodyPr/>
        <a:lstStyle/>
        <a:p>
          <a:r>
            <a:rPr lang="de-DE" b="1" dirty="0" smtClean="0"/>
            <a:t>Kennzahlen</a:t>
          </a:r>
          <a:endParaRPr lang="de-DE" b="1" dirty="0"/>
        </a:p>
      </dgm:t>
    </dgm:pt>
    <dgm:pt modelId="{42D53FB4-0EA9-4A8B-B25A-B68FD58CB654}" type="parTrans" cxnId="{EDDDD3A0-5E7D-4488-B247-27808BC5969B}">
      <dgm:prSet/>
      <dgm:spPr/>
    </dgm:pt>
    <dgm:pt modelId="{B7595909-426F-4A36-8E7D-DE4278097AA8}" type="sibTrans" cxnId="{EDDDD3A0-5E7D-4488-B247-27808BC5969B}">
      <dgm:prSet/>
      <dgm:spPr/>
    </dgm:pt>
    <dgm:pt modelId="{F548F626-7206-40DC-AFDC-4D47E5F2B59F}">
      <dgm:prSet/>
      <dgm:spPr/>
      <dgm:t>
        <a:bodyPr/>
        <a:lstStyle/>
        <a:p>
          <a:r>
            <a:rPr lang="de-DE" b="0" i="1" dirty="0" smtClean="0"/>
            <a:t>Kosten/</a:t>
          </a:r>
          <a:r>
            <a:rPr lang="de-DE" b="0" i="1" dirty="0" err="1" smtClean="0"/>
            <a:t>Conv</a:t>
          </a:r>
          <a:r>
            <a:rPr lang="de-DE" b="0" i="1" dirty="0" smtClean="0"/>
            <a:t>.</a:t>
          </a:r>
          <a:r>
            <a:rPr lang="de-DE" b="0" dirty="0" smtClean="0"/>
            <a:t>: Gesamtkosten geteilt durch </a:t>
          </a:r>
          <a:r>
            <a:rPr lang="de-DE" b="0" dirty="0" err="1" smtClean="0"/>
            <a:t>Conversions</a:t>
          </a:r>
          <a:endParaRPr lang="de-DE" b="0" dirty="0"/>
        </a:p>
      </dgm:t>
    </dgm:pt>
    <dgm:pt modelId="{9D09612A-1E09-4486-A3AF-E4D38B675974}" type="parTrans" cxnId="{AF15A424-16A0-4425-AFAF-76DF07D2755A}">
      <dgm:prSet/>
      <dgm:spPr/>
      <dgm:t>
        <a:bodyPr/>
        <a:lstStyle/>
        <a:p>
          <a:endParaRPr lang="de-DE"/>
        </a:p>
      </dgm:t>
    </dgm:pt>
    <dgm:pt modelId="{FDE56474-F97D-4716-8E1E-DEA2B9BAF4EB}" type="sibTrans" cxnId="{AF15A424-16A0-4425-AFAF-76DF07D2755A}">
      <dgm:prSet/>
      <dgm:spPr/>
      <dgm:t>
        <a:bodyPr/>
        <a:lstStyle/>
        <a:p>
          <a:endParaRPr lang="de-DE"/>
        </a:p>
      </dgm:t>
    </dgm:pt>
    <dgm:pt modelId="{FB380795-5824-4ACE-AB5C-643513A8B11C}">
      <dgm:prSet phldrT="[Text]"/>
      <dgm:spPr/>
      <dgm:t>
        <a:bodyPr/>
        <a:lstStyle/>
        <a:p>
          <a:r>
            <a:rPr lang="de-DE" b="0" dirty="0" smtClean="0"/>
            <a:t>Da man auch mehr als eine </a:t>
          </a:r>
          <a:r>
            <a:rPr lang="de-DE" b="0" dirty="0" err="1" smtClean="0"/>
            <a:t>Conversion</a:t>
          </a:r>
          <a:r>
            <a:rPr lang="de-DE" b="0" dirty="0" smtClean="0"/>
            <a:t> pro Klick erhalten kann, kann diese </a:t>
          </a:r>
          <a:r>
            <a:rPr lang="de-DE" b="0" dirty="0" err="1" smtClean="0"/>
            <a:t>Conversion</a:t>
          </a:r>
          <a:r>
            <a:rPr lang="de-DE" b="0" dirty="0" smtClean="0"/>
            <a:t>-Rate über 100 Prozent liegen</a:t>
          </a:r>
          <a:endParaRPr lang="de-DE" b="0" dirty="0"/>
        </a:p>
      </dgm:t>
    </dgm:pt>
    <dgm:pt modelId="{2EBED47D-676C-4AD4-815F-5AF32AB59C26}" type="parTrans" cxnId="{3492E827-0825-47AA-A702-9F332049AE9A}">
      <dgm:prSet/>
      <dgm:spPr/>
    </dgm:pt>
    <dgm:pt modelId="{500DA96E-7A62-44E4-BB21-9A20BB5A13C8}" type="sibTrans" cxnId="{3492E827-0825-47AA-A702-9F332049AE9A}">
      <dgm:prSet/>
      <dgm:spPr/>
    </dgm:pt>
    <dgm:pt modelId="{A2031A3A-7660-4226-B281-0B74B03CDC96}">
      <dgm:prSet phldrT="[Text]"/>
      <dgm:spPr/>
      <dgm:t>
        <a:bodyPr/>
        <a:lstStyle/>
        <a:p>
          <a:endParaRPr lang="de-DE" b="0" dirty="0"/>
        </a:p>
      </dgm:t>
    </dgm:pt>
    <dgm:pt modelId="{77770447-610C-49C9-A8B5-020711006FE3}" type="parTrans" cxnId="{D3D0BBEC-301D-4A1B-A398-13FC9B92F50E}">
      <dgm:prSet/>
      <dgm:spPr/>
    </dgm:pt>
    <dgm:pt modelId="{79B9AE74-8F46-4FE7-B4EA-AF6DA9C9309A}" type="sibTrans" cxnId="{D3D0BBEC-301D-4A1B-A398-13FC9B92F50E}">
      <dgm:prSet/>
      <dgm:spPr/>
    </dgm:pt>
    <dgm:pt modelId="{0C11B058-5D4E-46FB-87C1-116863CDDDAB}" type="pres">
      <dgm:prSet presAssocID="{DC6FFF10-A474-454B-BC48-32876DF17614}" presName="Name0" presStyleCnt="0">
        <dgm:presLayoutVars>
          <dgm:dir/>
          <dgm:animLvl val="lvl"/>
          <dgm:resizeHandles val="exact"/>
        </dgm:presLayoutVars>
      </dgm:prSet>
      <dgm:spPr/>
    </dgm:pt>
    <dgm:pt modelId="{6ED1C1E6-39D8-478B-9C2B-4B381842F1C2}" type="pres">
      <dgm:prSet presAssocID="{952E81C8-F83F-484B-A33C-A22B15B2AEF0}" presName="composite" presStyleCnt="0"/>
      <dgm:spPr/>
    </dgm:pt>
    <dgm:pt modelId="{AF2E9670-F093-4D96-B2B2-30C3F9DE936B}" type="pres">
      <dgm:prSet presAssocID="{952E81C8-F83F-484B-A33C-A22B15B2AEF0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119A151-E6E0-4737-9822-479EC32A9035}" type="pres">
      <dgm:prSet presAssocID="{952E81C8-F83F-484B-A33C-A22B15B2AEF0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C1D077E-D930-43B6-86FD-90A0BEE6159B}" type="pres">
      <dgm:prSet presAssocID="{93AF352E-1DFB-4E17-93EC-D4CF4D30D61E}" presName="space" presStyleCnt="0"/>
      <dgm:spPr/>
    </dgm:pt>
    <dgm:pt modelId="{85F593D7-564B-46AC-B681-0D99CC0AE3D5}" type="pres">
      <dgm:prSet presAssocID="{35F87107-C78B-4FC1-8622-D1383A65B36F}" presName="composite" presStyleCnt="0"/>
      <dgm:spPr/>
    </dgm:pt>
    <dgm:pt modelId="{DE3A0112-355F-4AD3-A5D4-87D33F16F551}" type="pres">
      <dgm:prSet presAssocID="{35F87107-C78B-4FC1-8622-D1383A65B36F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922D0BE-442A-43DA-9997-F104F1C08446}" type="pres">
      <dgm:prSet presAssocID="{35F87107-C78B-4FC1-8622-D1383A65B36F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9F0A3EDD-A652-4D1F-AAC8-A036178CC370}" srcId="{35F87107-C78B-4FC1-8622-D1383A65B36F}" destId="{6FD49606-24D2-4BB9-9B30-1C314F54D63F}" srcOrd="0" destOrd="0" parTransId="{FF2627E3-64AB-4E25-AEDC-2F1E4B519D04}" sibTransId="{B41B5705-AD68-4242-9434-5C86623794F8}"/>
    <dgm:cxn modelId="{6D91F9D8-9E04-4B4B-AC59-659C5E5B541A}" srcId="{35F87107-C78B-4FC1-8622-D1383A65B36F}" destId="{670D593A-E4E6-4C14-BB34-183791ACD090}" srcOrd="1" destOrd="0" parTransId="{1EA897D1-7D50-425A-9DFB-4D9C466BB0E6}" sibTransId="{A27ED2F7-58CA-4830-9FF1-6CF6AE25B96A}"/>
    <dgm:cxn modelId="{BFA6A25C-6257-4E92-B61C-96451A55C6D4}" type="presOf" srcId="{D1E1DBED-01A7-47D2-9C70-C5EB91886421}" destId="{A922D0BE-442A-43DA-9997-F104F1C08446}" srcOrd="0" destOrd="4" presId="urn:microsoft.com/office/officeart/2005/8/layout/hList1"/>
    <dgm:cxn modelId="{367C56E6-7B34-414F-B6E7-221DBEECEE92}" srcId="{DC6FFF10-A474-454B-BC48-32876DF17614}" destId="{35F87107-C78B-4FC1-8622-D1383A65B36F}" srcOrd="1" destOrd="0" parTransId="{039A3592-5DD8-46F8-8AC2-E2C076B26004}" sibTransId="{B34A36BE-C059-4870-AE3E-223FAD869A97}"/>
    <dgm:cxn modelId="{D4596B09-C691-4493-8674-0ED2DB92EC71}" srcId="{952E81C8-F83F-484B-A33C-A22B15B2AEF0}" destId="{0EE5EEB6-C354-4AD2-8F22-E394310B77CB}" srcOrd="4" destOrd="0" parTransId="{5D755E4C-8924-4537-A888-CD2373ECFB1F}" sibTransId="{5D9F8E7B-AC9B-4B50-80AB-FD39EA8DC78C}"/>
    <dgm:cxn modelId="{A7B93284-5F86-4654-9A15-7642A9FFA1FC}" type="presOf" srcId="{0E669FE7-6F3C-495E-B15C-EAD45DF8194A}" destId="{F119A151-E6E0-4737-9822-479EC32A9035}" srcOrd="0" destOrd="1" presId="urn:microsoft.com/office/officeart/2005/8/layout/hList1"/>
    <dgm:cxn modelId="{FA6FD670-F40C-4F3D-846B-2C3467F213E2}" type="presOf" srcId="{08435592-AB8F-4C2D-8138-80B6ABD5BF7E}" destId="{F119A151-E6E0-4737-9822-479EC32A9035}" srcOrd="0" destOrd="2" presId="urn:microsoft.com/office/officeart/2005/8/layout/hList1"/>
    <dgm:cxn modelId="{FBBFC423-8CED-4638-A796-DB9036086071}" type="presOf" srcId="{35F87107-C78B-4FC1-8622-D1383A65B36F}" destId="{DE3A0112-355F-4AD3-A5D4-87D33F16F551}" srcOrd="0" destOrd="0" presId="urn:microsoft.com/office/officeart/2005/8/layout/hList1"/>
    <dgm:cxn modelId="{7F441164-6DE2-4799-84B3-28E79B248E57}" type="presOf" srcId="{0510845E-B960-4C5E-815A-1ACEF51962A5}" destId="{F119A151-E6E0-4737-9822-479EC32A9035}" srcOrd="0" destOrd="5" presId="urn:microsoft.com/office/officeart/2005/8/layout/hList1"/>
    <dgm:cxn modelId="{0E367A13-C0D2-48A3-A409-E5921EAF83D7}" type="presOf" srcId="{952E81C8-F83F-484B-A33C-A22B15B2AEF0}" destId="{AF2E9670-F093-4D96-B2B2-30C3F9DE936B}" srcOrd="0" destOrd="0" presId="urn:microsoft.com/office/officeart/2005/8/layout/hList1"/>
    <dgm:cxn modelId="{D3D0BBEC-301D-4A1B-A398-13FC9B92F50E}" srcId="{35F87107-C78B-4FC1-8622-D1383A65B36F}" destId="{A2031A3A-7660-4226-B281-0B74B03CDC96}" srcOrd="3" destOrd="0" parTransId="{77770447-610C-49C9-A8B5-020711006FE3}" sibTransId="{79B9AE74-8F46-4FE7-B4EA-AF6DA9C9309A}"/>
    <dgm:cxn modelId="{0F34153F-3844-4FF2-99F4-232960FFD4E7}" type="presOf" srcId="{0EE5EEB6-C354-4AD2-8F22-E394310B77CB}" destId="{F119A151-E6E0-4737-9822-479EC32A9035}" srcOrd="0" destOrd="4" presId="urn:microsoft.com/office/officeart/2005/8/layout/hList1"/>
    <dgm:cxn modelId="{47F79477-E648-472D-A5FE-FC061588133E}" type="presOf" srcId="{FB380795-5824-4ACE-AB5C-643513A8B11C}" destId="{A922D0BE-442A-43DA-9997-F104F1C08446}" srcOrd="0" destOrd="6" presId="urn:microsoft.com/office/officeart/2005/8/layout/hList1"/>
    <dgm:cxn modelId="{F07E9B1F-EB78-421A-B6B6-D4A425644417}" type="presOf" srcId="{9E3174FE-8155-4DAD-953B-16F61950A659}" destId="{F119A151-E6E0-4737-9822-479EC32A9035}" srcOrd="0" destOrd="6" presId="urn:microsoft.com/office/officeart/2005/8/layout/hList1"/>
    <dgm:cxn modelId="{EDDDD3A0-5E7D-4488-B247-27808BC5969B}" srcId="{35F87107-C78B-4FC1-8622-D1383A65B36F}" destId="{D1E1DBED-01A7-47D2-9C70-C5EB91886421}" srcOrd="4" destOrd="0" parTransId="{42D53FB4-0EA9-4A8B-B25A-B68FD58CB654}" sibTransId="{B7595909-426F-4A36-8E7D-DE4278097AA8}"/>
    <dgm:cxn modelId="{4EB7B855-826F-4991-B4C3-1E2AC21E824F}" type="presOf" srcId="{A2031A3A-7660-4226-B281-0B74B03CDC96}" destId="{A922D0BE-442A-43DA-9997-F104F1C08446}" srcOrd="0" destOrd="3" presId="urn:microsoft.com/office/officeart/2005/8/layout/hList1"/>
    <dgm:cxn modelId="{3DBAD2B2-3D13-43CA-A23D-BFC208BBC1E6}" type="presOf" srcId="{ED0791F3-19EB-434A-99EE-B470691F3E6C}" destId="{A922D0BE-442A-43DA-9997-F104F1C08446}" srcOrd="0" destOrd="5" presId="urn:microsoft.com/office/officeart/2005/8/layout/hList1"/>
    <dgm:cxn modelId="{9C593AB3-FB9D-49F7-A0A4-46D10AC7E14D}" type="presOf" srcId="{38D8755F-324D-43A4-B572-70322E6BCB61}" destId="{F119A151-E6E0-4737-9822-479EC32A9035}" srcOrd="0" destOrd="3" presId="urn:microsoft.com/office/officeart/2005/8/layout/hList1"/>
    <dgm:cxn modelId="{30A69ABF-B516-47F3-B53E-1536C2D57A5D}" type="presOf" srcId="{ED2D23A5-17DC-401D-B582-19E44845BD53}" destId="{A922D0BE-442A-43DA-9997-F104F1C08446}" srcOrd="0" destOrd="2" presId="urn:microsoft.com/office/officeart/2005/8/layout/hList1"/>
    <dgm:cxn modelId="{F2C36832-4BE8-4CFE-8F45-0396C752B278}" type="presOf" srcId="{670D593A-E4E6-4C14-BB34-183791ACD090}" destId="{A922D0BE-442A-43DA-9997-F104F1C08446}" srcOrd="0" destOrd="1" presId="urn:microsoft.com/office/officeart/2005/8/layout/hList1"/>
    <dgm:cxn modelId="{F66152C9-B12B-4F96-9E9D-59E356E9EBFE}" srcId="{0EE5EEB6-C354-4AD2-8F22-E394310B77CB}" destId="{0510845E-B960-4C5E-815A-1ACEF51962A5}" srcOrd="0" destOrd="0" parTransId="{DC306086-3308-4ABD-8228-CCB57DCF0800}" sibTransId="{C06B80CE-8EA4-4DAD-81AA-8DE22F6EF61D}"/>
    <dgm:cxn modelId="{AF15A424-16A0-4425-AFAF-76DF07D2755A}" srcId="{D1E1DBED-01A7-47D2-9C70-C5EB91886421}" destId="{F548F626-7206-40DC-AFDC-4D47E5F2B59F}" srcOrd="1" destOrd="0" parTransId="{9D09612A-1E09-4486-A3AF-E4D38B675974}" sibTransId="{FDE56474-F97D-4716-8E1E-DEA2B9BAF4EB}"/>
    <dgm:cxn modelId="{3492E827-0825-47AA-A702-9F332049AE9A}" srcId="{ED0791F3-19EB-434A-99EE-B470691F3E6C}" destId="{FB380795-5824-4ACE-AB5C-643513A8B11C}" srcOrd="0" destOrd="0" parTransId="{2EBED47D-676C-4AD4-815F-5AF32AB59C26}" sibTransId="{500DA96E-7A62-44E4-BB21-9A20BB5A13C8}"/>
    <dgm:cxn modelId="{71FA4DAF-3E45-4B2A-BADC-6AA574530F4A}" srcId="{0EE5EEB6-C354-4AD2-8F22-E394310B77CB}" destId="{9E3174FE-8155-4DAD-953B-16F61950A659}" srcOrd="1" destOrd="0" parTransId="{B212D48C-9175-49F2-B9F0-2351ED0208CE}" sibTransId="{BA04D633-6575-4A80-8FDB-C45B1D06CCA1}"/>
    <dgm:cxn modelId="{917D3A22-D2E5-4A75-ACD8-ADC72F6A2BFF}" srcId="{35F87107-C78B-4FC1-8622-D1383A65B36F}" destId="{ED2D23A5-17DC-401D-B582-19E44845BD53}" srcOrd="2" destOrd="0" parTransId="{D384F294-8F93-4509-9429-8A3364881C6D}" sibTransId="{05914427-5305-482B-BDEC-7B423A2EAA03}"/>
    <dgm:cxn modelId="{769408FF-7CBB-4E32-AC43-1DFA979BD3F0}" srcId="{952E81C8-F83F-484B-A33C-A22B15B2AEF0}" destId="{442AE1D2-5C48-4842-93D9-0C2037F06D5B}" srcOrd="0" destOrd="0" parTransId="{05C115BA-68F2-456C-AF6E-890714130E84}" sibTransId="{C4F051CA-775A-4CA7-A56D-94886C84547D}"/>
    <dgm:cxn modelId="{AB3369EA-5AC7-454E-95B8-6302444980E9}" type="presOf" srcId="{DC6FFF10-A474-454B-BC48-32876DF17614}" destId="{0C11B058-5D4E-46FB-87C1-116863CDDDAB}" srcOrd="0" destOrd="0" presId="urn:microsoft.com/office/officeart/2005/8/layout/hList1"/>
    <dgm:cxn modelId="{293B3D05-361A-4E5C-A113-3167D45A50EF}" type="presOf" srcId="{442AE1D2-5C48-4842-93D9-0C2037F06D5B}" destId="{F119A151-E6E0-4737-9822-479EC32A9035}" srcOrd="0" destOrd="0" presId="urn:microsoft.com/office/officeart/2005/8/layout/hList1"/>
    <dgm:cxn modelId="{357665C2-EE71-4E8F-B1D6-15B84B5DAAEE}" srcId="{952E81C8-F83F-484B-A33C-A22B15B2AEF0}" destId="{08435592-AB8F-4C2D-8138-80B6ABD5BF7E}" srcOrd="2" destOrd="0" parTransId="{B95F2383-AC65-4A39-AE6A-4198410C6D5E}" sibTransId="{A5B0C6E1-0CC0-406B-99D1-8360FC3E4627}"/>
    <dgm:cxn modelId="{37DA8CFE-E5AE-47CB-9C03-1A945408FA48}" type="presOf" srcId="{F548F626-7206-40DC-AFDC-4D47E5F2B59F}" destId="{A922D0BE-442A-43DA-9997-F104F1C08446}" srcOrd="0" destOrd="7" presId="urn:microsoft.com/office/officeart/2005/8/layout/hList1"/>
    <dgm:cxn modelId="{51E3BD8C-58C3-4412-BD59-BD483B6C9FF3}" srcId="{952E81C8-F83F-484B-A33C-A22B15B2AEF0}" destId="{0E669FE7-6F3C-495E-B15C-EAD45DF8194A}" srcOrd="1" destOrd="0" parTransId="{CA6C813E-96FB-4F67-A5C8-61184A3939B5}" sibTransId="{D7AB7DAE-A33D-4114-A822-1D64E5404B0A}"/>
    <dgm:cxn modelId="{6AA56A82-96DC-4193-86CD-4772AB6541E8}" type="presOf" srcId="{6FD49606-24D2-4BB9-9B30-1C314F54D63F}" destId="{A922D0BE-442A-43DA-9997-F104F1C08446}" srcOrd="0" destOrd="0" presId="urn:microsoft.com/office/officeart/2005/8/layout/hList1"/>
    <dgm:cxn modelId="{4EE4BA06-1C4E-4C5D-BF7E-19BC2B1586DA}" srcId="{952E81C8-F83F-484B-A33C-A22B15B2AEF0}" destId="{38D8755F-324D-43A4-B572-70322E6BCB61}" srcOrd="3" destOrd="0" parTransId="{CE553EC4-5608-4DEF-83C0-E4C5152B4355}" sibTransId="{6E193074-F689-4F5B-9D42-AE017A34CEE5}"/>
    <dgm:cxn modelId="{2A77F156-0A3A-44D2-8550-6F413889D584}" srcId="{DC6FFF10-A474-454B-BC48-32876DF17614}" destId="{952E81C8-F83F-484B-A33C-A22B15B2AEF0}" srcOrd="0" destOrd="0" parTransId="{3958E071-3BF4-4E3A-9318-2EBEA8AA6321}" sibTransId="{93AF352E-1DFB-4E17-93EC-D4CF4D30D61E}"/>
    <dgm:cxn modelId="{F22B76A3-FB58-41AA-8813-49BF034E303F}" srcId="{D1E1DBED-01A7-47D2-9C70-C5EB91886421}" destId="{ED0791F3-19EB-434A-99EE-B470691F3E6C}" srcOrd="0" destOrd="0" parTransId="{BC35E80C-04B2-41C9-AF49-0006F6FB8276}" sibTransId="{E156ED86-9FC7-4A81-9A98-39287541784F}"/>
    <dgm:cxn modelId="{5513A785-DB02-405B-9F5F-EA3D8EE203F3}" type="presParOf" srcId="{0C11B058-5D4E-46FB-87C1-116863CDDDAB}" destId="{6ED1C1E6-39D8-478B-9C2B-4B381842F1C2}" srcOrd="0" destOrd="0" presId="urn:microsoft.com/office/officeart/2005/8/layout/hList1"/>
    <dgm:cxn modelId="{CC72C7C5-3FB2-4D13-97E7-744435BAF139}" type="presParOf" srcId="{6ED1C1E6-39D8-478B-9C2B-4B381842F1C2}" destId="{AF2E9670-F093-4D96-B2B2-30C3F9DE936B}" srcOrd="0" destOrd="0" presId="urn:microsoft.com/office/officeart/2005/8/layout/hList1"/>
    <dgm:cxn modelId="{0E4297D9-C37A-470E-AB65-928D7CC3E29E}" type="presParOf" srcId="{6ED1C1E6-39D8-478B-9C2B-4B381842F1C2}" destId="{F119A151-E6E0-4737-9822-479EC32A9035}" srcOrd="1" destOrd="0" presId="urn:microsoft.com/office/officeart/2005/8/layout/hList1"/>
    <dgm:cxn modelId="{99D32D5B-DD87-4FEF-9506-C669EE994C14}" type="presParOf" srcId="{0C11B058-5D4E-46FB-87C1-116863CDDDAB}" destId="{6C1D077E-D930-43B6-86FD-90A0BEE6159B}" srcOrd="1" destOrd="0" presId="urn:microsoft.com/office/officeart/2005/8/layout/hList1"/>
    <dgm:cxn modelId="{216D6EB2-B2C8-4ADA-9E4E-EA21097CCCCA}" type="presParOf" srcId="{0C11B058-5D4E-46FB-87C1-116863CDDDAB}" destId="{85F593D7-564B-46AC-B681-0D99CC0AE3D5}" srcOrd="2" destOrd="0" presId="urn:microsoft.com/office/officeart/2005/8/layout/hList1"/>
    <dgm:cxn modelId="{9B1261D9-83BF-4A71-89B7-83CF2BBD326A}" type="presParOf" srcId="{85F593D7-564B-46AC-B681-0D99CC0AE3D5}" destId="{DE3A0112-355F-4AD3-A5D4-87D33F16F551}" srcOrd="0" destOrd="0" presId="urn:microsoft.com/office/officeart/2005/8/layout/hList1"/>
    <dgm:cxn modelId="{13D86D3E-C063-4984-81EE-D0AED7E5CBAB}" type="presParOf" srcId="{85F593D7-564B-46AC-B681-0D99CC0AE3D5}" destId="{A922D0BE-442A-43DA-9997-F104F1C0844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DC31F31-E839-4870-82E0-D7AAC77B478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998BB06F-E754-4F47-801E-208C50DBCEE7}">
      <dgm:prSet phldrT="[Text]"/>
      <dgm:spPr/>
      <dgm:t>
        <a:bodyPr/>
        <a:lstStyle/>
        <a:p>
          <a:r>
            <a:rPr lang="de-DE" dirty="0" smtClean="0"/>
            <a:t>Kauf/Verkauf</a:t>
          </a:r>
          <a:endParaRPr lang="de-DE" dirty="0"/>
        </a:p>
      </dgm:t>
    </dgm:pt>
    <dgm:pt modelId="{AA80C6D5-2BDF-4D2C-A186-E854CD5799B2}" type="parTrans" cxnId="{3D17B28D-53B7-4334-8A3B-5B42648FEC35}">
      <dgm:prSet/>
      <dgm:spPr/>
      <dgm:t>
        <a:bodyPr/>
        <a:lstStyle/>
        <a:p>
          <a:endParaRPr lang="de-DE"/>
        </a:p>
      </dgm:t>
    </dgm:pt>
    <dgm:pt modelId="{0D865DD7-E4A9-4BAD-B3C5-76BB34AE6019}" type="sibTrans" cxnId="{3D17B28D-53B7-4334-8A3B-5B42648FEC35}">
      <dgm:prSet/>
      <dgm:spPr/>
      <dgm:t>
        <a:bodyPr/>
        <a:lstStyle/>
        <a:p>
          <a:endParaRPr lang="de-DE"/>
        </a:p>
      </dgm:t>
    </dgm:pt>
    <dgm:pt modelId="{3D0441F6-ABA7-46EC-8367-9306FDF44149}">
      <dgm:prSet phldrT="[Text]"/>
      <dgm:spPr/>
      <dgm:t>
        <a:bodyPr/>
        <a:lstStyle/>
        <a:p>
          <a:r>
            <a:rPr lang="de-DE" dirty="0" smtClean="0"/>
            <a:t>Anfrage</a:t>
          </a:r>
          <a:endParaRPr lang="de-DE" dirty="0"/>
        </a:p>
      </dgm:t>
    </dgm:pt>
    <dgm:pt modelId="{E7BEAAB6-0D8B-4C50-8E53-E9985AB349CC}" type="parTrans" cxnId="{64F4E4A7-BEB5-4057-95DF-1BE41F132BC9}">
      <dgm:prSet/>
      <dgm:spPr/>
    </dgm:pt>
    <dgm:pt modelId="{ACCF1AF1-5C13-498D-A8A2-491B59BA1983}" type="sibTrans" cxnId="{64F4E4A7-BEB5-4057-95DF-1BE41F132BC9}">
      <dgm:prSet/>
      <dgm:spPr/>
    </dgm:pt>
    <dgm:pt modelId="{2E881A17-C92F-4749-BD56-5F4DD2CD7210}">
      <dgm:prSet phldrT="[Text]"/>
      <dgm:spPr/>
      <dgm:t>
        <a:bodyPr/>
        <a:lstStyle/>
        <a:p>
          <a:r>
            <a:rPr lang="de-DE" dirty="0" smtClean="0"/>
            <a:t>Anmeldung</a:t>
          </a:r>
          <a:endParaRPr lang="de-DE" dirty="0"/>
        </a:p>
      </dgm:t>
    </dgm:pt>
    <dgm:pt modelId="{659AF56A-67C3-43D0-AF0C-A9C201885988}" type="parTrans" cxnId="{54809F2A-22F0-4F19-95AD-C6000757F973}">
      <dgm:prSet/>
      <dgm:spPr/>
    </dgm:pt>
    <dgm:pt modelId="{A947F802-FB72-46EA-B637-A537A6D305DB}" type="sibTrans" cxnId="{54809F2A-22F0-4F19-95AD-C6000757F973}">
      <dgm:prSet/>
      <dgm:spPr/>
    </dgm:pt>
    <dgm:pt modelId="{05C5F33D-A8C6-4D39-ADB6-485C5810BFDA}">
      <dgm:prSet phldrT="[Text]"/>
      <dgm:spPr/>
      <dgm:t>
        <a:bodyPr/>
        <a:lstStyle/>
        <a:p>
          <a:r>
            <a:rPr lang="de-DE" dirty="0" smtClean="0"/>
            <a:t>Aufrufen einer Schlüsselseite</a:t>
          </a:r>
          <a:endParaRPr lang="de-DE" dirty="0"/>
        </a:p>
      </dgm:t>
    </dgm:pt>
    <dgm:pt modelId="{768ACCDD-09C8-4577-8DD5-3E19F84A79C3}" type="parTrans" cxnId="{0F139A42-9EDD-4E03-864B-B682A3E8D2B7}">
      <dgm:prSet/>
      <dgm:spPr/>
    </dgm:pt>
    <dgm:pt modelId="{C507A0FD-5B2E-4150-A83F-81E4FAD1D2A9}" type="sibTrans" cxnId="{0F139A42-9EDD-4E03-864B-B682A3E8D2B7}">
      <dgm:prSet/>
      <dgm:spPr/>
    </dgm:pt>
    <dgm:pt modelId="{6EFE2586-C3E4-4DD1-A4CD-2DBF16C426C6}">
      <dgm:prSet phldrT="[Text]"/>
      <dgm:spPr/>
      <dgm:t>
        <a:bodyPr/>
        <a:lstStyle/>
        <a:p>
          <a:r>
            <a:rPr lang="de-DE" dirty="0" smtClean="0"/>
            <a:t>Sonstiges</a:t>
          </a:r>
          <a:endParaRPr lang="de-DE" dirty="0"/>
        </a:p>
      </dgm:t>
    </dgm:pt>
    <dgm:pt modelId="{E45B1CA9-1A52-4C94-950D-7FFC9BF9B890}" type="parTrans" cxnId="{FA17812A-4F14-40A9-8EED-77F5DD2BD68A}">
      <dgm:prSet/>
      <dgm:spPr/>
    </dgm:pt>
    <dgm:pt modelId="{9E7F51F2-A86C-4687-8213-E425234DFB95}" type="sibTrans" cxnId="{FA17812A-4F14-40A9-8EED-77F5DD2BD68A}">
      <dgm:prSet/>
      <dgm:spPr/>
    </dgm:pt>
    <dgm:pt modelId="{3F96B4A0-2EC7-426B-9105-B605B25647EC}">
      <dgm:prSet phldrT="[Text]"/>
      <dgm:spPr/>
      <dgm:t>
        <a:bodyPr/>
        <a:lstStyle/>
        <a:p>
          <a:r>
            <a:rPr lang="de-DE" dirty="0" smtClean="0"/>
            <a:t>E-Commerce-Websites</a:t>
          </a:r>
          <a:endParaRPr lang="de-DE" dirty="0"/>
        </a:p>
      </dgm:t>
    </dgm:pt>
    <dgm:pt modelId="{C0208507-D5D3-4AA1-BE95-7B0942CE4B7E}" type="parTrans" cxnId="{68BD875A-F17B-4690-9503-C2F5C95EE754}">
      <dgm:prSet/>
      <dgm:spPr/>
    </dgm:pt>
    <dgm:pt modelId="{8FADC0B9-3E9C-4BC2-AFF6-23964BA1DFE3}" type="sibTrans" cxnId="{68BD875A-F17B-4690-9503-C2F5C95EE754}">
      <dgm:prSet/>
      <dgm:spPr/>
    </dgm:pt>
    <dgm:pt modelId="{395ED271-1607-4C8A-8429-BB0A5EB5F1B5}">
      <dgm:prSet phldrT="[Text]"/>
      <dgm:spPr/>
      <dgm:t>
        <a:bodyPr/>
        <a:lstStyle/>
        <a:p>
          <a:r>
            <a:rPr lang="de-DE" dirty="0" smtClean="0"/>
            <a:t>Kontaktaufnahme</a:t>
          </a:r>
          <a:endParaRPr lang="de-DE" dirty="0"/>
        </a:p>
      </dgm:t>
    </dgm:pt>
    <dgm:pt modelId="{FE972A55-79A1-4B33-A57C-80D4F87FB145}" type="parTrans" cxnId="{835A1586-F964-4E22-9648-84F0CAC86C90}">
      <dgm:prSet/>
      <dgm:spPr/>
    </dgm:pt>
    <dgm:pt modelId="{18EA5CB1-DFDE-4F5D-9B31-0C6C5D385314}" type="sibTrans" cxnId="{835A1586-F964-4E22-9648-84F0CAC86C90}">
      <dgm:prSet/>
      <dgm:spPr/>
    </dgm:pt>
    <dgm:pt modelId="{7079023E-C53E-445C-929A-A949D7C04E0F}">
      <dgm:prSet phldrT="[Text]"/>
      <dgm:spPr/>
      <dgm:t>
        <a:bodyPr/>
        <a:lstStyle/>
        <a:p>
          <a:r>
            <a:rPr lang="de-DE" dirty="0" smtClean="0"/>
            <a:t>Newsletter</a:t>
          </a:r>
          <a:endParaRPr lang="de-DE" dirty="0"/>
        </a:p>
      </dgm:t>
    </dgm:pt>
    <dgm:pt modelId="{31FEA5A4-94C3-4862-ACAC-7D75DC5F2CBC}" type="parTrans" cxnId="{0B418CF7-F7B7-4EE8-B46E-5762A9781E3E}">
      <dgm:prSet/>
      <dgm:spPr/>
    </dgm:pt>
    <dgm:pt modelId="{DCD25C12-683D-48C2-8C1C-E043762DE98D}" type="sibTrans" cxnId="{0B418CF7-F7B7-4EE8-B46E-5762A9781E3E}">
      <dgm:prSet/>
      <dgm:spPr/>
    </dgm:pt>
    <dgm:pt modelId="{A8575E81-3162-4083-928A-F21B2F8FD83A}">
      <dgm:prSet phldrT="[Text]"/>
      <dgm:spPr/>
      <dgm:t>
        <a:bodyPr/>
        <a:lstStyle/>
        <a:p>
          <a:r>
            <a:rPr lang="de-DE" dirty="0" smtClean="0"/>
            <a:t>besonders wertvolle Seite</a:t>
          </a:r>
          <a:endParaRPr lang="de-DE" dirty="0"/>
        </a:p>
      </dgm:t>
    </dgm:pt>
    <dgm:pt modelId="{81A9C8C6-F10B-45DA-964C-B0FFCE4AA91F}" type="parTrans" cxnId="{EC9241E6-88DF-4E3A-9DD6-80579251DEE0}">
      <dgm:prSet/>
      <dgm:spPr/>
    </dgm:pt>
    <dgm:pt modelId="{B0D3D557-5BFA-48EF-93D0-44CC1F07C850}" type="sibTrans" cxnId="{EC9241E6-88DF-4E3A-9DD6-80579251DEE0}">
      <dgm:prSet/>
      <dgm:spPr/>
    </dgm:pt>
    <dgm:pt modelId="{F15FEA32-8B77-4734-B22A-EFE03DAED7D6}">
      <dgm:prSet phldrT="[Text]"/>
      <dgm:spPr/>
      <dgm:t>
        <a:bodyPr/>
        <a:lstStyle/>
        <a:p>
          <a:r>
            <a:rPr lang="de-DE" smtClean="0"/>
            <a:t>eigenen Conversion-Typ definieren</a:t>
          </a:r>
          <a:endParaRPr lang="de-DE" dirty="0"/>
        </a:p>
      </dgm:t>
    </dgm:pt>
    <dgm:pt modelId="{D23F3D2A-B138-47BD-B525-E1ECDED1BEB2}" type="parTrans" cxnId="{06DB684A-DE0E-47C0-AB19-F619E5EFB817}">
      <dgm:prSet/>
      <dgm:spPr/>
    </dgm:pt>
    <dgm:pt modelId="{920C13C3-B206-4DCB-8F2C-C4B7B4CAA9FD}" type="sibTrans" cxnId="{06DB684A-DE0E-47C0-AB19-F619E5EFB817}">
      <dgm:prSet/>
      <dgm:spPr/>
    </dgm:pt>
    <dgm:pt modelId="{C5466056-2350-499D-BBC2-3E17EF835373}" type="pres">
      <dgm:prSet presAssocID="{7DC31F31-E839-4870-82E0-D7AAC77B4784}" presName="diagram" presStyleCnt="0">
        <dgm:presLayoutVars>
          <dgm:dir/>
          <dgm:resizeHandles val="exact"/>
        </dgm:presLayoutVars>
      </dgm:prSet>
      <dgm:spPr/>
    </dgm:pt>
    <dgm:pt modelId="{631B76C3-E1DB-476B-A038-30A055E1CC33}" type="pres">
      <dgm:prSet presAssocID="{998BB06F-E754-4F47-801E-208C50DBCEE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5694735-92E6-4042-8CB0-A680C91E7FF1}" type="pres">
      <dgm:prSet presAssocID="{0D865DD7-E4A9-4BAD-B3C5-76BB34AE6019}" presName="sibTrans" presStyleCnt="0"/>
      <dgm:spPr/>
    </dgm:pt>
    <dgm:pt modelId="{5AAF26D3-769F-4892-886B-59191C5375A0}" type="pres">
      <dgm:prSet presAssocID="{3D0441F6-ABA7-46EC-8367-9306FDF4414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BF14231-0236-442E-8016-C4F845FD64A6}" type="pres">
      <dgm:prSet presAssocID="{ACCF1AF1-5C13-498D-A8A2-491B59BA1983}" presName="sibTrans" presStyleCnt="0"/>
      <dgm:spPr/>
    </dgm:pt>
    <dgm:pt modelId="{6FBEE2D5-7F93-4EF0-A8D9-85080FDD4551}" type="pres">
      <dgm:prSet presAssocID="{2E881A17-C92F-4749-BD56-5F4DD2CD721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A032D0A-2DC5-40E5-B147-CCEE83340688}" type="pres">
      <dgm:prSet presAssocID="{A947F802-FB72-46EA-B637-A537A6D305DB}" presName="sibTrans" presStyleCnt="0"/>
      <dgm:spPr/>
    </dgm:pt>
    <dgm:pt modelId="{13A98D46-0EF5-4682-8E0E-7E005AAC97E2}" type="pres">
      <dgm:prSet presAssocID="{05C5F33D-A8C6-4D39-ADB6-485C5810BFD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65CE186-47B6-4A96-AC57-CE494A4AD024}" type="pres">
      <dgm:prSet presAssocID="{C507A0FD-5B2E-4150-A83F-81E4FAD1D2A9}" presName="sibTrans" presStyleCnt="0"/>
      <dgm:spPr/>
    </dgm:pt>
    <dgm:pt modelId="{E151F26A-5441-43A7-9956-46D56473C5F0}" type="pres">
      <dgm:prSet presAssocID="{6EFE2586-C3E4-4DD1-A4CD-2DBF16C426C6}" presName="node" presStyleLbl="node1" presStyleIdx="4" presStyleCnt="5">
        <dgm:presLayoutVars>
          <dgm:bulletEnabled val="1"/>
        </dgm:presLayoutVars>
      </dgm:prSet>
      <dgm:spPr/>
    </dgm:pt>
  </dgm:ptLst>
  <dgm:cxnLst>
    <dgm:cxn modelId="{1BACCE1A-7CDA-41A3-A059-0A7D69F94383}" type="presOf" srcId="{05C5F33D-A8C6-4D39-ADB6-485C5810BFDA}" destId="{13A98D46-0EF5-4682-8E0E-7E005AAC97E2}" srcOrd="0" destOrd="0" presId="urn:microsoft.com/office/officeart/2005/8/layout/default"/>
    <dgm:cxn modelId="{54809F2A-22F0-4F19-95AD-C6000757F973}" srcId="{7DC31F31-E839-4870-82E0-D7AAC77B4784}" destId="{2E881A17-C92F-4749-BD56-5F4DD2CD7210}" srcOrd="2" destOrd="0" parTransId="{659AF56A-67C3-43D0-AF0C-A9C201885988}" sibTransId="{A947F802-FB72-46EA-B637-A537A6D305DB}"/>
    <dgm:cxn modelId="{68BD875A-F17B-4690-9503-C2F5C95EE754}" srcId="{998BB06F-E754-4F47-801E-208C50DBCEE7}" destId="{3F96B4A0-2EC7-426B-9105-B605B25647EC}" srcOrd="0" destOrd="0" parTransId="{C0208507-D5D3-4AA1-BE95-7B0942CE4B7E}" sibTransId="{8FADC0B9-3E9C-4BC2-AFF6-23964BA1DFE3}"/>
    <dgm:cxn modelId="{A4E87E29-403F-4EE3-9230-BBDD962099AE}" type="presOf" srcId="{F15FEA32-8B77-4734-B22A-EFE03DAED7D6}" destId="{E151F26A-5441-43A7-9956-46D56473C5F0}" srcOrd="0" destOrd="1" presId="urn:microsoft.com/office/officeart/2005/8/layout/default"/>
    <dgm:cxn modelId="{A843535F-7FB8-475B-AE21-A0C8997C33EC}" type="presOf" srcId="{3F96B4A0-2EC7-426B-9105-B605B25647EC}" destId="{631B76C3-E1DB-476B-A038-30A055E1CC33}" srcOrd="0" destOrd="1" presId="urn:microsoft.com/office/officeart/2005/8/layout/default"/>
    <dgm:cxn modelId="{EC9241E6-88DF-4E3A-9DD6-80579251DEE0}" srcId="{05C5F33D-A8C6-4D39-ADB6-485C5810BFDA}" destId="{A8575E81-3162-4083-928A-F21B2F8FD83A}" srcOrd="0" destOrd="0" parTransId="{81A9C8C6-F10B-45DA-964C-B0FFCE4AA91F}" sibTransId="{B0D3D557-5BFA-48EF-93D0-44CC1F07C850}"/>
    <dgm:cxn modelId="{FA17812A-4F14-40A9-8EED-77F5DD2BD68A}" srcId="{7DC31F31-E839-4870-82E0-D7AAC77B4784}" destId="{6EFE2586-C3E4-4DD1-A4CD-2DBF16C426C6}" srcOrd="4" destOrd="0" parTransId="{E45B1CA9-1A52-4C94-950D-7FFC9BF9B890}" sibTransId="{9E7F51F2-A86C-4687-8213-E425234DFB95}"/>
    <dgm:cxn modelId="{A3002488-E4CF-4E08-B80A-3C0E60F16D03}" type="presOf" srcId="{3D0441F6-ABA7-46EC-8367-9306FDF44149}" destId="{5AAF26D3-769F-4892-886B-59191C5375A0}" srcOrd="0" destOrd="0" presId="urn:microsoft.com/office/officeart/2005/8/layout/default"/>
    <dgm:cxn modelId="{F747B2C1-F3F5-4A5D-87F2-E3704D173BA6}" type="presOf" srcId="{2E881A17-C92F-4749-BD56-5F4DD2CD7210}" destId="{6FBEE2D5-7F93-4EF0-A8D9-85080FDD4551}" srcOrd="0" destOrd="0" presId="urn:microsoft.com/office/officeart/2005/8/layout/default"/>
    <dgm:cxn modelId="{3D17B28D-53B7-4334-8A3B-5B42648FEC35}" srcId="{7DC31F31-E839-4870-82E0-D7AAC77B4784}" destId="{998BB06F-E754-4F47-801E-208C50DBCEE7}" srcOrd="0" destOrd="0" parTransId="{AA80C6D5-2BDF-4D2C-A186-E854CD5799B2}" sibTransId="{0D865DD7-E4A9-4BAD-B3C5-76BB34AE6019}"/>
    <dgm:cxn modelId="{7DD8755B-790F-4682-AFF8-F4C8B3465D15}" type="presOf" srcId="{998BB06F-E754-4F47-801E-208C50DBCEE7}" destId="{631B76C3-E1DB-476B-A038-30A055E1CC33}" srcOrd="0" destOrd="0" presId="urn:microsoft.com/office/officeart/2005/8/layout/default"/>
    <dgm:cxn modelId="{835A1586-F964-4E22-9648-84F0CAC86C90}" srcId="{3D0441F6-ABA7-46EC-8367-9306FDF44149}" destId="{395ED271-1607-4C8A-8429-BB0A5EB5F1B5}" srcOrd="0" destOrd="0" parTransId="{FE972A55-79A1-4B33-A57C-80D4F87FB145}" sibTransId="{18EA5CB1-DFDE-4F5D-9B31-0C6C5D385314}"/>
    <dgm:cxn modelId="{650D3C76-06C0-42BE-BE9A-3F9AC5D7968F}" type="presOf" srcId="{395ED271-1607-4C8A-8429-BB0A5EB5F1B5}" destId="{5AAF26D3-769F-4892-886B-59191C5375A0}" srcOrd="0" destOrd="1" presId="urn:microsoft.com/office/officeart/2005/8/layout/default"/>
    <dgm:cxn modelId="{DDA05020-79EA-4DDD-8C71-B7002A3AB500}" type="presOf" srcId="{A8575E81-3162-4083-928A-F21B2F8FD83A}" destId="{13A98D46-0EF5-4682-8E0E-7E005AAC97E2}" srcOrd="0" destOrd="1" presId="urn:microsoft.com/office/officeart/2005/8/layout/default"/>
    <dgm:cxn modelId="{0F139A42-9EDD-4E03-864B-B682A3E8D2B7}" srcId="{7DC31F31-E839-4870-82E0-D7AAC77B4784}" destId="{05C5F33D-A8C6-4D39-ADB6-485C5810BFDA}" srcOrd="3" destOrd="0" parTransId="{768ACCDD-09C8-4577-8DD5-3E19F84A79C3}" sibTransId="{C507A0FD-5B2E-4150-A83F-81E4FAD1D2A9}"/>
    <dgm:cxn modelId="{64F4E4A7-BEB5-4057-95DF-1BE41F132BC9}" srcId="{7DC31F31-E839-4870-82E0-D7AAC77B4784}" destId="{3D0441F6-ABA7-46EC-8367-9306FDF44149}" srcOrd="1" destOrd="0" parTransId="{E7BEAAB6-0D8B-4C50-8E53-E9985AB349CC}" sibTransId="{ACCF1AF1-5C13-498D-A8A2-491B59BA1983}"/>
    <dgm:cxn modelId="{EA350DC5-80EC-41F0-AAE9-5FF20010C81D}" type="presOf" srcId="{6EFE2586-C3E4-4DD1-A4CD-2DBF16C426C6}" destId="{E151F26A-5441-43A7-9956-46D56473C5F0}" srcOrd="0" destOrd="0" presId="urn:microsoft.com/office/officeart/2005/8/layout/default"/>
    <dgm:cxn modelId="{06DB684A-DE0E-47C0-AB19-F619E5EFB817}" srcId="{6EFE2586-C3E4-4DD1-A4CD-2DBF16C426C6}" destId="{F15FEA32-8B77-4734-B22A-EFE03DAED7D6}" srcOrd="0" destOrd="0" parTransId="{D23F3D2A-B138-47BD-B525-E1ECDED1BEB2}" sibTransId="{920C13C3-B206-4DCB-8F2C-C4B7B4CAA9FD}"/>
    <dgm:cxn modelId="{0B418CF7-F7B7-4EE8-B46E-5762A9781E3E}" srcId="{2E881A17-C92F-4749-BD56-5F4DD2CD7210}" destId="{7079023E-C53E-445C-929A-A949D7C04E0F}" srcOrd="0" destOrd="0" parTransId="{31FEA5A4-94C3-4862-ACAC-7D75DC5F2CBC}" sibTransId="{DCD25C12-683D-48C2-8C1C-E043762DE98D}"/>
    <dgm:cxn modelId="{897BD0C4-0739-4B6F-81F6-D190E150E73B}" type="presOf" srcId="{7079023E-C53E-445C-929A-A949D7C04E0F}" destId="{6FBEE2D5-7F93-4EF0-A8D9-85080FDD4551}" srcOrd="0" destOrd="1" presId="urn:microsoft.com/office/officeart/2005/8/layout/default"/>
    <dgm:cxn modelId="{BBF820BA-0E65-4501-AE74-71E58B148A1F}" type="presOf" srcId="{7DC31F31-E839-4870-82E0-D7AAC77B4784}" destId="{C5466056-2350-499D-BBC2-3E17EF835373}" srcOrd="0" destOrd="0" presId="urn:microsoft.com/office/officeart/2005/8/layout/default"/>
    <dgm:cxn modelId="{7EA2DC95-58F7-4EB9-AB5D-DFE034AC22F8}" type="presParOf" srcId="{C5466056-2350-499D-BBC2-3E17EF835373}" destId="{631B76C3-E1DB-476B-A038-30A055E1CC33}" srcOrd="0" destOrd="0" presId="urn:microsoft.com/office/officeart/2005/8/layout/default"/>
    <dgm:cxn modelId="{4C3AC43B-23FA-4017-AC93-E8E8D0551A0C}" type="presParOf" srcId="{C5466056-2350-499D-BBC2-3E17EF835373}" destId="{55694735-92E6-4042-8CB0-A680C91E7FF1}" srcOrd="1" destOrd="0" presId="urn:microsoft.com/office/officeart/2005/8/layout/default"/>
    <dgm:cxn modelId="{4B38D62C-9A2D-4231-BD85-C3BC18A6165D}" type="presParOf" srcId="{C5466056-2350-499D-BBC2-3E17EF835373}" destId="{5AAF26D3-769F-4892-886B-59191C5375A0}" srcOrd="2" destOrd="0" presId="urn:microsoft.com/office/officeart/2005/8/layout/default"/>
    <dgm:cxn modelId="{E850BA14-F181-46A4-9DD0-BE943501EBA9}" type="presParOf" srcId="{C5466056-2350-499D-BBC2-3E17EF835373}" destId="{6BF14231-0236-442E-8016-C4F845FD64A6}" srcOrd="3" destOrd="0" presId="urn:microsoft.com/office/officeart/2005/8/layout/default"/>
    <dgm:cxn modelId="{0CA1DBD7-B737-4E71-9BEA-6F070085CD6F}" type="presParOf" srcId="{C5466056-2350-499D-BBC2-3E17EF835373}" destId="{6FBEE2D5-7F93-4EF0-A8D9-85080FDD4551}" srcOrd="4" destOrd="0" presId="urn:microsoft.com/office/officeart/2005/8/layout/default"/>
    <dgm:cxn modelId="{717FF9BF-2B66-4F27-A824-99343458010B}" type="presParOf" srcId="{C5466056-2350-499D-BBC2-3E17EF835373}" destId="{FA032D0A-2DC5-40E5-B147-CCEE83340688}" srcOrd="5" destOrd="0" presId="urn:microsoft.com/office/officeart/2005/8/layout/default"/>
    <dgm:cxn modelId="{896163CE-A661-4D19-BB7F-523D6C4C5CB0}" type="presParOf" srcId="{C5466056-2350-499D-BBC2-3E17EF835373}" destId="{13A98D46-0EF5-4682-8E0E-7E005AAC97E2}" srcOrd="6" destOrd="0" presId="urn:microsoft.com/office/officeart/2005/8/layout/default"/>
    <dgm:cxn modelId="{EA2B91CC-3703-4102-B481-1CE0DE2C2494}" type="presParOf" srcId="{C5466056-2350-499D-BBC2-3E17EF835373}" destId="{E65CE186-47B6-4A96-AC57-CE494A4AD024}" srcOrd="7" destOrd="0" presId="urn:microsoft.com/office/officeart/2005/8/layout/default"/>
    <dgm:cxn modelId="{5270CA53-9B54-4A61-80AB-75EC4984CEC3}" type="presParOf" srcId="{C5466056-2350-499D-BBC2-3E17EF835373}" destId="{E151F26A-5441-43A7-9956-46D56473C5F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E4FB29-9D5A-40C1-9AAF-B7ED9C9AAED5}">
      <dsp:nvSpPr>
        <dsp:cNvPr id="0" name=""/>
        <dsp:cNvSpPr/>
      </dsp:nvSpPr>
      <dsp:spPr>
        <a:xfrm>
          <a:off x="2067" y="480062"/>
          <a:ext cx="1640150" cy="9840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err="1" smtClean="0"/>
            <a:t>AdWords</a:t>
          </a:r>
          <a:r>
            <a:rPr lang="de-DE" sz="2000" kern="1200" dirty="0" smtClean="0"/>
            <a:t> </a:t>
          </a:r>
          <a:r>
            <a:rPr lang="de-DE" sz="2000" kern="1200" dirty="0" err="1" smtClean="0"/>
            <a:t>Conversion</a:t>
          </a:r>
          <a:r>
            <a:rPr lang="de-DE" sz="2000" kern="1200" dirty="0" smtClean="0"/>
            <a:t> Tracking</a:t>
          </a:r>
          <a:endParaRPr lang="de-DE" sz="2000" kern="1200" dirty="0"/>
        </a:p>
      </dsp:txBody>
      <dsp:txXfrm>
        <a:off x="2067" y="480062"/>
        <a:ext cx="1640150" cy="984090"/>
      </dsp:txXfrm>
    </dsp:sp>
    <dsp:sp modelId="{DA680750-1202-4D66-ABED-70B5B87CD055}">
      <dsp:nvSpPr>
        <dsp:cNvPr id="0" name=""/>
        <dsp:cNvSpPr/>
      </dsp:nvSpPr>
      <dsp:spPr>
        <a:xfrm>
          <a:off x="1806233" y="480062"/>
          <a:ext cx="1640150" cy="9840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Performance Summary Graphs</a:t>
          </a:r>
          <a:endParaRPr lang="de-DE" sz="2000" kern="1200" dirty="0"/>
        </a:p>
      </dsp:txBody>
      <dsp:txXfrm>
        <a:off x="1806233" y="480062"/>
        <a:ext cx="1640150" cy="984090"/>
      </dsp:txXfrm>
    </dsp:sp>
    <dsp:sp modelId="{0F79099A-D483-4C6F-8768-0D8C13C7098E}">
      <dsp:nvSpPr>
        <dsp:cNvPr id="0" name=""/>
        <dsp:cNvSpPr/>
      </dsp:nvSpPr>
      <dsp:spPr>
        <a:xfrm>
          <a:off x="3610399" y="480062"/>
          <a:ext cx="1640150" cy="9840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err="1" smtClean="0"/>
            <a:t>AdWords</a:t>
          </a:r>
          <a:r>
            <a:rPr lang="de-DE" sz="2000" kern="1200" dirty="0" smtClean="0"/>
            <a:t> Report Center</a:t>
          </a:r>
          <a:endParaRPr lang="de-DE" sz="2000" kern="1200" dirty="0"/>
        </a:p>
      </dsp:txBody>
      <dsp:txXfrm>
        <a:off x="3610399" y="480062"/>
        <a:ext cx="1640150" cy="984090"/>
      </dsp:txXfrm>
    </dsp:sp>
    <dsp:sp modelId="{BB295237-6B2B-4924-884E-499703E4ACBA}">
      <dsp:nvSpPr>
        <dsp:cNvPr id="0" name=""/>
        <dsp:cNvSpPr/>
      </dsp:nvSpPr>
      <dsp:spPr>
        <a:xfrm>
          <a:off x="5414565" y="480062"/>
          <a:ext cx="1640150" cy="9840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Google </a:t>
          </a:r>
          <a:r>
            <a:rPr lang="de-DE" sz="2000" kern="1200" dirty="0" err="1" smtClean="0"/>
            <a:t>Analytics</a:t>
          </a:r>
          <a:endParaRPr lang="de-DE" sz="2000" kern="1200" dirty="0"/>
        </a:p>
      </dsp:txBody>
      <dsp:txXfrm>
        <a:off x="5414565" y="480062"/>
        <a:ext cx="1640150" cy="9840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E173E2-DEC2-4591-9485-27F98A474F05}">
      <dsp:nvSpPr>
        <dsp:cNvPr id="0" name=""/>
        <dsp:cNvSpPr/>
      </dsp:nvSpPr>
      <dsp:spPr>
        <a:xfrm rot="5400000">
          <a:off x="5091303" y="-2143805"/>
          <a:ext cx="642618" cy="509422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500" kern="1200" smtClean="0"/>
            <a:t>Gebot</a:t>
          </a:r>
          <a:r>
            <a:rPr lang="de-DE" sz="1500" kern="1200" baseline="0" smtClean="0"/>
            <a:t> für Keyword entspricht nicht dem Gebot für die erste Seite</a:t>
          </a:r>
          <a:endParaRPr lang="de-DE" sz="1500" kern="1200" baseline="0" dirty="0" smtClean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500" kern="1200" baseline="0" smtClean="0"/>
            <a:t>Qualitätsfaktor ist sehr niedrig</a:t>
          </a:r>
          <a:endParaRPr lang="de-DE" sz="1500" kern="1200" dirty="0"/>
        </a:p>
      </dsp:txBody>
      <dsp:txXfrm rot="-5400000">
        <a:off x="2865500" y="113368"/>
        <a:ext cx="5062854" cy="579878"/>
      </dsp:txXfrm>
    </dsp:sp>
    <dsp:sp modelId="{39F45DC0-6A2D-4FDC-A481-D0BC4A634E03}">
      <dsp:nvSpPr>
        <dsp:cNvPr id="0" name=""/>
        <dsp:cNvSpPr/>
      </dsp:nvSpPr>
      <dsp:spPr>
        <a:xfrm>
          <a:off x="0" y="1670"/>
          <a:ext cx="2865501" cy="8032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smtClean="0"/>
            <a:t>niedriger Qualitätsfaktor</a:t>
          </a:r>
          <a:endParaRPr lang="de-DE" sz="1800" kern="1200"/>
        </a:p>
      </dsp:txBody>
      <dsp:txXfrm>
        <a:off x="39213" y="40883"/>
        <a:ext cx="2787075" cy="724847"/>
      </dsp:txXfrm>
    </dsp:sp>
    <dsp:sp modelId="{9CF5268F-54C5-41EF-A3E6-292790F2E1B5}">
      <dsp:nvSpPr>
        <dsp:cNvPr id="0" name=""/>
        <dsp:cNvSpPr/>
      </dsp:nvSpPr>
      <dsp:spPr>
        <a:xfrm rot="5400000">
          <a:off x="5091303" y="-1300368"/>
          <a:ext cx="642618" cy="509422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500" b="0" kern="1200" dirty="0" smtClean="0"/>
            <a:t>Optionen </a:t>
          </a:r>
          <a:r>
            <a:rPr lang="de-DE" sz="1500" b="0" i="1" kern="1200" dirty="0" smtClean="0"/>
            <a:t>Display Netzwerk </a:t>
          </a:r>
          <a:r>
            <a:rPr lang="de-DE" sz="1500" b="0" kern="1200" dirty="0" smtClean="0"/>
            <a:t>oder </a:t>
          </a:r>
          <a:r>
            <a:rPr lang="de-DE" sz="1500" b="0" i="1" kern="1200" dirty="0" smtClean="0"/>
            <a:t>Such-Werbenetzwer</a:t>
          </a:r>
          <a:r>
            <a:rPr lang="de-DE" sz="1500" b="0" kern="1200" dirty="0" smtClean="0"/>
            <a:t>k sind nicht aktiviert</a:t>
          </a:r>
          <a:endParaRPr lang="de-DE" sz="1500" b="0" kern="1200" dirty="0"/>
        </a:p>
      </dsp:txBody>
      <dsp:txXfrm rot="-5400000">
        <a:off x="2865500" y="956805"/>
        <a:ext cx="5062854" cy="579878"/>
      </dsp:txXfrm>
    </dsp:sp>
    <dsp:sp modelId="{45A250C1-1B9D-460F-9C07-1F7D241DDEE7}">
      <dsp:nvSpPr>
        <dsp:cNvPr id="0" name=""/>
        <dsp:cNvSpPr/>
      </dsp:nvSpPr>
      <dsp:spPr>
        <a:xfrm>
          <a:off x="0" y="845107"/>
          <a:ext cx="2865501" cy="8032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b="0" kern="1200" dirty="0" smtClean="0"/>
            <a:t>Probleme mit dem Google-Werbenetzwerk</a:t>
          </a:r>
          <a:endParaRPr lang="de-DE" sz="1800" b="0" kern="1200" dirty="0"/>
        </a:p>
      </dsp:txBody>
      <dsp:txXfrm>
        <a:off x="39213" y="884320"/>
        <a:ext cx="2787075" cy="724847"/>
      </dsp:txXfrm>
    </dsp:sp>
    <dsp:sp modelId="{1F3E0322-A919-4859-9118-ED6C5861954A}">
      <dsp:nvSpPr>
        <dsp:cNvPr id="0" name=""/>
        <dsp:cNvSpPr/>
      </dsp:nvSpPr>
      <dsp:spPr>
        <a:xfrm rot="5400000">
          <a:off x="5091303" y="-456930"/>
          <a:ext cx="642618" cy="509422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500" b="0" kern="1200" dirty="0" smtClean="0"/>
            <a:t>ausschließende und reguläre </a:t>
          </a:r>
          <a:r>
            <a:rPr lang="de-DE" sz="1500" b="0" kern="1200" dirty="0" err="1" smtClean="0"/>
            <a:t>Keywords</a:t>
          </a:r>
          <a:r>
            <a:rPr lang="de-DE" sz="1500" b="0" kern="1200" dirty="0" smtClean="0"/>
            <a:t> sind identisch</a:t>
          </a:r>
          <a:endParaRPr lang="de-DE" sz="1500" b="0" kern="1200" dirty="0"/>
        </a:p>
      </dsp:txBody>
      <dsp:txXfrm rot="-5400000">
        <a:off x="2865500" y="1800243"/>
        <a:ext cx="5062854" cy="579878"/>
      </dsp:txXfrm>
    </dsp:sp>
    <dsp:sp modelId="{A084FE00-9137-4234-89C3-DB5BC80A4C44}">
      <dsp:nvSpPr>
        <dsp:cNvPr id="0" name=""/>
        <dsp:cNvSpPr/>
      </dsp:nvSpPr>
      <dsp:spPr>
        <a:xfrm>
          <a:off x="0" y="1688544"/>
          <a:ext cx="2865501" cy="8032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b="0" kern="1200" dirty="0" smtClean="0"/>
            <a:t>ausschließende </a:t>
          </a:r>
          <a:r>
            <a:rPr lang="de-DE" sz="1800" b="0" kern="1200" dirty="0" err="1" smtClean="0"/>
            <a:t>Keywords</a:t>
          </a:r>
          <a:r>
            <a:rPr lang="de-DE" sz="1800" b="0" kern="1200" dirty="0" smtClean="0"/>
            <a:t> auf Kampagnenebene</a:t>
          </a:r>
          <a:endParaRPr lang="de-DE" sz="1800" b="0" kern="1200" dirty="0"/>
        </a:p>
      </dsp:txBody>
      <dsp:txXfrm>
        <a:off x="39213" y="1727757"/>
        <a:ext cx="2787075" cy="724847"/>
      </dsp:txXfrm>
    </dsp:sp>
    <dsp:sp modelId="{EAB45CD3-18D8-4C08-9492-F3B34EE3E9DD}">
      <dsp:nvSpPr>
        <dsp:cNvPr id="0" name=""/>
        <dsp:cNvSpPr/>
      </dsp:nvSpPr>
      <dsp:spPr>
        <a:xfrm rot="5400000">
          <a:off x="5091303" y="386506"/>
          <a:ext cx="642618" cy="509422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500" b="0" kern="1200" dirty="0" smtClean="0"/>
            <a:t>Ausrichtung auf bestimmte Regionen und Sprachen schließt die Anzeige aus</a:t>
          </a:r>
          <a:endParaRPr lang="de-DE" sz="1500" b="0" kern="1200" dirty="0"/>
        </a:p>
      </dsp:txBody>
      <dsp:txXfrm rot="-5400000">
        <a:off x="2865500" y="2643679"/>
        <a:ext cx="5062854" cy="579878"/>
      </dsp:txXfrm>
    </dsp:sp>
    <dsp:sp modelId="{555C2C49-B8C0-4A5E-9B5F-E95BBB72B7AD}">
      <dsp:nvSpPr>
        <dsp:cNvPr id="0" name=""/>
        <dsp:cNvSpPr/>
      </dsp:nvSpPr>
      <dsp:spPr>
        <a:xfrm>
          <a:off x="0" y="2531981"/>
          <a:ext cx="2865501" cy="8032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b="0" kern="1200" dirty="0" smtClean="0"/>
            <a:t>Anzeigen sind auf einen anderen Standort ausgerichtet</a:t>
          </a:r>
          <a:endParaRPr lang="de-DE" sz="1800" b="0" kern="1200" dirty="0"/>
        </a:p>
      </dsp:txBody>
      <dsp:txXfrm>
        <a:off x="39213" y="2571194"/>
        <a:ext cx="2787075" cy="7248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C25057-BDAA-4FD5-AE60-707A0E2EC8D5}">
      <dsp:nvSpPr>
        <dsp:cNvPr id="0" name=""/>
        <dsp:cNvSpPr/>
      </dsp:nvSpPr>
      <dsp:spPr>
        <a:xfrm>
          <a:off x="395071" y="1117"/>
          <a:ext cx="1667344" cy="1000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smtClean="0"/>
            <a:t>Keyword</a:t>
          </a:r>
          <a:endParaRPr lang="de-DE" sz="1700" kern="1200" dirty="0"/>
        </a:p>
      </dsp:txBody>
      <dsp:txXfrm>
        <a:off x="395071" y="1117"/>
        <a:ext cx="1667344" cy="1000406"/>
      </dsp:txXfrm>
    </dsp:sp>
    <dsp:sp modelId="{56F697A8-2642-4707-9EDB-7EBC971361DC}">
      <dsp:nvSpPr>
        <dsp:cNvPr id="0" name=""/>
        <dsp:cNvSpPr/>
      </dsp:nvSpPr>
      <dsp:spPr>
        <a:xfrm>
          <a:off x="2229150" y="1117"/>
          <a:ext cx="1667344" cy="1000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smtClean="0"/>
            <a:t>Anzeigen</a:t>
          </a:r>
          <a:endParaRPr lang="de-DE" sz="1700" kern="1200" dirty="0"/>
        </a:p>
      </dsp:txBody>
      <dsp:txXfrm>
        <a:off x="2229150" y="1117"/>
        <a:ext cx="1667344" cy="1000406"/>
      </dsp:txXfrm>
    </dsp:sp>
    <dsp:sp modelId="{E351B202-DA2D-4F3C-B65E-FDD836242BAB}">
      <dsp:nvSpPr>
        <dsp:cNvPr id="0" name=""/>
        <dsp:cNvSpPr/>
      </dsp:nvSpPr>
      <dsp:spPr>
        <a:xfrm>
          <a:off x="4063229" y="1117"/>
          <a:ext cx="1667344" cy="1000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Ziel-URL</a:t>
          </a:r>
          <a:endParaRPr lang="de-DE" sz="1700" kern="1200" dirty="0"/>
        </a:p>
      </dsp:txBody>
      <dsp:txXfrm>
        <a:off x="4063229" y="1117"/>
        <a:ext cx="1667344" cy="1000406"/>
      </dsp:txXfrm>
    </dsp:sp>
    <dsp:sp modelId="{85099240-C959-4F4D-BA8A-B3C01C6565B7}">
      <dsp:nvSpPr>
        <dsp:cNvPr id="0" name=""/>
        <dsp:cNvSpPr/>
      </dsp:nvSpPr>
      <dsp:spPr>
        <a:xfrm>
          <a:off x="5897308" y="1117"/>
          <a:ext cx="1667344" cy="1000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Anzeigengruppen</a:t>
          </a:r>
          <a:endParaRPr lang="de-DE" sz="1700" kern="1200" dirty="0"/>
        </a:p>
      </dsp:txBody>
      <dsp:txXfrm>
        <a:off x="5897308" y="1117"/>
        <a:ext cx="1667344" cy="1000406"/>
      </dsp:txXfrm>
    </dsp:sp>
    <dsp:sp modelId="{C330CDDF-3C16-4024-8DC6-24AB41A0BD63}">
      <dsp:nvSpPr>
        <dsp:cNvPr id="0" name=""/>
        <dsp:cNvSpPr/>
      </dsp:nvSpPr>
      <dsp:spPr>
        <a:xfrm>
          <a:off x="395071" y="1168259"/>
          <a:ext cx="1667344" cy="1000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Kampagnen</a:t>
          </a:r>
          <a:endParaRPr lang="de-DE" sz="1700" kern="1200" dirty="0"/>
        </a:p>
      </dsp:txBody>
      <dsp:txXfrm>
        <a:off x="395071" y="1168259"/>
        <a:ext cx="1667344" cy="1000406"/>
      </dsp:txXfrm>
    </dsp:sp>
    <dsp:sp modelId="{0A2A37B5-6B3D-4BDA-BCA6-B4D2AC714B5C}">
      <dsp:nvSpPr>
        <dsp:cNvPr id="0" name=""/>
        <dsp:cNvSpPr/>
      </dsp:nvSpPr>
      <dsp:spPr>
        <a:xfrm>
          <a:off x="2229150" y="1168259"/>
          <a:ext cx="1667344" cy="1000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Konto</a:t>
          </a:r>
          <a:endParaRPr lang="de-DE" sz="1700" kern="1200" dirty="0"/>
        </a:p>
      </dsp:txBody>
      <dsp:txXfrm>
        <a:off x="2229150" y="1168259"/>
        <a:ext cx="1667344" cy="1000406"/>
      </dsp:txXfrm>
    </dsp:sp>
    <dsp:sp modelId="{C1D76AC6-27B6-4B45-931F-82717A32690A}">
      <dsp:nvSpPr>
        <dsp:cNvPr id="0" name=""/>
        <dsp:cNvSpPr/>
      </dsp:nvSpPr>
      <dsp:spPr>
        <a:xfrm>
          <a:off x="4063229" y="1168259"/>
          <a:ext cx="1667344" cy="1000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geografische</a:t>
          </a:r>
          <a:endParaRPr lang="de-DE" sz="1700" kern="1200" dirty="0"/>
        </a:p>
      </dsp:txBody>
      <dsp:txXfrm>
        <a:off x="4063229" y="1168259"/>
        <a:ext cx="1667344" cy="1000406"/>
      </dsp:txXfrm>
    </dsp:sp>
    <dsp:sp modelId="{766DEB81-8154-45B2-A07D-D14C793092A6}">
      <dsp:nvSpPr>
        <dsp:cNvPr id="0" name=""/>
        <dsp:cNvSpPr/>
      </dsp:nvSpPr>
      <dsp:spPr>
        <a:xfrm>
          <a:off x="5897308" y="1168259"/>
          <a:ext cx="1667344" cy="1000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demografische</a:t>
          </a:r>
          <a:endParaRPr lang="de-DE" sz="1700" kern="1200" dirty="0"/>
        </a:p>
      </dsp:txBody>
      <dsp:txXfrm>
        <a:off x="5897308" y="1168259"/>
        <a:ext cx="1667344" cy="1000406"/>
      </dsp:txXfrm>
    </dsp:sp>
    <dsp:sp modelId="{F235EAA9-E501-4F10-A131-5FEDD9760110}">
      <dsp:nvSpPr>
        <dsp:cNvPr id="0" name=""/>
        <dsp:cNvSpPr/>
      </dsp:nvSpPr>
      <dsp:spPr>
        <a:xfrm>
          <a:off x="2229150" y="2335400"/>
          <a:ext cx="1667344" cy="1000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Suchanfragen</a:t>
          </a:r>
          <a:endParaRPr lang="de-DE" sz="1700" kern="1200" dirty="0"/>
        </a:p>
      </dsp:txBody>
      <dsp:txXfrm>
        <a:off x="2229150" y="2335400"/>
        <a:ext cx="1667344" cy="1000406"/>
      </dsp:txXfrm>
    </dsp:sp>
    <dsp:sp modelId="{54BCFBEF-60BC-4302-B5A3-604058F749E0}">
      <dsp:nvSpPr>
        <dsp:cNvPr id="0" name=""/>
        <dsp:cNvSpPr/>
      </dsp:nvSpPr>
      <dsp:spPr>
        <a:xfrm>
          <a:off x="4063229" y="2335400"/>
          <a:ext cx="1667344" cy="1000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700" kern="1200" dirty="0" smtClean="0"/>
            <a:t>Placement</a:t>
          </a:r>
          <a:endParaRPr lang="de-DE" sz="1700" kern="1200" dirty="0"/>
        </a:p>
      </dsp:txBody>
      <dsp:txXfrm>
        <a:off x="4063229" y="2335400"/>
        <a:ext cx="1667344" cy="10004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2E9670-F093-4D96-B2B2-30C3F9DE936B}">
      <dsp:nvSpPr>
        <dsp:cNvPr id="0" name=""/>
        <dsp:cNvSpPr/>
      </dsp:nvSpPr>
      <dsp:spPr>
        <a:xfrm>
          <a:off x="38" y="165710"/>
          <a:ext cx="3719461" cy="345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0" kern="1200" dirty="0" smtClean="0"/>
            <a:t>1-pro-Klick</a:t>
          </a:r>
          <a:endParaRPr lang="de-DE" sz="1200" b="0" kern="1200" dirty="0"/>
        </a:p>
      </dsp:txBody>
      <dsp:txXfrm>
        <a:off x="38" y="165710"/>
        <a:ext cx="3719461" cy="345600"/>
      </dsp:txXfrm>
    </dsp:sp>
    <dsp:sp modelId="{F119A151-E6E0-4737-9822-479EC32A9035}">
      <dsp:nvSpPr>
        <dsp:cNvPr id="0" name=""/>
        <dsp:cNvSpPr/>
      </dsp:nvSpPr>
      <dsp:spPr>
        <a:xfrm>
          <a:off x="38" y="511310"/>
          <a:ext cx="3719461" cy="265990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200" b="0" kern="1200" dirty="0" smtClean="0"/>
            <a:t>gezählt wird eine </a:t>
          </a:r>
          <a:r>
            <a:rPr lang="de-DE" sz="1200" b="0" kern="1200" dirty="0" err="1" smtClean="0"/>
            <a:t>Conversion</a:t>
          </a:r>
          <a:r>
            <a:rPr lang="de-DE" sz="1200" b="0" kern="1200" dirty="0" smtClean="0"/>
            <a:t> für jeden Klick auf eine </a:t>
          </a:r>
          <a:r>
            <a:rPr lang="de-DE" sz="1200" b="0" kern="1200" dirty="0" err="1" smtClean="0"/>
            <a:t>AdWords</a:t>
          </a:r>
          <a:r>
            <a:rPr lang="de-DE" sz="1200" b="0" kern="1200" dirty="0" smtClean="0"/>
            <a:t>-Anzeige, der innerhalb von 30 Tagen zu einer </a:t>
          </a:r>
          <a:r>
            <a:rPr lang="de-DE" sz="1200" b="0" kern="1200" dirty="0" err="1" smtClean="0"/>
            <a:t>Conversion</a:t>
          </a:r>
          <a:r>
            <a:rPr lang="de-DE" sz="1200" b="0" kern="1200" dirty="0" smtClean="0"/>
            <a:t> führt</a:t>
          </a:r>
          <a:endParaRPr lang="de-DE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200" b="0" kern="1200" dirty="0" smtClean="0"/>
            <a:t>folgt also einem einzigen Klick auf eine Anzeige mehr als eine </a:t>
          </a:r>
          <a:r>
            <a:rPr lang="de-DE" sz="1200" b="0" kern="1200" dirty="0" err="1" smtClean="0"/>
            <a:t>Conversion</a:t>
          </a:r>
          <a:r>
            <a:rPr lang="de-DE" sz="1200" b="0" kern="1200" dirty="0" smtClean="0"/>
            <a:t>, werden alle weiteren </a:t>
          </a:r>
          <a:r>
            <a:rPr lang="de-DE" sz="1200" b="0" kern="1200" dirty="0" err="1" smtClean="0"/>
            <a:t>Conversions</a:t>
          </a:r>
          <a:r>
            <a:rPr lang="de-DE" sz="1200" b="0" kern="1200" dirty="0" smtClean="0"/>
            <a:t> nicht gezählt</a:t>
          </a:r>
          <a:endParaRPr lang="de-DE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200" b="0" kern="1200" dirty="0" smtClean="0"/>
            <a:t>hilfreich zur Schätzung der Anzahl einzelner </a:t>
          </a:r>
          <a:r>
            <a:rPr lang="de-DE" sz="1200" b="0" kern="1200" dirty="0" err="1" smtClean="0"/>
            <a:t>Kundenakquisen</a:t>
          </a:r>
          <a:r>
            <a:rPr lang="de-DE" sz="1200" b="0" kern="1200" dirty="0" smtClean="0"/>
            <a:t> (z. B. Leads)</a:t>
          </a:r>
          <a:endParaRPr lang="de-DE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de-DE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200" b="1" kern="1200" dirty="0" smtClean="0"/>
            <a:t>Kennzahlen</a:t>
          </a:r>
          <a:endParaRPr lang="de-DE" sz="1200" b="1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200" b="0" i="1" kern="1200" dirty="0" err="1" smtClean="0"/>
            <a:t>Conversion</a:t>
          </a:r>
          <a:r>
            <a:rPr lang="de-DE" sz="1200" b="0" i="1" kern="1200" dirty="0" smtClean="0"/>
            <a:t>-Rate</a:t>
          </a:r>
          <a:r>
            <a:rPr lang="de-DE" sz="1200" b="0" kern="1200" dirty="0" smtClean="0"/>
            <a:t>: </a:t>
          </a:r>
          <a:r>
            <a:rPr lang="de-DE" sz="1200" b="0" kern="1200" dirty="0" err="1" smtClean="0"/>
            <a:t>Conversions</a:t>
          </a:r>
          <a:r>
            <a:rPr lang="de-DE" sz="1200" b="0" kern="1200" dirty="0" smtClean="0"/>
            <a:t> geteilt durch die Gesamtanzahl an Klicks</a:t>
          </a:r>
          <a:endParaRPr lang="de-DE" sz="1200" b="0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200" b="0" i="1" kern="1200" dirty="0" smtClean="0"/>
            <a:t>Kosten/</a:t>
          </a:r>
          <a:r>
            <a:rPr lang="de-DE" sz="1200" b="0" i="1" kern="1200" dirty="0" err="1" smtClean="0"/>
            <a:t>Conv</a:t>
          </a:r>
          <a:r>
            <a:rPr lang="de-DE" sz="1200" b="0" i="1" kern="1200" dirty="0" smtClean="0"/>
            <a:t>.</a:t>
          </a:r>
          <a:r>
            <a:rPr lang="de-DE" sz="1200" b="0" kern="1200" dirty="0" smtClean="0"/>
            <a:t>: Gesamtkosten geteilt durch </a:t>
          </a:r>
          <a:r>
            <a:rPr lang="de-DE" sz="1200" b="0" kern="1200" dirty="0" err="1" smtClean="0"/>
            <a:t>Conversions</a:t>
          </a:r>
          <a:endParaRPr lang="de-DE" sz="1200" b="0" kern="1200" dirty="0"/>
        </a:p>
      </dsp:txBody>
      <dsp:txXfrm>
        <a:off x="38" y="511310"/>
        <a:ext cx="3719461" cy="2659904"/>
      </dsp:txXfrm>
    </dsp:sp>
    <dsp:sp modelId="{DE3A0112-355F-4AD3-A5D4-87D33F16F551}">
      <dsp:nvSpPr>
        <dsp:cNvPr id="0" name=""/>
        <dsp:cNvSpPr/>
      </dsp:nvSpPr>
      <dsp:spPr>
        <a:xfrm>
          <a:off x="4240224" y="165710"/>
          <a:ext cx="3719461" cy="345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200" b="0" kern="1200" dirty="0" smtClean="0"/>
            <a:t>viele-pro-Klick</a:t>
          </a:r>
          <a:endParaRPr lang="de-DE" sz="1200" b="0" kern="1200" dirty="0"/>
        </a:p>
      </dsp:txBody>
      <dsp:txXfrm>
        <a:off x="4240224" y="165710"/>
        <a:ext cx="3719461" cy="345600"/>
      </dsp:txXfrm>
    </dsp:sp>
    <dsp:sp modelId="{A922D0BE-442A-43DA-9997-F104F1C08446}">
      <dsp:nvSpPr>
        <dsp:cNvPr id="0" name=""/>
        <dsp:cNvSpPr/>
      </dsp:nvSpPr>
      <dsp:spPr>
        <a:xfrm>
          <a:off x="4240224" y="511310"/>
          <a:ext cx="3719461" cy="265990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200" b="0" kern="1200" dirty="0" smtClean="0"/>
            <a:t>gezählt wird eine </a:t>
          </a:r>
          <a:r>
            <a:rPr lang="de-DE" sz="1200" b="0" kern="1200" dirty="0" err="1" smtClean="0"/>
            <a:t>Conversion</a:t>
          </a:r>
          <a:r>
            <a:rPr lang="de-DE" sz="1200" b="0" kern="1200" dirty="0" smtClean="0"/>
            <a:t>, wenn </a:t>
          </a:r>
          <a:r>
            <a:rPr lang="de-DE" sz="1200" b="0" kern="1200" dirty="0" smtClean="0"/>
            <a:t>eine </a:t>
          </a:r>
          <a:r>
            <a:rPr lang="de-DE" sz="1200" b="0" kern="1200" dirty="0" err="1" smtClean="0"/>
            <a:t>Conversion</a:t>
          </a:r>
          <a:r>
            <a:rPr lang="de-DE" sz="1200" b="0" kern="1200" dirty="0" smtClean="0"/>
            <a:t> innerhalb von 30 Tagen auf einen Klick auf eine </a:t>
          </a:r>
          <a:r>
            <a:rPr lang="de-DE" sz="1200" b="0" kern="1200" dirty="0" err="1" smtClean="0"/>
            <a:t>AdWords</a:t>
          </a:r>
          <a:r>
            <a:rPr lang="de-DE" sz="1200" b="0" kern="1200" dirty="0" smtClean="0"/>
            <a:t>-Anzeige folgt</a:t>
          </a:r>
          <a:endParaRPr lang="de-DE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200" b="0" kern="1200" dirty="0" smtClean="0"/>
            <a:t>gezählt werden mehrere </a:t>
          </a:r>
          <a:r>
            <a:rPr lang="de-DE" sz="1200" b="0" kern="1200" dirty="0" err="1" smtClean="0"/>
            <a:t>Conversions</a:t>
          </a:r>
          <a:r>
            <a:rPr lang="de-DE" sz="1200" b="0" kern="1200" dirty="0" smtClean="0"/>
            <a:t> pro Klick</a:t>
          </a:r>
          <a:endParaRPr lang="de-DE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200" b="0" kern="1200" dirty="0" smtClean="0"/>
            <a:t>für die Erfassung von </a:t>
          </a:r>
          <a:r>
            <a:rPr lang="de-DE" sz="1200" b="0" kern="1200" dirty="0" err="1" smtClean="0"/>
            <a:t>Conversions</a:t>
          </a:r>
          <a:r>
            <a:rPr lang="de-DE" sz="1200" b="0" kern="1200" dirty="0" smtClean="0"/>
            <a:t>, die jedes Mal relevant sind, wenn sie auftreten (z. B. E-Commerce-Transaktionen)</a:t>
          </a:r>
          <a:endParaRPr lang="de-DE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de-DE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200" b="1" kern="1200" dirty="0" smtClean="0"/>
            <a:t>Kennzahlen</a:t>
          </a:r>
          <a:endParaRPr lang="de-DE" sz="1200" b="1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200" b="0" i="1" kern="1200" dirty="0" err="1" smtClean="0"/>
            <a:t>Conversion</a:t>
          </a:r>
          <a:r>
            <a:rPr lang="de-DE" sz="1200" b="0" i="1" kern="1200" dirty="0" smtClean="0"/>
            <a:t>-Rate</a:t>
          </a:r>
          <a:r>
            <a:rPr lang="de-DE" sz="1200" b="0" kern="1200" dirty="0" smtClean="0"/>
            <a:t>: </a:t>
          </a:r>
          <a:r>
            <a:rPr lang="de-DE" sz="1200" b="0" kern="1200" dirty="0" err="1" smtClean="0"/>
            <a:t>Conversions</a:t>
          </a:r>
          <a:r>
            <a:rPr lang="de-DE" sz="1200" b="0" kern="1200" dirty="0" smtClean="0"/>
            <a:t> geteilt durch die Gesamtanzahl an Klicks</a:t>
          </a:r>
          <a:endParaRPr lang="de-DE" sz="1200" b="0" kern="1200" dirty="0"/>
        </a:p>
        <a:p>
          <a:pPr marL="342900" lvl="3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200" b="0" kern="1200" dirty="0" smtClean="0"/>
            <a:t>Da man auch mehr als eine </a:t>
          </a:r>
          <a:r>
            <a:rPr lang="de-DE" sz="1200" b="0" kern="1200" dirty="0" err="1" smtClean="0"/>
            <a:t>Conversion</a:t>
          </a:r>
          <a:r>
            <a:rPr lang="de-DE" sz="1200" b="0" kern="1200" dirty="0" smtClean="0"/>
            <a:t> pro Klick erhalten kann, kann diese </a:t>
          </a:r>
          <a:r>
            <a:rPr lang="de-DE" sz="1200" b="0" kern="1200" dirty="0" err="1" smtClean="0"/>
            <a:t>Conversion</a:t>
          </a:r>
          <a:r>
            <a:rPr lang="de-DE" sz="1200" b="0" kern="1200" dirty="0" smtClean="0"/>
            <a:t>-Rate über 100 Prozent liegen</a:t>
          </a:r>
          <a:endParaRPr lang="de-DE" sz="1200" b="0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200" b="0" i="1" kern="1200" dirty="0" smtClean="0"/>
            <a:t>Kosten/</a:t>
          </a:r>
          <a:r>
            <a:rPr lang="de-DE" sz="1200" b="0" i="1" kern="1200" dirty="0" err="1" smtClean="0"/>
            <a:t>Conv</a:t>
          </a:r>
          <a:r>
            <a:rPr lang="de-DE" sz="1200" b="0" i="1" kern="1200" dirty="0" smtClean="0"/>
            <a:t>.</a:t>
          </a:r>
          <a:r>
            <a:rPr lang="de-DE" sz="1200" b="0" kern="1200" dirty="0" smtClean="0"/>
            <a:t>: Gesamtkosten geteilt durch </a:t>
          </a:r>
          <a:r>
            <a:rPr lang="de-DE" sz="1200" b="0" kern="1200" dirty="0" err="1" smtClean="0"/>
            <a:t>Conversions</a:t>
          </a:r>
          <a:endParaRPr lang="de-DE" sz="1200" b="0" kern="1200" dirty="0"/>
        </a:p>
      </dsp:txBody>
      <dsp:txXfrm>
        <a:off x="4240224" y="511310"/>
        <a:ext cx="3719461" cy="265990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1B76C3-E1DB-476B-A038-30A055E1CC33}">
      <dsp:nvSpPr>
        <dsp:cNvPr id="0" name=""/>
        <dsp:cNvSpPr/>
      </dsp:nvSpPr>
      <dsp:spPr>
        <a:xfrm>
          <a:off x="0" y="51643"/>
          <a:ext cx="2487414" cy="1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 smtClean="0"/>
            <a:t>Kauf/Verkauf</a:t>
          </a:r>
          <a:endParaRPr lang="de-DE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900" kern="1200" dirty="0" smtClean="0"/>
            <a:t>E-Commerce-Websites</a:t>
          </a:r>
          <a:endParaRPr lang="de-DE" sz="1900" kern="1200" dirty="0"/>
        </a:p>
      </dsp:txBody>
      <dsp:txXfrm>
        <a:off x="0" y="51643"/>
        <a:ext cx="2487414" cy="1492448"/>
      </dsp:txXfrm>
    </dsp:sp>
    <dsp:sp modelId="{5AAF26D3-769F-4892-886B-59191C5375A0}">
      <dsp:nvSpPr>
        <dsp:cNvPr id="0" name=""/>
        <dsp:cNvSpPr/>
      </dsp:nvSpPr>
      <dsp:spPr>
        <a:xfrm>
          <a:off x="2736155" y="51643"/>
          <a:ext cx="2487414" cy="1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 smtClean="0"/>
            <a:t>Anfrage</a:t>
          </a:r>
          <a:endParaRPr lang="de-DE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900" kern="1200" dirty="0" smtClean="0"/>
            <a:t>Kontaktaufnahme</a:t>
          </a:r>
          <a:endParaRPr lang="de-DE" sz="1900" kern="1200" dirty="0"/>
        </a:p>
      </dsp:txBody>
      <dsp:txXfrm>
        <a:off x="2736155" y="51643"/>
        <a:ext cx="2487414" cy="1492448"/>
      </dsp:txXfrm>
    </dsp:sp>
    <dsp:sp modelId="{6FBEE2D5-7F93-4EF0-A8D9-85080FDD4551}">
      <dsp:nvSpPr>
        <dsp:cNvPr id="0" name=""/>
        <dsp:cNvSpPr/>
      </dsp:nvSpPr>
      <dsp:spPr>
        <a:xfrm>
          <a:off x="5472310" y="51643"/>
          <a:ext cx="2487414" cy="1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 smtClean="0"/>
            <a:t>Anmeldung</a:t>
          </a:r>
          <a:endParaRPr lang="de-DE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900" kern="1200" dirty="0" smtClean="0"/>
            <a:t>Newsletter</a:t>
          </a:r>
          <a:endParaRPr lang="de-DE" sz="1900" kern="1200" dirty="0"/>
        </a:p>
      </dsp:txBody>
      <dsp:txXfrm>
        <a:off x="5472310" y="51643"/>
        <a:ext cx="2487414" cy="1492448"/>
      </dsp:txXfrm>
    </dsp:sp>
    <dsp:sp modelId="{13A98D46-0EF5-4682-8E0E-7E005AAC97E2}">
      <dsp:nvSpPr>
        <dsp:cNvPr id="0" name=""/>
        <dsp:cNvSpPr/>
      </dsp:nvSpPr>
      <dsp:spPr>
        <a:xfrm>
          <a:off x="1368077" y="1792833"/>
          <a:ext cx="2487414" cy="1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 smtClean="0"/>
            <a:t>Aufrufen einer Schlüsselseite</a:t>
          </a:r>
          <a:endParaRPr lang="de-DE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900" kern="1200" dirty="0" smtClean="0"/>
            <a:t>besonders wertvolle Seite</a:t>
          </a:r>
          <a:endParaRPr lang="de-DE" sz="1900" kern="1200" dirty="0"/>
        </a:p>
      </dsp:txBody>
      <dsp:txXfrm>
        <a:off x="1368077" y="1792833"/>
        <a:ext cx="2487414" cy="1492448"/>
      </dsp:txXfrm>
    </dsp:sp>
    <dsp:sp modelId="{E151F26A-5441-43A7-9956-46D56473C5F0}">
      <dsp:nvSpPr>
        <dsp:cNvPr id="0" name=""/>
        <dsp:cNvSpPr/>
      </dsp:nvSpPr>
      <dsp:spPr>
        <a:xfrm>
          <a:off x="4104233" y="1792833"/>
          <a:ext cx="2487414" cy="1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 smtClean="0"/>
            <a:t>Sonstiges</a:t>
          </a:r>
          <a:endParaRPr lang="de-DE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900" kern="1200" smtClean="0"/>
            <a:t>eigenen Conversion-Typ definieren</a:t>
          </a:r>
          <a:endParaRPr lang="de-DE" sz="1900" kern="1200" dirty="0"/>
        </a:p>
      </dsp:txBody>
      <dsp:txXfrm>
        <a:off x="4104233" y="1792833"/>
        <a:ext cx="2487414" cy="14924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9058F54-9E11-4A60-BF1A-18D6CF1CD5E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19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-3964826"/>
            <a:ext cx="9144000" cy="8768824"/>
          </a:xfrm>
          <a:prstGeom prst="rect">
            <a:avLst/>
          </a:prstGeom>
          <a:gradFill flip="none" rotWithShape="1">
            <a:gsLst>
              <a:gs pos="14000">
                <a:srgbClr val="FFFF6D"/>
              </a:gs>
              <a:gs pos="74000">
                <a:srgbClr val="FFFF6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77356" y="696504"/>
            <a:ext cx="7561263" cy="1210865"/>
          </a:xfrm>
        </p:spPr>
        <p:txBody>
          <a:bodyPr/>
          <a:lstStyle>
            <a:lvl1pPr marL="447675" indent="-447675">
              <a:lnSpc>
                <a:spcPct val="90000"/>
              </a:lnSpc>
              <a:buClr>
                <a:schemeClr val="bg1"/>
              </a:buClr>
              <a:buFont typeface="Wingdings 2" pitchFamily="18" charset="2"/>
              <a:buChar char="¡"/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89057" y="2016007"/>
            <a:ext cx="7283473" cy="1500198"/>
          </a:xfrm>
          <a:prstGeom prst="rect">
            <a:avLst/>
          </a:prstGeom>
        </p:spPr>
        <p:txBody>
          <a:bodyPr/>
          <a:lstStyle>
            <a:lvl1pPr marL="0" indent="0">
              <a:buFont typeface="Wingdings" charset="2"/>
              <a:buNone/>
              <a:defRPr sz="2800"/>
            </a:lvl1pPr>
          </a:lstStyle>
          <a:p>
            <a:r>
              <a:rPr lang="de-DE" smtClean="0"/>
              <a:t>Formatvorlage des Untertitelmasters durch Klicken bearbeiten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24284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286750" y="4797029"/>
            <a:ext cx="425450" cy="32265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>
              <a:defRPr/>
            </a:pPr>
            <a:r>
              <a:rPr lang="de-DE" sz="2400" dirty="0">
                <a:solidFill>
                  <a:srgbClr val="DDDD39"/>
                </a:solidFill>
                <a:sym typeface="Wingdings"/>
              </a:rPr>
              <a:t>»</a:t>
            </a:r>
            <a:endParaRPr lang="de-DE" sz="2400" dirty="0">
              <a:solidFill>
                <a:srgbClr val="DDDD39"/>
              </a:solidFill>
            </a:endParaRPr>
          </a:p>
        </p:txBody>
      </p:sp>
      <p:sp>
        <p:nvSpPr>
          <p:cNvPr id="26" name="Titel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3" name="Inhaltsplatzhalter 32"/>
          <p:cNvSpPr>
            <a:spLocks noGrp="1"/>
          </p:cNvSpPr>
          <p:nvPr>
            <p:ph sz="quarter" idx="16"/>
          </p:nvPr>
        </p:nvSpPr>
        <p:spPr>
          <a:xfrm>
            <a:off x="752844" y="1165473"/>
            <a:ext cx="7959356" cy="3336280"/>
          </a:xfrm>
          <a:prstGeom prst="rect">
            <a:avLst/>
          </a:prstGeom>
        </p:spPr>
        <p:txBody>
          <a:bodyPr tIns="0" bIns="0">
            <a:normAutofit/>
          </a:bodyPr>
          <a:lstStyle>
            <a:lvl1pPr>
              <a:buSzPct val="90000"/>
              <a:buFont typeface="Wingdings 2" pitchFamily="18" charset="2"/>
              <a:buChar char=""/>
              <a:defRPr sz="2600" baseline="0"/>
            </a:lvl1pPr>
            <a:lvl2pPr marL="681038" indent="-223838">
              <a:defRPr baseline="0"/>
            </a:lvl2pPr>
            <a:lvl3pPr marL="1030288" indent="-188913">
              <a:defRPr sz="1600"/>
            </a:lvl3pPr>
            <a:lvl4pPr marL="1344613" indent="-171450">
              <a:buClr>
                <a:srgbClr val="DDDD39"/>
              </a:buClr>
              <a:buSzPct val="120000"/>
              <a:defRPr sz="1400"/>
            </a:lvl4pPr>
            <a:lvl5pPr marL="1666875" indent="-158750">
              <a:buClr>
                <a:srgbClr val="DDDD39"/>
              </a:buClr>
              <a:buSzPct val="120000"/>
              <a:buFont typeface="Courier New" pitchFamily="49" charset="0"/>
              <a:buChar char="o"/>
              <a:defRPr sz="12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D829-820A-4536-B592-67D33CF20153}" type="datetime1">
              <a:rPr lang="de-DE" smtClean="0"/>
              <a:t>31.08.2011</a:t>
            </a:fld>
            <a:endParaRPr lang="de-DE" dirty="0"/>
          </a:p>
        </p:txBody>
      </p:sp>
      <p:sp>
        <p:nvSpPr>
          <p:cNvPr id="6" name="Foliennummernplatzhalt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E92494-5FF0-4C96-A3C6-4222296B51B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Leistungsüberwachung + </a:t>
            </a:r>
            <a:r>
              <a:rPr lang="de-DE" dirty="0" err="1" smtClean="0"/>
              <a:t>Conversion</a:t>
            </a:r>
            <a:r>
              <a:rPr lang="de-DE" dirty="0" smtClean="0"/>
              <a:t>-Tracking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295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6741" y="3305177"/>
            <a:ext cx="6704360" cy="1021557"/>
          </a:xfrm>
        </p:spPr>
        <p:txBody>
          <a:bodyPr anchor="t"/>
          <a:lstStyle>
            <a:lvl1pPr algn="l">
              <a:defRPr sz="44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1916" y="2180035"/>
            <a:ext cx="6749184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solidFill>
                  <a:srgbClr val="DDDD39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6532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275" y="280987"/>
            <a:ext cx="64833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2200" y="4824412"/>
            <a:ext cx="4318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182E9FD-DD86-4682-8EF3-0AC1E04AB12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>
          <a:xfrm>
            <a:off x="7531100" y="4824412"/>
            <a:ext cx="1181100" cy="319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mtClean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2542CA7-AB8B-42C6-9F25-9AAB4F1D049A}" type="datetime1">
              <a:rPr lang="de-DE" smtClean="0"/>
              <a:t>31.08.2011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80000"/>
        <a:buFont typeface="Wingdings" pitchFamily="1" charset="2"/>
        <a:buChar char="n"/>
        <a:defRPr sz="2400">
          <a:solidFill>
            <a:srgbClr val="4C5A5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00000"/>
        <a:buFont typeface="Wingdings" pitchFamily="1" charset="2"/>
        <a:buChar char="§"/>
        <a:defRPr sz="2000">
          <a:solidFill>
            <a:srgbClr val="4C5A52"/>
          </a:solidFill>
          <a:latin typeface="+mn-lt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20000"/>
        <a:buFont typeface="Futura itao" pitchFamily="1" charset="0"/>
        <a:buChar char="»"/>
        <a:defRPr sz="2000">
          <a:solidFill>
            <a:srgbClr val="4C5A52"/>
          </a:solidFill>
          <a:latin typeface="+mn-lt"/>
        </a:defRPr>
      </a:lvl3pPr>
      <a:lvl4pPr marL="1600200" indent="-228600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rgbClr val="4C5A52"/>
          </a:solidFill>
          <a:latin typeface="+mn-lt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Char char="»"/>
        <a:defRPr sz="2000">
          <a:solidFill>
            <a:srgbClr val="4C5A5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://services.google.com/gap/Tracking_AdWords_Performance/player.html" TargetMode="External"/><Relationship Id="rId7" Type="http://schemas.openxmlformats.org/officeDocument/2006/relationships/diagramColors" Target="../diagrams/colors1.xml"/><Relationship Id="rId2" Type="http://schemas.openxmlformats.org/officeDocument/2006/relationships/hyperlink" Target="http://www.youtube.com/watch?v=fUN0QnNP8-o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adwords.google.de/o/ConversionTracking/Manager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Leistungsbewertung </a:t>
            </a:r>
            <a:r>
              <a:rPr lang="de-DE" dirty="0" smtClean="0"/>
              <a:t>+ </a:t>
            </a:r>
            <a:r>
              <a:rPr lang="de-DE" dirty="0" err="1" smtClean="0"/>
              <a:t>Conversion</a:t>
            </a:r>
            <a:r>
              <a:rPr lang="de-DE" dirty="0" smtClean="0"/>
              <a:t>-Tracking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err="1" smtClean="0"/>
              <a:t>AdWords</a:t>
            </a:r>
            <a:r>
              <a:rPr lang="de-DE" dirty="0" smtClean="0"/>
              <a:t>-Zertifizierung</a:t>
            </a:r>
          </a:p>
        </p:txBody>
      </p:sp>
    </p:spTree>
    <p:extLst>
      <p:ext uri="{BB962C8B-B14F-4D97-AF65-F5344CB8AC3E}">
        <p14:creationId xmlns:p14="http://schemas.microsoft.com/office/powerpoint/2010/main" val="289697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Leistungsbewertung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18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Qualitätsfaktor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de-DE" dirty="0" smtClean="0"/>
              <a:t>dient zur Bewertung</a:t>
            </a:r>
            <a:r>
              <a:rPr lang="de-DE" baseline="0" dirty="0" smtClean="0"/>
              <a:t> der Relevanz von </a:t>
            </a:r>
            <a:r>
              <a:rPr lang="de-DE" baseline="0" dirty="0" err="1" smtClean="0"/>
              <a:t>Keywords</a:t>
            </a:r>
            <a:endParaRPr lang="de-DE" baseline="0" dirty="0" smtClean="0"/>
          </a:p>
          <a:p>
            <a:pPr lvl="0"/>
            <a:endParaRPr lang="de-DE" baseline="0" dirty="0" smtClean="0"/>
          </a:p>
          <a:p>
            <a:pPr lvl="0"/>
            <a:r>
              <a:rPr lang="de-DE" baseline="0" dirty="0" smtClean="0"/>
              <a:t>wird anhand der CTR sowie der Relevanz von Anzeigentext, </a:t>
            </a:r>
            <a:r>
              <a:rPr lang="de-DE" baseline="0" dirty="0" err="1" smtClean="0"/>
              <a:t>Keyword</a:t>
            </a:r>
            <a:r>
              <a:rPr lang="de-DE" baseline="0" dirty="0" smtClean="0"/>
              <a:t>, Zielseite und anderen Werten ermittelt</a:t>
            </a:r>
          </a:p>
          <a:p>
            <a:pPr lvl="0"/>
            <a:endParaRPr lang="de-DE" baseline="0" dirty="0" smtClean="0"/>
          </a:p>
          <a:p>
            <a:pPr lvl="0"/>
            <a:r>
              <a:rPr lang="de-DE" baseline="0" dirty="0" smtClean="0"/>
              <a:t>Neuberechnung, wenn ein </a:t>
            </a:r>
            <a:r>
              <a:rPr lang="de-DE" baseline="0" dirty="0" err="1" smtClean="0"/>
              <a:t>Keyword</a:t>
            </a:r>
            <a:r>
              <a:rPr lang="de-DE" baseline="0" dirty="0" smtClean="0"/>
              <a:t> einer Suchanfrage entspricht = Anzeigenschaltung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31.08.2011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Leistungsüberwachung + Conversion-Tracking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55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Nutzung des Qualitätsfaktors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smtClean="0"/>
              <a:t>Beeinflussung der </a:t>
            </a:r>
          </a:p>
          <a:p>
            <a:pPr lvl="1"/>
            <a:r>
              <a:rPr lang="de-DE" dirty="0" smtClean="0"/>
              <a:t>tatsächlichen CPCs der </a:t>
            </a:r>
            <a:r>
              <a:rPr lang="de-DE" dirty="0" err="1" smtClean="0"/>
              <a:t>Keywords</a:t>
            </a:r>
            <a:endParaRPr lang="de-DE" dirty="0" smtClean="0"/>
          </a:p>
          <a:p>
            <a:pPr lvl="1"/>
            <a:r>
              <a:rPr lang="de-DE" baseline="0" dirty="0" smtClean="0"/>
              <a:t>Gebotsschätzungen für die erste Seite</a:t>
            </a:r>
          </a:p>
          <a:p>
            <a:pPr lvl="1"/>
            <a:endParaRPr lang="de-DE" baseline="0" dirty="0" smtClean="0"/>
          </a:p>
          <a:p>
            <a:r>
              <a:rPr lang="de-DE" baseline="0" dirty="0" smtClean="0"/>
              <a:t>Auswirkung auf </a:t>
            </a:r>
          </a:p>
          <a:p>
            <a:pPr lvl="1"/>
            <a:r>
              <a:rPr lang="de-DE" baseline="0" dirty="0" smtClean="0"/>
              <a:t>Teilnahme eines </a:t>
            </a:r>
            <a:r>
              <a:rPr lang="de-DE" baseline="0" dirty="0" err="1" smtClean="0"/>
              <a:t>Keywords</a:t>
            </a:r>
            <a:r>
              <a:rPr lang="de-DE" baseline="0" dirty="0" smtClean="0"/>
              <a:t> an einer Anzeigenauktion</a:t>
            </a:r>
          </a:p>
          <a:p>
            <a:pPr lvl="1"/>
            <a:r>
              <a:rPr lang="de-DE" baseline="0" dirty="0" smtClean="0"/>
              <a:t>Einordnung/Position einer Anzeige</a:t>
            </a:r>
          </a:p>
          <a:p>
            <a:pPr lvl="1"/>
            <a:endParaRPr lang="de-DE" baseline="0" dirty="0" smtClean="0"/>
          </a:p>
          <a:p>
            <a:r>
              <a:rPr lang="de-DE" dirty="0" smtClean="0"/>
              <a:t>Sicherstellen, dass</a:t>
            </a:r>
          </a:p>
          <a:p>
            <a:pPr lvl="1"/>
            <a:r>
              <a:rPr lang="de-DE" dirty="0" smtClean="0"/>
              <a:t>nur die relevantesten Anzeigen </a:t>
            </a:r>
            <a:r>
              <a:rPr lang="de-DE" smtClean="0"/>
              <a:t>angezeigt werden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31.08.2011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Leistungsüberwachung + Conversion-Tracking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40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Aufgabe des Qualitätsfaktors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 lvl="0"/>
            <a:r>
              <a:rPr lang="de-DE" dirty="0" smtClean="0"/>
              <a:t>Je höher der Qualitätsfaktor, desto geringer die Kosten und desto besser die Anzeigenposition.</a:t>
            </a:r>
          </a:p>
          <a:p>
            <a:pPr lvl="0"/>
            <a:endParaRPr lang="de-DE" dirty="0" smtClean="0"/>
          </a:p>
          <a:p>
            <a:pPr lvl="0"/>
            <a:r>
              <a:rPr lang="de-DE" dirty="0" smtClean="0"/>
              <a:t>Relevante Anzeigen erhalten tendenziell mehr Klicks, erscheinen an einer besseren Position und erzielen den größten Erfolg.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31.08.2011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Leistungsüberwachung + Conversion-Tracking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254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AdWords</a:t>
            </a:r>
            <a:r>
              <a:rPr lang="de-DE" dirty="0" smtClean="0"/>
              <a:t>-Tools zur Leistungsbewertung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3147813"/>
            <a:ext cx="7959356" cy="1353939"/>
          </a:xfrm>
        </p:spPr>
        <p:txBody>
          <a:bodyPr/>
          <a:lstStyle/>
          <a:p>
            <a:r>
              <a:rPr lang="de-DE" smtClean="0"/>
              <a:t>Video:</a:t>
            </a:r>
            <a:r>
              <a:rPr lang="de-DE" baseline="0" smtClean="0"/>
              <a:t> </a:t>
            </a:r>
            <a:r>
              <a:rPr lang="de-DE" smtClean="0">
                <a:hlinkClick r:id="rId2"/>
              </a:rPr>
              <a:t>Nützliche Tipps zur Verbesserung Ihrer AdWords-Leistung</a:t>
            </a:r>
          </a:p>
          <a:p>
            <a:r>
              <a:rPr lang="de-DE" smtClean="0"/>
              <a:t>Präsentation </a:t>
            </a:r>
            <a:r>
              <a:rPr lang="de-DE" smtClean="0">
                <a:hlinkClick r:id="rId3"/>
              </a:rPr>
              <a:t>Tracking</a:t>
            </a:r>
            <a:r>
              <a:rPr lang="de-DE" baseline="0" smtClean="0">
                <a:hlinkClick r:id="rId3"/>
              </a:rPr>
              <a:t> AdWords Performance</a:t>
            </a:r>
            <a:endParaRPr lang="de-DE" baseline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31.08.2011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Leistungsüberwachung + Conversion-Tracking</a:t>
            </a:r>
            <a:endParaRPr lang="de-DE" dirty="0"/>
          </a:p>
        </p:txBody>
      </p:sp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2996200848"/>
              </p:ext>
            </p:extLst>
          </p:nvPr>
        </p:nvGraphicFramePr>
        <p:xfrm>
          <a:off x="827584" y="987574"/>
          <a:ext cx="7056784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1675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häufige Leistungsprobleme</a:t>
            </a:r>
            <a:endParaRPr lang="de-DE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989160713"/>
              </p:ext>
            </p:extLst>
          </p:nvPr>
        </p:nvGraphicFramePr>
        <p:xfrm>
          <a:off x="752475" y="1165225"/>
          <a:ext cx="7959725" cy="333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31.08.2011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Leistungsüberwachung + Conversion-Tracking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209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AdWords</a:t>
            </a:r>
            <a:r>
              <a:rPr lang="de-DE" dirty="0" smtClean="0"/>
              <a:t>-Berichte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17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Berichttypen</a:t>
            </a:r>
            <a:endParaRPr lang="de-DE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2111714833"/>
              </p:ext>
            </p:extLst>
          </p:nvPr>
        </p:nvGraphicFramePr>
        <p:xfrm>
          <a:off x="752475" y="1165225"/>
          <a:ext cx="7959725" cy="333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31.08.2011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Leistungsüberwachung + Conversion-Tracking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2329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Conversion</a:t>
            </a:r>
            <a:r>
              <a:rPr lang="de-DE" dirty="0" smtClean="0"/>
              <a:t> Tracking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93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Conversion</a:t>
            </a:r>
            <a:r>
              <a:rPr lang="de-DE" dirty="0" smtClean="0"/>
              <a:t> Tracking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>
                <a:hlinkClick r:id="rId2"/>
              </a:rPr>
              <a:t>http://adwords.google.de/o/ConversionTracking/Manager</a:t>
            </a:r>
            <a:r>
              <a:rPr lang="de-DE" dirty="0" smtClean="0"/>
              <a:t> 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31.08.2011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11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Leistungsüberwachung + Conversion-Tracking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3123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Typen von </a:t>
            </a:r>
            <a:r>
              <a:rPr lang="de-DE" dirty="0" err="1" smtClean="0"/>
              <a:t>Conversions</a:t>
            </a:r>
            <a:endParaRPr lang="de-DE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1055555987"/>
              </p:ext>
            </p:extLst>
          </p:nvPr>
        </p:nvGraphicFramePr>
        <p:xfrm>
          <a:off x="752475" y="1165225"/>
          <a:ext cx="7959725" cy="333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31.08.2011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Leistungsüberwachung + Conversion-Tracking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67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Conversion</a:t>
            </a:r>
            <a:r>
              <a:rPr lang="de-DE" dirty="0" smtClean="0"/>
              <a:t> Tracking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mit Hilfe eines Code </a:t>
            </a:r>
            <a:r>
              <a:rPr lang="de-DE" dirty="0" err="1" smtClean="0"/>
              <a:t>Snippets</a:t>
            </a:r>
            <a:endParaRPr lang="de-DE" dirty="0" smtClean="0"/>
          </a:p>
          <a:p>
            <a:endParaRPr lang="de-DE" dirty="0"/>
          </a:p>
          <a:p>
            <a:r>
              <a:rPr lang="de-DE" dirty="0" smtClean="0"/>
              <a:t>kann auf dem Tab Berichterstellung deaktiviert</a:t>
            </a:r>
            <a:r>
              <a:rPr lang="de-DE" baseline="0" dirty="0" smtClean="0"/>
              <a:t> werden</a:t>
            </a:r>
          </a:p>
          <a:p>
            <a:endParaRPr lang="de-DE" baseline="0" dirty="0" smtClean="0"/>
          </a:p>
          <a:p>
            <a:r>
              <a:rPr lang="de-DE" baseline="0" dirty="0" smtClean="0"/>
              <a:t>man kann </a:t>
            </a:r>
            <a:r>
              <a:rPr lang="de-DE" dirty="0" smtClean="0"/>
              <a:t>bis zu 30 verschiedene </a:t>
            </a:r>
            <a:r>
              <a:rPr lang="de-DE" dirty="0" err="1" smtClean="0"/>
              <a:t>Conversion</a:t>
            </a:r>
            <a:r>
              <a:rPr lang="de-DE" dirty="0" smtClean="0"/>
              <a:t>-Aktionen erstellen (z. B. Transaktionstypen) und separate finanzielle Werte für jede Aktion einrichten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31.08.2011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Leistungsüberwachung + Conversion-Tracking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212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Typen von </a:t>
            </a:r>
            <a:r>
              <a:rPr lang="de-DE" dirty="0" err="1" smtClean="0"/>
              <a:t>Conversion</a:t>
            </a:r>
            <a:r>
              <a:rPr lang="de-DE" dirty="0" smtClean="0"/>
              <a:t>-Tracking-Aktionen </a:t>
            </a:r>
            <a:endParaRPr lang="de-DE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534655385"/>
              </p:ext>
            </p:extLst>
          </p:nvPr>
        </p:nvGraphicFramePr>
        <p:xfrm>
          <a:off x="752475" y="1165225"/>
          <a:ext cx="7959725" cy="333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31.08.2011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Leistungsüberwachung + Conversion-Tracking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8710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theme1.xml><?xml version="1.0" encoding="utf-8"?>
<a:theme xmlns:a="http://schemas.openxmlformats.org/drawingml/2006/main" name="Vorlage 16-9">
  <a:themeElements>
    <a:clrScheme name="ita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DE039"/>
      </a:accent1>
      <a:accent2>
        <a:srgbClr val="5B5B5B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CC"/>
      </a:hlink>
      <a:folHlink>
        <a:srgbClr val="99CC00"/>
      </a:folHlink>
    </a:clrScheme>
    <a:fontScheme name="Standarddesign">
      <a:majorFont>
        <a:latin typeface="Futura itao"/>
        <a:ea typeface=""/>
        <a:cs typeface=""/>
      </a:majorFont>
      <a:minorFont>
        <a:latin typeface="Futura itao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 16-9</Template>
  <TotalTime>0</TotalTime>
  <Words>475</Words>
  <Application>Microsoft Office PowerPoint</Application>
  <PresentationFormat>Bildschirmpräsentation (16:9)</PresentationFormat>
  <Paragraphs>119</Paragraphs>
  <Slides>14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5" baseType="lpstr">
      <vt:lpstr>Vorlage 16-9</vt:lpstr>
      <vt:lpstr>Leistungsbewertung + Conversion-Tracking</vt:lpstr>
      <vt:lpstr>Leistungsbewertung</vt:lpstr>
      <vt:lpstr>Qualitätsfaktor</vt:lpstr>
      <vt:lpstr>Nutzung des Qualitätsfaktors</vt:lpstr>
      <vt:lpstr>Aufgabe des Qualitätsfaktors</vt:lpstr>
      <vt:lpstr>AdWords-Tools zur Leistungsbewertung</vt:lpstr>
      <vt:lpstr>häufige Leistungsprobleme</vt:lpstr>
      <vt:lpstr>AdWords-Berichte</vt:lpstr>
      <vt:lpstr>Berichttypen</vt:lpstr>
      <vt:lpstr>Conversion Tracking</vt:lpstr>
      <vt:lpstr>Conversion Tracking</vt:lpstr>
      <vt:lpstr>Typen von Conversions</vt:lpstr>
      <vt:lpstr>Conversion Tracking</vt:lpstr>
      <vt:lpstr>Typen von Conversion-Tracking-Aktionen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Leistungsüberwachung + Conversion-Tracking</dc:title>
  <dc:creator>Henning Klingbeil</dc:creator>
  <cp:lastModifiedBy>Henning Klingbeil</cp:lastModifiedBy>
  <cp:revision>16</cp:revision>
  <dcterms:created xsi:type="dcterms:W3CDTF">2011-08-31T08:32:43Z</dcterms:created>
  <dcterms:modified xsi:type="dcterms:W3CDTF">2011-08-31T16:05:51Z</dcterms:modified>
</cp:coreProperties>
</file>