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59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475" autoAdjust="0"/>
  </p:normalViewPr>
  <p:slideViewPr>
    <p:cSldViewPr>
      <p:cViewPr varScale="1">
        <p:scale>
          <a:sx n="109" d="100"/>
          <a:sy n="109" d="100"/>
        </p:scale>
        <p:origin x="-102" y="4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Display Werbung auf YouTube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Zertifizierung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Display Werbung auf YouTube| </a:t>
            </a:r>
            <a:r>
              <a:rPr lang="de-DE" dirty="0" smtClean="0"/>
              <a:t>Vorteile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de-DE" dirty="0" smtClean="0"/>
              <a:t>Hohes Nutzerinteresse</a:t>
            </a:r>
          </a:p>
          <a:p>
            <a:pPr lvl="2"/>
            <a:r>
              <a:rPr lang="de-DE" dirty="0" smtClean="0"/>
              <a:t>Bild, Ton und Bewegung lösen eine emotionale Bindung an Content aus</a:t>
            </a:r>
          </a:p>
          <a:p>
            <a:pPr marL="457200" lvl="1" indent="0">
              <a:buNone/>
            </a:pPr>
            <a:endParaRPr lang="de-DE" dirty="0" smtClean="0"/>
          </a:p>
          <a:p>
            <a:pPr lvl="1"/>
            <a:r>
              <a:rPr lang="de-DE" dirty="0" smtClean="0"/>
              <a:t>Erreichen der Zielgruppe:</a:t>
            </a:r>
          </a:p>
          <a:p>
            <a:pPr lvl="2"/>
            <a:r>
              <a:rPr lang="de-DE" dirty="0" err="1" smtClean="0"/>
              <a:t>Keyword</a:t>
            </a:r>
            <a:r>
              <a:rPr lang="de-DE" dirty="0" smtClean="0"/>
              <a:t> </a:t>
            </a:r>
            <a:r>
              <a:rPr lang="de-DE" dirty="0" err="1" smtClean="0"/>
              <a:t>Targeting</a:t>
            </a:r>
            <a:endParaRPr lang="de-DE" dirty="0" smtClean="0"/>
          </a:p>
          <a:p>
            <a:pPr lvl="2"/>
            <a:r>
              <a:rPr lang="de-DE" dirty="0" smtClean="0"/>
              <a:t>Kontext </a:t>
            </a:r>
            <a:r>
              <a:rPr lang="de-DE" dirty="0" err="1" smtClean="0"/>
              <a:t>Targeting</a:t>
            </a:r>
            <a:endParaRPr lang="de-DE" dirty="0" smtClean="0"/>
          </a:p>
          <a:p>
            <a:pPr lvl="2"/>
            <a:r>
              <a:rPr lang="de-DE" dirty="0" smtClean="0"/>
              <a:t>Interessenbezogene Werbung</a:t>
            </a:r>
          </a:p>
          <a:p>
            <a:pPr lvl="3"/>
            <a:r>
              <a:rPr lang="de-DE" dirty="0" smtClean="0"/>
              <a:t>Basierend auf vorherigen Aktionen im Web</a:t>
            </a:r>
          </a:p>
          <a:p>
            <a:pPr lvl="3"/>
            <a:r>
              <a:rPr lang="de-DE" dirty="0" smtClean="0"/>
              <a:t>“</a:t>
            </a:r>
            <a:r>
              <a:rPr lang="de-DE" dirty="0" err="1" smtClean="0"/>
              <a:t>Remarketing</a:t>
            </a:r>
            <a:r>
              <a:rPr lang="de-DE" dirty="0" smtClean="0"/>
              <a:t>“: Ausrichtung auf Nutzer, die zuvor die Website des </a:t>
            </a:r>
            <a:r>
              <a:rPr lang="de-DE" dirty="0" err="1" smtClean="0"/>
              <a:t>Vermarkters</a:t>
            </a:r>
            <a:r>
              <a:rPr lang="de-DE" dirty="0" smtClean="0"/>
              <a:t> besucht haben.</a:t>
            </a:r>
          </a:p>
          <a:p>
            <a:pPr lvl="2"/>
            <a:r>
              <a:rPr lang="de-DE" dirty="0" smtClean="0"/>
              <a:t>Nutzerdaten:</a:t>
            </a:r>
          </a:p>
          <a:p>
            <a:pPr lvl="3"/>
            <a:r>
              <a:rPr lang="de-DE" dirty="0"/>
              <a:t>Alter, Geschlecht, Standort, </a:t>
            </a:r>
            <a:r>
              <a:rPr lang="de-DE" dirty="0" smtClean="0"/>
              <a:t>Spracheinstellung</a:t>
            </a:r>
            <a:endParaRPr lang="de-DE" dirty="0"/>
          </a:p>
          <a:p>
            <a:pPr lvl="2"/>
            <a:endParaRPr lang="de-DE" dirty="0" smtClean="0"/>
          </a:p>
          <a:p>
            <a:pPr lvl="2"/>
            <a:endParaRPr lang="de-DE" dirty="0" smtClean="0"/>
          </a:p>
          <a:p>
            <a:pPr lvl="3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Anzeigenschaltung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Für Videos mit urheberrechtlich geschütztem </a:t>
            </a:r>
            <a:r>
              <a:rPr lang="de-DE" dirty="0" smtClean="0"/>
              <a:t>Content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Für Videos die teil des  YouTube-Partnerprogramm </a:t>
            </a:r>
            <a:r>
              <a:rPr lang="de-DE" dirty="0" smtClean="0"/>
              <a:t>sind</a:t>
            </a:r>
          </a:p>
          <a:p>
            <a:pPr lvl="1"/>
            <a:r>
              <a:rPr lang="de-DE" dirty="0" smtClean="0"/>
              <a:t>YouTube Partner sind Ersteller mit tausenden von Aufrufen</a:t>
            </a:r>
            <a:endParaRPr lang="de-DE" dirty="0" smtClean="0"/>
          </a:p>
          <a:p>
            <a:pPr lvl="1"/>
            <a:r>
              <a:rPr lang="de-DE" dirty="0" smtClean="0"/>
              <a:t>Der Content-Ersteller kann mithilfe des Programms Umsatz generieren</a:t>
            </a:r>
            <a:r>
              <a:rPr lang="de-DE" dirty="0" smtClean="0"/>
              <a:t>.</a:t>
            </a:r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19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YouTube Seitentypen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241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YouTube Seitentypen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75606"/>
            <a:ext cx="3546671" cy="2736304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572000" y="1203598"/>
            <a:ext cx="360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+mj-lt"/>
              </a:rPr>
              <a:t>Startseite</a:t>
            </a:r>
          </a:p>
          <a:p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Für Kunden, die eine maximale Markenbekanntheit und Reichweite erzielen wollen</a:t>
            </a:r>
            <a:r>
              <a:rPr lang="de-DE" dirty="0" smtClean="0">
                <a:latin typeface="+mj-lt"/>
              </a:rPr>
              <a:t>. </a:t>
            </a:r>
          </a:p>
          <a:p>
            <a:pPr marL="285750" indent="-285750">
              <a:buFont typeface="Arial" pitchFamily="34" charset="0"/>
              <a:buChar char="•"/>
            </a:pPr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960 x 250 Pixel (Flash)</a:t>
            </a:r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Der </a:t>
            </a:r>
            <a:r>
              <a:rPr lang="de-DE" dirty="0" err="1" smtClean="0">
                <a:latin typeface="+mj-lt"/>
              </a:rPr>
              <a:t>Masthead</a:t>
            </a:r>
            <a:r>
              <a:rPr lang="de-DE" dirty="0" smtClean="0">
                <a:latin typeface="+mj-lt"/>
              </a:rPr>
              <a:t>-Block muss vorher reserviert werden – für einen ganzen Tag. (mind. </a:t>
            </a:r>
            <a:r>
              <a:rPr lang="de-DE" dirty="0" smtClean="0">
                <a:latin typeface="+mj-lt"/>
              </a:rPr>
              <a:t>35.000$)</a:t>
            </a:r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174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YouTube Seitentypen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03598"/>
            <a:ext cx="3766365" cy="3024336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572000" y="1203598"/>
            <a:ext cx="36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+mj-lt"/>
              </a:rPr>
              <a:t>Suchergebnisse</a:t>
            </a:r>
          </a:p>
          <a:p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Ausrichtung auf Nutzer die bestimmten Content suchen.</a:t>
            </a:r>
          </a:p>
          <a:p>
            <a:pPr marL="285750" indent="-285750">
              <a:buFont typeface="Arial" pitchFamily="34" charset="0"/>
              <a:buChar char="•"/>
            </a:pPr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Funktioniert ähnlich wie die Google </a:t>
            </a:r>
            <a:r>
              <a:rPr lang="de-DE" dirty="0" smtClean="0">
                <a:latin typeface="+mj-lt"/>
              </a:rPr>
              <a:t>Suche (Gebote)</a:t>
            </a:r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386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YouTube Seitentypen</a:t>
            </a:r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31590"/>
            <a:ext cx="3900054" cy="3336925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4716016" y="1203597"/>
            <a:ext cx="36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+mj-lt"/>
              </a:rPr>
              <a:t>Wiedergabeseite</a:t>
            </a:r>
          </a:p>
          <a:p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Im Videos selbst als </a:t>
            </a:r>
            <a:r>
              <a:rPr lang="de-DE" dirty="0" smtClean="0">
                <a:latin typeface="+mj-lt"/>
              </a:rPr>
              <a:t>Banner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(480x70 - </a:t>
            </a:r>
            <a:r>
              <a:rPr lang="de-DE" dirty="0" err="1" smtClean="0">
                <a:latin typeface="+mj-lt"/>
              </a:rPr>
              <a:t>text</a:t>
            </a:r>
            <a:r>
              <a:rPr lang="de-DE" dirty="0" smtClean="0">
                <a:latin typeface="+mj-lt"/>
              </a:rPr>
              <a:t>, </a:t>
            </a:r>
            <a:r>
              <a:rPr lang="de-DE" dirty="0" err="1" smtClean="0">
                <a:latin typeface="+mj-lt"/>
              </a:rPr>
              <a:t>swf</a:t>
            </a:r>
            <a:r>
              <a:rPr lang="de-DE" dirty="0" smtClean="0">
                <a:latin typeface="+mj-lt"/>
              </a:rPr>
              <a:t>, </a:t>
            </a:r>
            <a:r>
              <a:rPr lang="de-DE" dirty="0" err="1" smtClean="0">
                <a:latin typeface="+mj-lt"/>
              </a:rPr>
              <a:t>jpg</a:t>
            </a:r>
            <a:r>
              <a:rPr lang="de-DE" dirty="0" smtClean="0">
                <a:latin typeface="+mj-lt"/>
              </a:rPr>
              <a:t>, </a:t>
            </a:r>
            <a:r>
              <a:rPr lang="de-DE" dirty="0" err="1" smtClean="0">
                <a:latin typeface="+mj-lt"/>
              </a:rPr>
              <a:t>gif</a:t>
            </a:r>
            <a:r>
              <a:rPr lang="de-DE" dirty="0" smtClean="0">
                <a:latin typeface="+mj-lt"/>
              </a:rPr>
              <a:t>)</a:t>
            </a:r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Neben dem </a:t>
            </a:r>
            <a:r>
              <a:rPr lang="de-DE" dirty="0" smtClean="0">
                <a:latin typeface="+mj-lt"/>
              </a:rPr>
              <a:t>Video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 (300x250 Pixel </a:t>
            </a:r>
            <a:r>
              <a:rPr lang="de-DE" dirty="0" err="1">
                <a:latin typeface="+mj-lt"/>
              </a:rPr>
              <a:t>gif,jpg,swf</a:t>
            </a:r>
            <a:r>
              <a:rPr lang="de-DE" dirty="0" smtClean="0">
                <a:latin typeface="+mj-lt"/>
              </a:rPr>
              <a:t>)</a:t>
            </a:r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de-DE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Als </a:t>
            </a:r>
            <a:r>
              <a:rPr lang="de-DE" dirty="0" err="1" smtClean="0">
                <a:latin typeface="+mj-lt"/>
              </a:rPr>
              <a:t>Pre</a:t>
            </a:r>
            <a:r>
              <a:rPr lang="de-DE" dirty="0" smtClean="0">
                <a:latin typeface="+mj-lt"/>
              </a:rPr>
              <a:t>-Roll Werbung bevor das Video beginnt</a:t>
            </a:r>
            <a:r>
              <a:rPr lang="de-DE" dirty="0" smtClean="0">
                <a:latin typeface="+mj-lt"/>
              </a:rPr>
              <a:t>.</a:t>
            </a:r>
            <a:endParaRPr lang="de-DE" dirty="0">
              <a:latin typeface="+mj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Kurz: 15 </a:t>
            </a:r>
            <a:r>
              <a:rPr lang="de-DE" dirty="0" err="1" smtClean="0">
                <a:latin typeface="+mj-lt"/>
              </a:rPr>
              <a:t>sek</a:t>
            </a:r>
            <a:endParaRPr lang="de-DE" dirty="0" smtClean="0">
              <a:latin typeface="+mj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de-DE" dirty="0" smtClean="0">
                <a:latin typeface="+mj-lt"/>
              </a:rPr>
              <a:t>Lang: 30 </a:t>
            </a:r>
            <a:r>
              <a:rPr lang="de-DE" dirty="0" err="1" smtClean="0">
                <a:latin typeface="+mj-lt"/>
              </a:rPr>
              <a:t>sek</a:t>
            </a:r>
            <a:endParaRPr lang="de-DE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762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Video </a:t>
            </a:r>
            <a:r>
              <a:rPr lang="de-DE" dirty="0" err="1" smtClean="0"/>
              <a:t>Targeting</a:t>
            </a:r>
            <a:r>
              <a:rPr lang="de-DE" dirty="0" smtClean="0"/>
              <a:t> Tool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5220072" y="1059582"/>
            <a:ext cx="3276104" cy="3336280"/>
          </a:xfrm>
        </p:spPr>
        <p:txBody>
          <a:bodyPr/>
          <a:lstStyle/>
          <a:p>
            <a:r>
              <a:rPr lang="de-DE" sz="2000" dirty="0" smtClean="0"/>
              <a:t>google.com/</a:t>
            </a:r>
            <a:r>
              <a:rPr lang="de-DE" sz="2000" dirty="0" err="1" smtClean="0"/>
              <a:t>videotargeting</a:t>
            </a:r>
            <a:endParaRPr lang="de-DE" sz="2000" dirty="0" smtClean="0"/>
          </a:p>
          <a:p>
            <a:endParaRPr lang="de-DE" sz="2000" dirty="0" smtClean="0"/>
          </a:p>
          <a:p>
            <a:r>
              <a:rPr lang="de-DE" sz="2000" dirty="0" smtClean="0"/>
              <a:t>Nach </a:t>
            </a:r>
            <a:r>
              <a:rPr lang="de-DE" sz="2000" dirty="0" err="1" smtClean="0"/>
              <a:t>Keywords</a:t>
            </a:r>
            <a:r>
              <a:rPr lang="de-DE" sz="2000" dirty="0" smtClean="0"/>
              <a:t>, Standort &amp; Zielgruppe filterbar</a:t>
            </a:r>
          </a:p>
          <a:p>
            <a:endParaRPr lang="de-DE" sz="2000" dirty="0" smtClean="0"/>
          </a:p>
          <a:p>
            <a:r>
              <a:rPr lang="de-DE" sz="2000" dirty="0" smtClean="0"/>
              <a:t>Kampagnen werden im </a:t>
            </a:r>
            <a:r>
              <a:rPr lang="de-DE" sz="2000" dirty="0" err="1" smtClean="0"/>
              <a:t>Adwords</a:t>
            </a:r>
            <a:r>
              <a:rPr lang="de-DE" sz="2000" dirty="0"/>
              <a:t>-</a:t>
            </a:r>
            <a:r>
              <a:rPr lang="de-DE" sz="2000" dirty="0" smtClean="0"/>
              <a:t>konto gespeichert</a:t>
            </a:r>
            <a:endParaRPr lang="de-DE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9582"/>
            <a:ext cx="434485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31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Werbung auf YouTube über </a:t>
            </a:r>
            <a:r>
              <a:rPr lang="de-DE" dirty="0" err="1" smtClean="0"/>
              <a:t>AdWords</a:t>
            </a:r>
            <a:r>
              <a:rPr lang="de-DE" dirty="0" smtClean="0"/>
              <a:t>	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..über das Display-Netzwerk</a:t>
            </a:r>
          </a:p>
          <a:p>
            <a:r>
              <a:rPr lang="de-DE" dirty="0" smtClean="0"/>
              <a:t>Anzeigeformate</a:t>
            </a:r>
          </a:p>
          <a:p>
            <a:pPr lvl="1"/>
            <a:r>
              <a:rPr lang="de-DE" dirty="0" smtClean="0"/>
              <a:t>Textanzeigen</a:t>
            </a:r>
          </a:p>
          <a:p>
            <a:pPr lvl="1"/>
            <a:r>
              <a:rPr lang="de-DE" dirty="0" smtClean="0"/>
              <a:t>Display Anzeigen</a:t>
            </a:r>
          </a:p>
          <a:p>
            <a:pPr lvl="1"/>
            <a:r>
              <a:rPr lang="de-DE" dirty="0" err="1" smtClean="0"/>
              <a:t>InVideo</a:t>
            </a:r>
            <a:r>
              <a:rPr lang="de-DE" dirty="0" smtClean="0"/>
              <a:t>-</a:t>
            </a:r>
            <a:r>
              <a:rPr lang="de-DE" dirty="0" err="1" smtClean="0"/>
              <a:t>Overlay</a:t>
            </a:r>
            <a:r>
              <a:rPr lang="de-DE" dirty="0" smtClean="0"/>
              <a:t>-Anzeigen</a:t>
            </a:r>
          </a:p>
          <a:p>
            <a:pPr lvl="1"/>
            <a:r>
              <a:rPr lang="de-DE" dirty="0" smtClean="0"/>
              <a:t>Gesponserte Videos</a:t>
            </a:r>
          </a:p>
          <a:p>
            <a:pPr lvl="1"/>
            <a:r>
              <a:rPr lang="de-DE" dirty="0" smtClean="0"/>
              <a:t>In-Stream Anzeigen</a:t>
            </a:r>
          </a:p>
          <a:p>
            <a:pPr lvl="1"/>
            <a:r>
              <a:rPr lang="de-DE" dirty="0" smtClean="0"/>
              <a:t>Handy Anzeigen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02.09.2011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628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274</Words>
  <Application>Microsoft Office PowerPoint</Application>
  <PresentationFormat>Bildschirmpräsentation (16:9)</PresentationFormat>
  <Paragraphs>84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Vorlage 16-9</vt:lpstr>
      <vt:lpstr>Display Werbung auf YouTube</vt:lpstr>
      <vt:lpstr>Display Werbung auf YouTube| Vorteile</vt:lpstr>
      <vt:lpstr>Anzeigenschaltung</vt:lpstr>
      <vt:lpstr>YouTube Seitentypen</vt:lpstr>
      <vt:lpstr>YouTube Seitentypen</vt:lpstr>
      <vt:lpstr>YouTube Seitentypen</vt:lpstr>
      <vt:lpstr>YouTube Seitentypen</vt:lpstr>
      <vt:lpstr>Video Targeting Tool</vt:lpstr>
      <vt:lpstr>Werbung auf YouTube über AdWords </vt:lpstr>
    </vt:vector>
  </TitlesOfParts>
  <Company>itao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Abrechnungen und Zahlungen </dc:title>
  <dc:creator>Eneko</dc:creator>
  <cp:lastModifiedBy>Eneko</cp:lastModifiedBy>
  <cp:revision>66</cp:revision>
  <dcterms:created xsi:type="dcterms:W3CDTF">2011-07-15T07:01:13Z</dcterms:created>
  <dcterms:modified xsi:type="dcterms:W3CDTF">2011-09-02T12:05:33Z</dcterms:modified>
</cp:coreProperties>
</file>