
<file path=[Content_Types].xml><?xml version="1.0" encoding="utf-8"?>
<Types xmlns="http://schemas.openxmlformats.org/package/2006/content-types">
  <Default Extension="png" ContentType="image/png"/>
  <Default Extension="tmp" ContentType="image/png"/>
  <Default Extension="jpeg" ContentType="image/jpeg"/>
  <Default Extension="rels" ContentType="application/vnd.openxmlformats-package.relationships+xml"/>
  <Default Extension="xml" ContentType="application/xml"/>
  <Default Extension="gif" ContentType="image/gif"/>
  <Default Extension="AVI" ContentType="video/avi"/>
  <Default Extension="jpg" ContentType="image/jpeg"/>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diagrams/data2.xml" ContentType="application/vnd.openxmlformats-officedocument.drawingml.diagramData+xml"/>
  <Override PartName="/ppt/diagrams/layout2.xml" ContentType="application/vnd.openxmlformats-officedocument.drawingml.diagramLayout+xml"/>
  <Override PartName="/ppt/diagrams/quickStyle2.xml" ContentType="application/vnd.openxmlformats-officedocument.drawingml.diagramStyle+xml"/>
  <Override PartName="/ppt/diagrams/colors2.xml" ContentType="application/vnd.openxmlformats-officedocument.drawingml.diagramColors+xml"/>
  <Override PartName="/ppt/diagrams/drawing2.xml" ContentType="application/vnd.ms-office.drawingml.diagramDrawing+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ppt/notesSlides/notesSlide27.xml" ContentType="application/vnd.openxmlformats-officedocument.presentationml.notesSlide+xml"/>
  <Override PartName="/ppt/notesSlides/notesSlide28.xml" ContentType="application/vnd.openxmlformats-officedocument.presentationml.notesSlide+xml"/>
  <Override PartName="/ppt/notesSlides/notesSlide29.xml" ContentType="application/vnd.openxmlformats-officedocument.presentationml.notesSlide+xml"/>
  <Override PartName="/ppt/notesSlides/notesSlide30.xml" ContentType="application/vnd.openxmlformats-officedocument.presentationml.notesSlide+xml"/>
  <Override PartName="/ppt/notesSlides/notesSlide31.xml" ContentType="application/vnd.openxmlformats-officedocument.presentationml.notesSlide+xml"/>
  <Override PartName="/ppt/diagrams/data3.xml" ContentType="application/vnd.openxmlformats-officedocument.drawingml.diagramData+xml"/>
  <Override PartName="/ppt/diagrams/layout3.xml" ContentType="application/vnd.openxmlformats-officedocument.drawingml.diagramLayout+xml"/>
  <Override PartName="/ppt/diagrams/quickStyle3.xml" ContentType="application/vnd.openxmlformats-officedocument.drawingml.diagramStyle+xml"/>
  <Override PartName="/ppt/diagrams/colors3.xml" ContentType="application/vnd.openxmlformats-officedocument.drawingml.diagramColors+xml"/>
  <Override PartName="/ppt/diagrams/drawing3.xml" ContentType="application/vnd.ms-office.drawingml.diagramDrawing+xml"/>
  <Override PartName="/ppt/notesSlides/notesSlide32.xml" ContentType="application/vnd.openxmlformats-officedocument.presentationml.notesSlide+xml"/>
  <Override PartName="/ppt/notesSlides/notesSlide33.xml" ContentType="application/vnd.openxmlformats-officedocument.presentationml.notesSlide+xml"/>
  <Override PartName="/ppt/notesSlides/notesSlide34.xml" ContentType="application/vnd.openxmlformats-officedocument.presentationml.notesSlide+xml"/>
  <Override PartName="/ppt/notesSlides/notesSlide35.xml" ContentType="application/vnd.openxmlformats-officedocument.presentationml.notesSlide+xml"/>
  <Override PartName="/ppt/notesSlides/notesSlide36.xml" ContentType="application/vnd.openxmlformats-officedocument.presentationml.notesSlide+xml"/>
  <Override PartName="/ppt/notesSlides/notesSlide37.xml" ContentType="application/vnd.openxmlformats-officedocument.presentationml.notesSlide+xml"/>
  <Override PartName="/ppt/notesSlides/notesSlide38.xml" ContentType="application/vnd.openxmlformats-officedocument.presentationml.notesSlide+xml"/>
  <Override PartName="/ppt/notesSlides/notesSlide39.xml" ContentType="application/vnd.openxmlformats-officedocument.presentationml.notesSlide+xml"/>
  <Override PartName="/ppt/notesSlides/notesSlide40.xml" ContentType="application/vnd.openxmlformats-officedocument.presentationml.notesSlide+xml"/>
  <Override PartName="/ppt/notesSlides/notesSlide41.xml" ContentType="application/vnd.openxmlformats-officedocument.presentationml.notesSlide+xml"/>
  <Override PartName="/ppt/notesSlides/notesSlide42.xml" ContentType="application/vnd.openxmlformats-officedocument.presentationml.notesSlide+xml"/>
  <Override PartName="/ppt/notesSlides/notesSlide43.xml" ContentType="application/vnd.openxmlformats-officedocument.presentationml.notesSlide+xml"/>
  <Override PartName="/ppt/notesSlides/notesSlide44.xml" ContentType="application/vnd.openxmlformats-officedocument.presentationml.notesSlide+xml"/>
  <Override PartName="/ppt/notesSlides/notesSlide45.xml" ContentType="application/vnd.openxmlformats-officedocument.presentationml.notesSlide+xml"/>
  <Override PartName="/ppt/notesSlides/notesSlide46.xml" ContentType="application/vnd.openxmlformats-officedocument.presentationml.notesSlide+xml"/>
  <Override PartName="/ppt/diagrams/data4.xml" ContentType="application/vnd.openxmlformats-officedocument.drawingml.diagramData+xml"/>
  <Override PartName="/ppt/diagrams/layout4.xml" ContentType="application/vnd.openxmlformats-officedocument.drawingml.diagramLayout+xml"/>
  <Override PartName="/ppt/diagrams/quickStyle4.xml" ContentType="application/vnd.openxmlformats-officedocument.drawingml.diagramStyle+xml"/>
  <Override PartName="/ppt/diagrams/colors4.xml" ContentType="application/vnd.openxmlformats-officedocument.drawingml.diagramColors+xml"/>
  <Override PartName="/ppt/diagrams/drawing4.xml" ContentType="application/vnd.ms-office.drawingml.diagramDrawing+xml"/>
  <Override PartName="/ppt/notesSlides/notesSlide47.xml" ContentType="application/vnd.openxmlformats-officedocument.presentationml.notesSlide+xml"/>
  <Override PartName="/ppt/diagrams/data5.xml" ContentType="application/vnd.openxmlformats-officedocument.drawingml.diagramData+xml"/>
  <Override PartName="/ppt/diagrams/layout5.xml" ContentType="application/vnd.openxmlformats-officedocument.drawingml.diagramLayout+xml"/>
  <Override PartName="/ppt/diagrams/quickStyle5.xml" ContentType="application/vnd.openxmlformats-officedocument.drawingml.diagramStyle+xml"/>
  <Override PartName="/ppt/diagrams/colors5.xml" ContentType="application/vnd.openxmlformats-officedocument.drawingml.diagramColors+xml"/>
  <Override PartName="/ppt/diagrams/drawing5.xml" ContentType="application/vnd.ms-office.drawingml.diagramDrawing+xml"/>
  <Override PartName="/ppt/notesSlides/notesSlide48.xml" ContentType="application/vnd.openxmlformats-officedocument.presentationml.notesSlide+xml"/>
  <Override PartName="/ppt/notesSlides/notesSlide49.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showSpecialPlsOnTitleSld="0" saveSubsetFonts="1">
  <p:sldMasterIdLst>
    <p:sldMasterId id="2147483648" r:id="rId1"/>
  </p:sldMasterIdLst>
  <p:notesMasterIdLst>
    <p:notesMasterId r:id="rId66"/>
  </p:notesMasterIdLst>
  <p:handoutMasterIdLst>
    <p:handoutMasterId r:id="rId67"/>
  </p:handoutMasterIdLst>
  <p:sldIdLst>
    <p:sldId id="256" r:id="rId2"/>
    <p:sldId id="271" r:id="rId3"/>
    <p:sldId id="294" r:id="rId4"/>
    <p:sldId id="352" r:id="rId5"/>
    <p:sldId id="351" r:id="rId6"/>
    <p:sldId id="305" r:id="rId7"/>
    <p:sldId id="298" r:id="rId8"/>
    <p:sldId id="276" r:id="rId9"/>
    <p:sldId id="291" r:id="rId10"/>
    <p:sldId id="355" r:id="rId11"/>
    <p:sldId id="290" r:id="rId12"/>
    <p:sldId id="300" r:id="rId13"/>
    <p:sldId id="272" r:id="rId14"/>
    <p:sldId id="295" r:id="rId15"/>
    <p:sldId id="301" r:id="rId16"/>
    <p:sldId id="307" r:id="rId17"/>
    <p:sldId id="308" r:id="rId18"/>
    <p:sldId id="273" r:id="rId19"/>
    <p:sldId id="311" r:id="rId20"/>
    <p:sldId id="312" r:id="rId21"/>
    <p:sldId id="275" r:id="rId22"/>
    <p:sldId id="329" r:id="rId23"/>
    <p:sldId id="282" r:id="rId24"/>
    <p:sldId id="283" r:id="rId25"/>
    <p:sldId id="284" r:id="rId26"/>
    <p:sldId id="288" r:id="rId27"/>
    <p:sldId id="285" r:id="rId28"/>
    <p:sldId id="289" r:id="rId29"/>
    <p:sldId id="292" r:id="rId30"/>
    <p:sldId id="330" r:id="rId31"/>
    <p:sldId id="331" r:id="rId32"/>
    <p:sldId id="332" r:id="rId33"/>
    <p:sldId id="333" r:id="rId34"/>
    <p:sldId id="334" r:id="rId35"/>
    <p:sldId id="268" r:id="rId36"/>
    <p:sldId id="335" r:id="rId37"/>
    <p:sldId id="336" r:id="rId38"/>
    <p:sldId id="264" r:id="rId39"/>
    <p:sldId id="337" r:id="rId40"/>
    <p:sldId id="269" r:id="rId41"/>
    <p:sldId id="309" r:id="rId42"/>
    <p:sldId id="314" r:id="rId43"/>
    <p:sldId id="338" r:id="rId44"/>
    <p:sldId id="358" r:id="rId45"/>
    <p:sldId id="367" r:id="rId46"/>
    <p:sldId id="368" r:id="rId47"/>
    <p:sldId id="360" r:id="rId48"/>
    <p:sldId id="365" r:id="rId49"/>
    <p:sldId id="366" r:id="rId50"/>
    <p:sldId id="315" r:id="rId51"/>
    <p:sldId id="339" r:id="rId52"/>
    <p:sldId id="361" r:id="rId53"/>
    <p:sldId id="340" r:id="rId54"/>
    <p:sldId id="341" r:id="rId55"/>
    <p:sldId id="342" r:id="rId56"/>
    <p:sldId id="343" r:id="rId57"/>
    <p:sldId id="344" r:id="rId58"/>
    <p:sldId id="345" r:id="rId59"/>
    <p:sldId id="362" r:id="rId60"/>
    <p:sldId id="363" r:id="rId61"/>
    <p:sldId id="347" r:id="rId62"/>
    <p:sldId id="364" r:id="rId63"/>
    <p:sldId id="287" r:id="rId64"/>
    <p:sldId id="327" r:id="rId65"/>
  </p:sldIdLst>
  <p:sldSz cx="9144000" cy="6858000" type="screen4x3"/>
  <p:notesSz cx="6858000" cy="9144000"/>
  <p:defaultTextStyle>
    <a:defPPr>
      <a:defRPr lang="de-DE"/>
    </a:defPPr>
    <a:lvl1pPr algn="l" rtl="0" fontAlgn="base">
      <a:spcBef>
        <a:spcPct val="0"/>
      </a:spcBef>
      <a:spcAft>
        <a:spcPct val="0"/>
      </a:spcAft>
      <a:defRPr kern="1200">
        <a:solidFill>
          <a:schemeClr val="tx1"/>
        </a:solidFill>
        <a:latin typeface="Arial" charset="0"/>
        <a:ea typeface="+mn-ea"/>
        <a:cs typeface="+mn-cs"/>
      </a:defRPr>
    </a:lvl1pPr>
    <a:lvl2pPr marL="457200" algn="l" rtl="0" fontAlgn="base">
      <a:spcBef>
        <a:spcPct val="0"/>
      </a:spcBef>
      <a:spcAft>
        <a:spcPct val="0"/>
      </a:spcAft>
      <a:defRPr kern="1200">
        <a:solidFill>
          <a:schemeClr val="tx1"/>
        </a:solidFill>
        <a:latin typeface="Arial" charset="0"/>
        <a:ea typeface="+mn-ea"/>
        <a:cs typeface="+mn-cs"/>
      </a:defRPr>
    </a:lvl2pPr>
    <a:lvl3pPr marL="914400" algn="l" rtl="0" fontAlgn="base">
      <a:spcBef>
        <a:spcPct val="0"/>
      </a:spcBef>
      <a:spcAft>
        <a:spcPct val="0"/>
      </a:spcAft>
      <a:defRPr kern="1200">
        <a:solidFill>
          <a:schemeClr val="tx1"/>
        </a:solidFill>
        <a:latin typeface="Arial" charset="0"/>
        <a:ea typeface="+mn-ea"/>
        <a:cs typeface="+mn-cs"/>
      </a:defRPr>
    </a:lvl3pPr>
    <a:lvl4pPr marL="1371600" algn="l" rtl="0" fontAlgn="base">
      <a:spcBef>
        <a:spcPct val="0"/>
      </a:spcBef>
      <a:spcAft>
        <a:spcPct val="0"/>
      </a:spcAft>
      <a:defRPr kern="1200">
        <a:solidFill>
          <a:schemeClr val="tx1"/>
        </a:solidFill>
        <a:latin typeface="Arial" charset="0"/>
        <a:ea typeface="+mn-ea"/>
        <a:cs typeface="+mn-cs"/>
      </a:defRPr>
    </a:lvl4pPr>
    <a:lvl5pPr marL="1828800" algn="l" rtl="0" fontAlgn="base">
      <a:spcBef>
        <a:spcPct val="0"/>
      </a:spcBef>
      <a:spcAft>
        <a:spcPct val="0"/>
      </a:spcAft>
      <a:defRPr kern="1200">
        <a:solidFill>
          <a:schemeClr val="tx1"/>
        </a:solidFill>
        <a:latin typeface="Arial" charset="0"/>
        <a:ea typeface="+mn-ea"/>
        <a:cs typeface="+mn-cs"/>
      </a:defRPr>
    </a:lvl5pPr>
    <a:lvl6pPr marL="2286000" algn="l" defTabSz="914400" rtl="0" eaLnBrk="1" latinLnBrk="0" hangingPunct="1">
      <a:defRPr kern="1200">
        <a:solidFill>
          <a:schemeClr val="tx1"/>
        </a:solidFill>
        <a:latin typeface="Arial" charset="0"/>
        <a:ea typeface="+mn-ea"/>
        <a:cs typeface="+mn-cs"/>
      </a:defRPr>
    </a:lvl6pPr>
    <a:lvl7pPr marL="2743200" algn="l" defTabSz="914400" rtl="0" eaLnBrk="1" latinLnBrk="0" hangingPunct="1">
      <a:defRPr kern="1200">
        <a:solidFill>
          <a:schemeClr val="tx1"/>
        </a:solidFill>
        <a:latin typeface="Arial" charset="0"/>
        <a:ea typeface="+mn-ea"/>
        <a:cs typeface="+mn-cs"/>
      </a:defRPr>
    </a:lvl7pPr>
    <a:lvl8pPr marL="3200400" algn="l" defTabSz="914400" rtl="0" eaLnBrk="1" latinLnBrk="0" hangingPunct="1">
      <a:defRPr kern="1200">
        <a:solidFill>
          <a:schemeClr val="tx1"/>
        </a:solidFill>
        <a:latin typeface="Arial" charset="0"/>
        <a:ea typeface="+mn-ea"/>
        <a:cs typeface="+mn-cs"/>
      </a:defRPr>
    </a:lvl8pPr>
    <a:lvl9pPr marL="3657600" algn="l" defTabSz="914400" rtl="0" eaLnBrk="1" latinLnBrk="0" hangingPunct="1">
      <a:defRPr kern="1200">
        <a:solidFill>
          <a:schemeClr val="tx1"/>
        </a:solidFill>
        <a:latin typeface="Arial" charset="0"/>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DDD39"/>
    <a:srgbClr val="4C5A52"/>
    <a:srgbClr val="FFFF6D"/>
    <a:srgbClr val="FFFF60"/>
    <a:srgbClr val="212325"/>
  </p:clrMru>
  <p:extLst>
    <p:ext uri="{E76CE94A-603C-4142-B9EB-6D1370010A27}">
      <p14:discardImageEditData xmlns:p14="http://schemas.microsoft.com/office/powerpoint/2010/main" val="0"/>
    </p:ext>
    <p:ext uri="{D31A062A-798A-4329-ABDD-BBA856620510}">
      <p14:defaultImageDpi xmlns:p14="http://schemas.microsoft.com/office/powerpoint/2010/main" val="220"/>
    </p:ext>
  </p:extLst>
</p:presentationPr>
</file>

<file path=ppt/tableStyles.xml><?xml version="1.0" encoding="utf-8"?>
<a:tblStyleLst xmlns:a="http://schemas.openxmlformats.org/drawingml/2006/main" def="{5C22544A-7EE6-4342-B048-85BDC9FD1C3A}">
  <a:tblStyle styleId="{5C22544A-7EE6-4342-B048-85BDC9FD1C3A}" styleName="Mittlere Formatvorlage 2 - Akz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Mittlere Formatvorlage 1 - Akzent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34587" autoAdjust="0"/>
    <p:restoredTop sz="86402" autoAdjust="0"/>
  </p:normalViewPr>
  <p:slideViewPr>
    <p:cSldViewPr>
      <p:cViewPr varScale="1">
        <p:scale>
          <a:sx n="86" d="100"/>
          <a:sy n="86" d="100"/>
        </p:scale>
        <p:origin x="-1212" y="-78"/>
      </p:cViewPr>
      <p:guideLst>
        <p:guide orient="horz" pos="2160"/>
        <p:guide pos="2880"/>
      </p:guideLst>
    </p:cSldViewPr>
  </p:slideViewPr>
  <p:outlineViewPr>
    <p:cViewPr>
      <p:scale>
        <a:sx n="33" d="100"/>
        <a:sy n="33" d="100"/>
      </p:scale>
      <p:origin x="0" y="0"/>
    </p:cViewPr>
  </p:outlineViewPr>
  <p:notesTextViewPr>
    <p:cViewPr>
      <p:scale>
        <a:sx n="100" d="100"/>
        <a:sy n="100" d="100"/>
      </p:scale>
      <p:origin x="0" y="0"/>
    </p:cViewPr>
  </p:notesTextViewPr>
  <p:sorterViewPr>
    <p:cViewPr>
      <p:scale>
        <a:sx n="100" d="100"/>
        <a:sy n="100" d="100"/>
      </p:scale>
      <p:origin x="0" y="0"/>
    </p:cViewPr>
  </p:sorterViewPr>
  <p:gridSpacing cx="72008" cy="72008"/>
</p:viewPr>
</file>

<file path=ppt/_rels/presentation.xml.rels><?xml version="1.0" encoding="UTF-8" standalone="yes"?>
<Relationships xmlns="http://schemas.openxmlformats.org/package/2006/relationships"><Relationship Id="rId13" Type="http://schemas.openxmlformats.org/officeDocument/2006/relationships/slide" Target="slides/slide12.xml"/><Relationship Id="rId18" Type="http://schemas.openxmlformats.org/officeDocument/2006/relationships/slide" Target="slides/slide17.xml"/><Relationship Id="rId26" Type="http://schemas.openxmlformats.org/officeDocument/2006/relationships/slide" Target="slides/slide25.xml"/><Relationship Id="rId39" Type="http://schemas.openxmlformats.org/officeDocument/2006/relationships/slide" Target="slides/slide38.xml"/><Relationship Id="rId21" Type="http://schemas.openxmlformats.org/officeDocument/2006/relationships/slide" Target="slides/slide20.xml"/><Relationship Id="rId34" Type="http://schemas.openxmlformats.org/officeDocument/2006/relationships/slide" Target="slides/slide33.xml"/><Relationship Id="rId42" Type="http://schemas.openxmlformats.org/officeDocument/2006/relationships/slide" Target="slides/slide41.xml"/><Relationship Id="rId47" Type="http://schemas.openxmlformats.org/officeDocument/2006/relationships/slide" Target="slides/slide46.xml"/><Relationship Id="rId50" Type="http://schemas.openxmlformats.org/officeDocument/2006/relationships/slide" Target="slides/slide49.xml"/><Relationship Id="rId55" Type="http://schemas.openxmlformats.org/officeDocument/2006/relationships/slide" Target="slides/slide54.xml"/><Relationship Id="rId63" Type="http://schemas.openxmlformats.org/officeDocument/2006/relationships/slide" Target="slides/slide62.xml"/><Relationship Id="rId68" Type="http://schemas.openxmlformats.org/officeDocument/2006/relationships/presProps" Target="presProps.xml"/><Relationship Id="rId7" Type="http://schemas.openxmlformats.org/officeDocument/2006/relationships/slide" Target="slides/slide6.xml"/><Relationship Id="rId71"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slide" Target="slides/slide15.xml"/><Relationship Id="rId29" Type="http://schemas.openxmlformats.org/officeDocument/2006/relationships/slide" Target="slides/slide28.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24" Type="http://schemas.openxmlformats.org/officeDocument/2006/relationships/slide" Target="slides/slide23.xml"/><Relationship Id="rId32" Type="http://schemas.openxmlformats.org/officeDocument/2006/relationships/slide" Target="slides/slide31.xml"/><Relationship Id="rId37" Type="http://schemas.openxmlformats.org/officeDocument/2006/relationships/slide" Target="slides/slide36.xml"/><Relationship Id="rId40" Type="http://schemas.openxmlformats.org/officeDocument/2006/relationships/slide" Target="slides/slide39.xml"/><Relationship Id="rId45" Type="http://schemas.openxmlformats.org/officeDocument/2006/relationships/slide" Target="slides/slide44.xml"/><Relationship Id="rId53" Type="http://schemas.openxmlformats.org/officeDocument/2006/relationships/slide" Target="slides/slide52.xml"/><Relationship Id="rId58" Type="http://schemas.openxmlformats.org/officeDocument/2006/relationships/slide" Target="slides/slide57.xml"/><Relationship Id="rId66" Type="http://schemas.openxmlformats.org/officeDocument/2006/relationships/notesMaster" Target="notesMasters/notesMaster1.xml"/><Relationship Id="rId5" Type="http://schemas.openxmlformats.org/officeDocument/2006/relationships/slide" Target="slides/slide4.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61" Type="http://schemas.openxmlformats.org/officeDocument/2006/relationships/slide" Target="slides/slide60.xml"/><Relationship Id="rId10" Type="http://schemas.openxmlformats.org/officeDocument/2006/relationships/slide" Target="slides/slide9.xml"/><Relationship Id="rId19" Type="http://schemas.openxmlformats.org/officeDocument/2006/relationships/slide" Target="slides/slide18.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slide" Target="slides/slide13.xml"/><Relationship Id="rId22" Type="http://schemas.openxmlformats.org/officeDocument/2006/relationships/slide" Target="slides/slide21.xml"/><Relationship Id="rId27" Type="http://schemas.openxmlformats.org/officeDocument/2006/relationships/slide" Target="slides/slide26.xml"/><Relationship Id="rId30" Type="http://schemas.openxmlformats.org/officeDocument/2006/relationships/slide" Target="slides/slide29.xml"/><Relationship Id="rId35" Type="http://schemas.openxmlformats.org/officeDocument/2006/relationships/slide" Target="slides/slide34.xml"/><Relationship Id="rId43" Type="http://schemas.openxmlformats.org/officeDocument/2006/relationships/slide" Target="slides/slide42.xml"/><Relationship Id="rId48" Type="http://schemas.openxmlformats.org/officeDocument/2006/relationships/slide" Target="slides/slide47.xml"/><Relationship Id="rId56" Type="http://schemas.openxmlformats.org/officeDocument/2006/relationships/slide" Target="slides/slide55.xml"/><Relationship Id="rId64" Type="http://schemas.openxmlformats.org/officeDocument/2006/relationships/slide" Target="slides/slide63.xml"/><Relationship Id="rId69" Type="http://schemas.openxmlformats.org/officeDocument/2006/relationships/viewProps" Target="viewProps.xml"/><Relationship Id="rId8" Type="http://schemas.openxmlformats.org/officeDocument/2006/relationships/slide" Target="slides/slide7.xml"/><Relationship Id="rId51" Type="http://schemas.openxmlformats.org/officeDocument/2006/relationships/slide" Target="slides/slide50.xml"/><Relationship Id="rId3" Type="http://schemas.openxmlformats.org/officeDocument/2006/relationships/slide" Target="slides/slide2.xml"/><Relationship Id="rId12" Type="http://schemas.openxmlformats.org/officeDocument/2006/relationships/slide" Target="slides/slide11.xml"/><Relationship Id="rId17" Type="http://schemas.openxmlformats.org/officeDocument/2006/relationships/slide" Target="slides/slide16.xml"/><Relationship Id="rId25" Type="http://schemas.openxmlformats.org/officeDocument/2006/relationships/slide" Target="slides/slide24.xml"/><Relationship Id="rId33" Type="http://schemas.openxmlformats.org/officeDocument/2006/relationships/slide" Target="slides/slide32.xml"/><Relationship Id="rId38" Type="http://schemas.openxmlformats.org/officeDocument/2006/relationships/slide" Target="slides/slide37.xml"/><Relationship Id="rId46" Type="http://schemas.openxmlformats.org/officeDocument/2006/relationships/slide" Target="slides/slide45.xml"/><Relationship Id="rId59" Type="http://schemas.openxmlformats.org/officeDocument/2006/relationships/slide" Target="slides/slide58.xml"/><Relationship Id="rId67" Type="http://schemas.openxmlformats.org/officeDocument/2006/relationships/handoutMaster" Target="handoutMasters/handoutMaster1.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theme" Target="theme/theme1.xml"/></Relationships>
</file>

<file path=ppt/diagrams/_rels/data2.xml.rels><?xml version="1.0" encoding="UTF-8" standalone="yes"?>
<Relationships xmlns="http://schemas.openxmlformats.org/package/2006/relationships"><Relationship Id="rId1" Type="http://schemas.openxmlformats.org/officeDocument/2006/relationships/image" Target="../media/image5.jpeg"/></Relationships>
</file>

<file path=ppt/diagrams/_rels/drawing2.xml.rels><?xml version="1.0" encoding="UTF-8" standalone="yes"?>
<Relationships xmlns="http://schemas.openxmlformats.org/package/2006/relationships"><Relationship Id="rId1" Type="http://schemas.openxmlformats.org/officeDocument/2006/relationships/image" Target="../media/image5.jpeg"/></Relationships>
</file>

<file path=ppt/diagrams/colors1.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2.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3.xml><?xml version="1.0" encoding="utf-8"?>
<dgm:colorsDef xmlns:dgm="http://schemas.openxmlformats.org/drawingml/2006/diagram" xmlns:a="http://schemas.openxmlformats.org/drawingml/2006/main" uniqueId="urn:microsoft.com/office/officeart/2005/8/colors/colorful2">
  <dgm:title val=""/>
  <dgm:desc val=""/>
  <dgm:catLst>
    <dgm:cat type="colorful" pri="10200"/>
  </dgm:catLst>
  <dgm:styleLbl name="node0">
    <dgm:fillClrLst meth="repeat">
      <a:schemeClr val="accent1"/>
    </dgm:fillClrLst>
    <dgm:linClrLst meth="repeat">
      <a:schemeClr val="lt1"/>
    </dgm:linClrLst>
    <dgm:effectClrLst/>
    <dgm:txLinClrLst/>
    <dgm:txFillClrLst/>
    <dgm:txEffectClrLst/>
  </dgm:styleLbl>
  <dgm:styleLbl name="node1">
    <dgm:fillClrLst>
      <a:schemeClr val="accent2"/>
      <a:schemeClr val="accent3"/>
    </dgm:fillClrLst>
    <dgm:linClrLst meth="repeat">
      <a:schemeClr val="lt1"/>
    </dgm:linClrLst>
    <dgm:effectClrLst/>
    <dgm:txLinClrLst/>
    <dgm:txFillClrLst/>
    <dgm:txEffectClrLst/>
  </dgm:styleLbl>
  <dgm:styleLbl name="alignNode1">
    <dgm:fillClrLst>
      <a:schemeClr val="accent2"/>
      <a:schemeClr val="accent3"/>
    </dgm:fillClrLst>
    <dgm:linClrLst>
      <a:schemeClr val="accent2"/>
      <a:schemeClr val="accent3"/>
    </dgm:linClrLst>
    <dgm:effectClrLst/>
    <dgm:txLinClrLst/>
    <dgm:txFillClrLst/>
    <dgm:txEffectClrLst/>
  </dgm:styleLbl>
  <dgm:styleLbl name="lnNode1">
    <dgm:fillClrLst>
      <a:schemeClr val="accent2"/>
      <a:schemeClr val="accent3"/>
    </dgm:fillClrLst>
    <dgm:linClrLst meth="repeat">
      <a:schemeClr val="lt1"/>
    </dgm:linClrLst>
    <dgm:effectClrLst/>
    <dgm:txLinClrLst/>
    <dgm:txFillClrLst/>
    <dgm:txEffectClrLst/>
  </dgm:styleLbl>
  <dgm:styleLbl name="vennNode1">
    <dgm:fillClrLst>
      <a:schemeClr val="accent2">
        <a:alpha val="50000"/>
      </a:schemeClr>
      <a:schemeClr val="accent3">
        <a:alpha val="50000"/>
      </a:schemeClr>
    </dgm:fillClrLst>
    <dgm:linClrLst meth="repeat">
      <a:schemeClr val="lt1"/>
    </dgm:linClrLst>
    <dgm:effectClrLst/>
    <dgm:txLinClrLst/>
    <dgm:txFillClrLst/>
    <dgm:txEffectClrLst/>
  </dgm:styleLbl>
  <dgm:styleLbl name="node2">
    <dgm:fillClrLst>
      <a:schemeClr val="accent3"/>
    </dgm:fillClrLst>
    <dgm:linClrLst meth="repeat">
      <a:schemeClr val="lt1"/>
    </dgm:linClrLst>
    <dgm:effectClrLst/>
    <dgm:txLinClrLst/>
    <dgm:txFillClrLst/>
    <dgm:txEffectClrLst/>
  </dgm:styleLbl>
  <dgm:styleLbl name="node3">
    <dgm:fillClrLst>
      <a:schemeClr val="accent4"/>
    </dgm:fillClrLst>
    <dgm:linClrLst meth="repeat">
      <a:schemeClr val="lt1"/>
    </dgm:linClrLst>
    <dgm:effectClrLst/>
    <dgm:txLinClrLst/>
    <dgm:txFillClrLst/>
    <dgm:txEffectClrLst/>
  </dgm:styleLbl>
  <dgm:styleLbl name="node4">
    <dgm:fillClrLst>
      <a:schemeClr val="accent5"/>
    </dgm:fillClrLst>
    <dgm:linClrLst meth="repeat">
      <a:schemeClr val="lt1"/>
    </dgm:linClrLst>
    <dgm:effectClrLst/>
    <dgm:txLinClrLst/>
    <dgm:txFillClrLst/>
    <dgm:txEffectClrLst/>
  </dgm:styleLbl>
  <dgm:styleLbl name="fgImgPlace1">
    <dgm:fillClrLst>
      <a:schemeClr val="accent2">
        <a:tint val="50000"/>
      </a:schemeClr>
      <a:schemeClr val="accent3">
        <a:tint val="5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3">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chemeClr val="accent3"/>
    </dgm:fillClrLst>
    <dgm:linClrLst meth="repeat">
      <a:schemeClr val="lt1"/>
    </dgm:linClrLst>
    <dgm:effectClrLst/>
    <dgm:txLinClrLst/>
    <dgm:txFillClrLst/>
    <dgm:txEffectClrLst/>
  </dgm:styleLbl>
  <dgm:styleLbl name="fgSibTrans2D1">
    <dgm:fillClrLst>
      <a:schemeClr val="accent2"/>
      <a:schemeClr val="accent3"/>
    </dgm:fillClrLst>
    <dgm:linClrLst meth="repeat">
      <a:schemeClr val="lt1"/>
    </dgm:linClrLst>
    <dgm:effectClrLst/>
    <dgm:txLinClrLst/>
    <dgm:txFillClrLst meth="repeat">
      <a:schemeClr val="lt1"/>
    </dgm:txFillClrLst>
    <dgm:txEffectClrLst/>
  </dgm:styleLbl>
  <dgm:styleLbl name="bgSibTrans2D1">
    <dgm:fillClrLst>
      <a:schemeClr val="accent2"/>
      <a:schemeClr val="accent3"/>
    </dgm:fillClrLst>
    <dgm:linClrLst meth="repeat">
      <a:schemeClr val="lt1"/>
    </dgm:linClrLst>
    <dgm:effectClrLst/>
    <dgm:txLinClrLst/>
    <dgm:txFillClrLst meth="repeat">
      <a:schemeClr val="lt1"/>
    </dgm:txFillClrLst>
    <dgm:txEffectClrLst/>
  </dgm:styleLbl>
  <dgm:styleLbl name="sibTrans1D1">
    <dgm:fillClrLst/>
    <dgm:linClrLst>
      <a:schemeClr val="accent2"/>
      <a:schemeClr val="accent3"/>
    </dgm:linClrLst>
    <dgm:effectClrLst/>
    <dgm:txLinClrLst/>
    <dgm:txFillClrLst meth="repeat">
      <a:schemeClr val="tx1"/>
    </dgm:txFillClrLst>
    <dgm:txEffectClrLst/>
  </dgm:styleLbl>
  <dgm:styleLbl name="callout">
    <dgm:fillClrLst meth="repeat">
      <a:schemeClr val="accent2"/>
    </dgm:fillClrLst>
    <dgm:linClrLst meth="repeat">
      <a:schemeClr val="accent2">
        <a:tint val="50000"/>
      </a:schemeClr>
    </dgm:linClrLst>
    <dgm:effectClrLst/>
    <dgm:txLinClrLst/>
    <dgm:txFillClrLst meth="repeat">
      <a:schemeClr val="tx1"/>
    </dgm:txFillClrLst>
    <dgm:txEffectClrLst/>
  </dgm:styleLbl>
  <dgm:styleLbl name="asst0">
    <dgm:fillClrLst meth="repeat">
      <a:schemeClr val="accent2"/>
    </dgm:fillClrLst>
    <dgm:linClrLst meth="repeat">
      <a:schemeClr val="lt1">
        <a:shade val="80000"/>
      </a:schemeClr>
    </dgm:linClrLst>
    <dgm:effectClrLst/>
    <dgm:txLinClrLst/>
    <dgm:txFillClrLst/>
    <dgm:txEffectClrLst/>
  </dgm:styleLbl>
  <dgm:styleLbl name="asst1">
    <dgm:fillClrLst meth="repeat">
      <a:schemeClr val="accent3"/>
    </dgm:fillClrLst>
    <dgm:linClrLst meth="repeat">
      <a:schemeClr val="lt1">
        <a:shade val="80000"/>
      </a:schemeClr>
    </dgm:linClrLst>
    <dgm:effectClrLst/>
    <dgm:txLinClrLst/>
    <dgm:txFillClrLst/>
    <dgm:txEffectClrLst/>
  </dgm:styleLbl>
  <dgm:styleLbl name="asst2">
    <dgm:fillClrLst>
      <a:schemeClr val="accent4"/>
    </dgm:fillClrLst>
    <dgm:linClrLst meth="repeat">
      <a:schemeClr val="lt1"/>
    </dgm:linClrLst>
    <dgm:effectClrLst/>
    <dgm:txLinClrLst/>
    <dgm:txFillClrLst/>
    <dgm:txEffectClrLst/>
  </dgm:styleLbl>
  <dgm:styleLbl name="asst3">
    <dgm:fillClrLst>
      <a:schemeClr val="accent5"/>
    </dgm:fillClrLst>
    <dgm:linClrLst meth="repeat">
      <a:schemeClr val="lt1"/>
    </dgm:linClrLst>
    <dgm:effectClrLst/>
    <dgm:txLinClrLst/>
    <dgm:txFillClrLst/>
    <dgm:txEffectClrLst/>
  </dgm:styleLbl>
  <dgm:styleLbl name="asst4">
    <dgm:fillClrLst>
      <a:schemeClr val="accent6"/>
    </dgm:fillClrLst>
    <dgm:linClrLst meth="repeat">
      <a:schemeClr val="lt1"/>
    </dgm:linClrLst>
    <dgm:effectClrLst/>
    <dgm:txLinClrLst/>
    <dgm:txFillClrLst/>
    <dgm:txEffectClrLst/>
  </dgm:styleLbl>
  <dgm:styleLbl name="parChTrans2D1">
    <dgm:fillClrLst meth="repeat">
      <a:schemeClr val="accent2"/>
    </dgm:fillClrLst>
    <dgm:linClrLst meth="repeat">
      <a:schemeClr val="lt1"/>
    </dgm:linClrLst>
    <dgm:effectClrLst/>
    <dgm:txLinClrLst/>
    <dgm:txFillClrLst meth="repeat">
      <a:schemeClr val="lt1"/>
    </dgm:txFillClrLst>
    <dgm:txEffectClrLst/>
  </dgm:styleLbl>
  <dgm:styleLbl name="parChTrans2D2">
    <dgm:fillClrLst meth="repeat">
      <a:schemeClr val="accent3"/>
    </dgm:fillClrLst>
    <dgm:linClrLst meth="repeat">
      <a:schemeClr val="lt1"/>
    </dgm:linClrLst>
    <dgm:effectClrLst/>
    <dgm:txLinClrLst/>
    <dgm:txFillClrLst/>
    <dgm:txEffectClrLst/>
  </dgm:styleLbl>
  <dgm:styleLbl name="parChTrans2D3">
    <dgm:fillClrLst meth="repeat">
      <a:schemeClr val="accent4"/>
    </dgm:fillClrLst>
    <dgm:linClrLst meth="repeat">
      <a:schemeClr val="lt1"/>
    </dgm:linClrLst>
    <dgm:effectClrLst/>
    <dgm:txLinClrLst/>
    <dgm:txFillClrLst/>
    <dgm:txEffectClrLst/>
  </dgm:styleLbl>
  <dgm:styleLbl name="parChTrans2D4">
    <dgm:fillClrLst meth="repeat">
      <a:schemeClr val="accent5"/>
    </dgm:fillClrLst>
    <dgm:linClrLst meth="repeat">
      <a:schemeClr val="lt1"/>
    </dgm:linClrLst>
    <dgm:effectClrLst/>
    <dgm:txLinClrLst/>
    <dgm:txFillClrLst meth="repeat">
      <a:schemeClr val="lt1"/>
    </dgm:txFillClrLst>
    <dgm:txEffectClrLst/>
  </dgm:styleLbl>
  <dgm:styleLbl name="parChTrans1D1">
    <dgm:fillClrLst meth="repeat">
      <a:schemeClr val="accent2"/>
    </dgm:fillClrLst>
    <dgm:linClrLst meth="repeat">
      <a:schemeClr val="accent2"/>
    </dgm:linClrLst>
    <dgm:effectClrLst/>
    <dgm:txLinClrLst/>
    <dgm:txFillClrLst meth="repeat">
      <a:schemeClr val="tx1"/>
    </dgm:txFillClrLst>
    <dgm:txEffectClrLst/>
  </dgm:styleLbl>
  <dgm:styleLbl name="parChTrans1D2">
    <dgm:fillClrLst meth="repeat">
      <a:schemeClr val="accent2">
        <a:tint val="90000"/>
      </a:schemeClr>
    </dgm:fillClrLst>
    <dgm:linClrLst meth="repeat">
      <a:schemeClr val="accent3"/>
    </dgm:linClrLst>
    <dgm:effectClrLst/>
    <dgm:txLinClrLst/>
    <dgm:txFillClrLst meth="repeat">
      <a:schemeClr val="tx1"/>
    </dgm:txFillClrLst>
    <dgm:txEffectClrLst/>
  </dgm:styleLbl>
  <dgm:styleLbl name="parChTrans1D3">
    <dgm:fillClrLst meth="repeat">
      <a:schemeClr val="accent2">
        <a:tint val="70000"/>
      </a:schemeClr>
    </dgm:fillClrLst>
    <dgm:linClrLst meth="repeat">
      <a:schemeClr val="accent4"/>
    </dgm:linClrLst>
    <dgm:effectClrLst/>
    <dgm:txLinClrLst/>
    <dgm:txFillClrLst meth="repeat">
      <a:schemeClr val="tx1"/>
    </dgm:txFillClrLst>
    <dgm:txEffectClrLst/>
  </dgm:styleLbl>
  <dgm:styleLbl name="parChTrans1D4">
    <dgm:fillClrLst meth="repeat">
      <a:schemeClr val="accent2">
        <a:tint val="50000"/>
      </a:schemeClr>
    </dgm:fillClrLst>
    <dgm:linClrLst meth="repeat">
      <a:schemeClr val="accent5"/>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chemeClr val="accent3"/>
    </dgm:linClrLst>
    <dgm:effectClrLst/>
    <dgm:txLinClrLst/>
    <dgm:txFillClrLst meth="repeat">
      <a:schemeClr val="dk1"/>
    </dgm:txFillClrLst>
    <dgm:txEffectClrLst/>
  </dgm:styleLbl>
  <dgm:styleLbl name="solidFgAcc1">
    <dgm:fillClrLst meth="repeat">
      <a:schemeClr val="lt1"/>
    </dgm:fillClrLst>
    <dgm:linClrLst>
      <a:schemeClr val="accent2"/>
      <a:schemeClr val="accent3"/>
    </dgm:linClrLst>
    <dgm:effectClrLst/>
    <dgm:txLinClrLst/>
    <dgm:txFillClrLst meth="repeat">
      <a:schemeClr val="dk1"/>
    </dgm:txFillClrLst>
    <dgm:txEffectClrLst/>
  </dgm:styleLbl>
  <dgm:styleLbl name="solidAlignAcc1">
    <dgm:fillClrLst meth="repeat">
      <a:schemeClr val="lt1"/>
    </dgm:fillClrLst>
    <dgm:linClrLst>
      <a:schemeClr val="accent2"/>
      <a:schemeClr val="accent3"/>
    </dgm:linClrLst>
    <dgm:effectClrLst/>
    <dgm:txLinClrLst/>
    <dgm:txFillClrLst meth="repeat">
      <a:schemeClr val="dk1"/>
    </dgm:txFillClrLst>
    <dgm:txEffectClrLst/>
  </dgm:styleLbl>
  <dgm:styleLbl name="solidBgAcc1">
    <dgm:fillClrLst meth="repeat">
      <a:schemeClr val="lt1"/>
    </dgm:fillClrLst>
    <dgm:linClrLst>
      <a:schemeClr val="accent2"/>
      <a:schemeClr val="accent3"/>
    </dgm:linClrLst>
    <dgm:effectClrLst/>
    <dgm:txLinClrLst/>
    <dgm:txFillClrLst meth="repeat">
      <a:schemeClr val="dk1"/>
    </dgm:txFillClrLst>
    <dgm:txEffectClrLst/>
  </dgm:styleLbl>
  <dgm:styleLbl name="f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align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bgAccFollowNode1">
    <dgm:fillClrLst>
      <a:schemeClr val="accent2">
        <a:tint val="40000"/>
        <a:alpha val="90000"/>
      </a:schemeClr>
      <a:schemeClr val="accent3">
        <a:tint val="40000"/>
        <a:alpha val="90000"/>
      </a:schemeClr>
    </dgm:fillClrLst>
    <dgm:linClrLst>
      <a:schemeClr val="accent2">
        <a:tint val="40000"/>
        <a:alpha val="90000"/>
      </a:schemeClr>
      <a:schemeClr val="accent3">
        <a:tint val="40000"/>
        <a:alpha val="90000"/>
      </a:schemeClr>
    </dgm:linClrLst>
    <dgm:effectClrLst/>
    <dgm:txLinClrLst/>
    <dgm:txFillClrLst meth="repeat">
      <a:schemeClr val="dk1"/>
    </dgm:txFillClrLst>
    <dgm:txEffectClrLst/>
  </dgm:styleLbl>
  <dgm:styleLbl name="fgAcc0">
    <dgm:fillClrLst meth="repeat">
      <a:schemeClr val="lt1">
        <a:alpha val="90000"/>
      </a:schemeClr>
    </dgm:fillClrLst>
    <dgm:linClrLst>
      <a:schemeClr val="accent1"/>
    </dgm:linClrLst>
    <dgm:effectClrLst/>
    <dgm:txLinClrLst/>
    <dgm:txFillClrLst meth="repeat">
      <a:schemeClr val="dk1"/>
    </dgm:txFillClrLst>
    <dgm:txEffectClrLst/>
  </dgm:styleLbl>
  <dgm:styleLbl name="fgAcc2">
    <dgm:fillClrLst meth="repeat">
      <a:schemeClr val="lt1">
        <a:alpha val="90000"/>
      </a:schemeClr>
    </dgm:fillClrLst>
    <dgm:linClrLst>
      <a:schemeClr val="accent3"/>
    </dgm:linClrLst>
    <dgm:effectClrLst/>
    <dgm:txLinClrLst/>
    <dgm:txFillClrLst meth="repeat">
      <a:schemeClr val="dk1"/>
    </dgm:txFillClrLst>
    <dgm:txEffectClrLst/>
  </dgm:styleLbl>
  <dgm:styleLbl name="fgAcc3">
    <dgm:fillClrLst meth="repeat">
      <a:schemeClr val="lt1">
        <a:alpha val="90000"/>
      </a:schemeClr>
    </dgm:fillClrLst>
    <dgm:linClrLst>
      <a:schemeClr val="accent4"/>
    </dgm:linClrLst>
    <dgm:effectClrLst/>
    <dgm:txLinClrLst/>
    <dgm:txFillClrLst meth="repeat">
      <a:schemeClr val="dk1"/>
    </dgm:txFillClrLst>
    <dgm:txEffectClrLst/>
  </dgm:styleLbl>
  <dgm:styleLbl name="fgAcc4">
    <dgm:fillClrLst meth="repeat">
      <a:schemeClr val="lt1">
        <a:alpha val="90000"/>
      </a:schemeClr>
    </dgm:fillClrLst>
    <dgm:linClrLst>
      <a:schemeClr val="accent5"/>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4.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colors5.xml><?xml version="1.0" encoding="utf-8"?>
<dgm:colorsDef xmlns:dgm="http://schemas.openxmlformats.org/drawingml/2006/diagram" xmlns:a="http://schemas.openxmlformats.org/drawingml/2006/main" uniqueId="urn:microsoft.com/office/officeart/2005/8/colors/accent1_2">
  <dgm:title val=""/>
  <dgm:desc val=""/>
  <dgm:catLst>
    <dgm:cat type="accent1" pri="11200"/>
  </dgm:catLst>
  <dgm:styleLbl name="node0">
    <dgm:fillClrLst meth="repeat">
      <a:schemeClr val="accent1"/>
    </dgm:fillClrLst>
    <dgm:linClrLst meth="repeat">
      <a:schemeClr val="lt1"/>
    </dgm:linClrLst>
    <dgm:effectClrLst/>
    <dgm:txLinClrLst/>
    <dgm:txFillClrLst/>
    <dgm:txEffectClrLst/>
  </dgm:styleLbl>
  <dgm:styleLbl name="alignNode1">
    <dgm:fillClrLst meth="repeat">
      <a:schemeClr val="accent1"/>
    </dgm:fillClrLst>
    <dgm:linClrLst meth="repeat">
      <a:schemeClr val="accent1"/>
    </dgm:linClrLst>
    <dgm:effectClrLst/>
    <dgm:txLinClrLst/>
    <dgm:txFillClrLst/>
    <dgm:txEffectClrLst/>
  </dgm:styleLbl>
  <dgm:styleLbl name="node1">
    <dgm:fillClrLst meth="repeat">
      <a:schemeClr val="accent1"/>
    </dgm:fillClrLst>
    <dgm:linClrLst meth="repeat">
      <a:schemeClr val="lt1"/>
    </dgm:linClrLst>
    <dgm:effectClrLst/>
    <dgm:txLinClrLst/>
    <dgm:txFillClrLst/>
    <dgm:txEffectClrLst/>
  </dgm:styleLbl>
  <dgm:styleLbl name="lnNode1">
    <dgm:fillClrLst meth="repeat">
      <a:schemeClr val="accent1"/>
    </dgm:fillClrLst>
    <dgm:linClrLst meth="repeat">
      <a:schemeClr val="lt1"/>
    </dgm:linClrLst>
    <dgm:effectClrLst/>
    <dgm:txLinClrLst/>
    <dgm:txFillClrLst/>
    <dgm:txEffectClrLst/>
  </dgm:styleLbl>
  <dgm:styleLbl name="vennNode1">
    <dgm:fillClrLst meth="repeat">
      <a:schemeClr val="accent1">
        <a:alpha val="50000"/>
      </a:schemeClr>
    </dgm:fillClrLst>
    <dgm:linClrLst meth="repeat">
      <a:schemeClr val="lt1"/>
    </dgm:linClrLst>
    <dgm:effectClrLst/>
    <dgm:txLinClrLst/>
    <dgm:txFillClrLst/>
    <dgm:txEffectClrLst/>
  </dgm:styleLbl>
  <dgm:styleLbl name="node2">
    <dgm:fillClrLst meth="repeat">
      <a:schemeClr val="accent1"/>
    </dgm:fillClrLst>
    <dgm:linClrLst meth="repeat">
      <a:schemeClr val="lt1"/>
    </dgm:linClrLst>
    <dgm:effectClrLst/>
    <dgm:txLinClrLst/>
    <dgm:txFillClrLst/>
    <dgm:txEffectClrLst/>
  </dgm:styleLbl>
  <dgm:styleLbl name="node3">
    <dgm:fillClrLst meth="repeat">
      <a:schemeClr val="accent1"/>
    </dgm:fillClrLst>
    <dgm:linClrLst meth="repeat">
      <a:schemeClr val="lt1"/>
    </dgm:linClrLst>
    <dgm:effectClrLst/>
    <dgm:txLinClrLst/>
    <dgm:txFillClrLst/>
    <dgm:txEffectClrLst/>
  </dgm:styleLbl>
  <dgm:styleLbl name="node4">
    <dgm:fillClrLst meth="repeat">
      <a:schemeClr val="accent1"/>
    </dgm:fillClrLst>
    <dgm:linClrLst meth="repeat">
      <a:schemeClr val="lt1"/>
    </dgm:linClrLst>
    <dgm:effectClrLst/>
    <dgm:txLinClrLst/>
    <dgm:txFillClrLst/>
    <dgm:txEffectClrLst/>
  </dgm:styleLbl>
  <dgm:styleLbl name="f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align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bgImgPlace1">
    <dgm:fillClrLst meth="repeat">
      <a:schemeClr val="accent1">
        <a:tint val="50000"/>
      </a:schemeClr>
    </dgm:fillClrLst>
    <dgm:linClrLst meth="repeat">
      <a:schemeClr val="lt1"/>
    </dgm:linClrLst>
    <dgm:effectClrLst/>
    <dgm:txLinClrLst/>
    <dgm:txFillClrLst meth="repeat">
      <a:schemeClr val="lt1"/>
    </dgm:txFillClrLst>
    <dgm:txEffectClrLst/>
  </dgm:styleLbl>
  <dgm:styleLbl name="sibTrans2D1">
    <dgm:fillClrLst meth="repeat">
      <a:schemeClr val="accent1">
        <a:tint val="60000"/>
      </a:schemeClr>
    </dgm:fillClrLst>
    <dgm:linClrLst meth="repeat">
      <a:schemeClr val="accent1">
        <a:tint val="60000"/>
      </a:schemeClr>
    </dgm:linClrLst>
    <dgm:effectClrLst/>
    <dgm:txLinClrLst/>
    <dgm:txFillClrLst/>
    <dgm:txEffectClrLst/>
  </dgm:styleLbl>
  <dgm:styleLbl name="fgSibTrans2D1">
    <dgm:fillClrLst meth="repeat">
      <a:schemeClr val="accent1">
        <a:tint val="60000"/>
      </a:schemeClr>
    </dgm:fillClrLst>
    <dgm:linClrLst meth="repeat">
      <a:schemeClr val="accent1">
        <a:tint val="60000"/>
      </a:schemeClr>
    </dgm:linClrLst>
    <dgm:effectClrLst/>
    <dgm:txLinClrLst/>
    <dgm:txFillClrLst/>
    <dgm:txEffectClrLst/>
  </dgm:styleLbl>
  <dgm:styleLbl name="bgSibTrans2D1">
    <dgm:fillClrLst meth="repeat">
      <a:schemeClr val="accent1">
        <a:tint val="60000"/>
      </a:schemeClr>
    </dgm:fillClrLst>
    <dgm:linClrLst meth="repeat">
      <a:schemeClr val="accent1">
        <a:tint val="60000"/>
      </a:schemeClr>
    </dgm:linClrLst>
    <dgm:effectClrLst/>
    <dgm:txLinClrLst/>
    <dgm:txFillClrLst/>
    <dgm:txEffectClrLst/>
  </dgm:styleLbl>
  <dgm:styleLbl name="sibTrans1D1">
    <dgm:fillClrLst meth="repeat">
      <a:schemeClr val="accent1"/>
    </dgm:fillClrLst>
    <dgm:linClrLst meth="repeat">
      <a:schemeClr val="accent1"/>
    </dgm:linClrLst>
    <dgm:effectClrLst/>
    <dgm:txLinClrLst/>
    <dgm:txFillClrLst meth="repeat">
      <a:schemeClr val="tx1"/>
    </dgm:txFillClrLst>
    <dgm:txEffectClrLst/>
  </dgm:styleLbl>
  <dgm:styleLbl name="callout">
    <dgm:fillClrLst meth="repeat">
      <a:schemeClr val="accent1"/>
    </dgm:fillClrLst>
    <dgm:linClrLst meth="repeat">
      <a:schemeClr val="accent1">
        <a:tint val="50000"/>
      </a:schemeClr>
    </dgm:linClrLst>
    <dgm:effectClrLst/>
    <dgm:txLinClrLst/>
    <dgm:txFillClrLst meth="repeat">
      <a:schemeClr val="tx1"/>
    </dgm:txFillClrLst>
    <dgm:txEffectClrLst/>
  </dgm:styleLbl>
  <dgm:styleLbl name="asst0">
    <dgm:fillClrLst meth="repeat">
      <a:schemeClr val="accent1"/>
    </dgm:fillClrLst>
    <dgm:linClrLst meth="repeat">
      <a:schemeClr val="lt1"/>
    </dgm:linClrLst>
    <dgm:effectClrLst/>
    <dgm:txLinClrLst/>
    <dgm:txFillClrLst/>
    <dgm:txEffectClrLst/>
  </dgm:styleLbl>
  <dgm:styleLbl name="asst1">
    <dgm:fillClrLst meth="repeat">
      <a:schemeClr val="accent1"/>
    </dgm:fillClrLst>
    <dgm:linClrLst meth="repeat">
      <a:schemeClr val="lt1"/>
    </dgm:linClrLst>
    <dgm:effectClrLst/>
    <dgm:txLinClrLst/>
    <dgm:txFillClrLst/>
    <dgm:txEffectClrLst/>
  </dgm:styleLbl>
  <dgm:styleLbl name="asst2">
    <dgm:fillClrLst meth="repeat">
      <a:schemeClr val="accent1"/>
    </dgm:fillClrLst>
    <dgm:linClrLst meth="repeat">
      <a:schemeClr val="lt1"/>
    </dgm:linClrLst>
    <dgm:effectClrLst/>
    <dgm:txLinClrLst/>
    <dgm:txFillClrLst/>
    <dgm:txEffectClrLst/>
  </dgm:styleLbl>
  <dgm:styleLbl name="asst3">
    <dgm:fillClrLst meth="repeat">
      <a:schemeClr val="accent1"/>
    </dgm:fillClrLst>
    <dgm:linClrLst meth="repeat">
      <a:schemeClr val="lt1"/>
    </dgm:linClrLst>
    <dgm:effectClrLst/>
    <dgm:txLinClrLst/>
    <dgm:txFillClrLst/>
    <dgm:txEffectClrLst/>
  </dgm:styleLbl>
  <dgm:styleLbl name="asst4">
    <dgm:fillClrLst meth="repeat">
      <a:schemeClr val="accent1"/>
    </dgm:fillClrLst>
    <dgm:linClrLst meth="repeat">
      <a:schemeClr val="lt1"/>
    </dgm:linClrLst>
    <dgm:effectClrLst/>
    <dgm:txLinClrLst/>
    <dgm:txFillClrLst/>
    <dgm:txEffectClrLst/>
  </dgm:styleLbl>
  <dgm:styleLbl name="parChTrans2D1">
    <dgm:fillClrLst meth="repeat">
      <a:schemeClr val="accent1">
        <a:tint val="60000"/>
      </a:schemeClr>
    </dgm:fillClrLst>
    <dgm:linClrLst meth="repeat">
      <a:schemeClr val="accent1">
        <a:tint val="60000"/>
      </a:schemeClr>
    </dgm:linClrLst>
    <dgm:effectClrLst/>
    <dgm:txLinClrLst/>
    <dgm:txFillClrLst meth="repeat">
      <a:schemeClr val="lt1"/>
    </dgm:txFillClrLst>
    <dgm:txEffectClrLst/>
  </dgm:styleLbl>
  <dgm:styleLbl name="parChTrans2D2">
    <dgm:fillClrLst meth="repeat">
      <a:schemeClr val="accent1"/>
    </dgm:fillClrLst>
    <dgm:linClrLst meth="repeat">
      <a:schemeClr val="accent1"/>
    </dgm:linClrLst>
    <dgm:effectClrLst/>
    <dgm:txLinClrLst/>
    <dgm:txFillClrLst meth="repeat">
      <a:schemeClr val="lt1"/>
    </dgm:txFillClrLst>
    <dgm:txEffectClrLst/>
  </dgm:styleLbl>
  <dgm:styleLbl name="parChTrans2D3">
    <dgm:fillClrLst meth="repeat">
      <a:schemeClr val="accent1"/>
    </dgm:fillClrLst>
    <dgm:linClrLst meth="repeat">
      <a:schemeClr val="accent1"/>
    </dgm:linClrLst>
    <dgm:effectClrLst/>
    <dgm:txLinClrLst/>
    <dgm:txFillClrLst meth="repeat">
      <a:schemeClr val="lt1"/>
    </dgm:txFillClrLst>
    <dgm:txEffectClrLst/>
  </dgm:styleLbl>
  <dgm:styleLbl name="parChTrans2D4">
    <dgm:fillClrLst meth="repeat">
      <a:schemeClr val="accent1"/>
    </dgm:fillClrLst>
    <dgm:linClrLst meth="repeat">
      <a:schemeClr val="accent1"/>
    </dgm:linClrLst>
    <dgm:effectClrLst/>
    <dgm:txLinClrLst/>
    <dgm:txFillClrLst meth="repeat">
      <a:schemeClr val="lt1"/>
    </dgm:txFillClrLst>
    <dgm:txEffectClrLst/>
  </dgm:styleLbl>
  <dgm:styleLbl name="parChTrans1D1">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2">
    <dgm:fillClrLst meth="repeat">
      <a:schemeClr val="accent1"/>
    </dgm:fillClrLst>
    <dgm:linClrLst meth="repeat">
      <a:schemeClr val="accent1">
        <a:shade val="60000"/>
      </a:schemeClr>
    </dgm:linClrLst>
    <dgm:effectClrLst/>
    <dgm:txLinClrLst/>
    <dgm:txFillClrLst meth="repeat">
      <a:schemeClr val="tx1"/>
    </dgm:txFillClrLst>
    <dgm:txEffectClrLst/>
  </dgm:styleLbl>
  <dgm:styleLbl name="parChTrans1D3">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parChTrans1D4">
    <dgm:fillClrLst meth="repeat">
      <a:schemeClr val="accent1"/>
    </dgm:fillClrLst>
    <dgm:linClrLst meth="repeat">
      <a:schemeClr val="accent1">
        <a:shade val="80000"/>
      </a:schemeClr>
    </dgm:linClrLst>
    <dgm:effectClrLst/>
    <dgm:txLinClrLst/>
    <dgm:txFillClrLst meth="repeat">
      <a:schemeClr val="tx1"/>
    </dgm:txFillClrLst>
    <dgm:txEffectClrLst/>
  </dgm:styleLbl>
  <dgm:styleLbl name="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conF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align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1"/>
    </dgm:linClrLst>
    <dgm:effectClrLst/>
    <dgm:txLinClrLst/>
    <dgm:txFillClrLst meth="repeat">
      <a:schemeClr val="dk1"/>
    </dgm:txFillClrLst>
    <dgm:txEffectClrLst/>
  </dgm:styleLbl>
  <dgm:styleLbl name="bgAcc1">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solidFgAcc1">
    <dgm:fillClrLst meth="repeat">
      <a:schemeClr val="lt1"/>
    </dgm:fillClrLst>
    <dgm:linClrLst meth="repeat">
      <a:schemeClr val="accent1"/>
    </dgm:linClrLst>
    <dgm:effectClrLst/>
    <dgm:txLinClrLst/>
    <dgm:txFillClrLst meth="repeat">
      <a:schemeClr val="dk1"/>
    </dgm:txFillClrLst>
    <dgm:txEffectClrLst/>
  </dgm:styleLbl>
  <dgm:styleLbl name="solidAlignAcc1">
    <dgm:fillClrLst meth="repeat">
      <a:schemeClr val="lt1"/>
    </dgm:fillClrLst>
    <dgm:linClrLst meth="repeat">
      <a:schemeClr val="accent1"/>
    </dgm:linClrLst>
    <dgm:effectClrLst/>
    <dgm:txLinClrLst/>
    <dgm:txFillClrLst meth="repeat">
      <a:schemeClr val="dk1"/>
    </dgm:txFillClrLst>
    <dgm:txEffectClrLst/>
  </dgm:styleLbl>
  <dgm:styleLbl name="solidBgAcc1">
    <dgm:fillClrLst meth="repeat">
      <a:schemeClr val="lt1"/>
    </dgm:fillClrLst>
    <dgm:linClrLst meth="repeat">
      <a:schemeClr val="accent1"/>
    </dgm:linClrLst>
    <dgm:effectClrLst/>
    <dgm:txLinClrLst/>
    <dgm:txFillClrLst meth="repeat">
      <a:schemeClr val="dk1"/>
    </dgm:txFillClrLst>
    <dgm:txEffectClrLst/>
  </dgm:styleLbl>
  <dgm:styleLbl name="f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align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bgAccFollowNode1">
    <dgm:fillClrLst meth="repeat">
      <a:schemeClr val="accent1">
        <a:alpha val="90000"/>
        <a:tint val="40000"/>
      </a:schemeClr>
    </dgm:fillClrLst>
    <dgm:linClrLst meth="repeat">
      <a:schemeClr val="accent1">
        <a:alpha val="90000"/>
        <a:tint val="40000"/>
      </a:schemeClr>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1"/>
    </dgm:linClrLst>
    <dgm:effectClrLst/>
    <dgm:txLinClrLst/>
    <dgm:txFillClrLst meth="repeat">
      <a:schemeClr val="dk1"/>
    </dgm:txFillClrLst>
    <dgm:txEffectClrLst/>
  </dgm:styleLbl>
  <dgm:styleLbl name="bgShp">
    <dgm:fillClrLst meth="repeat">
      <a:schemeClr val="accent1">
        <a:tint val="40000"/>
      </a:schemeClr>
    </dgm:fillClrLst>
    <dgm:linClrLst meth="repeat">
      <a:schemeClr val="accent1"/>
    </dgm:linClrLst>
    <dgm:effectClrLst/>
    <dgm:txLinClrLst/>
    <dgm:txFillClrLst meth="repeat">
      <a:schemeClr val="dk1"/>
    </dgm:txFillClrLst>
    <dgm:txEffectClrLst/>
  </dgm:styleLbl>
  <dgm:styleLbl name="dkBgShp">
    <dgm:fillClrLst meth="repeat">
      <a:schemeClr val="accent1">
        <a:shade val="80000"/>
      </a:schemeClr>
    </dgm:fillClrLst>
    <dgm:linClrLst meth="repeat">
      <a:schemeClr val="accent1"/>
    </dgm:linClrLst>
    <dgm:effectClrLst/>
    <dgm:txLinClrLst/>
    <dgm:txFillClrLst meth="repeat">
      <a:schemeClr val="lt1"/>
    </dgm:txFillClrLst>
    <dgm:txEffectClrLst/>
  </dgm:styleLbl>
  <dgm:styleLbl name="trBgShp">
    <dgm:fillClrLst meth="repeat">
      <a:schemeClr val="accent1">
        <a:tint val="50000"/>
        <a:alpha val="40000"/>
      </a:schemeClr>
    </dgm:fillClrLst>
    <dgm:linClrLst meth="repeat">
      <a:schemeClr val="accent1"/>
    </dgm:linClrLst>
    <dgm:effectClrLst/>
    <dgm:txLinClrLst/>
    <dgm:txFillClrLst meth="repeat">
      <a:schemeClr val="lt1"/>
    </dgm:txFillClrLst>
    <dgm:txEffectClrLst/>
  </dgm:styleLbl>
  <dgm:styleLbl name="fgShp">
    <dgm:fillClrLst meth="repeat">
      <a:schemeClr val="accent1">
        <a:tint val="6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A45FCC5C-72EA-458E-A7CD-68BB026BAD9E}" type="doc">
      <dgm:prSet loTypeId="urn:microsoft.com/office/officeart/2005/8/layout/venn1" loCatId="relationship" qsTypeId="urn:microsoft.com/office/officeart/2005/8/quickstyle/simple1" qsCatId="simple" csTypeId="urn:microsoft.com/office/officeart/2005/8/colors/accent1_2" csCatId="accent1" phldr="1"/>
      <dgm:spPr/>
    </dgm:pt>
    <dgm:pt modelId="{7CC0BC68-920F-477E-BEFF-8889D65A3650}">
      <dgm:prSet phldrT="[Text]"/>
      <dgm:spPr/>
      <dgm:t>
        <a:bodyPr/>
        <a:lstStyle/>
        <a:p>
          <a:r>
            <a:rPr lang="de-DE" dirty="0" smtClean="0"/>
            <a:t>Anonymität</a:t>
          </a:r>
          <a:endParaRPr lang="de-DE" dirty="0"/>
        </a:p>
      </dgm:t>
    </dgm:pt>
    <dgm:pt modelId="{E1443805-C5E1-426E-A604-D63AB81431DD}" type="parTrans" cxnId="{BD4D4E2E-E23D-48F7-9CCA-25938A699DF2}">
      <dgm:prSet/>
      <dgm:spPr/>
      <dgm:t>
        <a:bodyPr/>
        <a:lstStyle/>
        <a:p>
          <a:endParaRPr lang="de-DE"/>
        </a:p>
      </dgm:t>
    </dgm:pt>
    <dgm:pt modelId="{E4D1F5BA-C92D-4375-BE1A-5571E66DD138}" type="sibTrans" cxnId="{BD4D4E2E-E23D-48F7-9CCA-25938A699DF2}">
      <dgm:prSet/>
      <dgm:spPr/>
      <dgm:t>
        <a:bodyPr/>
        <a:lstStyle/>
        <a:p>
          <a:endParaRPr lang="de-DE"/>
        </a:p>
      </dgm:t>
    </dgm:pt>
    <dgm:pt modelId="{BFDA4F78-7775-459D-9EB5-37F576352C86}">
      <dgm:prSet phldrT="[Text]"/>
      <dgm:spPr/>
      <dgm:t>
        <a:bodyPr/>
        <a:lstStyle/>
        <a:p>
          <a:r>
            <a:rPr lang="de-DE" dirty="0" smtClean="0"/>
            <a:t>Kommunikations-</a:t>
          </a:r>
          <a:r>
            <a:rPr lang="de-DE" dirty="0" err="1" smtClean="0"/>
            <a:t>Overload</a:t>
          </a:r>
          <a:endParaRPr lang="de-DE" dirty="0"/>
        </a:p>
      </dgm:t>
    </dgm:pt>
    <dgm:pt modelId="{A6634DD3-B210-400F-95F2-8D2A9C7D17AB}" type="parTrans" cxnId="{59E96684-9A59-4F12-B3CC-4715AD7C22D8}">
      <dgm:prSet/>
      <dgm:spPr/>
      <dgm:t>
        <a:bodyPr/>
        <a:lstStyle/>
        <a:p>
          <a:endParaRPr lang="de-DE"/>
        </a:p>
      </dgm:t>
    </dgm:pt>
    <dgm:pt modelId="{5C40BC3F-B8F9-42FA-ABDD-BF59C2605FE9}" type="sibTrans" cxnId="{59E96684-9A59-4F12-B3CC-4715AD7C22D8}">
      <dgm:prSet/>
      <dgm:spPr/>
      <dgm:t>
        <a:bodyPr/>
        <a:lstStyle/>
        <a:p>
          <a:endParaRPr lang="de-DE"/>
        </a:p>
      </dgm:t>
    </dgm:pt>
    <dgm:pt modelId="{C9E6542C-36EB-4BDB-B594-DF2DE03B6E72}">
      <dgm:prSet phldrT="[Text]"/>
      <dgm:spPr/>
      <dgm:t>
        <a:bodyPr/>
        <a:lstStyle/>
        <a:p>
          <a:r>
            <a:rPr lang="de-DE" dirty="0" smtClean="0"/>
            <a:t>Flüchtigkeit</a:t>
          </a:r>
          <a:endParaRPr lang="de-DE" dirty="0"/>
        </a:p>
      </dgm:t>
    </dgm:pt>
    <dgm:pt modelId="{A68495ED-22BF-4B2D-B019-1D31A849FB11}" type="parTrans" cxnId="{3A696C81-9302-4B6C-8712-E62D064D0B64}">
      <dgm:prSet/>
      <dgm:spPr/>
      <dgm:t>
        <a:bodyPr/>
        <a:lstStyle/>
        <a:p>
          <a:endParaRPr lang="de-DE"/>
        </a:p>
      </dgm:t>
    </dgm:pt>
    <dgm:pt modelId="{0572DD54-FD02-4E6D-A4AB-11268CC9B077}" type="sibTrans" cxnId="{3A696C81-9302-4B6C-8712-E62D064D0B64}">
      <dgm:prSet/>
      <dgm:spPr/>
      <dgm:t>
        <a:bodyPr/>
        <a:lstStyle/>
        <a:p>
          <a:endParaRPr lang="de-DE"/>
        </a:p>
      </dgm:t>
    </dgm:pt>
    <dgm:pt modelId="{99E43772-A737-4019-820A-09EC7FB8DA3A}">
      <dgm:prSet phldrT="[Text]"/>
      <dgm:spPr/>
      <dgm:t>
        <a:bodyPr/>
        <a:lstStyle/>
        <a:p>
          <a:r>
            <a:rPr lang="de-DE" dirty="0" smtClean="0"/>
            <a:t>keine Gestik/Mimik</a:t>
          </a:r>
          <a:endParaRPr lang="de-DE" dirty="0"/>
        </a:p>
      </dgm:t>
    </dgm:pt>
    <dgm:pt modelId="{8BDC04F3-97A3-485A-8B39-EAD89F3076A9}" type="parTrans" cxnId="{ACF17F10-1425-4C71-9249-66FD8DC662FE}">
      <dgm:prSet/>
      <dgm:spPr/>
      <dgm:t>
        <a:bodyPr/>
        <a:lstStyle/>
        <a:p>
          <a:endParaRPr lang="de-DE"/>
        </a:p>
      </dgm:t>
    </dgm:pt>
    <dgm:pt modelId="{5701F40D-5F5E-4420-AB0D-42FF3EE0F04C}" type="sibTrans" cxnId="{ACF17F10-1425-4C71-9249-66FD8DC662FE}">
      <dgm:prSet/>
      <dgm:spPr/>
      <dgm:t>
        <a:bodyPr/>
        <a:lstStyle/>
        <a:p>
          <a:endParaRPr lang="de-DE"/>
        </a:p>
      </dgm:t>
    </dgm:pt>
    <dgm:pt modelId="{DB750A64-7916-47C4-B839-6C620B48D7A8}">
      <dgm:prSet phldrT="[Text]"/>
      <dgm:spPr/>
      <dgm:t>
        <a:bodyPr/>
        <a:lstStyle/>
        <a:p>
          <a:r>
            <a:rPr lang="de-DE" dirty="0" smtClean="0"/>
            <a:t>nur noch 42% lesen Mails bis zum Ende</a:t>
          </a:r>
          <a:endParaRPr lang="de-DE" dirty="0"/>
        </a:p>
      </dgm:t>
    </dgm:pt>
    <dgm:pt modelId="{01FC2F24-788C-4AD2-8E8B-F2180B72A0D8}" type="parTrans" cxnId="{28E59260-AA11-453E-9551-3726DFB6C64D}">
      <dgm:prSet/>
      <dgm:spPr/>
      <dgm:t>
        <a:bodyPr/>
        <a:lstStyle/>
        <a:p>
          <a:endParaRPr lang="de-DE"/>
        </a:p>
      </dgm:t>
    </dgm:pt>
    <dgm:pt modelId="{F7188CBA-4163-4E8D-BE52-4AD571085238}" type="sibTrans" cxnId="{28E59260-AA11-453E-9551-3726DFB6C64D}">
      <dgm:prSet/>
      <dgm:spPr/>
      <dgm:t>
        <a:bodyPr/>
        <a:lstStyle/>
        <a:p>
          <a:endParaRPr lang="de-DE"/>
        </a:p>
      </dgm:t>
    </dgm:pt>
    <dgm:pt modelId="{E34108F3-7227-403E-93A5-B7420FFDB7AA}">
      <dgm:prSet phldrT="[Text]"/>
      <dgm:spPr/>
      <dgm:t>
        <a:bodyPr/>
        <a:lstStyle/>
        <a:p>
          <a:r>
            <a:rPr lang="de-DE" dirty="0" smtClean="0"/>
            <a:t>Texte werden schneller gelesen &amp; geschrieben</a:t>
          </a:r>
          <a:endParaRPr lang="de-DE" dirty="0"/>
        </a:p>
      </dgm:t>
    </dgm:pt>
    <dgm:pt modelId="{B4D5B460-AA06-4338-B2DE-1ED616682DEF}" type="parTrans" cxnId="{152A86F1-210B-4D94-A3A9-30F8FF381BB5}">
      <dgm:prSet/>
      <dgm:spPr/>
      <dgm:t>
        <a:bodyPr/>
        <a:lstStyle/>
        <a:p>
          <a:endParaRPr lang="de-DE"/>
        </a:p>
      </dgm:t>
    </dgm:pt>
    <dgm:pt modelId="{2A6D518C-584B-426C-B616-0B1C06FA7A66}" type="sibTrans" cxnId="{152A86F1-210B-4D94-A3A9-30F8FF381BB5}">
      <dgm:prSet/>
      <dgm:spPr/>
      <dgm:t>
        <a:bodyPr/>
        <a:lstStyle/>
        <a:p>
          <a:endParaRPr lang="de-DE"/>
        </a:p>
      </dgm:t>
    </dgm:pt>
    <dgm:pt modelId="{F6FBF7FD-EC65-4731-9E27-3F6D75975E10}">
      <dgm:prSet phldrT="[Text]"/>
      <dgm:spPr/>
      <dgm:t>
        <a:bodyPr/>
        <a:lstStyle/>
        <a:p>
          <a:r>
            <a:rPr lang="de-DE" dirty="0" smtClean="0"/>
            <a:t>Flut von Informationen</a:t>
          </a:r>
          <a:endParaRPr lang="de-DE" dirty="0"/>
        </a:p>
      </dgm:t>
    </dgm:pt>
    <dgm:pt modelId="{0BE81855-CCA3-4F5B-8F36-602A41BFD800}" type="parTrans" cxnId="{3E6909A9-B4AD-4709-98EB-2D60DAF4DBD5}">
      <dgm:prSet/>
      <dgm:spPr/>
      <dgm:t>
        <a:bodyPr/>
        <a:lstStyle/>
        <a:p>
          <a:endParaRPr lang="de-DE"/>
        </a:p>
      </dgm:t>
    </dgm:pt>
    <dgm:pt modelId="{C9F0BCB8-F0C7-4EC3-A7ED-D70CA746E0FA}" type="sibTrans" cxnId="{3E6909A9-B4AD-4709-98EB-2D60DAF4DBD5}">
      <dgm:prSet/>
      <dgm:spPr/>
      <dgm:t>
        <a:bodyPr/>
        <a:lstStyle/>
        <a:p>
          <a:endParaRPr lang="de-DE"/>
        </a:p>
      </dgm:t>
    </dgm:pt>
    <dgm:pt modelId="{ED66D0CF-15C0-4D1D-8DFC-E95601AB7F0F}" type="pres">
      <dgm:prSet presAssocID="{A45FCC5C-72EA-458E-A7CD-68BB026BAD9E}" presName="compositeShape" presStyleCnt="0">
        <dgm:presLayoutVars>
          <dgm:chMax val="7"/>
          <dgm:dir/>
          <dgm:resizeHandles val="exact"/>
        </dgm:presLayoutVars>
      </dgm:prSet>
      <dgm:spPr/>
    </dgm:pt>
    <dgm:pt modelId="{F21C3A95-27E9-43FA-BE47-C40322D5F619}" type="pres">
      <dgm:prSet presAssocID="{7CC0BC68-920F-477E-BEFF-8889D65A3650}" presName="circ1" presStyleLbl="vennNode1" presStyleIdx="0" presStyleCnt="3"/>
      <dgm:spPr/>
      <dgm:t>
        <a:bodyPr/>
        <a:lstStyle/>
        <a:p>
          <a:endParaRPr lang="de-DE"/>
        </a:p>
      </dgm:t>
    </dgm:pt>
    <dgm:pt modelId="{DBB90DB8-29FA-413C-BCDC-4BA8E0FCE979}" type="pres">
      <dgm:prSet presAssocID="{7CC0BC68-920F-477E-BEFF-8889D65A3650}" presName="circ1Tx" presStyleLbl="revTx" presStyleIdx="0" presStyleCnt="0">
        <dgm:presLayoutVars>
          <dgm:chMax val="0"/>
          <dgm:chPref val="0"/>
          <dgm:bulletEnabled val="1"/>
        </dgm:presLayoutVars>
      </dgm:prSet>
      <dgm:spPr/>
      <dgm:t>
        <a:bodyPr/>
        <a:lstStyle/>
        <a:p>
          <a:endParaRPr lang="de-DE"/>
        </a:p>
      </dgm:t>
    </dgm:pt>
    <dgm:pt modelId="{0D74F144-3E5E-490C-9E59-F02E140F7431}" type="pres">
      <dgm:prSet presAssocID="{BFDA4F78-7775-459D-9EB5-37F576352C86}" presName="circ2" presStyleLbl="vennNode1" presStyleIdx="1" presStyleCnt="3"/>
      <dgm:spPr/>
      <dgm:t>
        <a:bodyPr/>
        <a:lstStyle/>
        <a:p>
          <a:endParaRPr lang="de-DE"/>
        </a:p>
      </dgm:t>
    </dgm:pt>
    <dgm:pt modelId="{08DF7553-E1CF-42F8-B0EA-58E6D5F1E811}" type="pres">
      <dgm:prSet presAssocID="{BFDA4F78-7775-459D-9EB5-37F576352C86}" presName="circ2Tx" presStyleLbl="revTx" presStyleIdx="0" presStyleCnt="0">
        <dgm:presLayoutVars>
          <dgm:chMax val="0"/>
          <dgm:chPref val="0"/>
          <dgm:bulletEnabled val="1"/>
        </dgm:presLayoutVars>
      </dgm:prSet>
      <dgm:spPr/>
      <dgm:t>
        <a:bodyPr/>
        <a:lstStyle/>
        <a:p>
          <a:endParaRPr lang="de-DE"/>
        </a:p>
      </dgm:t>
    </dgm:pt>
    <dgm:pt modelId="{EB947693-2862-4A74-A130-E6AC3CFA0D12}" type="pres">
      <dgm:prSet presAssocID="{C9E6542C-36EB-4BDB-B594-DF2DE03B6E72}" presName="circ3" presStyleLbl="vennNode1" presStyleIdx="2" presStyleCnt="3"/>
      <dgm:spPr/>
      <dgm:t>
        <a:bodyPr/>
        <a:lstStyle/>
        <a:p>
          <a:endParaRPr lang="de-DE"/>
        </a:p>
      </dgm:t>
    </dgm:pt>
    <dgm:pt modelId="{B1CC7C52-C7AD-4465-AE0C-6357DB4A81CD}" type="pres">
      <dgm:prSet presAssocID="{C9E6542C-36EB-4BDB-B594-DF2DE03B6E72}" presName="circ3Tx" presStyleLbl="revTx" presStyleIdx="0" presStyleCnt="0">
        <dgm:presLayoutVars>
          <dgm:chMax val="0"/>
          <dgm:chPref val="0"/>
          <dgm:bulletEnabled val="1"/>
        </dgm:presLayoutVars>
      </dgm:prSet>
      <dgm:spPr/>
      <dgm:t>
        <a:bodyPr/>
        <a:lstStyle/>
        <a:p>
          <a:endParaRPr lang="de-DE"/>
        </a:p>
      </dgm:t>
    </dgm:pt>
  </dgm:ptLst>
  <dgm:cxnLst>
    <dgm:cxn modelId="{5CCF72DE-38EE-4589-BB56-D164A82A090D}" type="presOf" srcId="{BFDA4F78-7775-459D-9EB5-37F576352C86}" destId="{0D74F144-3E5E-490C-9E59-F02E140F7431}" srcOrd="0" destOrd="0" presId="urn:microsoft.com/office/officeart/2005/8/layout/venn1"/>
    <dgm:cxn modelId="{0326BB4B-F63A-4D57-A033-5412ED36243D}" type="presOf" srcId="{E34108F3-7227-403E-93A5-B7420FFDB7AA}" destId="{B1CC7C52-C7AD-4465-AE0C-6357DB4A81CD}" srcOrd="1" destOrd="1" presId="urn:microsoft.com/office/officeart/2005/8/layout/venn1"/>
    <dgm:cxn modelId="{C909B022-433D-49FD-93F1-B62E775D0EA1}" type="presOf" srcId="{99E43772-A737-4019-820A-09EC7FB8DA3A}" destId="{F21C3A95-27E9-43FA-BE47-C40322D5F619}" srcOrd="0" destOrd="1" presId="urn:microsoft.com/office/officeart/2005/8/layout/venn1"/>
    <dgm:cxn modelId="{5502BB10-08D5-45E2-AA34-CAD95F7FC95C}" type="presOf" srcId="{7CC0BC68-920F-477E-BEFF-8889D65A3650}" destId="{F21C3A95-27E9-43FA-BE47-C40322D5F619}" srcOrd="0" destOrd="0" presId="urn:microsoft.com/office/officeart/2005/8/layout/venn1"/>
    <dgm:cxn modelId="{B5726808-10E8-4040-8E9B-AFFAE39C0C33}" type="presOf" srcId="{BFDA4F78-7775-459D-9EB5-37F576352C86}" destId="{08DF7553-E1CF-42F8-B0EA-58E6D5F1E811}" srcOrd="1" destOrd="0" presId="urn:microsoft.com/office/officeart/2005/8/layout/venn1"/>
    <dgm:cxn modelId="{28E59260-AA11-453E-9551-3726DFB6C64D}" srcId="{BFDA4F78-7775-459D-9EB5-37F576352C86}" destId="{DB750A64-7916-47C4-B839-6C620B48D7A8}" srcOrd="0" destOrd="0" parTransId="{01FC2F24-788C-4AD2-8E8B-F2180B72A0D8}" sibTransId="{F7188CBA-4163-4E8D-BE52-4AD571085238}"/>
    <dgm:cxn modelId="{CC1902D9-0992-49BD-9248-DB8616AB9AF0}" type="presOf" srcId="{99E43772-A737-4019-820A-09EC7FB8DA3A}" destId="{DBB90DB8-29FA-413C-BCDC-4BA8E0FCE979}" srcOrd="1" destOrd="1" presId="urn:microsoft.com/office/officeart/2005/8/layout/venn1"/>
    <dgm:cxn modelId="{845E38A2-1AF1-420F-89F3-68B9F876820A}" type="presOf" srcId="{C9E6542C-36EB-4BDB-B594-DF2DE03B6E72}" destId="{EB947693-2862-4A74-A130-E6AC3CFA0D12}" srcOrd="0" destOrd="0" presId="urn:microsoft.com/office/officeart/2005/8/layout/venn1"/>
    <dgm:cxn modelId="{152A86F1-210B-4D94-A3A9-30F8FF381BB5}" srcId="{C9E6542C-36EB-4BDB-B594-DF2DE03B6E72}" destId="{E34108F3-7227-403E-93A5-B7420FFDB7AA}" srcOrd="0" destOrd="0" parTransId="{B4D5B460-AA06-4338-B2DE-1ED616682DEF}" sibTransId="{2A6D518C-584B-426C-B616-0B1C06FA7A66}"/>
    <dgm:cxn modelId="{49FFEF90-2F4B-45AA-B58A-231E7614E5A2}" type="presOf" srcId="{C9E6542C-36EB-4BDB-B594-DF2DE03B6E72}" destId="{B1CC7C52-C7AD-4465-AE0C-6357DB4A81CD}" srcOrd="1" destOrd="0" presId="urn:microsoft.com/office/officeart/2005/8/layout/venn1"/>
    <dgm:cxn modelId="{59E96684-9A59-4F12-B3CC-4715AD7C22D8}" srcId="{A45FCC5C-72EA-458E-A7CD-68BB026BAD9E}" destId="{BFDA4F78-7775-459D-9EB5-37F576352C86}" srcOrd="1" destOrd="0" parTransId="{A6634DD3-B210-400F-95F2-8D2A9C7D17AB}" sibTransId="{5C40BC3F-B8F9-42FA-ABDD-BF59C2605FE9}"/>
    <dgm:cxn modelId="{BD4D4E2E-E23D-48F7-9CCA-25938A699DF2}" srcId="{A45FCC5C-72EA-458E-A7CD-68BB026BAD9E}" destId="{7CC0BC68-920F-477E-BEFF-8889D65A3650}" srcOrd="0" destOrd="0" parTransId="{E1443805-C5E1-426E-A604-D63AB81431DD}" sibTransId="{E4D1F5BA-C92D-4375-BE1A-5571E66DD138}"/>
    <dgm:cxn modelId="{FF0B6AA7-C515-48EA-B098-BDA181ACDE1D}" type="presOf" srcId="{DB750A64-7916-47C4-B839-6C620B48D7A8}" destId="{0D74F144-3E5E-490C-9E59-F02E140F7431}" srcOrd="0" destOrd="1" presId="urn:microsoft.com/office/officeart/2005/8/layout/venn1"/>
    <dgm:cxn modelId="{06AA5752-B6A3-403C-B29A-3856FE654EC4}" type="presOf" srcId="{E34108F3-7227-403E-93A5-B7420FFDB7AA}" destId="{EB947693-2862-4A74-A130-E6AC3CFA0D12}" srcOrd="0" destOrd="1" presId="urn:microsoft.com/office/officeart/2005/8/layout/venn1"/>
    <dgm:cxn modelId="{8EF25718-41C7-4DDE-AE4C-6EB279B6C30F}" type="presOf" srcId="{DB750A64-7916-47C4-B839-6C620B48D7A8}" destId="{08DF7553-E1CF-42F8-B0EA-58E6D5F1E811}" srcOrd="1" destOrd="1" presId="urn:microsoft.com/office/officeart/2005/8/layout/venn1"/>
    <dgm:cxn modelId="{3E6909A9-B4AD-4709-98EB-2D60DAF4DBD5}" srcId="{BFDA4F78-7775-459D-9EB5-37F576352C86}" destId="{F6FBF7FD-EC65-4731-9E27-3F6D75975E10}" srcOrd="1" destOrd="0" parTransId="{0BE81855-CCA3-4F5B-8F36-602A41BFD800}" sibTransId="{C9F0BCB8-F0C7-4EC3-A7ED-D70CA746E0FA}"/>
    <dgm:cxn modelId="{6CA9E374-868C-4A72-9F8A-01F98D695BD0}" type="presOf" srcId="{F6FBF7FD-EC65-4731-9E27-3F6D75975E10}" destId="{0D74F144-3E5E-490C-9E59-F02E140F7431}" srcOrd="0" destOrd="2" presId="urn:microsoft.com/office/officeart/2005/8/layout/venn1"/>
    <dgm:cxn modelId="{EBE3D002-E4E8-4600-A3FB-BF4CB330F8BD}" type="presOf" srcId="{7CC0BC68-920F-477E-BEFF-8889D65A3650}" destId="{DBB90DB8-29FA-413C-BCDC-4BA8E0FCE979}" srcOrd="1" destOrd="0" presId="urn:microsoft.com/office/officeart/2005/8/layout/venn1"/>
    <dgm:cxn modelId="{079679A2-B0E3-4A50-8899-98B6D942261B}" type="presOf" srcId="{A45FCC5C-72EA-458E-A7CD-68BB026BAD9E}" destId="{ED66D0CF-15C0-4D1D-8DFC-E95601AB7F0F}" srcOrd="0" destOrd="0" presId="urn:microsoft.com/office/officeart/2005/8/layout/venn1"/>
    <dgm:cxn modelId="{ACF17F10-1425-4C71-9249-66FD8DC662FE}" srcId="{7CC0BC68-920F-477E-BEFF-8889D65A3650}" destId="{99E43772-A737-4019-820A-09EC7FB8DA3A}" srcOrd="0" destOrd="0" parTransId="{8BDC04F3-97A3-485A-8B39-EAD89F3076A9}" sibTransId="{5701F40D-5F5E-4420-AB0D-42FF3EE0F04C}"/>
    <dgm:cxn modelId="{3411700A-00C2-46CE-8BE3-B4B536F6344E}" type="presOf" srcId="{F6FBF7FD-EC65-4731-9E27-3F6D75975E10}" destId="{08DF7553-E1CF-42F8-B0EA-58E6D5F1E811}" srcOrd="1" destOrd="2" presId="urn:microsoft.com/office/officeart/2005/8/layout/venn1"/>
    <dgm:cxn modelId="{3A696C81-9302-4B6C-8712-E62D064D0B64}" srcId="{A45FCC5C-72EA-458E-A7CD-68BB026BAD9E}" destId="{C9E6542C-36EB-4BDB-B594-DF2DE03B6E72}" srcOrd="2" destOrd="0" parTransId="{A68495ED-22BF-4B2D-B019-1D31A849FB11}" sibTransId="{0572DD54-FD02-4E6D-A4AB-11268CC9B077}"/>
    <dgm:cxn modelId="{C11B2E9F-9855-4220-B658-FF306A860657}" type="presParOf" srcId="{ED66D0CF-15C0-4D1D-8DFC-E95601AB7F0F}" destId="{F21C3A95-27E9-43FA-BE47-C40322D5F619}" srcOrd="0" destOrd="0" presId="urn:microsoft.com/office/officeart/2005/8/layout/venn1"/>
    <dgm:cxn modelId="{00C09299-AC75-4440-9B56-08871DDF393C}" type="presParOf" srcId="{ED66D0CF-15C0-4D1D-8DFC-E95601AB7F0F}" destId="{DBB90DB8-29FA-413C-BCDC-4BA8E0FCE979}" srcOrd="1" destOrd="0" presId="urn:microsoft.com/office/officeart/2005/8/layout/venn1"/>
    <dgm:cxn modelId="{403BA8DE-7BA0-4E0D-9878-887D02484C31}" type="presParOf" srcId="{ED66D0CF-15C0-4D1D-8DFC-E95601AB7F0F}" destId="{0D74F144-3E5E-490C-9E59-F02E140F7431}" srcOrd="2" destOrd="0" presId="urn:microsoft.com/office/officeart/2005/8/layout/venn1"/>
    <dgm:cxn modelId="{6102F5F4-48F6-427D-8BEE-2DA27F3819B7}" type="presParOf" srcId="{ED66D0CF-15C0-4D1D-8DFC-E95601AB7F0F}" destId="{08DF7553-E1CF-42F8-B0EA-58E6D5F1E811}" srcOrd="3" destOrd="0" presId="urn:microsoft.com/office/officeart/2005/8/layout/venn1"/>
    <dgm:cxn modelId="{9EE9A060-E6BA-427F-A371-A49B065074C2}" type="presParOf" srcId="{ED66D0CF-15C0-4D1D-8DFC-E95601AB7F0F}" destId="{EB947693-2862-4A74-A130-E6AC3CFA0D12}" srcOrd="4" destOrd="0" presId="urn:microsoft.com/office/officeart/2005/8/layout/venn1"/>
    <dgm:cxn modelId="{C74B9EBA-9057-4126-8C40-060EAA4F5151}" type="presParOf" srcId="{ED66D0CF-15C0-4D1D-8DFC-E95601AB7F0F}" destId="{B1CC7C52-C7AD-4465-AE0C-6357DB4A81CD}" srcOrd="5" destOrd="0" presId="urn:microsoft.com/office/officeart/2005/8/layout/venn1"/>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2.xml><?xml version="1.0" encoding="utf-8"?>
<dgm:dataModel xmlns:dgm="http://schemas.openxmlformats.org/drawingml/2006/diagram" xmlns:a="http://schemas.openxmlformats.org/drawingml/2006/main">
  <dgm:ptLst>
    <dgm:pt modelId="{1DBB9400-D1B5-4F58-A7FA-1FEEF493C295}" type="doc">
      <dgm:prSet loTypeId="urn:microsoft.com/office/officeart/2005/8/layout/vList4" loCatId="list" qsTypeId="urn:microsoft.com/office/officeart/2005/8/quickstyle/simple1" qsCatId="simple" csTypeId="urn:microsoft.com/office/officeart/2005/8/colors/accent1_2" csCatId="accent1" phldr="1"/>
      <dgm:spPr/>
      <dgm:t>
        <a:bodyPr/>
        <a:lstStyle/>
        <a:p>
          <a:endParaRPr lang="de-DE"/>
        </a:p>
      </dgm:t>
    </dgm:pt>
    <dgm:pt modelId="{BFE81B82-83A7-43E3-AE41-4B08AE79A86D}">
      <dgm:prSet phldrT="[Text]"/>
      <dgm:spPr/>
      <dgm:t>
        <a:bodyPr/>
        <a:lstStyle/>
        <a:p>
          <a:r>
            <a:rPr lang="de-DE" dirty="0" err="1" smtClean="0">
              <a:solidFill>
                <a:schemeClr val="tx1">
                  <a:lumMod val="75000"/>
                  <a:lumOff val="25000"/>
                </a:schemeClr>
              </a:solidFill>
            </a:rPr>
            <a:t>Gmsäes</a:t>
          </a:r>
          <a:r>
            <a:rPr lang="de-DE" dirty="0" smtClean="0">
              <a:solidFill>
                <a:schemeClr val="tx1">
                  <a:lumMod val="75000"/>
                  <a:lumOff val="25000"/>
                </a:schemeClr>
              </a:solidFill>
            </a:rPr>
            <a:t> </a:t>
          </a:r>
          <a:r>
            <a:rPr lang="de-DE" dirty="0" err="1" smtClean="0">
              <a:solidFill>
                <a:schemeClr val="tx1">
                  <a:lumMod val="75000"/>
                  <a:lumOff val="25000"/>
                </a:schemeClr>
              </a:solidFill>
            </a:rPr>
            <a:t>eneir</a:t>
          </a:r>
          <a:r>
            <a:rPr lang="de-DE" dirty="0" smtClean="0">
              <a:solidFill>
                <a:schemeClr val="tx1">
                  <a:lumMod val="75000"/>
                  <a:lumOff val="25000"/>
                </a:schemeClr>
              </a:solidFill>
            </a:rPr>
            <a:t> </a:t>
          </a:r>
          <a:r>
            <a:rPr lang="de-DE" dirty="0" err="1" smtClean="0">
              <a:solidFill>
                <a:schemeClr val="tx1">
                  <a:lumMod val="75000"/>
                  <a:lumOff val="25000"/>
                </a:schemeClr>
              </a:solidFill>
            </a:rPr>
            <a:t>Sutide</a:t>
          </a:r>
          <a:r>
            <a:rPr lang="de-DE" dirty="0" smtClean="0">
              <a:solidFill>
                <a:schemeClr val="tx1">
                  <a:lumMod val="75000"/>
                  <a:lumOff val="25000"/>
                </a:schemeClr>
              </a:solidFill>
            </a:rPr>
            <a:t> </a:t>
          </a:r>
          <a:r>
            <a:rPr lang="de-DE" dirty="0" err="1" smtClean="0">
              <a:solidFill>
                <a:schemeClr val="tx1">
                  <a:lumMod val="75000"/>
                  <a:lumOff val="25000"/>
                </a:schemeClr>
              </a:solidFill>
            </a:rPr>
            <a:t>eneir</a:t>
          </a:r>
          <a:r>
            <a:rPr lang="de-DE" dirty="0" smtClean="0">
              <a:solidFill>
                <a:schemeClr val="tx1">
                  <a:lumMod val="75000"/>
                  <a:lumOff val="25000"/>
                </a:schemeClr>
              </a:solidFill>
            </a:rPr>
            <a:t> </a:t>
          </a:r>
          <a:r>
            <a:rPr lang="de-DE" dirty="0" err="1" smtClean="0">
              <a:solidFill>
                <a:schemeClr val="tx1">
                  <a:lumMod val="75000"/>
                  <a:lumOff val="25000"/>
                </a:schemeClr>
              </a:solidFill>
            </a:rPr>
            <a:t>elgnihcesn</a:t>
          </a:r>
          <a:r>
            <a:rPr lang="de-DE" dirty="0" smtClean="0">
              <a:solidFill>
                <a:schemeClr val="tx1">
                  <a:lumMod val="75000"/>
                  <a:lumOff val="25000"/>
                </a:schemeClr>
              </a:solidFill>
            </a:rPr>
            <a:t> </a:t>
          </a:r>
          <a:r>
            <a:rPr lang="de-DE" dirty="0" err="1" smtClean="0">
              <a:solidFill>
                <a:schemeClr val="tx1">
                  <a:lumMod val="75000"/>
                  <a:lumOff val="25000"/>
                </a:schemeClr>
              </a:solidFill>
            </a:rPr>
            <a:t>Uvinisterät</a:t>
          </a:r>
          <a:r>
            <a:rPr lang="de-DE" dirty="0" smtClean="0">
              <a:solidFill>
                <a:schemeClr val="tx1">
                  <a:lumMod val="75000"/>
                  <a:lumOff val="25000"/>
                </a:schemeClr>
              </a:solidFill>
            </a:rPr>
            <a:t>, ist es </a:t>
          </a:r>
          <a:r>
            <a:rPr lang="de-DE" dirty="0" err="1" smtClean="0">
              <a:solidFill>
                <a:schemeClr val="tx1">
                  <a:lumMod val="75000"/>
                  <a:lumOff val="25000"/>
                </a:schemeClr>
              </a:solidFill>
            </a:rPr>
            <a:t>nchit</a:t>
          </a:r>
          <a:r>
            <a:rPr lang="de-DE" dirty="0" smtClean="0">
              <a:solidFill>
                <a:schemeClr val="tx1">
                  <a:lumMod val="75000"/>
                  <a:lumOff val="25000"/>
                </a:schemeClr>
              </a:solidFill>
            </a:rPr>
            <a:t> </a:t>
          </a:r>
          <a:r>
            <a:rPr lang="de-DE" dirty="0" err="1" smtClean="0">
              <a:solidFill>
                <a:schemeClr val="tx1">
                  <a:lumMod val="75000"/>
                  <a:lumOff val="25000"/>
                </a:schemeClr>
              </a:solidFill>
            </a:rPr>
            <a:t>witihcg</a:t>
          </a:r>
          <a:r>
            <a:rPr lang="de-DE" dirty="0" smtClean="0">
              <a:solidFill>
                <a:schemeClr val="tx1">
                  <a:lumMod val="75000"/>
                  <a:lumOff val="25000"/>
                </a:schemeClr>
              </a:solidFill>
            </a:rPr>
            <a:t> in </a:t>
          </a:r>
          <a:r>
            <a:rPr lang="de-DE" dirty="0" err="1" smtClean="0">
              <a:solidFill>
                <a:schemeClr val="tx1">
                  <a:lumMod val="75000"/>
                  <a:lumOff val="25000"/>
                </a:schemeClr>
              </a:solidFill>
            </a:rPr>
            <a:t>wlecehr</a:t>
          </a:r>
          <a:r>
            <a:rPr lang="de-DE" dirty="0" smtClean="0">
              <a:solidFill>
                <a:schemeClr val="tx1">
                  <a:lumMod val="75000"/>
                  <a:lumOff val="25000"/>
                </a:schemeClr>
              </a:solidFill>
            </a:rPr>
            <a:t> </a:t>
          </a:r>
          <a:r>
            <a:rPr lang="de-DE" dirty="0" err="1" smtClean="0">
              <a:solidFill>
                <a:schemeClr val="tx1">
                  <a:lumMod val="75000"/>
                  <a:lumOff val="25000"/>
                </a:schemeClr>
              </a:solidFill>
            </a:rPr>
            <a:t>Rneflogheie</a:t>
          </a:r>
          <a:r>
            <a:rPr lang="de-DE" dirty="0" smtClean="0">
              <a:solidFill>
                <a:schemeClr val="tx1">
                  <a:lumMod val="75000"/>
                  <a:lumOff val="25000"/>
                </a:schemeClr>
              </a:solidFill>
            </a:rPr>
            <a:t> die </a:t>
          </a:r>
          <a:r>
            <a:rPr lang="de-DE" dirty="0" err="1" smtClean="0">
              <a:solidFill>
                <a:schemeClr val="tx1">
                  <a:lumMod val="75000"/>
                  <a:lumOff val="25000"/>
                </a:schemeClr>
              </a:solidFill>
            </a:rPr>
            <a:t>Bstachuebn</a:t>
          </a:r>
          <a:r>
            <a:rPr lang="de-DE" dirty="0" smtClean="0">
              <a:solidFill>
                <a:schemeClr val="tx1">
                  <a:lumMod val="75000"/>
                  <a:lumOff val="25000"/>
                </a:schemeClr>
              </a:solidFill>
            </a:rPr>
            <a:t> in </a:t>
          </a:r>
          <a:r>
            <a:rPr lang="de-DE" dirty="0" err="1" smtClean="0">
              <a:solidFill>
                <a:schemeClr val="tx1">
                  <a:lumMod val="75000"/>
                  <a:lumOff val="25000"/>
                </a:schemeClr>
              </a:solidFill>
            </a:rPr>
            <a:t>eneim</a:t>
          </a:r>
          <a:r>
            <a:rPr lang="de-DE" dirty="0" smtClean="0">
              <a:solidFill>
                <a:schemeClr val="tx1">
                  <a:lumMod val="75000"/>
                  <a:lumOff val="25000"/>
                </a:schemeClr>
              </a:solidFill>
            </a:rPr>
            <a:t> </a:t>
          </a:r>
          <a:r>
            <a:rPr lang="de-DE" dirty="0" err="1" smtClean="0">
              <a:solidFill>
                <a:schemeClr val="tx1">
                  <a:lumMod val="75000"/>
                  <a:lumOff val="25000"/>
                </a:schemeClr>
              </a:solidFill>
            </a:rPr>
            <a:t>Wrot</a:t>
          </a:r>
          <a:r>
            <a:rPr lang="de-DE" dirty="0" smtClean="0">
              <a:solidFill>
                <a:schemeClr val="tx1">
                  <a:lumMod val="75000"/>
                  <a:lumOff val="25000"/>
                </a:schemeClr>
              </a:solidFill>
            </a:rPr>
            <a:t> </a:t>
          </a:r>
          <a:r>
            <a:rPr lang="de-DE" dirty="0" err="1" smtClean="0">
              <a:solidFill>
                <a:schemeClr val="tx1">
                  <a:lumMod val="75000"/>
                  <a:lumOff val="25000"/>
                </a:schemeClr>
              </a:solidFill>
            </a:rPr>
            <a:t>snid</a:t>
          </a:r>
          <a:r>
            <a:rPr lang="de-DE" dirty="0" smtClean="0">
              <a:solidFill>
                <a:schemeClr val="tx1">
                  <a:lumMod val="75000"/>
                  <a:lumOff val="25000"/>
                </a:schemeClr>
              </a:solidFill>
            </a:rPr>
            <a:t>, das </a:t>
          </a:r>
          <a:r>
            <a:rPr lang="de-DE" dirty="0" err="1" smtClean="0">
              <a:solidFill>
                <a:schemeClr val="tx1">
                  <a:lumMod val="75000"/>
                  <a:lumOff val="25000"/>
                </a:schemeClr>
              </a:solidFill>
            </a:rPr>
            <a:t>ezniige</a:t>
          </a:r>
          <a:r>
            <a:rPr lang="de-DE" dirty="0" smtClean="0">
              <a:solidFill>
                <a:schemeClr val="tx1">
                  <a:lumMod val="75000"/>
                  <a:lumOff val="25000"/>
                </a:schemeClr>
              </a:solidFill>
            </a:rPr>
            <a:t>, was </a:t>
          </a:r>
          <a:r>
            <a:rPr lang="de-DE" dirty="0" err="1" smtClean="0">
              <a:solidFill>
                <a:schemeClr val="tx1">
                  <a:lumMod val="75000"/>
                  <a:lumOff val="25000"/>
                </a:schemeClr>
              </a:solidFill>
            </a:rPr>
            <a:t>wcthiig</a:t>
          </a:r>
          <a:r>
            <a:rPr lang="de-DE" dirty="0" smtClean="0">
              <a:solidFill>
                <a:schemeClr val="tx1">
                  <a:lumMod val="75000"/>
                  <a:lumOff val="25000"/>
                </a:schemeClr>
              </a:solidFill>
            </a:rPr>
            <a:t> ist, ist, </a:t>
          </a:r>
          <a:r>
            <a:rPr lang="de-DE" dirty="0" err="1" smtClean="0">
              <a:solidFill>
                <a:schemeClr val="tx1">
                  <a:lumMod val="75000"/>
                  <a:lumOff val="25000"/>
                </a:schemeClr>
              </a:solidFill>
            </a:rPr>
            <a:t>dsas</a:t>
          </a:r>
          <a:r>
            <a:rPr lang="de-DE" dirty="0" smtClean="0">
              <a:solidFill>
                <a:schemeClr val="tx1">
                  <a:lumMod val="75000"/>
                  <a:lumOff val="25000"/>
                </a:schemeClr>
              </a:solidFill>
            </a:rPr>
            <a:t> der </a:t>
          </a:r>
          <a:r>
            <a:rPr lang="de-DE" dirty="0" err="1" smtClean="0">
              <a:solidFill>
                <a:schemeClr val="tx1">
                  <a:lumMod val="75000"/>
                  <a:lumOff val="25000"/>
                </a:schemeClr>
              </a:solidFill>
            </a:rPr>
            <a:t>estre</a:t>
          </a:r>
          <a:r>
            <a:rPr lang="de-DE" dirty="0" smtClean="0">
              <a:solidFill>
                <a:schemeClr val="tx1">
                  <a:lumMod val="75000"/>
                  <a:lumOff val="25000"/>
                </a:schemeClr>
              </a:solidFill>
            </a:rPr>
            <a:t> und der </a:t>
          </a:r>
          <a:r>
            <a:rPr lang="de-DE" dirty="0" err="1" smtClean="0">
              <a:solidFill>
                <a:schemeClr val="tx1">
                  <a:lumMod val="75000"/>
                  <a:lumOff val="25000"/>
                </a:schemeClr>
              </a:solidFill>
            </a:rPr>
            <a:t>leztte</a:t>
          </a:r>
          <a:r>
            <a:rPr lang="de-DE" dirty="0" smtClean="0">
              <a:solidFill>
                <a:schemeClr val="tx1">
                  <a:lumMod val="75000"/>
                  <a:lumOff val="25000"/>
                </a:schemeClr>
              </a:solidFill>
            </a:rPr>
            <a:t> </a:t>
          </a:r>
          <a:r>
            <a:rPr lang="de-DE" dirty="0" err="1" smtClean="0">
              <a:solidFill>
                <a:schemeClr val="tx1">
                  <a:lumMod val="75000"/>
                  <a:lumOff val="25000"/>
                </a:schemeClr>
              </a:solidFill>
            </a:rPr>
            <a:t>Bstabchue</a:t>
          </a:r>
          <a:r>
            <a:rPr lang="de-DE" dirty="0" smtClean="0">
              <a:solidFill>
                <a:schemeClr val="tx1">
                  <a:lumMod val="75000"/>
                  <a:lumOff val="25000"/>
                </a:schemeClr>
              </a:solidFill>
            </a:rPr>
            <a:t> an der </a:t>
          </a:r>
          <a:r>
            <a:rPr lang="de-DE" dirty="0" err="1" smtClean="0">
              <a:solidFill>
                <a:schemeClr val="tx1">
                  <a:lumMod val="75000"/>
                  <a:lumOff val="25000"/>
                </a:schemeClr>
              </a:solidFill>
            </a:rPr>
            <a:t>ritihcegn</a:t>
          </a:r>
          <a:r>
            <a:rPr lang="de-DE" dirty="0" smtClean="0">
              <a:solidFill>
                <a:schemeClr val="tx1">
                  <a:lumMod val="75000"/>
                  <a:lumOff val="25000"/>
                </a:schemeClr>
              </a:solidFill>
            </a:rPr>
            <a:t> </a:t>
          </a:r>
          <a:r>
            <a:rPr lang="de-DE" dirty="0" err="1" smtClean="0">
              <a:solidFill>
                <a:schemeClr val="tx1">
                  <a:lumMod val="75000"/>
                  <a:lumOff val="25000"/>
                </a:schemeClr>
              </a:solidFill>
            </a:rPr>
            <a:t>Pstoiion</a:t>
          </a:r>
          <a:r>
            <a:rPr lang="de-DE" dirty="0" smtClean="0">
              <a:solidFill>
                <a:schemeClr val="tx1">
                  <a:lumMod val="75000"/>
                  <a:lumOff val="25000"/>
                </a:schemeClr>
              </a:solidFill>
            </a:rPr>
            <a:t> </a:t>
          </a:r>
          <a:r>
            <a:rPr lang="de-DE" dirty="0" err="1" smtClean="0">
              <a:solidFill>
                <a:schemeClr val="tx1">
                  <a:lumMod val="75000"/>
                  <a:lumOff val="25000"/>
                </a:schemeClr>
              </a:solidFill>
            </a:rPr>
            <a:t>snid</a:t>
          </a:r>
          <a:r>
            <a:rPr lang="de-DE" dirty="0" smtClean="0">
              <a:solidFill>
                <a:schemeClr val="tx1">
                  <a:lumMod val="75000"/>
                  <a:lumOff val="25000"/>
                </a:schemeClr>
              </a:solidFill>
            </a:rPr>
            <a:t>. Der </a:t>
          </a:r>
          <a:r>
            <a:rPr lang="de-DE" dirty="0" err="1" smtClean="0">
              <a:solidFill>
                <a:schemeClr val="tx1">
                  <a:lumMod val="75000"/>
                  <a:lumOff val="25000"/>
                </a:schemeClr>
              </a:solidFill>
            </a:rPr>
            <a:t>Rset</a:t>
          </a:r>
          <a:r>
            <a:rPr lang="de-DE" dirty="0" smtClean="0">
              <a:solidFill>
                <a:schemeClr val="tx1">
                  <a:lumMod val="75000"/>
                  <a:lumOff val="25000"/>
                </a:schemeClr>
              </a:solidFill>
            </a:rPr>
            <a:t> </a:t>
          </a:r>
          <a:r>
            <a:rPr lang="de-DE" dirty="0" err="1" smtClean="0">
              <a:solidFill>
                <a:schemeClr val="tx1">
                  <a:lumMod val="75000"/>
                  <a:lumOff val="25000"/>
                </a:schemeClr>
              </a:solidFill>
            </a:rPr>
            <a:t>knan</a:t>
          </a:r>
          <a:r>
            <a:rPr lang="de-DE" dirty="0" smtClean="0">
              <a:solidFill>
                <a:schemeClr val="tx1">
                  <a:lumMod val="75000"/>
                  <a:lumOff val="25000"/>
                </a:schemeClr>
              </a:solidFill>
            </a:rPr>
            <a:t> ein </a:t>
          </a:r>
          <a:r>
            <a:rPr lang="de-DE" dirty="0" err="1" smtClean="0">
              <a:solidFill>
                <a:schemeClr val="tx1">
                  <a:lumMod val="75000"/>
                  <a:lumOff val="25000"/>
                </a:schemeClr>
              </a:solidFill>
            </a:rPr>
            <a:t>ttoaelr</a:t>
          </a:r>
          <a:r>
            <a:rPr lang="de-DE" dirty="0" smtClean="0">
              <a:solidFill>
                <a:schemeClr val="tx1">
                  <a:lumMod val="75000"/>
                  <a:lumOff val="25000"/>
                </a:schemeClr>
              </a:solidFill>
            </a:rPr>
            <a:t> </a:t>
          </a:r>
          <a:r>
            <a:rPr lang="de-DE" dirty="0" err="1" smtClean="0">
              <a:solidFill>
                <a:schemeClr val="tx1">
                  <a:lumMod val="75000"/>
                  <a:lumOff val="25000"/>
                </a:schemeClr>
              </a:solidFill>
            </a:rPr>
            <a:t>Bsinöldn</a:t>
          </a:r>
          <a:r>
            <a:rPr lang="de-DE" dirty="0" smtClean="0">
              <a:solidFill>
                <a:schemeClr val="tx1">
                  <a:lumMod val="75000"/>
                  <a:lumOff val="25000"/>
                </a:schemeClr>
              </a:solidFill>
            </a:rPr>
            <a:t> </a:t>
          </a:r>
          <a:r>
            <a:rPr lang="de-DE" dirty="0" err="1" smtClean="0">
              <a:solidFill>
                <a:schemeClr val="tx1">
                  <a:lumMod val="75000"/>
                  <a:lumOff val="25000"/>
                </a:schemeClr>
              </a:solidFill>
            </a:rPr>
            <a:t>sien</a:t>
          </a:r>
          <a:r>
            <a:rPr lang="de-DE" dirty="0" smtClean="0">
              <a:solidFill>
                <a:schemeClr val="tx1">
                  <a:lumMod val="75000"/>
                  <a:lumOff val="25000"/>
                </a:schemeClr>
              </a:solidFill>
            </a:rPr>
            <a:t>, </a:t>
          </a:r>
          <a:r>
            <a:rPr lang="de-DE" dirty="0" err="1" smtClean="0">
              <a:solidFill>
                <a:schemeClr val="tx1">
                  <a:lumMod val="75000"/>
                  <a:lumOff val="25000"/>
                </a:schemeClr>
              </a:solidFill>
            </a:rPr>
            <a:t>tedztirm</a:t>
          </a:r>
          <a:r>
            <a:rPr lang="de-DE" dirty="0" smtClean="0">
              <a:solidFill>
                <a:schemeClr val="tx1">
                  <a:lumMod val="75000"/>
                  <a:lumOff val="25000"/>
                </a:schemeClr>
              </a:solidFill>
            </a:rPr>
            <a:t> </a:t>
          </a:r>
          <a:r>
            <a:rPr lang="de-DE" dirty="0" err="1" smtClean="0">
              <a:solidFill>
                <a:schemeClr val="tx1">
                  <a:lumMod val="75000"/>
                  <a:lumOff val="25000"/>
                </a:schemeClr>
              </a:solidFill>
            </a:rPr>
            <a:t>knan</a:t>
          </a:r>
          <a:r>
            <a:rPr lang="de-DE" dirty="0" smtClean="0">
              <a:solidFill>
                <a:schemeClr val="tx1">
                  <a:lumMod val="75000"/>
                  <a:lumOff val="25000"/>
                </a:schemeClr>
              </a:solidFill>
            </a:rPr>
            <a:t> man ihn </a:t>
          </a:r>
          <a:r>
            <a:rPr lang="de-DE" dirty="0" err="1" smtClean="0">
              <a:solidFill>
                <a:schemeClr val="tx1">
                  <a:lumMod val="75000"/>
                  <a:lumOff val="25000"/>
                </a:schemeClr>
              </a:solidFill>
            </a:rPr>
            <a:t>onhe</a:t>
          </a:r>
          <a:r>
            <a:rPr lang="de-DE" dirty="0" smtClean="0">
              <a:solidFill>
                <a:schemeClr val="tx1">
                  <a:lumMod val="75000"/>
                  <a:lumOff val="25000"/>
                </a:schemeClr>
              </a:solidFill>
            </a:rPr>
            <a:t> </a:t>
          </a:r>
          <a:r>
            <a:rPr lang="de-DE" dirty="0" err="1" smtClean="0">
              <a:solidFill>
                <a:schemeClr val="tx1">
                  <a:lumMod val="75000"/>
                  <a:lumOff val="25000"/>
                </a:schemeClr>
              </a:solidFill>
            </a:rPr>
            <a:t>Pemoblre</a:t>
          </a:r>
          <a:r>
            <a:rPr lang="de-DE" dirty="0" smtClean="0">
              <a:solidFill>
                <a:schemeClr val="tx1">
                  <a:lumMod val="75000"/>
                  <a:lumOff val="25000"/>
                </a:schemeClr>
              </a:solidFill>
            </a:rPr>
            <a:t> </a:t>
          </a:r>
          <a:r>
            <a:rPr lang="de-DE" dirty="0" err="1" smtClean="0">
              <a:solidFill>
                <a:schemeClr val="tx1">
                  <a:lumMod val="75000"/>
                  <a:lumOff val="25000"/>
                </a:schemeClr>
              </a:solidFill>
            </a:rPr>
            <a:t>lseen</a:t>
          </a:r>
          <a:r>
            <a:rPr lang="de-DE" dirty="0" smtClean="0">
              <a:solidFill>
                <a:schemeClr val="tx1">
                  <a:lumMod val="75000"/>
                  <a:lumOff val="25000"/>
                </a:schemeClr>
              </a:solidFill>
            </a:rPr>
            <a:t>. Das ist so, </a:t>
          </a:r>
          <a:r>
            <a:rPr lang="de-DE" dirty="0" err="1" smtClean="0">
              <a:solidFill>
                <a:schemeClr val="tx1">
                  <a:lumMod val="75000"/>
                  <a:lumOff val="25000"/>
                </a:schemeClr>
              </a:solidFill>
            </a:rPr>
            <a:t>wiel</a:t>
          </a:r>
          <a:r>
            <a:rPr lang="de-DE" dirty="0" smtClean="0">
              <a:solidFill>
                <a:schemeClr val="tx1">
                  <a:lumMod val="75000"/>
                  <a:lumOff val="25000"/>
                </a:schemeClr>
              </a:solidFill>
            </a:rPr>
            <a:t> wir </a:t>
          </a:r>
          <a:r>
            <a:rPr lang="de-DE" dirty="0" err="1" smtClean="0">
              <a:solidFill>
                <a:schemeClr val="tx1">
                  <a:lumMod val="75000"/>
                  <a:lumOff val="25000"/>
                </a:schemeClr>
              </a:solidFill>
            </a:rPr>
            <a:t>nchit</a:t>
          </a:r>
          <a:r>
            <a:rPr lang="de-DE" dirty="0" smtClean="0">
              <a:solidFill>
                <a:schemeClr val="tx1">
                  <a:lumMod val="75000"/>
                  <a:lumOff val="25000"/>
                </a:schemeClr>
              </a:solidFill>
            </a:rPr>
            <a:t> </a:t>
          </a:r>
          <a:r>
            <a:rPr lang="de-DE" dirty="0" err="1" smtClean="0">
              <a:solidFill>
                <a:schemeClr val="tx1">
                  <a:lumMod val="75000"/>
                  <a:lumOff val="25000"/>
                </a:schemeClr>
              </a:solidFill>
            </a:rPr>
            <a:t>jeedn</a:t>
          </a:r>
          <a:r>
            <a:rPr lang="de-DE" dirty="0" smtClean="0">
              <a:solidFill>
                <a:schemeClr val="tx1">
                  <a:lumMod val="75000"/>
                  <a:lumOff val="25000"/>
                </a:schemeClr>
              </a:solidFill>
            </a:rPr>
            <a:t> </a:t>
          </a:r>
          <a:r>
            <a:rPr lang="de-DE" dirty="0" err="1" smtClean="0">
              <a:solidFill>
                <a:schemeClr val="tx1">
                  <a:lumMod val="75000"/>
                  <a:lumOff val="25000"/>
                </a:schemeClr>
              </a:solidFill>
            </a:rPr>
            <a:t>Bstachuebn</a:t>
          </a:r>
          <a:r>
            <a:rPr lang="de-DE" dirty="0" smtClean="0">
              <a:solidFill>
                <a:schemeClr val="tx1">
                  <a:lumMod val="75000"/>
                  <a:lumOff val="25000"/>
                </a:schemeClr>
              </a:solidFill>
            </a:rPr>
            <a:t> </a:t>
          </a:r>
          <a:r>
            <a:rPr lang="de-DE" dirty="0" err="1" smtClean="0">
              <a:solidFill>
                <a:schemeClr val="tx1">
                  <a:lumMod val="75000"/>
                  <a:lumOff val="25000"/>
                </a:schemeClr>
              </a:solidFill>
            </a:rPr>
            <a:t>enzelin</a:t>
          </a:r>
          <a:r>
            <a:rPr lang="de-DE" dirty="0" smtClean="0">
              <a:solidFill>
                <a:schemeClr val="tx1">
                  <a:lumMod val="75000"/>
                  <a:lumOff val="25000"/>
                </a:schemeClr>
              </a:solidFill>
            </a:rPr>
            <a:t> </a:t>
          </a:r>
          <a:r>
            <a:rPr lang="de-DE" dirty="0" err="1" smtClean="0">
              <a:solidFill>
                <a:schemeClr val="tx1">
                  <a:lumMod val="75000"/>
                  <a:lumOff val="25000"/>
                </a:schemeClr>
              </a:solidFill>
            </a:rPr>
            <a:t>leesn</a:t>
          </a:r>
          <a:r>
            <a:rPr lang="de-DE" dirty="0" smtClean="0">
              <a:solidFill>
                <a:schemeClr val="tx1">
                  <a:lumMod val="75000"/>
                  <a:lumOff val="25000"/>
                </a:schemeClr>
              </a:solidFill>
            </a:rPr>
            <a:t>, </a:t>
          </a:r>
          <a:r>
            <a:rPr lang="de-DE" dirty="0" err="1" smtClean="0">
              <a:solidFill>
                <a:schemeClr val="tx1">
                  <a:lumMod val="75000"/>
                  <a:lumOff val="25000"/>
                </a:schemeClr>
              </a:solidFill>
            </a:rPr>
            <a:t>snderon</a:t>
          </a:r>
          <a:r>
            <a:rPr lang="de-DE" dirty="0" smtClean="0">
              <a:solidFill>
                <a:schemeClr val="tx1">
                  <a:lumMod val="75000"/>
                  <a:lumOff val="25000"/>
                </a:schemeClr>
              </a:solidFill>
            </a:rPr>
            <a:t> das </a:t>
          </a:r>
          <a:r>
            <a:rPr lang="de-DE" dirty="0" err="1" smtClean="0">
              <a:solidFill>
                <a:schemeClr val="tx1">
                  <a:lumMod val="75000"/>
                  <a:lumOff val="25000"/>
                </a:schemeClr>
              </a:solidFill>
            </a:rPr>
            <a:t>Wrot</a:t>
          </a:r>
          <a:r>
            <a:rPr lang="de-DE" dirty="0" smtClean="0">
              <a:solidFill>
                <a:schemeClr val="tx1">
                  <a:lumMod val="75000"/>
                  <a:lumOff val="25000"/>
                </a:schemeClr>
              </a:solidFill>
            </a:rPr>
            <a:t> als </a:t>
          </a:r>
          <a:r>
            <a:rPr lang="de-DE" dirty="0" err="1" smtClean="0">
              <a:solidFill>
                <a:schemeClr val="tx1">
                  <a:lumMod val="75000"/>
                  <a:lumOff val="25000"/>
                </a:schemeClr>
              </a:solidFill>
            </a:rPr>
            <a:t>gseatems</a:t>
          </a:r>
          <a:r>
            <a:rPr lang="de-DE" dirty="0" smtClean="0">
              <a:solidFill>
                <a:schemeClr val="tx1">
                  <a:lumMod val="75000"/>
                  <a:lumOff val="25000"/>
                </a:schemeClr>
              </a:solidFill>
            </a:rPr>
            <a:t>.</a:t>
          </a:r>
          <a:endParaRPr lang="de-DE" dirty="0">
            <a:solidFill>
              <a:schemeClr val="tx1">
                <a:lumMod val="75000"/>
                <a:lumOff val="25000"/>
              </a:schemeClr>
            </a:solidFill>
          </a:endParaRPr>
        </a:p>
      </dgm:t>
    </dgm:pt>
    <dgm:pt modelId="{C6090124-806C-43FA-8624-9866E53AFA83}" type="parTrans" cxnId="{9E6FDD5E-31FE-4186-BC76-983EF9D1864C}">
      <dgm:prSet/>
      <dgm:spPr/>
      <dgm:t>
        <a:bodyPr/>
        <a:lstStyle/>
        <a:p>
          <a:endParaRPr lang="de-DE"/>
        </a:p>
      </dgm:t>
    </dgm:pt>
    <dgm:pt modelId="{1DC92F11-E147-4528-B633-03D30ABF564D}" type="sibTrans" cxnId="{9E6FDD5E-31FE-4186-BC76-983EF9D1864C}">
      <dgm:prSet/>
      <dgm:spPr/>
      <dgm:t>
        <a:bodyPr/>
        <a:lstStyle/>
        <a:p>
          <a:endParaRPr lang="de-DE"/>
        </a:p>
      </dgm:t>
    </dgm:pt>
    <dgm:pt modelId="{BEFC683C-B605-4BE8-B37E-26639F188060}" type="pres">
      <dgm:prSet presAssocID="{1DBB9400-D1B5-4F58-A7FA-1FEEF493C295}" presName="linear" presStyleCnt="0">
        <dgm:presLayoutVars>
          <dgm:dir/>
          <dgm:resizeHandles val="exact"/>
        </dgm:presLayoutVars>
      </dgm:prSet>
      <dgm:spPr/>
      <dgm:t>
        <a:bodyPr/>
        <a:lstStyle/>
        <a:p>
          <a:endParaRPr lang="de-DE"/>
        </a:p>
      </dgm:t>
    </dgm:pt>
    <dgm:pt modelId="{BDAE0E7C-623C-4F41-8334-2FCC3808DD40}" type="pres">
      <dgm:prSet presAssocID="{BFE81B82-83A7-43E3-AE41-4B08AE79A86D}" presName="comp" presStyleCnt="0"/>
      <dgm:spPr/>
    </dgm:pt>
    <dgm:pt modelId="{E7090815-731C-4C8A-90D9-65735880B6DC}" type="pres">
      <dgm:prSet presAssocID="{BFE81B82-83A7-43E3-AE41-4B08AE79A86D}" presName="box" presStyleLbl="node1" presStyleIdx="0" presStyleCnt="1"/>
      <dgm:spPr/>
      <dgm:t>
        <a:bodyPr/>
        <a:lstStyle/>
        <a:p>
          <a:endParaRPr lang="de-DE"/>
        </a:p>
      </dgm:t>
    </dgm:pt>
    <dgm:pt modelId="{B6EADDBC-977D-40D0-83EE-2344E80CF6F1}" type="pres">
      <dgm:prSet presAssocID="{BFE81B82-83A7-43E3-AE41-4B08AE79A86D}" presName="img" presStyleLbl="fgImgPlace1" presStyleIdx="0" presStyleCnt="1" custLinFactNeighborX="-9654" custLinFactNeighborY="-285"/>
      <dgm:spPr>
        <a:blipFill>
          <a:blip xmlns:r="http://schemas.openxmlformats.org/officeDocument/2006/relationships" r:embed="rId1" cstate="print">
            <a:extLst>
              <a:ext uri="{28A0092B-C50C-407E-A947-70E740481C1C}">
                <a14:useLocalDpi xmlns:a14="http://schemas.microsoft.com/office/drawing/2010/main" val="0"/>
              </a:ext>
            </a:extLst>
          </a:blip>
          <a:srcRect/>
          <a:stretch>
            <a:fillRect l="-99000" r="-99000"/>
          </a:stretch>
        </a:blipFill>
      </dgm:spPr>
    </dgm:pt>
    <dgm:pt modelId="{CFAF0A3F-0B79-4AC5-9E67-63F3CAE0225F}" type="pres">
      <dgm:prSet presAssocID="{BFE81B82-83A7-43E3-AE41-4B08AE79A86D}" presName="text" presStyleLbl="node1" presStyleIdx="0" presStyleCnt="1">
        <dgm:presLayoutVars>
          <dgm:bulletEnabled val="1"/>
        </dgm:presLayoutVars>
      </dgm:prSet>
      <dgm:spPr/>
      <dgm:t>
        <a:bodyPr/>
        <a:lstStyle/>
        <a:p>
          <a:endParaRPr lang="de-DE"/>
        </a:p>
      </dgm:t>
    </dgm:pt>
  </dgm:ptLst>
  <dgm:cxnLst>
    <dgm:cxn modelId="{EF49BE3B-938F-4D97-8029-E3D61E2DED31}" type="presOf" srcId="{BFE81B82-83A7-43E3-AE41-4B08AE79A86D}" destId="{CFAF0A3F-0B79-4AC5-9E67-63F3CAE0225F}" srcOrd="1" destOrd="0" presId="urn:microsoft.com/office/officeart/2005/8/layout/vList4"/>
    <dgm:cxn modelId="{9E6FDD5E-31FE-4186-BC76-983EF9D1864C}" srcId="{1DBB9400-D1B5-4F58-A7FA-1FEEF493C295}" destId="{BFE81B82-83A7-43E3-AE41-4B08AE79A86D}" srcOrd="0" destOrd="0" parTransId="{C6090124-806C-43FA-8624-9866E53AFA83}" sibTransId="{1DC92F11-E147-4528-B633-03D30ABF564D}"/>
    <dgm:cxn modelId="{D89A2509-153D-4955-A4C4-3BDA8197C2B8}" type="presOf" srcId="{BFE81B82-83A7-43E3-AE41-4B08AE79A86D}" destId="{E7090815-731C-4C8A-90D9-65735880B6DC}" srcOrd="0" destOrd="0" presId="urn:microsoft.com/office/officeart/2005/8/layout/vList4"/>
    <dgm:cxn modelId="{095BA508-95A6-4206-8CBF-1D543ED39B63}" type="presOf" srcId="{1DBB9400-D1B5-4F58-A7FA-1FEEF493C295}" destId="{BEFC683C-B605-4BE8-B37E-26639F188060}" srcOrd="0" destOrd="0" presId="urn:microsoft.com/office/officeart/2005/8/layout/vList4"/>
    <dgm:cxn modelId="{8CB83CF2-F0D9-43AD-B7F5-7E4FA8BFA530}" type="presParOf" srcId="{BEFC683C-B605-4BE8-B37E-26639F188060}" destId="{BDAE0E7C-623C-4F41-8334-2FCC3808DD40}" srcOrd="0" destOrd="0" presId="urn:microsoft.com/office/officeart/2005/8/layout/vList4"/>
    <dgm:cxn modelId="{C63EDD52-CE3D-4A82-ABB4-ACF1C25D60FD}" type="presParOf" srcId="{BDAE0E7C-623C-4F41-8334-2FCC3808DD40}" destId="{E7090815-731C-4C8A-90D9-65735880B6DC}" srcOrd="0" destOrd="0" presId="urn:microsoft.com/office/officeart/2005/8/layout/vList4"/>
    <dgm:cxn modelId="{E5744B4B-1C3D-4BB3-A0C4-599ABC71B8D1}" type="presParOf" srcId="{BDAE0E7C-623C-4F41-8334-2FCC3808DD40}" destId="{B6EADDBC-977D-40D0-83EE-2344E80CF6F1}" srcOrd="1" destOrd="0" presId="urn:microsoft.com/office/officeart/2005/8/layout/vList4"/>
    <dgm:cxn modelId="{30889B36-F085-4F64-A7CA-DECBFDEDC7E2}" type="presParOf" srcId="{BDAE0E7C-623C-4F41-8334-2FCC3808DD40}" destId="{CFAF0A3F-0B79-4AC5-9E67-63F3CAE0225F}" srcOrd="2" destOrd="0" presId="urn:microsoft.com/office/officeart/2005/8/layout/vList4"/>
  </dgm:cxnLst>
  <dgm:bg/>
  <dgm:whole/>
  <dgm:extLst>
    <a:ext uri="http://schemas.microsoft.com/office/drawing/2008/diagram">
      <dsp:dataModelExt xmlns:dsp="http://schemas.microsoft.com/office/drawing/2008/diagram" relId="rId6" minVer="http://schemas.openxmlformats.org/drawingml/2006/diagram"/>
    </a:ext>
  </dgm:extLst>
</dgm:dataModel>
</file>

<file path=ppt/diagrams/data3.xml><?xml version="1.0" encoding="utf-8"?>
<dgm:dataModel xmlns:dgm="http://schemas.openxmlformats.org/drawingml/2006/diagram" xmlns:a="http://schemas.openxmlformats.org/drawingml/2006/main">
  <dgm:ptLst>
    <dgm:pt modelId="{6B1CF6FB-07C5-3D47-8F4B-E008012E4C3D}" type="doc">
      <dgm:prSet loTypeId="urn:microsoft.com/office/officeart/2005/8/layout/pyramid3" loCatId="" qsTypeId="urn:microsoft.com/office/officeart/2005/8/quickstyle/simple3" qsCatId="simple" csTypeId="urn:microsoft.com/office/officeart/2005/8/colors/colorful2" csCatId="colorful" phldr="1"/>
      <dgm:spPr/>
    </dgm:pt>
    <dgm:pt modelId="{DECD68FF-1F4E-5E4A-A5B6-51AAEFC46820}">
      <dgm:prSet phldrT="[Text]" custT="1"/>
      <dgm:spPr/>
      <dgm:t>
        <a:bodyPr/>
        <a:lstStyle/>
        <a:p>
          <a:r>
            <a:rPr lang="de-DE" sz="6000" b="1" dirty="0" smtClean="0"/>
            <a:t>Kernaussage</a:t>
          </a:r>
          <a:endParaRPr lang="de-DE" sz="6000" b="1" dirty="0"/>
        </a:p>
      </dgm:t>
    </dgm:pt>
    <dgm:pt modelId="{610F2A47-A8A7-E44F-87F9-18CA089330EF}" type="parTrans" cxnId="{7F606449-BAFE-2245-9CE7-26C681B19191}">
      <dgm:prSet/>
      <dgm:spPr/>
      <dgm:t>
        <a:bodyPr/>
        <a:lstStyle/>
        <a:p>
          <a:endParaRPr lang="de-DE"/>
        </a:p>
      </dgm:t>
    </dgm:pt>
    <dgm:pt modelId="{0F050A20-43BD-AD4B-8622-84083D2469DD}" type="sibTrans" cxnId="{7F606449-BAFE-2245-9CE7-26C681B19191}">
      <dgm:prSet/>
      <dgm:spPr/>
      <dgm:t>
        <a:bodyPr/>
        <a:lstStyle/>
        <a:p>
          <a:endParaRPr lang="de-DE"/>
        </a:p>
      </dgm:t>
    </dgm:pt>
    <dgm:pt modelId="{0F9177F7-6407-634B-9B07-2C8CD1767DB1}">
      <dgm:prSet phldrT="[Text]" custT="1"/>
      <dgm:spPr/>
      <dgm:t>
        <a:bodyPr/>
        <a:lstStyle/>
        <a:p>
          <a:r>
            <a:rPr lang="de-DE" sz="3200" b="1" dirty="0" smtClean="0"/>
            <a:t>Zusammenfassung</a:t>
          </a:r>
        </a:p>
      </dgm:t>
    </dgm:pt>
    <dgm:pt modelId="{2633CE48-8D9F-D244-B444-177EC30FD695}" type="parTrans" cxnId="{7C1A3730-74C4-E84C-A4F3-D55F68F9D5E6}">
      <dgm:prSet/>
      <dgm:spPr/>
      <dgm:t>
        <a:bodyPr/>
        <a:lstStyle/>
        <a:p>
          <a:endParaRPr lang="de-DE"/>
        </a:p>
      </dgm:t>
    </dgm:pt>
    <dgm:pt modelId="{3FB0CADC-5C73-B049-8361-6B77BE85901F}" type="sibTrans" cxnId="{7C1A3730-74C4-E84C-A4F3-D55F68F9D5E6}">
      <dgm:prSet/>
      <dgm:spPr/>
      <dgm:t>
        <a:bodyPr/>
        <a:lstStyle/>
        <a:p>
          <a:endParaRPr lang="de-DE"/>
        </a:p>
      </dgm:t>
    </dgm:pt>
    <dgm:pt modelId="{1C05B213-EC6C-CA41-9B62-4448238F9D31}">
      <dgm:prSet phldrT="[Text]" custT="1"/>
      <dgm:spPr/>
      <dgm:t>
        <a:bodyPr/>
        <a:lstStyle/>
        <a:p>
          <a:r>
            <a:rPr lang="de-DE" sz="2800" dirty="0" smtClean="0"/>
            <a:t>Einzelheiten</a:t>
          </a:r>
          <a:endParaRPr lang="de-DE" sz="3200" dirty="0"/>
        </a:p>
      </dgm:t>
    </dgm:pt>
    <dgm:pt modelId="{56BEBE8F-11F2-4D4A-B22F-B41FAD24CAEA}" type="parTrans" cxnId="{B98FFF96-67E2-1945-A131-697A5B0038B0}">
      <dgm:prSet/>
      <dgm:spPr/>
      <dgm:t>
        <a:bodyPr/>
        <a:lstStyle/>
        <a:p>
          <a:endParaRPr lang="de-DE"/>
        </a:p>
      </dgm:t>
    </dgm:pt>
    <dgm:pt modelId="{B8CD3FBE-B881-2A4D-B19B-E6B0F5FA31C0}" type="sibTrans" cxnId="{B98FFF96-67E2-1945-A131-697A5B0038B0}">
      <dgm:prSet/>
      <dgm:spPr/>
      <dgm:t>
        <a:bodyPr/>
        <a:lstStyle/>
        <a:p>
          <a:endParaRPr lang="de-DE"/>
        </a:p>
      </dgm:t>
    </dgm:pt>
    <dgm:pt modelId="{8983CFCA-F866-7F4C-A062-D0C1E7F8530D}">
      <dgm:prSet phldrT="[Text]" custT="1"/>
      <dgm:spPr/>
      <dgm:t>
        <a:bodyPr/>
        <a:lstStyle/>
        <a:p>
          <a:r>
            <a:rPr lang="de-DE" sz="1800" dirty="0" smtClean="0"/>
            <a:t>Hintergrund</a:t>
          </a:r>
        </a:p>
        <a:p>
          <a:endParaRPr lang="de-DE" sz="3300" dirty="0"/>
        </a:p>
      </dgm:t>
    </dgm:pt>
    <dgm:pt modelId="{B0E75A34-FBDF-504F-A309-715BD001639F}" type="parTrans" cxnId="{8515B6BC-70E8-D341-A655-6920922802C0}">
      <dgm:prSet/>
      <dgm:spPr/>
      <dgm:t>
        <a:bodyPr/>
        <a:lstStyle/>
        <a:p>
          <a:endParaRPr lang="de-DE"/>
        </a:p>
      </dgm:t>
    </dgm:pt>
    <dgm:pt modelId="{A38A6DBE-F940-6E43-BAB7-1D4E1EA387B1}" type="sibTrans" cxnId="{8515B6BC-70E8-D341-A655-6920922802C0}">
      <dgm:prSet/>
      <dgm:spPr/>
      <dgm:t>
        <a:bodyPr/>
        <a:lstStyle/>
        <a:p>
          <a:endParaRPr lang="de-DE"/>
        </a:p>
      </dgm:t>
    </dgm:pt>
    <dgm:pt modelId="{798F939C-9351-9A42-AFC4-28C5AFB23C9C}" type="pres">
      <dgm:prSet presAssocID="{6B1CF6FB-07C5-3D47-8F4B-E008012E4C3D}" presName="Name0" presStyleCnt="0">
        <dgm:presLayoutVars>
          <dgm:dir/>
          <dgm:animLvl val="lvl"/>
          <dgm:resizeHandles val="exact"/>
        </dgm:presLayoutVars>
      </dgm:prSet>
      <dgm:spPr/>
    </dgm:pt>
    <dgm:pt modelId="{0C03437B-45AA-3A47-A04C-300C819ACF7C}" type="pres">
      <dgm:prSet presAssocID="{DECD68FF-1F4E-5E4A-A5B6-51AAEFC46820}" presName="Name8" presStyleCnt="0"/>
      <dgm:spPr/>
    </dgm:pt>
    <dgm:pt modelId="{5BD7637E-5B69-9943-94A3-D294A82C9D26}" type="pres">
      <dgm:prSet presAssocID="{DECD68FF-1F4E-5E4A-A5B6-51AAEFC46820}" presName="level" presStyleLbl="node1" presStyleIdx="0" presStyleCnt="4">
        <dgm:presLayoutVars>
          <dgm:chMax val="1"/>
          <dgm:bulletEnabled val="1"/>
        </dgm:presLayoutVars>
      </dgm:prSet>
      <dgm:spPr/>
      <dgm:t>
        <a:bodyPr/>
        <a:lstStyle/>
        <a:p>
          <a:endParaRPr lang="de-DE"/>
        </a:p>
      </dgm:t>
    </dgm:pt>
    <dgm:pt modelId="{9444D790-E6B3-8947-A71B-070F88B4BF99}" type="pres">
      <dgm:prSet presAssocID="{DECD68FF-1F4E-5E4A-A5B6-51AAEFC46820}" presName="levelTx" presStyleLbl="revTx" presStyleIdx="0" presStyleCnt="0">
        <dgm:presLayoutVars>
          <dgm:chMax val="1"/>
          <dgm:bulletEnabled val="1"/>
        </dgm:presLayoutVars>
      </dgm:prSet>
      <dgm:spPr/>
      <dgm:t>
        <a:bodyPr/>
        <a:lstStyle/>
        <a:p>
          <a:endParaRPr lang="de-DE"/>
        </a:p>
      </dgm:t>
    </dgm:pt>
    <dgm:pt modelId="{CD399AF2-6CAE-0C4B-99F4-E7F816AF9675}" type="pres">
      <dgm:prSet presAssocID="{0F9177F7-6407-634B-9B07-2C8CD1767DB1}" presName="Name8" presStyleCnt="0"/>
      <dgm:spPr/>
    </dgm:pt>
    <dgm:pt modelId="{64A9F126-CBEE-0443-922B-D130FDF4CE5D}" type="pres">
      <dgm:prSet presAssocID="{0F9177F7-6407-634B-9B07-2C8CD1767DB1}" presName="level" presStyleLbl="node1" presStyleIdx="1" presStyleCnt="4">
        <dgm:presLayoutVars>
          <dgm:chMax val="1"/>
          <dgm:bulletEnabled val="1"/>
        </dgm:presLayoutVars>
      </dgm:prSet>
      <dgm:spPr/>
      <dgm:t>
        <a:bodyPr/>
        <a:lstStyle/>
        <a:p>
          <a:endParaRPr lang="de-DE"/>
        </a:p>
      </dgm:t>
    </dgm:pt>
    <dgm:pt modelId="{BA6913D2-26AD-5E4D-85C8-3D0AF95BC466}" type="pres">
      <dgm:prSet presAssocID="{0F9177F7-6407-634B-9B07-2C8CD1767DB1}" presName="levelTx" presStyleLbl="revTx" presStyleIdx="0" presStyleCnt="0">
        <dgm:presLayoutVars>
          <dgm:chMax val="1"/>
          <dgm:bulletEnabled val="1"/>
        </dgm:presLayoutVars>
      </dgm:prSet>
      <dgm:spPr/>
      <dgm:t>
        <a:bodyPr/>
        <a:lstStyle/>
        <a:p>
          <a:endParaRPr lang="de-DE"/>
        </a:p>
      </dgm:t>
    </dgm:pt>
    <dgm:pt modelId="{554780AA-E5F2-D648-B31A-82092E90ECF4}" type="pres">
      <dgm:prSet presAssocID="{1C05B213-EC6C-CA41-9B62-4448238F9D31}" presName="Name8" presStyleCnt="0"/>
      <dgm:spPr/>
    </dgm:pt>
    <dgm:pt modelId="{62DF51CA-B991-B742-ADD9-9AAE8D5F7340}" type="pres">
      <dgm:prSet presAssocID="{1C05B213-EC6C-CA41-9B62-4448238F9D31}" presName="level" presStyleLbl="node1" presStyleIdx="2" presStyleCnt="4">
        <dgm:presLayoutVars>
          <dgm:chMax val="1"/>
          <dgm:bulletEnabled val="1"/>
        </dgm:presLayoutVars>
      </dgm:prSet>
      <dgm:spPr/>
      <dgm:t>
        <a:bodyPr/>
        <a:lstStyle/>
        <a:p>
          <a:endParaRPr lang="de-DE"/>
        </a:p>
      </dgm:t>
    </dgm:pt>
    <dgm:pt modelId="{F43AB025-256D-FA42-91D3-BE7CF2D97237}" type="pres">
      <dgm:prSet presAssocID="{1C05B213-EC6C-CA41-9B62-4448238F9D31}" presName="levelTx" presStyleLbl="revTx" presStyleIdx="0" presStyleCnt="0">
        <dgm:presLayoutVars>
          <dgm:chMax val="1"/>
          <dgm:bulletEnabled val="1"/>
        </dgm:presLayoutVars>
      </dgm:prSet>
      <dgm:spPr/>
      <dgm:t>
        <a:bodyPr/>
        <a:lstStyle/>
        <a:p>
          <a:endParaRPr lang="de-DE"/>
        </a:p>
      </dgm:t>
    </dgm:pt>
    <dgm:pt modelId="{575079D2-3F4A-3C4F-87F4-DADF1FACE989}" type="pres">
      <dgm:prSet presAssocID="{8983CFCA-F866-7F4C-A062-D0C1E7F8530D}" presName="Name8" presStyleCnt="0"/>
      <dgm:spPr/>
    </dgm:pt>
    <dgm:pt modelId="{47B7B25D-88A5-1948-A325-D04C007A488B}" type="pres">
      <dgm:prSet presAssocID="{8983CFCA-F866-7F4C-A062-D0C1E7F8530D}" presName="level" presStyleLbl="node1" presStyleIdx="3" presStyleCnt="4">
        <dgm:presLayoutVars>
          <dgm:chMax val="1"/>
          <dgm:bulletEnabled val="1"/>
        </dgm:presLayoutVars>
      </dgm:prSet>
      <dgm:spPr/>
      <dgm:t>
        <a:bodyPr/>
        <a:lstStyle/>
        <a:p>
          <a:endParaRPr lang="de-DE"/>
        </a:p>
      </dgm:t>
    </dgm:pt>
    <dgm:pt modelId="{EC501CAA-4ED6-9C42-BCF9-87E3B980E975}" type="pres">
      <dgm:prSet presAssocID="{8983CFCA-F866-7F4C-A062-D0C1E7F8530D}" presName="levelTx" presStyleLbl="revTx" presStyleIdx="0" presStyleCnt="0">
        <dgm:presLayoutVars>
          <dgm:chMax val="1"/>
          <dgm:bulletEnabled val="1"/>
        </dgm:presLayoutVars>
      </dgm:prSet>
      <dgm:spPr/>
      <dgm:t>
        <a:bodyPr/>
        <a:lstStyle/>
        <a:p>
          <a:endParaRPr lang="de-DE"/>
        </a:p>
      </dgm:t>
    </dgm:pt>
  </dgm:ptLst>
  <dgm:cxnLst>
    <dgm:cxn modelId="{8515B6BC-70E8-D341-A655-6920922802C0}" srcId="{6B1CF6FB-07C5-3D47-8F4B-E008012E4C3D}" destId="{8983CFCA-F866-7F4C-A062-D0C1E7F8530D}" srcOrd="3" destOrd="0" parTransId="{B0E75A34-FBDF-504F-A309-715BD001639F}" sibTransId="{A38A6DBE-F940-6E43-BAB7-1D4E1EA387B1}"/>
    <dgm:cxn modelId="{201ECFFF-9C4F-084D-AEA9-6E083F2E4F25}" type="presOf" srcId="{1C05B213-EC6C-CA41-9B62-4448238F9D31}" destId="{62DF51CA-B991-B742-ADD9-9AAE8D5F7340}" srcOrd="0" destOrd="0" presId="urn:microsoft.com/office/officeart/2005/8/layout/pyramid3"/>
    <dgm:cxn modelId="{7F606449-BAFE-2245-9CE7-26C681B19191}" srcId="{6B1CF6FB-07C5-3D47-8F4B-E008012E4C3D}" destId="{DECD68FF-1F4E-5E4A-A5B6-51AAEFC46820}" srcOrd="0" destOrd="0" parTransId="{610F2A47-A8A7-E44F-87F9-18CA089330EF}" sibTransId="{0F050A20-43BD-AD4B-8622-84083D2469DD}"/>
    <dgm:cxn modelId="{C65C7FF0-4715-E644-9671-C2D4AE9ED1E9}" type="presOf" srcId="{8983CFCA-F866-7F4C-A062-D0C1E7F8530D}" destId="{47B7B25D-88A5-1948-A325-D04C007A488B}" srcOrd="0" destOrd="0" presId="urn:microsoft.com/office/officeart/2005/8/layout/pyramid3"/>
    <dgm:cxn modelId="{E4E1D2C9-CCD1-CE4A-BAB7-D7E5431A7182}" type="presOf" srcId="{1C05B213-EC6C-CA41-9B62-4448238F9D31}" destId="{F43AB025-256D-FA42-91D3-BE7CF2D97237}" srcOrd="1" destOrd="0" presId="urn:microsoft.com/office/officeart/2005/8/layout/pyramid3"/>
    <dgm:cxn modelId="{B98FFF96-67E2-1945-A131-697A5B0038B0}" srcId="{6B1CF6FB-07C5-3D47-8F4B-E008012E4C3D}" destId="{1C05B213-EC6C-CA41-9B62-4448238F9D31}" srcOrd="2" destOrd="0" parTransId="{56BEBE8F-11F2-4D4A-B22F-B41FAD24CAEA}" sibTransId="{B8CD3FBE-B881-2A4D-B19B-E6B0F5FA31C0}"/>
    <dgm:cxn modelId="{A2831C78-06E9-D54A-93CF-66975B3D0AD7}" type="presOf" srcId="{DECD68FF-1F4E-5E4A-A5B6-51AAEFC46820}" destId="{9444D790-E6B3-8947-A71B-070F88B4BF99}" srcOrd="1" destOrd="0" presId="urn:microsoft.com/office/officeart/2005/8/layout/pyramid3"/>
    <dgm:cxn modelId="{84F525AF-DDD4-B343-BDF5-821CE1638608}" type="presOf" srcId="{8983CFCA-F866-7F4C-A062-D0C1E7F8530D}" destId="{EC501CAA-4ED6-9C42-BCF9-87E3B980E975}" srcOrd="1" destOrd="0" presId="urn:microsoft.com/office/officeart/2005/8/layout/pyramid3"/>
    <dgm:cxn modelId="{679AA5DE-79D2-BE4B-9D2C-2DBA3738D9BF}" type="presOf" srcId="{6B1CF6FB-07C5-3D47-8F4B-E008012E4C3D}" destId="{798F939C-9351-9A42-AFC4-28C5AFB23C9C}" srcOrd="0" destOrd="0" presId="urn:microsoft.com/office/officeart/2005/8/layout/pyramid3"/>
    <dgm:cxn modelId="{E9470040-DE28-C443-BA7B-660874FE70AE}" type="presOf" srcId="{DECD68FF-1F4E-5E4A-A5B6-51AAEFC46820}" destId="{5BD7637E-5B69-9943-94A3-D294A82C9D26}" srcOrd="0" destOrd="0" presId="urn:microsoft.com/office/officeart/2005/8/layout/pyramid3"/>
    <dgm:cxn modelId="{C13C998A-C260-AD41-AB9C-12CA54639178}" type="presOf" srcId="{0F9177F7-6407-634B-9B07-2C8CD1767DB1}" destId="{BA6913D2-26AD-5E4D-85C8-3D0AF95BC466}" srcOrd="1" destOrd="0" presId="urn:microsoft.com/office/officeart/2005/8/layout/pyramid3"/>
    <dgm:cxn modelId="{16FC181C-D586-6D41-A1F4-0D5617937F4D}" type="presOf" srcId="{0F9177F7-6407-634B-9B07-2C8CD1767DB1}" destId="{64A9F126-CBEE-0443-922B-D130FDF4CE5D}" srcOrd="0" destOrd="0" presId="urn:microsoft.com/office/officeart/2005/8/layout/pyramid3"/>
    <dgm:cxn modelId="{7C1A3730-74C4-E84C-A4F3-D55F68F9D5E6}" srcId="{6B1CF6FB-07C5-3D47-8F4B-E008012E4C3D}" destId="{0F9177F7-6407-634B-9B07-2C8CD1767DB1}" srcOrd="1" destOrd="0" parTransId="{2633CE48-8D9F-D244-B444-177EC30FD695}" sibTransId="{3FB0CADC-5C73-B049-8361-6B77BE85901F}"/>
    <dgm:cxn modelId="{485B32DC-CB3C-EC47-9BD6-A7E6F9686762}" type="presParOf" srcId="{798F939C-9351-9A42-AFC4-28C5AFB23C9C}" destId="{0C03437B-45AA-3A47-A04C-300C819ACF7C}" srcOrd="0" destOrd="0" presId="urn:microsoft.com/office/officeart/2005/8/layout/pyramid3"/>
    <dgm:cxn modelId="{8DCA3396-407C-DB4D-8C08-8ADDE8935AC0}" type="presParOf" srcId="{0C03437B-45AA-3A47-A04C-300C819ACF7C}" destId="{5BD7637E-5B69-9943-94A3-D294A82C9D26}" srcOrd="0" destOrd="0" presId="urn:microsoft.com/office/officeart/2005/8/layout/pyramid3"/>
    <dgm:cxn modelId="{491A4268-2368-4342-BF37-EB9D78AAEDBB}" type="presParOf" srcId="{0C03437B-45AA-3A47-A04C-300C819ACF7C}" destId="{9444D790-E6B3-8947-A71B-070F88B4BF99}" srcOrd="1" destOrd="0" presId="urn:microsoft.com/office/officeart/2005/8/layout/pyramid3"/>
    <dgm:cxn modelId="{E23950B6-A23B-5043-B783-184E734CFD62}" type="presParOf" srcId="{798F939C-9351-9A42-AFC4-28C5AFB23C9C}" destId="{CD399AF2-6CAE-0C4B-99F4-E7F816AF9675}" srcOrd="1" destOrd="0" presId="urn:microsoft.com/office/officeart/2005/8/layout/pyramid3"/>
    <dgm:cxn modelId="{F41F28A2-6C13-C842-B594-4634126D922F}" type="presParOf" srcId="{CD399AF2-6CAE-0C4B-99F4-E7F816AF9675}" destId="{64A9F126-CBEE-0443-922B-D130FDF4CE5D}" srcOrd="0" destOrd="0" presId="urn:microsoft.com/office/officeart/2005/8/layout/pyramid3"/>
    <dgm:cxn modelId="{FF43612C-F89F-0D4E-BE0D-304FE441781E}" type="presParOf" srcId="{CD399AF2-6CAE-0C4B-99F4-E7F816AF9675}" destId="{BA6913D2-26AD-5E4D-85C8-3D0AF95BC466}" srcOrd="1" destOrd="0" presId="urn:microsoft.com/office/officeart/2005/8/layout/pyramid3"/>
    <dgm:cxn modelId="{82C23DD5-FB44-5F43-A6EE-E31176AC3740}" type="presParOf" srcId="{798F939C-9351-9A42-AFC4-28C5AFB23C9C}" destId="{554780AA-E5F2-D648-B31A-82092E90ECF4}" srcOrd="2" destOrd="0" presId="urn:microsoft.com/office/officeart/2005/8/layout/pyramid3"/>
    <dgm:cxn modelId="{CDB5B3D8-2C6C-C14F-B849-709D4093376A}" type="presParOf" srcId="{554780AA-E5F2-D648-B31A-82092E90ECF4}" destId="{62DF51CA-B991-B742-ADD9-9AAE8D5F7340}" srcOrd="0" destOrd="0" presId="urn:microsoft.com/office/officeart/2005/8/layout/pyramid3"/>
    <dgm:cxn modelId="{7AAB49A4-E039-0245-9372-45C25ECB9D27}" type="presParOf" srcId="{554780AA-E5F2-D648-B31A-82092E90ECF4}" destId="{F43AB025-256D-FA42-91D3-BE7CF2D97237}" srcOrd="1" destOrd="0" presId="urn:microsoft.com/office/officeart/2005/8/layout/pyramid3"/>
    <dgm:cxn modelId="{6C92EE2E-5BB4-2348-AAE9-BA5001685D2B}" type="presParOf" srcId="{798F939C-9351-9A42-AFC4-28C5AFB23C9C}" destId="{575079D2-3F4A-3C4F-87F4-DADF1FACE989}" srcOrd="3" destOrd="0" presId="urn:microsoft.com/office/officeart/2005/8/layout/pyramid3"/>
    <dgm:cxn modelId="{381A0CC5-C48E-9B4B-92B5-3472ACF36BD7}" type="presParOf" srcId="{575079D2-3F4A-3C4F-87F4-DADF1FACE989}" destId="{47B7B25D-88A5-1948-A325-D04C007A488B}" srcOrd="0" destOrd="0" presId="urn:microsoft.com/office/officeart/2005/8/layout/pyramid3"/>
    <dgm:cxn modelId="{AEFE5061-8128-1141-ADF7-14383FB4B00A}" type="presParOf" srcId="{575079D2-3F4A-3C4F-87F4-DADF1FACE989}" destId="{EC501CAA-4ED6-9C42-BCF9-87E3B980E975}" srcOrd="1" destOrd="0" presId="urn:microsoft.com/office/officeart/2005/8/layout/pyramid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4.xml><?xml version="1.0" encoding="utf-8"?>
<dgm:dataModel xmlns:dgm="http://schemas.openxmlformats.org/drawingml/2006/diagram" xmlns:a="http://schemas.openxmlformats.org/drawingml/2006/main">
  <dgm:ptLst>
    <dgm:pt modelId="{3D873FB4-B5A2-4FE2-BC64-77D1EDDB1A28}" type="doc">
      <dgm:prSet loTypeId="urn:microsoft.com/office/officeart/2005/8/layout/bList2" loCatId="picture" qsTypeId="urn:microsoft.com/office/officeart/2005/8/quickstyle/simple1" qsCatId="simple" csTypeId="urn:microsoft.com/office/officeart/2005/8/colors/accent1_2" csCatId="accent1" phldr="1"/>
      <dgm:spPr/>
      <dgm:t>
        <a:bodyPr/>
        <a:lstStyle/>
        <a:p>
          <a:endParaRPr lang="de-DE"/>
        </a:p>
      </dgm:t>
    </dgm:pt>
    <dgm:pt modelId="{AA526D69-0144-492B-81A7-97CCA61A846D}">
      <dgm:prSet phldrT="[Text]"/>
      <dgm:spPr/>
      <dgm:t>
        <a:bodyPr/>
        <a:lstStyle/>
        <a:p>
          <a:r>
            <a:rPr lang="de-DE" dirty="0" smtClean="0">
              <a:solidFill>
                <a:srgbClr val="4C5A52"/>
              </a:solidFill>
            </a:rPr>
            <a:t>Inhalt</a:t>
          </a:r>
          <a:endParaRPr lang="de-DE" dirty="0">
            <a:solidFill>
              <a:srgbClr val="4C5A52"/>
            </a:solidFill>
          </a:endParaRPr>
        </a:p>
      </dgm:t>
    </dgm:pt>
    <dgm:pt modelId="{411535D5-2B1F-4128-91CB-6681CBB57376}" type="parTrans" cxnId="{963A2771-44EF-4874-BA99-855145217710}">
      <dgm:prSet/>
      <dgm:spPr/>
      <dgm:t>
        <a:bodyPr/>
        <a:lstStyle/>
        <a:p>
          <a:endParaRPr lang="de-DE"/>
        </a:p>
      </dgm:t>
    </dgm:pt>
    <dgm:pt modelId="{449BBEA4-FB21-4B23-A14D-002E7AB6ABB1}" type="sibTrans" cxnId="{963A2771-44EF-4874-BA99-855145217710}">
      <dgm:prSet/>
      <dgm:spPr/>
      <dgm:t>
        <a:bodyPr/>
        <a:lstStyle/>
        <a:p>
          <a:endParaRPr lang="de-DE"/>
        </a:p>
      </dgm:t>
    </dgm:pt>
    <dgm:pt modelId="{5DA2B1A9-9F0D-410F-9CB2-128FBE70B1B7}">
      <dgm:prSet phldrT="[Text]"/>
      <dgm:spPr/>
      <dgm:t>
        <a:bodyPr/>
        <a:lstStyle/>
        <a:p>
          <a:r>
            <a:rPr lang="de-DE" dirty="0" smtClean="0">
              <a:solidFill>
                <a:srgbClr val="4C5A52"/>
              </a:solidFill>
            </a:rPr>
            <a:t>Technik</a:t>
          </a:r>
          <a:endParaRPr lang="de-DE" dirty="0">
            <a:solidFill>
              <a:srgbClr val="4C5A52"/>
            </a:solidFill>
          </a:endParaRPr>
        </a:p>
      </dgm:t>
    </dgm:pt>
    <dgm:pt modelId="{B562E5C3-8DD3-4D6B-A778-D924D4B17C96}" type="parTrans" cxnId="{069662F5-F4FA-4AB0-9A5F-FAECE2D2A670}">
      <dgm:prSet/>
      <dgm:spPr/>
      <dgm:t>
        <a:bodyPr/>
        <a:lstStyle/>
        <a:p>
          <a:endParaRPr lang="de-DE"/>
        </a:p>
      </dgm:t>
    </dgm:pt>
    <dgm:pt modelId="{CF48000D-70EA-4AE7-BEB5-AEB5EB402DA5}" type="sibTrans" cxnId="{069662F5-F4FA-4AB0-9A5F-FAECE2D2A670}">
      <dgm:prSet/>
      <dgm:spPr/>
      <dgm:t>
        <a:bodyPr/>
        <a:lstStyle/>
        <a:p>
          <a:endParaRPr lang="de-DE"/>
        </a:p>
      </dgm:t>
    </dgm:pt>
    <dgm:pt modelId="{0F95A59B-3971-4ABB-AC29-6200D642636D}">
      <dgm:prSet phldrT="[Text]"/>
      <dgm:spPr/>
      <dgm:t>
        <a:bodyPr/>
        <a:lstStyle/>
        <a:p>
          <a:r>
            <a:rPr lang="de-DE" dirty="0" smtClean="0">
              <a:solidFill>
                <a:srgbClr val="4C5A52"/>
              </a:solidFill>
            </a:rPr>
            <a:t>Page Rank</a:t>
          </a:r>
          <a:endParaRPr lang="de-DE" dirty="0">
            <a:solidFill>
              <a:srgbClr val="4C5A52"/>
            </a:solidFill>
          </a:endParaRPr>
        </a:p>
      </dgm:t>
    </dgm:pt>
    <dgm:pt modelId="{EEE23678-B4E3-430D-B35E-B8B349618720}" type="parTrans" cxnId="{4B2930B8-EC01-494E-8077-E59D80B82815}">
      <dgm:prSet/>
      <dgm:spPr/>
      <dgm:t>
        <a:bodyPr/>
        <a:lstStyle/>
        <a:p>
          <a:endParaRPr lang="de-DE"/>
        </a:p>
      </dgm:t>
    </dgm:pt>
    <dgm:pt modelId="{C3F5F4F3-F577-4512-8F0A-4D91E8A7DF1E}" type="sibTrans" cxnId="{4B2930B8-EC01-494E-8077-E59D80B82815}">
      <dgm:prSet/>
      <dgm:spPr/>
      <dgm:t>
        <a:bodyPr/>
        <a:lstStyle/>
        <a:p>
          <a:endParaRPr lang="de-DE"/>
        </a:p>
      </dgm:t>
    </dgm:pt>
    <dgm:pt modelId="{238A92B5-7BA1-44E8-BF86-8C4108667E45}">
      <dgm:prSet phldrT="[Text]"/>
      <dgm:spPr/>
      <dgm:t>
        <a:bodyPr/>
        <a:lstStyle/>
        <a:p>
          <a:r>
            <a:rPr lang="de-DE" dirty="0" smtClean="0"/>
            <a:t>Wie gut ist eine Seite technisch erreichbar, z.B. </a:t>
          </a:r>
          <a:endParaRPr lang="de-DE" dirty="0"/>
        </a:p>
      </dgm:t>
    </dgm:pt>
    <dgm:pt modelId="{71893AA7-9DBA-4223-8342-0FF008719092}" type="parTrans" cxnId="{7A1C9034-9EA9-4006-83D8-C3EA55E6CCF2}">
      <dgm:prSet/>
      <dgm:spPr/>
      <dgm:t>
        <a:bodyPr/>
        <a:lstStyle/>
        <a:p>
          <a:endParaRPr lang="de-DE"/>
        </a:p>
      </dgm:t>
    </dgm:pt>
    <dgm:pt modelId="{82A86224-AFAD-4BF6-8CE0-EB7B79419041}" type="sibTrans" cxnId="{7A1C9034-9EA9-4006-83D8-C3EA55E6CCF2}">
      <dgm:prSet/>
      <dgm:spPr/>
      <dgm:t>
        <a:bodyPr/>
        <a:lstStyle/>
        <a:p>
          <a:endParaRPr lang="de-DE"/>
        </a:p>
      </dgm:t>
    </dgm:pt>
    <dgm:pt modelId="{899754E2-6271-475E-A5C5-C25E535A1606}">
      <dgm:prSet phldrT="[Text]"/>
      <dgm:spPr/>
      <dgm:t>
        <a:bodyPr/>
        <a:lstStyle/>
        <a:p>
          <a:r>
            <a:rPr lang="de-DE" dirty="0" smtClean="0"/>
            <a:t>sitemap.xml</a:t>
          </a:r>
          <a:endParaRPr lang="de-DE" dirty="0"/>
        </a:p>
      </dgm:t>
    </dgm:pt>
    <dgm:pt modelId="{FB143E2C-A178-4C98-9DDE-24B12D8D342C}" type="parTrans" cxnId="{007D36B0-F930-40E5-85C6-12C667EF253A}">
      <dgm:prSet/>
      <dgm:spPr/>
      <dgm:t>
        <a:bodyPr/>
        <a:lstStyle/>
        <a:p>
          <a:endParaRPr lang="de-DE"/>
        </a:p>
      </dgm:t>
    </dgm:pt>
    <dgm:pt modelId="{E344C884-7836-4A06-8E3D-664E5E69E3E7}" type="sibTrans" cxnId="{007D36B0-F930-40E5-85C6-12C667EF253A}">
      <dgm:prSet/>
      <dgm:spPr/>
      <dgm:t>
        <a:bodyPr/>
        <a:lstStyle/>
        <a:p>
          <a:endParaRPr lang="de-DE"/>
        </a:p>
      </dgm:t>
    </dgm:pt>
    <dgm:pt modelId="{88B6715B-8C30-4F37-ACBC-D5E4766150B6}">
      <dgm:prSet phldrT="[Text]"/>
      <dgm:spPr/>
      <dgm:t>
        <a:bodyPr/>
        <a:lstStyle/>
        <a:p>
          <a:r>
            <a:rPr lang="de-DE" dirty="0" smtClean="0"/>
            <a:t>sprechende URLs</a:t>
          </a:r>
          <a:endParaRPr lang="de-DE" dirty="0"/>
        </a:p>
      </dgm:t>
    </dgm:pt>
    <dgm:pt modelId="{EEF45B0B-12E1-4222-82CF-5B31C6990B57}" type="parTrans" cxnId="{0E97BF11-93B0-494E-9A37-4AF7A6D29250}">
      <dgm:prSet/>
      <dgm:spPr/>
      <dgm:t>
        <a:bodyPr/>
        <a:lstStyle/>
        <a:p>
          <a:endParaRPr lang="de-DE"/>
        </a:p>
      </dgm:t>
    </dgm:pt>
    <dgm:pt modelId="{DDE265DD-28E9-40DB-9316-9EEFE9EBD097}" type="sibTrans" cxnId="{0E97BF11-93B0-494E-9A37-4AF7A6D29250}">
      <dgm:prSet/>
      <dgm:spPr/>
      <dgm:t>
        <a:bodyPr/>
        <a:lstStyle/>
        <a:p>
          <a:endParaRPr lang="de-DE"/>
        </a:p>
      </dgm:t>
    </dgm:pt>
    <dgm:pt modelId="{7CEE664C-1B40-40A4-B49E-896BB4A70DDF}">
      <dgm:prSet phldrT="[Text]"/>
      <dgm:spPr/>
      <dgm:t>
        <a:bodyPr/>
        <a:lstStyle/>
        <a:p>
          <a:r>
            <a:rPr lang="de-DE" dirty="0" smtClean="0"/>
            <a:t>HTML Quellcode</a:t>
          </a:r>
          <a:endParaRPr lang="de-DE" dirty="0"/>
        </a:p>
      </dgm:t>
    </dgm:pt>
    <dgm:pt modelId="{DB2AC8F8-1890-4C42-B501-06BAE3B30D35}" type="parTrans" cxnId="{B1AEBC71-9F6D-4865-8D45-010AAD387976}">
      <dgm:prSet/>
      <dgm:spPr/>
      <dgm:t>
        <a:bodyPr/>
        <a:lstStyle/>
        <a:p>
          <a:endParaRPr lang="de-DE"/>
        </a:p>
      </dgm:t>
    </dgm:pt>
    <dgm:pt modelId="{5BFD4860-C3E6-4181-BCBD-5E2A9FE284BB}" type="sibTrans" cxnId="{B1AEBC71-9F6D-4865-8D45-010AAD387976}">
      <dgm:prSet/>
      <dgm:spPr/>
      <dgm:t>
        <a:bodyPr/>
        <a:lstStyle/>
        <a:p>
          <a:endParaRPr lang="de-DE"/>
        </a:p>
      </dgm:t>
    </dgm:pt>
    <dgm:pt modelId="{B3ED73EA-B971-4537-BFB7-01CA9C86E9EE}">
      <dgm:prSet phldrT="[Text]"/>
      <dgm:spPr/>
      <dgm:t>
        <a:bodyPr/>
        <a:lstStyle/>
        <a:p>
          <a:endParaRPr lang="de-DE" dirty="0"/>
        </a:p>
      </dgm:t>
    </dgm:pt>
    <dgm:pt modelId="{5184A8E6-2ED2-483A-835F-A5FB99F468D7}" type="parTrans" cxnId="{34D33572-FFBA-46AF-BA96-2C14169EEF11}">
      <dgm:prSet/>
      <dgm:spPr/>
      <dgm:t>
        <a:bodyPr/>
        <a:lstStyle/>
        <a:p>
          <a:endParaRPr lang="de-DE"/>
        </a:p>
      </dgm:t>
    </dgm:pt>
    <dgm:pt modelId="{5F11D4DA-1D91-4213-97E6-10E8FE58C050}" type="sibTrans" cxnId="{34D33572-FFBA-46AF-BA96-2C14169EEF11}">
      <dgm:prSet/>
      <dgm:spPr/>
      <dgm:t>
        <a:bodyPr/>
        <a:lstStyle/>
        <a:p>
          <a:endParaRPr lang="de-DE"/>
        </a:p>
      </dgm:t>
    </dgm:pt>
    <dgm:pt modelId="{6CCFB42D-78A0-4789-A6F3-C94603850D3A}">
      <dgm:prSet phldrT="[Text]"/>
      <dgm:spPr/>
      <dgm:t>
        <a:bodyPr/>
        <a:lstStyle/>
        <a:p>
          <a:r>
            <a:rPr lang="de-DE" dirty="0" smtClean="0"/>
            <a:t>Wie oft wird die Seite von anderen Seiten im gleichen Themengebiet verlinkt?</a:t>
          </a:r>
          <a:endParaRPr lang="de-DE" dirty="0"/>
        </a:p>
      </dgm:t>
    </dgm:pt>
    <dgm:pt modelId="{C1964021-4A4E-432A-94D7-FC5591801DE9}" type="parTrans" cxnId="{07BD2AE1-C2E3-4367-BE14-4607B5E67549}">
      <dgm:prSet/>
      <dgm:spPr/>
      <dgm:t>
        <a:bodyPr/>
        <a:lstStyle/>
        <a:p>
          <a:endParaRPr lang="de-DE"/>
        </a:p>
      </dgm:t>
    </dgm:pt>
    <dgm:pt modelId="{61334622-BDD8-41B0-864C-4E4A31333C0B}" type="sibTrans" cxnId="{07BD2AE1-C2E3-4367-BE14-4607B5E67549}">
      <dgm:prSet/>
      <dgm:spPr/>
      <dgm:t>
        <a:bodyPr/>
        <a:lstStyle/>
        <a:p>
          <a:endParaRPr lang="de-DE"/>
        </a:p>
      </dgm:t>
    </dgm:pt>
    <dgm:pt modelId="{657F30E5-3484-4649-8480-02041E35AA22}">
      <dgm:prSet phldrT="[Text]"/>
      <dgm:spPr/>
      <dgm:t>
        <a:bodyPr/>
        <a:lstStyle/>
        <a:p>
          <a:r>
            <a:rPr lang="de-DE" dirty="0" smtClean="0"/>
            <a:t>Welchen PR weisen diese auf?</a:t>
          </a:r>
          <a:endParaRPr lang="de-DE" dirty="0"/>
        </a:p>
      </dgm:t>
    </dgm:pt>
    <dgm:pt modelId="{F943552A-D6C6-4D1D-A760-D6FD7C5939C0}" type="parTrans" cxnId="{50EF43AB-4226-434C-9024-677D33EFD876}">
      <dgm:prSet/>
      <dgm:spPr/>
      <dgm:t>
        <a:bodyPr/>
        <a:lstStyle/>
        <a:p>
          <a:endParaRPr lang="de-DE"/>
        </a:p>
      </dgm:t>
    </dgm:pt>
    <dgm:pt modelId="{A595CF24-6CC1-40A9-A119-C006D9092AE1}" type="sibTrans" cxnId="{50EF43AB-4226-434C-9024-677D33EFD876}">
      <dgm:prSet/>
      <dgm:spPr/>
      <dgm:t>
        <a:bodyPr/>
        <a:lstStyle/>
        <a:p>
          <a:endParaRPr lang="de-DE"/>
        </a:p>
      </dgm:t>
    </dgm:pt>
    <dgm:pt modelId="{E199BED7-E185-434B-8207-1151CE6AB387}">
      <dgm:prSet phldrT="[Text]"/>
      <dgm:spPr/>
      <dgm:t>
        <a:bodyPr/>
        <a:lstStyle/>
        <a:p>
          <a:r>
            <a:rPr lang="de-DE" dirty="0" smtClean="0"/>
            <a:t>Wie oft wird ein </a:t>
          </a:r>
          <a:r>
            <a:rPr lang="de-DE" dirty="0" err="1" smtClean="0"/>
            <a:t>Keyword</a:t>
          </a:r>
          <a:r>
            <a:rPr lang="de-DE" dirty="0" smtClean="0"/>
            <a:t> im Text verwendet?</a:t>
          </a:r>
          <a:endParaRPr lang="de-DE" dirty="0"/>
        </a:p>
      </dgm:t>
    </dgm:pt>
    <dgm:pt modelId="{956AA476-82BD-4C1D-8F3C-74C6715EFC85}" type="parTrans" cxnId="{7653AE1F-A86F-457C-849E-76C6A6517941}">
      <dgm:prSet/>
      <dgm:spPr/>
      <dgm:t>
        <a:bodyPr/>
        <a:lstStyle/>
        <a:p>
          <a:endParaRPr lang="de-DE"/>
        </a:p>
      </dgm:t>
    </dgm:pt>
    <dgm:pt modelId="{0771B2B0-A8B8-4641-BA53-9A6452292864}" type="sibTrans" cxnId="{7653AE1F-A86F-457C-849E-76C6A6517941}">
      <dgm:prSet/>
      <dgm:spPr/>
      <dgm:t>
        <a:bodyPr/>
        <a:lstStyle/>
        <a:p>
          <a:endParaRPr lang="de-DE"/>
        </a:p>
      </dgm:t>
    </dgm:pt>
    <dgm:pt modelId="{59647038-A0CE-4567-B45D-1539F7D0DEB7}">
      <dgm:prSet phldrT="[Text]"/>
      <dgm:spPr/>
      <dgm:t>
        <a:bodyPr/>
        <a:lstStyle/>
        <a:p>
          <a:r>
            <a:rPr lang="de-DE" dirty="0" smtClean="0"/>
            <a:t>Wie ist die Verwendung</a:t>
          </a:r>
          <a:endParaRPr lang="de-DE" dirty="0"/>
        </a:p>
      </dgm:t>
    </dgm:pt>
    <dgm:pt modelId="{2535CCB9-2AC1-4510-A39E-0954EC1A684F}" type="parTrans" cxnId="{C375BBC8-FD30-416C-8BB5-5CED6DFC1782}">
      <dgm:prSet/>
      <dgm:spPr/>
      <dgm:t>
        <a:bodyPr/>
        <a:lstStyle/>
        <a:p>
          <a:endParaRPr lang="de-DE"/>
        </a:p>
      </dgm:t>
    </dgm:pt>
    <dgm:pt modelId="{7E81A1A1-31F0-440F-B309-B397F717FF73}" type="sibTrans" cxnId="{C375BBC8-FD30-416C-8BB5-5CED6DFC1782}">
      <dgm:prSet/>
      <dgm:spPr/>
      <dgm:t>
        <a:bodyPr/>
        <a:lstStyle/>
        <a:p>
          <a:endParaRPr lang="de-DE"/>
        </a:p>
      </dgm:t>
    </dgm:pt>
    <dgm:pt modelId="{E170C494-AE55-401F-97AC-459A22576ECF}">
      <dgm:prSet phldrT="[Text]"/>
      <dgm:spPr/>
      <dgm:t>
        <a:bodyPr/>
        <a:lstStyle/>
        <a:p>
          <a:r>
            <a:rPr lang="de-DE" dirty="0" smtClean="0"/>
            <a:t>am Anfang des Textes</a:t>
          </a:r>
          <a:endParaRPr lang="de-DE" dirty="0"/>
        </a:p>
      </dgm:t>
    </dgm:pt>
    <dgm:pt modelId="{DB1B2052-23FA-4DBC-B044-A483309AB5E9}" type="parTrans" cxnId="{0D700EE1-2847-4C5D-BE47-A41DBA997EB0}">
      <dgm:prSet/>
      <dgm:spPr/>
      <dgm:t>
        <a:bodyPr/>
        <a:lstStyle/>
        <a:p>
          <a:endParaRPr lang="de-DE"/>
        </a:p>
      </dgm:t>
    </dgm:pt>
    <dgm:pt modelId="{F46805FD-FCBE-4638-9A56-35A5858E167A}" type="sibTrans" cxnId="{0D700EE1-2847-4C5D-BE47-A41DBA997EB0}">
      <dgm:prSet/>
      <dgm:spPr/>
      <dgm:t>
        <a:bodyPr/>
        <a:lstStyle/>
        <a:p>
          <a:endParaRPr lang="de-DE"/>
        </a:p>
      </dgm:t>
    </dgm:pt>
    <dgm:pt modelId="{43B6D594-A6A1-42B6-B733-E299C442A5EA}">
      <dgm:prSet phldrT="[Text]"/>
      <dgm:spPr/>
      <dgm:t>
        <a:bodyPr/>
        <a:lstStyle/>
        <a:p>
          <a:r>
            <a:rPr lang="de-DE" dirty="0" smtClean="0"/>
            <a:t>in den Überschriften</a:t>
          </a:r>
          <a:endParaRPr lang="de-DE" dirty="0"/>
        </a:p>
      </dgm:t>
    </dgm:pt>
    <dgm:pt modelId="{9221F850-2E64-4C9F-93FD-BCF7CCEB74B0}" type="parTrans" cxnId="{3A0B9FD2-0CD6-4698-942D-95985C367925}">
      <dgm:prSet/>
      <dgm:spPr/>
      <dgm:t>
        <a:bodyPr/>
        <a:lstStyle/>
        <a:p>
          <a:endParaRPr lang="de-DE"/>
        </a:p>
      </dgm:t>
    </dgm:pt>
    <dgm:pt modelId="{AF351D6D-9217-492E-8ABE-188C52AFC9D3}" type="sibTrans" cxnId="{3A0B9FD2-0CD6-4698-942D-95985C367925}">
      <dgm:prSet/>
      <dgm:spPr/>
      <dgm:t>
        <a:bodyPr/>
        <a:lstStyle/>
        <a:p>
          <a:endParaRPr lang="de-DE"/>
        </a:p>
      </dgm:t>
    </dgm:pt>
    <dgm:pt modelId="{D9A3B913-DA9D-447A-9EA6-2549AB5E1EC6}">
      <dgm:prSet phldrT="[Text]"/>
      <dgm:spPr/>
      <dgm:t>
        <a:bodyPr/>
        <a:lstStyle/>
        <a:p>
          <a:r>
            <a:rPr lang="de-DE" dirty="0" smtClean="0"/>
            <a:t>im Verhältnis zur Textlänge</a:t>
          </a:r>
          <a:endParaRPr lang="de-DE" dirty="0"/>
        </a:p>
      </dgm:t>
    </dgm:pt>
    <dgm:pt modelId="{51D70127-1CAF-422E-AA61-AA8BA49D5AEC}" type="parTrans" cxnId="{44A1A36C-2BB5-4075-B843-3A87E6BD4BCD}">
      <dgm:prSet/>
      <dgm:spPr/>
      <dgm:t>
        <a:bodyPr/>
        <a:lstStyle/>
        <a:p>
          <a:endParaRPr lang="de-DE"/>
        </a:p>
      </dgm:t>
    </dgm:pt>
    <dgm:pt modelId="{0F4F766A-F8CC-4EC9-8013-84F747DA1E7F}" type="sibTrans" cxnId="{44A1A36C-2BB5-4075-B843-3A87E6BD4BCD}">
      <dgm:prSet/>
      <dgm:spPr/>
      <dgm:t>
        <a:bodyPr/>
        <a:lstStyle/>
        <a:p>
          <a:endParaRPr lang="de-DE"/>
        </a:p>
      </dgm:t>
    </dgm:pt>
    <dgm:pt modelId="{E2CC3B66-6F45-49CC-9748-AF88009E6220}">
      <dgm:prSet phldrT="[Text]"/>
      <dgm:spPr/>
      <dgm:t>
        <a:bodyPr/>
        <a:lstStyle/>
        <a:p>
          <a:r>
            <a:rPr lang="de-DE" dirty="0" smtClean="0"/>
            <a:t>…</a:t>
          </a:r>
          <a:endParaRPr lang="de-DE" dirty="0"/>
        </a:p>
      </dgm:t>
    </dgm:pt>
    <dgm:pt modelId="{823126BB-BDAB-43D8-A755-9201ECBDA1A6}" type="parTrans" cxnId="{9E8A3168-9F8F-4D8D-B8F7-C17EF3593E5F}">
      <dgm:prSet/>
      <dgm:spPr/>
      <dgm:t>
        <a:bodyPr/>
        <a:lstStyle/>
        <a:p>
          <a:endParaRPr lang="de-DE"/>
        </a:p>
      </dgm:t>
    </dgm:pt>
    <dgm:pt modelId="{0346C7C4-6530-41FB-9C2F-C4F1274D112A}" type="sibTrans" cxnId="{9E8A3168-9F8F-4D8D-B8F7-C17EF3593E5F}">
      <dgm:prSet/>
      <dgm:spPr/>
      <dgm:t>
        <a:bodyPr/>
        <a:lstStyle/>
        <a:p>
          <a:endParaRPr lang="de-DE"/>
        </a:p>
      </dgm:t>
    </dgm:pt>
    <dgm:pt modelId="{80A85F3C-01BA-4B00-AA41-022D40F17C7E}">
      <dgm:prSet phldrT="[Text]"/>
      <dgm:spPr/>
      <dgm:t>
        <a:bodyPr/>
        <a:lstStyle/>
        <a:p>
          <a:endParaRPr lang="de-DE" dirty="0"/>
        </a:p>
      </dgm:t>
    </dgm:pt>
    <dgm:pt modelId="{CF6587F4-B079-410D-964C-0EE24D688CFC}" type="parTrans" cxnId="{8D2E43D2-778B-4877-9798-B01270B9CD32}">
      <dgm:prSet/>
      <dgm:spPr/>
      <dgm:t>
        <a:bodyPr/>
        <a:lstStyle/>
        <a:p>
          <a:endParaRPr lang="de-DE"/>
        </a:p>
      </dgm:t>
    </dgm:pt>
    <dgm:pt modelId="{47080984-D331-480B-BC25-B6EF792563BC}" type="sibTrans" cxnId="{8D2E43D2-778B-4877-9798-B01270B9CD32}">
      <dgm:prSet/>
      <dgm:spPr/>
      <dgm:t>
        <a:bodyPr/>
        <a:lstStyle/>
        <a:p>
          <a:endParaRPr lang="de-DE"/>
        </a:p>
      </dgm:t>
    </dgm:pt>
    <dgm:pt modelId="{756E85D3-206C-41B3-86CE-82F58DBB214E}" type="pres">
      <dgm:prSet presAssocID="{3D873FB4-B5A2-4FE2-BC64-77D1EDDB1A28}" presName="diagram" presStyleCnt="0">
        <dgm:presLayoutVars>
          <dgm:dir/>
          <dgm:animLvl val="lvl"/>
          <dgm:resizeHandles val="exact"/>
        </dgm:presLayoutVars>
      </dgm:prSet>
      <dgm:spPr/>
      <dgm:t>
        <a:bodyPr/>
        <a:lstStyle/>
        <a:p>
          <a:endParaRPr lang="de-DE"/>
        </a:p>
      </dgm:t>
    </dgm:pt>
    <dgm:pt modelId="{3BF2FB61-42F2-4631-8BA0-4CD85B976FC7}" type="pres">
      <dgm:prSet presAssocID="{AA526D69-0144-492B-81A7-97CCA61A846D}" presName="compNode" presStyleCnt="0"/>
      <dgm:spPr/>
    </dgm:pt>
    <dgm:pt modelId="{015D8ED5-77F7-4E88-B615-58A5FC895A3E}" type="pres">
      <dgm:prSet presAssocID="{AA526D69-0144-492B-81A7-97CCA61A846D}" presName="childRect" presStyleLbl="bgAcc1" presStyleIdx="0" presStyleCnt="3">
        <dgm:presLayoutVars>
          <dgm:bulletEnabled val="1"/>
        </dgm:presLayoutVars>
      </dgm:prSet>
      <dgm:spPr/>
      <dgm:t>
        <a:bodyPr/>
        <a:lstStyle/>
        <a:p>
          <a:endParaRPr lang="de-DE"/>
        </a:p>
      </dgm:t>
    </dgm:pt>
    <dgm:pt modelId="{D9EF2D74-3F56-4731-9D6D-8CF62DCEC66E}" type="pres">
      <dgm:prSet presAssocID="{AA526D69-0144-492B-81A7-97CCA61A846D}" presName="parentText" presStyleLbl="node1" presStyleIdx="0" presStyleCnt="0">
        <dgm:presLayoutVars>
          <dgm:chMax val="0"/>
          <dgm:bulletEnabled val="1"/>
        </dgm:presLayoutVars>
      </dgm:prSet>
      <dgm:spPr/>
      <dgm:t>
        <a:bodyPr/>
        <a:lstStyle/>
        <a:p>
          <a:endParaRPr lang="de-DE"/>
        </a:p>
      </dgm:t>
    </dgm:pt>
    <dgm:pt modelId="{5A6B67BF-4537-4476-96A2-397A1E56CD60}" type="pres">
      <dgm:prSet presAssocID="{AA526D69-0144-492B-81A7-97CCA61A846D}" presName="parentRect" presStyleLbl="alignNode1" presStyleIdx="0" presStyleCnt="3"/>
      <dgm:spPr/>
      <dgm:t>
        <a:bodyPr/>
        <a:lstStyle/>
        <a:p>
          <a:endParaRPr lang="de-DE"/>
        </a:p>
      </dgm:t>
    </dgm:pt>
    <dgm:pt modelId="{215D57E4-D4E1-4251-8280-2174864EE802}" type="pres">
      <dgm:prSet presAssocID="{AA526D69-0144-492B-81A7-97CCA61A846D}" presName="adorn" presStyleLbl="fgAccFollowNode1" presStyleIdx="0" presStyleCnt="3"/>
      <dgm:spPr/>
    </dgm:pt>
    <dgm:pt modelId="{D18C15FE-1391-4439-A1F8-B390459167A8}" type="pres">
      <dgm:prSet presAssocID="{449BBEA4-FB21-4B23-A14D-002E7AB6ABB1}" presName="sibTrans" presStyleLbl="sibTrans2D1" presStyleIdx="0" presStyleCnt="0"/>
      <dgm:spPr/>
      <dgm:t>
        <a:bodyPr/>
        <a:lstStyle/>
        <a:p>
          <a:endParaRPr lang="de-DE"/>
        </a:p>
      </dgm:t>
    </dgm:pt>
    <dgm:pt modelId="{908AD4E0-A968-4C1A-A92E-A4F6EA1F6BEB}" type="pres">
      <dgm:prSet presAssocID="{5DA2B1A9-9F0D-410F-9CB2-128FBE70B1B7}" presName="compNode" presStyleCnt="0"/>
      <dgm:spPr/>
    </dgm:pt>
    <dgm:pt modelId="{2165517C-30EB-4F50-9A66-DDC7A695C2EF}" type="pres">
      <dgm:prSet presAssocID="{5DA2B1A9-9F0D-410F-9CB2-128FBE70B1B7}" presName="childRect" presStyleLbl="bgAcc1" presStyleIdx="1" presStyleCnt="3">
        <dgm:presLayoutVars>
          <dgm:bulletEnabled val="1"/>
        </dgm:presLayoutVars>
      </dgm:prSet>
      <dgm:spPr/>
      <dgm:t>
        <a:bodyPr/>
        <a:lstStyle/>
        <a:p>
          <a:endParaRPr lang="de-DE"/>
        </a:p>
      </dgm:t>
    </dgm:pt>
    <dgm:pt modelId="{0BDFB5F4-6D84-4366-ABD9-0F5BA765A781}" type="pres">
      <dgm:prSet presAssocID="{5DA2B1A9-9F0D-410F-9CB2-128FBE70B1B7}" presName="parentText" presStyleLbl="node1" presStyleIdx="0" presStyleCnt="0">
        <dgm:presLayoutVars>
          <dgm:chMax val="0"/>
          <dgm:bulletEnabled val="1"/>
        </dgm:presLayoutVars>
      </dgm:prSet>
      <dgm:spPr/>
      <dgm:t>
        <a:bodyPr/>
        <a:lstStyle/>
        <a:p>
          <a:endParaRPr lang="de-DE"/>
        </a:p>
      </dgm:t>
    </dgm:pt>
    <dgm:pt modelId="{91A37C3B-6C0B-41B4-BAF1-CF1B5E1658D6}" type="pres">
      <dgm:prSet presAssocID="{5DA2B1A9-9F0D-410F-9CB2-128FBE70B1B7}" presName="parentRect" presStyleLbl="alignNode1" presStyleIdx="1" presStyleCnt="3"/>
      <dgm:spPr/>
      <dgm:t>
        <a:bodyPr/>
        <a:lstStyle/>
        <a:p>
          <a:endParaRPr lang="de-DE"/>
        </a:p>
      </dgm:t>
    </dgm:pt>
    <dgm:pt modelId="{B69F7236-E710-42AC-A78F-C85BA5001270}" type="pres">
      <dgm:prSet presAssocID="{5DA2B1A9-9F0D-410F-9CB2-128FBE70B1B7}" presName="adorn" presStyleLbl="fgAccFollowNode1" presStyleIdx="1" presStyleCnt="3"/>
      <dgm:spPr/>
    </dgm:pt>
    <dgm:pt modelId="{4D70854F-F4E1-4538-9F93-6011305979B8}" type="pres">
      <dgm:prSet presAssocID="{CF48000D-70EA-4AE7-BEB5-AEB5EB402DA5}" presName="sibTrans" presStyleLbl="sibTrans2D1" presStyleIdx="0" presStyleCnt="0"/>
      <dgm:spPr/>
      <dgm:t>
        <a:bodyPr/>
        <a:lstStyle/>
        <a:p>
          <a:endParaRPr lang="de-DE"/>
        </a:p>
      </dgm:t>
    </dgm:pt>
    <dgm:pt modelId="{93467D62-12D2-472D-BDDE-1482EEC348D9}" type="pres">
      <dgm:prSet presAssocID="{0F95A59B-3971-4ABB-AC29-6200D642636D}" presName="compNode" presStyleCnt="0"/>
      <dgm:spPr/>
    </dgm:pt>
    <dgm:pt modelId="{C89A6CDC-BE85-4DC4-9279-5CB3D3400159}" type="pres">
      <dgm:prSet presAssocID="{0F95A59B-3971-4ABB-AC29-6200D642636D}" presName="childRect" presStyleLbl="bgAcc1" presStyleIdx="2" presStyleCnt="3">
        <dgm:presLayoutVars>
          <dgm:bulletEnabled val="1"/>
        </dgm:presLayoutVars>
      </dgm:prSet>
      <dgm:spPr/>
      <dgm:t>
        <a:bodyPr/>
        <a:lstStyle/>
        <a:p>
          <a:endParaRPr lang="de-DE"/>
        </a:p>
      </dgm:t>
    </dgm:pt>
    <dgm:pt modelId="{7A913A30-7472-46C1-9A63-7C7B475B48F5}" type="pres">
      <dgm:prSet presAssocID="{0F95A59B-3971-4ABB-AC29-6200D642636D}" presName="parentText" presStyleLbl="node1" presStyleIdx="0" presStyleCnt="0">
        <dgm:presLayoutVars>
          <dgm:chMax val="0"/>
          <dgm:bulletEnabled val="1"/>
        </dgm:presLayoutVars>
      </dgm:prSet>
      <dgm:spPr/>
      <dgm:t>
        <a:bodyPr/>
        <a:lstStyle/>
        <a:p>
          <a:endParaRPr lang="de-DE"/>
        </a:p>
      </dgm:t>
    </dgm:pt>
    <dgm:pt modelId="{69D960D4-86A3-4C67-B910-D513FE3707D6}" type="pres">
      <dgm:prSet presAssocID="{0F95A59B-3971-4ABB-AC29-6200D642636D}" presName="parentRect" presStyleLbl="alignNode1" presStyleIdx="2" presStyleCnt="3"/>
      <dgm:spPr/>
      <dgm:t>
        <a:bodyPr/>
        <a:lstStyle/>
        <a:p>
          <a:endParaRPr lang="de-DE"/>
        </a:p>
      </dgm:t>
    </dgm:pt>
    <dgm:pt modelId="{F374DC69-AA3C-40DD-BE7E-4210454F8BC1}" type="pres">
      <dgm:prSet presAssocID="{0F95A59B-3971-4ABB-AC29-6200D642636D}" presName="adorn" presStyleLbl="fgAccFollowNode1" presStyleIdx="2" presStyleCnt="3"/>
      <dgm:spPr/>
    </dgm:pt>
  </dgm:ptLst>
  <dgm:cxnLst>
    <dgm:cxn modelId="{A567053B-70E8-49A9-99B2-B5E596298299}" type="presOf" srcId="{7CEE664C-1B40-40A4-B49E-896BB4A70DDF}" destId="{2165517C-30EB-4F50-9A66-DDC7A695C2EF}" srcOrd="0" destOrd="3" presId="urn:microsoft.com/office/officeart/2005/8/layout/bList2"/>
    <dgm:cxn modelId="{0D700EE1-2847-4C5D-BE47-A41DBA997EB0}" srcId="{59647038-A0CE-4567-B45D-1539F7D0DEB7}" destId="{E170C494-AE55-401F-97AC-459A22576ECF}" srcOrd="0" destOrd="0" parTransId="{DB1B2052-23FA-4DBC-B044-A483309AB5E9}" sibTransId="{F46805FD-FCBE-4638-9A56-35A5858E167A}"/>
    <dgm:cxn modelId="{9E8A3168-9F8F-4D8D-B8F7-C17EF3593E5F}" srcId="{59647038-A0CE-4567-B45D-1539F7D0DEB7}" destId="{E2CC3B66-6F45-49CC-9748-AF88009E6220}" srcOrd="3" destOrd="0" parTransId="{823126BB-BDAB-43D8-A755-9201ECBDA1A6}" sibTransId="{0346C7C4-6530-41FB-9C2F-C4F1274D112A}"/>
    <dgm:cxn modelId="{069662F5-F4FA-4AB0-9A5F-FAECE2D2A670}" srcId="{3D873FB4-B5A2-4FE2-BC64-77D1EDDB1A28}" destId="{5DA2B1A9-9F0D-410F-9CB2-128FBE70B1B7}" srcOrd="1" destOrd="0" parTransId="{B562E5C3-8DD3-4D6B-A778-D924D4B17C96}" sibTransId="{CF48000D-70EA-4AE7-BEB5-AEB5EB402DA5}"/>
    <dgm:cxn modelId="{3FB93222-08DC-43C6-80F5-D24F3ECFC3C3}" type="presOf" srcId="{B3ED73EA-B971-4537-BFB7-01CA9C86E9EE}" destId="{2165517C-30EB-4F50-9A66-DDC7A695C2EF}" srcOrd="0" destOrd="4" presId="urn:microsoft.com/office/officeart/2005/8/layout/bList2"/>
    <dgm:cxn modelId="{D29A7362-40DE-44DA-80EC-5EE6F2058650}" type="presOf" srcId="{899754E2-6271-475E-A5C5-C25E535A1606}" destId="{2165517C-30EB-4F50-9A66-DDC7A695C2EF}" srcOrd="0" destOrd="1" presId="urn:microsoft.com/office/officeart/2005/8/layout/bList2"/>
    <dgm:cxn modelId="{34D33572-FFBA-46AF-BA96-2C14169EEF11}" srcId="{238A92B5-7BA1-44E8-BF86-8C4108667E45}" destId="{B3ED73EA-B971-4537-BFB7-01CA9C86E9EE}" srcOrd="3" destOrd="0" parTransId="{5184A8E6-2ED2-483A-835F-A5FB99F468D7}" sibTransId="{5F11D4DA-1D91-4213-97E6-10E8FE58C050}"/>
    <dgm:cxn modelId="{3A0B9FD2-0CD6-4698-942D-95985C367925}" srcId="{59647038-A0CE-4567-B45D-1539F7D0DEB7}" destId="{43B6D594-A6A1-42B6-B733-E299C442A5EA}" srcOrd="1" destOrd="0" parTransId="{9221F850-2E64-4C9F-93FD-BCF7CCEB74B0}" sibTransId="{AF351D6D-9217-492E-8ABE-188C52AFC9D3}"/>
    <dgm:cxn modelId="{BF091E26-D787-4A1B-98F6-A84DB5E3BA2A}" type="presOf" srcId="{E2CC3B66-6F45-49CC-9748-AF88009E6220}" destId="{015D8ED5-77F7-4E88-B615-58A5FC895A3E}" srcOrd="0" destOrd="5" presId="urn:microsoft.com/office/officeart/2005/8/layout/bList2"/>
    <dgm:cxn modelId="{94576A62-5A0C-421A-B7C7-889937ADE0D4}" type="presOf" srcId="{449BBEA4-FB21-4B23-A14D-002E7AB6ABB1}" destId="{D18C15FE-1391-4439-A1F8-B390459167A8}" srcOrd="0" destOrd="0" presId="urn:microsoft.com/office/officeart/2005/8/layout/bList2"/>
    <dgm:cxn modelId="{963A2771-44EF-4874-BA99-855145217710}" srcId="{3D873FB4-B5A2-4FE2-BC64-77D1EDDB1A28}" destId="{AA526D69-0144-492B-81A7-97CCA61A846D}" srcOrd="0" destOrd="0" parTransId="{411535D5-2B1F-4128-91CB-6681CBB57376}" sibTransId="{449BBEA4-FB21-4B23-A14D-002E7AB6ABB1}"/>
    <dgm:cxn modelId="{5E004EE2-A470-4ECC-A634-1819EB95EF1B}" type="presOf" srcId="{AA526D69-0144-492B-81A7-97CCA61A846D}" destId="{D9EF2D74-3F56-4731-9D6D-8CF62DCEC66E}" srcOrd="0" destOrd="0" presId="urn:microsoft.com/office/officeart/2005/8/layout/bList2"/>
    <dgm:cxn modelId="{4824B793-3297-4824-BBD0-9650091D4FFA}" type="presOf" srcId="{88B6715B-8C30-4F37-ACBC-D5E4766150B6}" destId="{2165517C-30EB-4F50-9A66-DDC7A695C2EF}" srcOrd="0" destOrd="2" presId="urn:microsoft.com/office/officeart/2005/8/layout/bList2"/>
    <dgm:cxn modelId="{EA6EA0B6-7877-4579-8205-BE9AA55DE8D7}" type="presOf" srcId="{E170C494-AE55-401F-97AC-459A22576ECF}" destId="{015D8ED5-77F7-4E88-B615-58A5FC895A3E}" srcOrd="0" destOrd="2" presId="urn:microsoft.com/office/officeart/2005/8/layout/bList2"/>
    <dgm:cxn modelId="{C375BBC8-FD30-416C-8BB5-5CED6DFC1782}" srcId="{AA526D69-0144-492B-81A7-97CCA61A846D}" destId="{59647038-A0CE-4567-B45D-1539F7D0DEB7}" srcOrd="1" destOrd="0" parTransId="{2535CCB9-2AC1-4510-A39E-0954EC1A684F}" sibTransId="{7E81A1A1-31F0-440F-B309-B397F717FF73}"/>
    <dgm:cxn modelId="{07BD2AE1-C2E3-4367-BE14-4607B5E67549}" srcId="{0F95A59B-3971-4ABB-AC29-6200D642636D}" destId="{6CCFB42D-78A0-4789-A6F3-C94603850D3A}" srcOrd="0" destOrd="0" parTransId="{C1964021-4A4E-432A-94D7-FC5591801DE9}" sibTransId="{61334622-BDD8-41B0-864C-4E4A31333C0B}"/>
    <dgm:cxn modelId="{CBBF1B05-35E6-456E-A0A4-9A49F1C435EB}" type="presOf" srcId="{0F95A59B-3971-4ABB-AC29-6200D642636D}" destId="{7A913A30-7472-46C1-9A63-7C7B475B48F5}" srcOrd="0" destOrd="0" presId="urn:microsoft.com/office/officeart/2005/8/layout/bList2"/>
    <dgm:cxn modelId="{2C28E504-73E1-4B09-94E0-BAD9F525707A}" type="presOf" srcId="{5DA2B1A9-9F0D-410F-9CB2-128FBE70B1B7}" destId="{0BDFB5F4-6D84-4366-ABD9-0F5BA765A781}" srcOrd="0" destOrd="0" presId="urn:microsoft.com/office/officeart/2005/8/layout/bList2"/>
    <dgm:cxn modelId="{B1AEBC71-9F6D-4865-8D45-010AAD387976}" srcId="{238A92B5-7BA1-44E8-BF86-8C4108667E45}" destId="{7CEE664C-1B40-40A4-B49E-896BB4A70DDF}" srcOrd="2" destOrd="0" parTransId="{DB2AC8F8-1890-4C42-B501-06BAE3B30D35}" sibTransId="{5BFD4860-C3E6-4181-BCBD-5E2A9FE284BB}"/>
    <dgm:cxn modelId="{E8699B29-3518-4E33-8738-5D91EA8A1598}" type="presOf" srcId="{6CCFB42D-78A0-4789-A6F3-C94603850D3A}" destId="{C89A6CDC-BE85-4DC4-9279-5CB3D3400159}" srcOrd="0" destOrd="0" presId="urn:microsoft.com/office/officeart/2005/8/layout/bList2"/>
    <dgm:cxn modelId="{50EF43AB-4226-434C-9024-677D33EFD876}" srcId="{0F95A59B-3971-4ABB-AC29-6200D642636D}" destId="{657F30E5-3484-4649-8480-02041E35AA22}" srcOrd="2" destOrd="0" parTransId="{F943552A-D6C6-4D1D-A760-D6FD7C5939C0}" sibTransId="{A595CF24-6CC1-40A9-A119-C006D9092AE1}"/>
    <dgm:cxn modelId="{B61B4E1B-F327-4D41-8F66-49C5E0B292B7}" type="presOf" srcId="{AA526D69-0144-492B-81A7-97CCA61A846D}" destId="{5A6B67BF-4537-4476-96A2-397A1E56CD60}" srcOrd="1" destOrd="0" presId="urn:microsoft.com/office/officeart/2005/8/layout/bList2"/>
    <dgm:cxn modelId="{007D36B0-F930-40E5-85C6-12C667EF253A}" srcId="{238A92B5-7BA1-44E8-BF86-8C4108667E45}" destId="{899754E2-6271-475E-A5C5-C25E535A1606}" srcOrd="0" destOrd="0" parTransId="{FB143E2C-A178-4C98-9DDE-24B12D8D342C}" sibTransId="{E344C884-7836-4A06-8E3D-664E5E69E3E7}"/>
    <dgm:cxn modelId="{901C96C8-B7CD-4D91-91FF-D78B7263507B}" type="presOf" srcId="{E199BED7-E185-434B-8207-1151CE6AB387}" destId="{015D8ED5-77F7-4E88-B615-58A5FC895A3E}" srcOrd="0" destOrd="0" presId="urn:microsoft.com/office/officeart/2005/8/layout/bList2"/>
    <dgm:cxn modelId="{15B04550-2697-470C-89FF-BEB1C65E9F36}" type="presOf" srcId="{43B6D594-A6A1-42B6-B733-E299C442A5EA}" destId="{015D8ED5-77F7-4E88-B615-58A5FC895A3E}" srcOrd="0" destOrd="3" presId="urn:microsoft.com/office/officeart/2005/8/layout/bList2"/>
    <dgm:cxn modelId="{296BE34A-8A44-48FB-828C-5FBD98691E37}" type="presOf" srcId="{238A92B5-7BA1-44E8-BF86-8C4108667E45}" destId="{2165517C-30EB-4F50-9A66-DDC7A695C2EF}" srcOrd="0" destOrd="0" presId="urn:microsoft.com/office/officeart/2005/8/layout/bList2"/>
    <dgm:cxn modelId="{A1511232-4FDB-42BF-A530-E0DA06D2D3CB}" type="presOf" srcId="{5DA2B1A9-9F0D-410F-9CB2-128FBE70B1B7}" destId="{91A37C3B-6C0B-41B4-BAF1-CF1B5E1658D6}" srcOrd="1" destOrd="0" presId="urn:microsoft.com/office/officeart/2005/8/layout/bList2"/>
    <dgm:cxn modelId="{44A1A36C-2BB5-4075-B843-3A87E6BD4BCD}" srcId="{59647038-A0CE-4567-B45D-1539F7D0DEB7}" destId="{D9A3B913-DA9D-447A-9EA6-2549AB5E1EC6}" srcOrd="2" destOrd="0" parTransId="{51D70127-1CAF-422E-AA61-AA8BA49D5AEC}" sibTransId="{0F4F766A-F8CC-4EC9-8013-84F747DA1E7F}"/>
    <dgm:cxn modelId="{0E1615B2-940A-434D-B118-51E7E5DBD110}" type="presOf" srcId="{0F95A59B-3971-4ABB-AC29-6200D642636D}" destId="{69D960D4-86A3-4C67-B910-D513FE3707D6}" srcOrd="1" destOrd="0" presId="urn:microsoft.com/office/officeart/2005/8/layout/bList2"/>
    <dgm:cxn modelId="{71B5E30F-A5F4-43C8-BD60-FF4EEEC889D4}" type="presOf" srcId="{657F30E5-3484-4649-8480-02041E35AA22}" destId="{C89A6CDC-BE85-4DC4-9279-5CB3D3400159}" srcOrd="0" destOrd="2" presId="urn:microsoft.com/office/officeart/2005/8/layout/bList2"/>
    <dgm:cxn modelId="{8D2E43D2-778B-4877-9798-B01270B9CD32}" srcId="{0F95A59B-3971-4ABB-AC29-6200D642636D}" destId="{80A85F3C-01BA-4B00-AA41-022D40F17C7E}" srcOrd="1" destOrd="0" parTransId="{CF6587F4-B079-410D-964C-0EE24D688CFC}" sibTransId="{47080984-D331-480B-BC25-B6EF792563BC}"/>
    <dgm:cxn modelId="{4B2930B8-EC01-494E-8077-E59D80B82815}" srcId="{3D873FB4-B5A2-4FE2-BC64-77D1EDDB1A28}" destId="{0F95A59B-3971-4ABB-AC29-6200D642636D}" srcOrd="2" destOrd="0" parTransId="{EEE23678-B4E3-430D-B35E-B8B349618720}" sibTransId="{C3F5F4F3-F577-4512-8F0A-4D91E8A7DF1E}"/>
    <dgm:cxn modelId="{6243A91F-EC02-4E0B-8F86-2E7E5AF87485}" type="presOf" srcId="{CF48000D-70EA-4AE7-BEB5-AEB5EB402DA5}" destId="{4D70854F-F4E1-4538-9F93-6011305979B8}" srcOrd="0" destOrd="0" presId="urn:microsoft.com/office/officeart/2005/8/layout/bList2"/>
    <dgm:cxn modelId="{546B460C-95B3-40D3-8F14-511EEC372EE7}" type="presOf" srcId="{80A85F3C-01BA-4B00-AA41-022D40F17C7E}" destId="{C89A6CDC-BE85-4DC4-9279-5CB3D3400159}" srcOrd="0" destOrd="1" presId="urn:microsoft.com/office/officeart/2005/8/layout/bList2"/>
    <dgm:cxn modelId="{7653AE1F-A86F-457C-849E-76C6A6517941}" srcId="{AA526D69-0144-492B-81A7-97CCA61A846D}" destId="{E199BED7-E185-434B-8207-1151CE6AB387}" srcOrd="0" destOrd="0" parTransId="{956AA476-82BD-4C1D-8F3C-74C6715EFC85}" sibTransId="{0771B2B0-A8B8-4641-BA53-9A6452292864}"/>
    <dgm:cxn modelId="{0E97BF11-93B0-494E-9A37-4AF7A6D29250}" srcId="{238A92B5-7BA1-44E8-BF86-8C4108667E45}" destId="{88B6715B-8C30-4F37-ACBC-D5E4766150B6}" srcOrd="1" destOrd="0" parTransId="{EEF45B0B-12E1-4222-82CF-5B31C6990B57}" sibTransId="{DDE265DD-28E9-40DB-9316-9EEFE9EBD097}"/>
    <dgm:cxn modelId="{7CC5EA1F-C412-42AF-A8C6-4B9444C5BE74}" type="presOf" srcId="{D9A3B913-DA9D-447A-9EA6-2549AB5E1EC6}" destId="{015D8ED5-77F7-4E88-B615-58A5FC895A3E}" srcOrd="0" destOrd="4" presId="urn:microsoft.com/office/officeart/2005/8/layout/bList2"/>
    <dgm:cxn modelId="{7A1C9034-9EA9-4006-83D8-C3EA55E6CCF2}" srcId="{5DA2B1A9-9F0D-410F-9CB2-128FBE70B1B7}" destId="{238A92B5-7BA1-44E8-BF86-8C4108667E45}" srcOrd="0" destOrd="0" parTransId="{71893AA7-9DBA-4223-8342-0FF008719092}" sibTransId="{82A86224-AFAD-4BF6-8CE0-EB7B79419041}"/>
    <dgm:cxn modelId="{B1FF6940-7983-4353-A792-47DB4627B617}" type="presOf" srcId="{59647038-A0CE-4567-B45D-1539F7D0DEB7}" destId="{015D8ED5-77F7-4E88-B615-58A5FC895A3E}" srcOrd="0" destOrd="1" presId="urn:microsoft.com/office/officeart/2005/8/layout/bList2"/>
    <dgm:cxn modelId="{B88A18A0-8258-4412-B816-9FC08DC1582E}" type="presOf" srcId="{3D873FB4-B5A2-4FE2-BC64-77D1EDDB1A28}" destId="{756E85D3-206C-41B3-86CE-82F58DBB214E}" srcOrd="0" destOrd="0" presId="urn:microsoft.com/office/officeart/2005/8/layout/bList2"/>
    <dgm:cxn modelId="{30BB3CAB-EF39-4479-B7AE-BBBE022A836A}" type="presParOf" srcId="{756E85D3-206C-41B3-86CE-82F58DBB214E}" destId="{3BF2FB61-42F2-4631-8BA0-4CD85B976FC7}" srcOrd="0" destOrd="0" presId="urn:microsoft.com/office/officeart/2005/8/layout/bList2"/>
    <dgm:cxn modelId="{711A8FD2-C112-476D-A58C-F4594B69A5C5}" type="presParOf" srcId="{3BF2FB61-42F2-4631-8BA0-4CD85B976FC7}" destId="{015D8ED5-77F7-4E88-B615-58A5FC895A3E}" srcOrd="0" destOrd="0" presId="urn:microsoft.com/office/officeart/2005/8/layout/bList2"/>
    <dgm:cxn modelId="{55496DED-CBD4-4834-8D22-CCB1DF03CF6F}" type="presParOf" srcId="{3BF2FB61-42F2-4631-8BA0-4CD85B976FC7}" destId="{D9EF2D74-3F56-4731-9D6D-8CF62DCEC66E}" srcOrd="1" destOrd="0" presId="urn:microsoft.com/office/officeart/2005/8/layout/bList2"/>
    <dgm:cxn modelId="{01E38504-79FF-4EE8-AD52-183E7544C16C}" type="presParOf" srcId="{3BF2FB61-42F2-4631-8BA0-4CD85B976FC7}" destId="{5A6B67BF-4537-4476-96A2-397A1E56CD60}" srcOrd="2" destOrd="0" presId="urn:microsoft.com/office/officeart/2005/8/layout/bList2"/>
    <dgm:cxn modelId="{BC0F59FC-C7FC-49DB-9620-2BE83098340B}" type="presParOf" srcId="{3BF2FB61-42F2-4631-8BA0-4CD85B976FC7}" destId="{215D57E4-D4E1-4251-8280-2174864EE802}" srcOrd="3" destOrd="0" presId="urn:microsoft.com/office/officeart/2005/8/layout/bList2"/>
    <dgm:cxn modelId="{0966F728-2A25-4CD7-AFD9-EED238428541}" type="presParOf" srcId="{756E85D3-206C-41B3-86CE-82F58DBB214E}" destId="{D18C15FE-1391-4439-A1F8-B390459167A8}" srcOrd="1" destOrd="0" presId="urn:microsoft.com/office/officeart/2005/8/layout/bList2"/>
    <dgm:cxn modelId="{3CAD7964-60E9-482C-BF61-D6FA569F0A2F}" type="presParOf" srcId="{756E85D3-206C-41B3-86CE-82F58DBB214E}" destId="{908AD4E0-A968-4C1A-A92E-A4F6EA1F6BEB}" srcOrd="2" destOrd="0" presId="urn:microsoft.com/office/officeart/2005/8/layout/bList2"/>
    <dgm:cxn modelId="{DB64EA99-99BA-45B7-A883-A0319F43FFF6}" type="presParOf" srcId="{908AD4E0-A968-4C1A-A92E-A4F6EA1F6BEB}" destId="{2165517C-30EB-4F50-9A66-DDC7A695C2EF}" srcOrd="0" destOrd="0" presId="urn:microsoft.com/office/officeart/2005/8/layout/bList2"/>
    <dgm:cxn modelId="{A93FD696-9DC0-4190-B79E-337EE54C6734}" type="presParOf" srcId="{908AD4E0-A968-4C1A-A92E-A4F6EA1F6BEB}" destId="{0BDFB5F4-6D84-4366-ABD9-0F5BA765A781}" srcOrd="1" destOrd="0" presId="urn:microsoft.com/office/officeart/2005/8/layout/bList2"/>
    <dgm:cxn modelId="{C50F717B-CCB9-41FA-91B1-E988ED196ED4}" type="presParOf" srcId="{908AD4E0-A968-4C1A-A92E-A4F6EA1F6BEB}" destId="{91A37C3B-6C0B-41B4-BAF1-CF1B5E1658D6}" srcOrd="2" destOrd="0" presId="urn:microsoft.com/office/officeart/2005/8/layout/bList2"/>
    <dgm:cxn modelId="{0B83458F-8E92-424B-BFC7-1997CB91ABD7}" type="presParOf" srcId="{908AD4E0-A968-4C1A-A92E-A4F6EA1F6BEB}" destId="{B69F7236-E710-42AC-A78F-C85BA5001270}" srcOrd="3" destOrd="0" presId="urn:microsoft.com/office/officeart/2005/8/layout/bList2"/>
    <dgm:cxn modelId="{4DFE1315-AD5F-43C0-AA09-E8CDC3321CE5}" type="presParOf" srcId="{756E85D3-206C-41B3-86CE-82F58DBB214E}" destId="{4D70854F-F4E1-4538-9F93-6011305979B8}" srcOrd="3" destOrd="0" presId="urn:microsoft.com/office/officeart/2005/8/layout/bList2"/>
    <dgm:cxn modelId="{D904B284-E6F3-4570-802E-91B7D1E8E1E9}" type="presParOf" srcId="{756E85D3-206C-41B3-86CE-82F58DBB214E}" destId="{93467D62-12D2-472D-BDDE-1482EEC348D9}" srcOrd="4" destOrd="0" presId="urn:microsoft.com/office/officeart/2005/8/layout/bList2"/>
    <dgm:cxn modelId="{09BD8E52-69C8-4487-8964-41CAAED27299}" type="presParOf" srcId="{93467D62-12D2-472D-BDDE-1482EEC348D9}" destId="{C89A6CDC-BE85-4DC4-9279-5CB3D3400159}" srcOrd="0" destOrd="0" presId="urn:microsoft.com/office/officeart/2005/8/layout/bList2"/>
    <dgm:cxn modelId="{D024C2A6-DBE2-423A-8F65-CA4E340F30D5}" type="presParOf" srcId="{93467D62-12D2-472D-BDDE-1482EEC348D9}" destId="{7A913A30-7472-46C1-9A63-7C7B475B48F5}" srcOrd="1" destOrd="0" presId="urn:microsoft.com/office/officeart/2005/8/layout/bList2"/>
    <dgm:cxn modelId="{7D4E5DCD-7FB7-4CAD-8E2C-1EF794BD7E19}" type="presParOf" srcId="{93467D62-12D2-472D-BDDE-1482EEC348D9}" destId="{69D960D4-86A3-4C67-B910-D513FE3707D6}" srcOrd="2" destOrd="0" presId="urn:microsoft.com/office/officeart/2005/8/layout/bList2"/>
    <dgm:cxn modelId="{57041FBD-A3C3-4BC5-B2D7-64FDB85A426F}" type="presParOf" srcId="{93467D62-12D2-472D-BDDE-1482EEC348D9}" destId="{F374DC69-AA3C-40DD-BE7E-4210454F8BC1}" srcOrd="3" destOrd="0" presId="urn:microsoft.com/office/officeart/2005/8/layout/bList2"/>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ata5.xml><?xml version="1.0" encoding="utf-8"?>
<dgm:dataModel xmlns:dgm="http://schemas.openxmlformats.org/drawingml/2006/diagram" xmlns:a="http://schemas.openxmlformats.org/drawingml/2006/main">
  <dgm:ptLst>
    <dgm:pt modelId="{C74FA56C-617B-404A-8E0F-A71896ADEDF1}" type="doc">
      <dgm:prSet loTypeId="urn:microsoft.com/office/officeart/2005/8/layout/vList5" loCatId="list" qsTypeId="urn:microsoft.com/office/officeart/2005/8/quickstyle/simple1" qsCatId="simple" csTypeId="urn:microsoft.com/office/officeart/2005/8/colors/accent1_2" csCatId="accent1" phldr="1"/>
      <dgm:spPr/>
      <dgm:t>
        <a:bodyPr/>
        <a:lstStyle/>
        <a:p>
          <a:endParaRPr lang="de-DE"/>
        </a:p>
      </dgm:t>
    </dgm:pt>
    <dgm:pt modelId="{E71F7B02-71F5-4117-8778-8842E9D17D5F}">
      <dgm:prSet phldrT="[Text]"/>
      <dgm:spPr>
        <a:solidFill>
          <a:srgbClr val="DDDD39"/>
        </a:solidFill>
      </dgm:spPr>
      <dgm:t>
        <a:bodyPr/>
        <a:lstStyle/>
        <a:p>
          <a:r>
            <a:rPr lang="de-DE" dirty="0" smtClean="0"/>
            <a:t>10</a:t>
          </a:r>
          <a:endParaRPr lang="de-DE" dirty="0"/>
        </a:p>
      </dgm:t>
    </dgm:pt>
    <dgm:pt modelId="{961FF99F-9A9A-4F69-B6DD-1A8B985E2D06}" type="parTrans" cxnId="{70195652-5A54-47A3-8629-D93DD8A5978B}">
      <dgm:prSet/>
      <dgm:spPr/>
      <dgm:t>
        <a:bodyPr/>
        <a:lstStyle/>
        <a:p>
          <a:endParaRPr lang="de-DE"/>
        </a:p>
      </dgm:t>
    </dgm:pt>
    <dgm:pt modelId="{035407CA-3204-44C4-9EED-6E7E061E9BB9}" type="sibTrans" cxnId="{70195652-5A54-47A3-8629-D93DD8A5978B}">
      <dgm:prSet/>
      <dgm:spPr/>
      <dgm:t>
        <a:bodyPr/>
        <a:lstStyle/>
        <a:p>
          <a:endParaRPr lang="de-DE"/>
        </a:p>
      </dgm:t>
    </dgm:pt>
    <dgm:pt modelId="{E03FEFF6-44DC-4614-A25E-84CD5B3C0D42}">
      <dgm:prSet phldrT="[Text]" custT="1"/>
      <dgm:spPr>
        <a:solidFill>
          <a:schemeClr val="bg1">
            <a:lumMod val="95000"/>
            <a:alpha val="90000"/>
          </a:schemeClr>
        </a:solidFill>
      </dgm:spPr>
      <dgm:t>
        <a:bodyPr/>
        <a:lstStyle/>
        <a:p>
          <a:r>
            <a:rPr lang="de-DE" sz="1800" dirty="0" smtClean="0"/>
            <a:t>usa.gov</a:t>
          </a:r>
          <a:endParaRPr lang="de-DE" sz="1800" dirty="0"/>
        </a:p>
      </dgm:t>
    </dgm:pt>
    <dgm:pt modelId="{24DDDF71-1BA8-4037-AFD3-E79AA1B147B4}" type="parTrans" cxnId="{6DAD5E28-0F33-48D8-B61E-376707ABD359}">
      <dgm:prSet/>
      <dgm:spPr/>
      <dgm:t>
        <a:bodyPr/>
        <a:lstStyle/>
        <a:p>
          <a:endParaRPr lang="de-DE"/>
        </a:p>
      </dgm:t>
    </dgm:pt>
    <dgm:pt modelId="{BA0FEB62-8DCE-46C9-BBA4-0C4BA888139F}" type="sibTrans" cxnId="{6DAD5E28-0F33-48D8-B61E-376707ABD359}">
      <dgm:prSet/>
      <dgm:spPr/>
      <dgm:t>
        <a:bodyPr/>
        <a:lstStyle/>
        <a:p>
          <a:endParaRPr lang="de-DE"/>
        </a:p>
      </dgm:t>
    </dgm:pt>
    <dgm:pt modelId="{F13E8C6C-B06B-475F-8C9E-DF807476CEA4}">
      <dgm:prSet phldrT="[Text]" custT="1"/>
      <dgm:spPr>
        <a:solidFill>
          <a:schemeClr val="bg1">
            <a:lumMod val="95000"/>
            <a:alpha val="90000"/>
          </a:schemeClr>
        </a:solidFill>
      </dgm:spPr>
      <dgm:t>
        <a:bodyPr/>
        <a:lstStyle/>
        <a:p>
          <a:r>
            <a:rPr lang="de-DE" sz="1800" dirty="0" smtClean="0"/>
            <a:t>un.org</a:t>
          </a:r>
          <a:endParaRPr lang="de-DE" sz="1800" dirty="0"/>
        </a:p>
      </dgm:t>
    </dgm:pt>
    <dgm:pt modelId="{706A0518-385D-4525-A327-330F6F2EFB7A}" type="parTrans" cxnId="{E056DF73-86F0-46B5-B2E1-2E52237B187B}">
      <dgm:prSet/>
      <dgm:spPr/>
      <dgm:t>
        <a:bodyPr/>
        <a:lstStyle/>
        <a:p>
          <a:endParaRPr lang="de-DE"/>
        </a:p>
      </dgm:t>
    </dgm:pt>
    <dgm:pt modelId="{E2B39C3E-2C93-4EBA-B07D-6264D4DD6954}" type="sibTrans" cxnId="{E056DF73-86F0-46B5-B2E1-2E52237B187B}">
      <dgm:prSet/>
      <dgm:spPr/>
      <dgm:t>
        <a:bodyPr/>
        <a:lstStyle/>
        <a:p>
          <a:endParaRPr lang="de-DE"/>
        </a:p>
      </dgm:t>
    </dgm:pt>
    <dgm:pt modelId="{FA88A72D-10C6-4C5F-8273-7560F83D545A}">
      <dgm:prSet phldrT="[Text]"/>
      <dgm:spPr>
        <a:solidFill>
          <a:srgbClr val="DDDD39"/>
        </a:solidFill>
      </dgm:spPr>
      <dgm:t>
        <a:bodyPr/>
        <a:lstStyle/>
        <a:p>
          <a:r>
            <a:rPr lang="de-DE" dirty="0" smtClean="0"/>
            <a:t>9</a:t>
          </a:r>
          <a:endParaRPr lang="de-DE" dirty="0"/>
        </a:p>
      </dgm:t>
    </dgm:pt>
    <dgm:pt modelId="{EA79B7BB-CF7D-4D21-BBA9-DEA9E90FBCAA}" type="parTrans" cxnId="{16D76FE2-AEE4-4000-90DA-D5FE04996097}">
      <dgm:prSet/>
      <dgm:spPr/>
      <dgm:t>
        <a:bodyPr/>
        <a:lstStyle/>
        <a:p>
          <a:endParaRPr lang="de-DE"/>
        </a:p>
      </dgm:t>
    </dgm:pt>
    <dgm:pt modelId="{BDFD1B07-F96F-4A6D-8C5A-B7DD123CC420}" type="sibTrans" cxnId="{16D76FE2-AEE4-4000-90DA-D5FE04996097}">
      <dgm:prSet/>
      <dgm:spPr/>
      <dgm:t>
        <a:bodyPr/>
        <a:lstStyle/>
        <a:p>
          <a:endParaRPr lang="de-DE"/>
        </a:p>
      </dgm:t>
    </dgm:pt>
    <dgm:pt modelId="{D9EB6848-EDD8-4DAD-846A-BD7B031C1842}">
      <dgm:prSet phldrT="[Text]" custT="1"/>
      <dgm:spPr>
        <a:solidFill>
          <a:schemeClr val="bg1">
            <a:lumMod val="95000"/>
            <a:alpha val="90000"/>
          </a:schemeClr>
        </a:solidFill>
      </dgm:spPr>
      <dgm:t>
        <a:bodyPr/>
        <a:lstStyle/>
        <a:p>
          <a:r>
            <a:rPr lang="de-DE" sz="1800" dirty="0" smtClean="0"/>
            <a:t>wikipedia.org</a:t>
          </a:r>
          <a:endParaRPr lang="de-DE" sz="1800" dirty="0"/>
        </a:p>
      </dgm:t>
    </dgm:pt>
    <dgm:pt modelId="{A267044B-9054-4362-9840-9ABD52D641A1}" type="parTrans" cxnId="{4659C049-FE44-49A3-968E-B73AF8D9D3AB}">
      <dgm:prSet/>
      <dgm:spPr/>
      <dgm:t>
        <a:bodyPr/>
        <a:lstStyle/>
        <a:p>
          <a:endParaRPr lang="de-DE"/>
        </a:p>
      </dgm:t>
    </dgm:pt>
    <dgm:pt modelId="{50AB040D-84F7-4892-9856-49390EB75C7C}" type="sibTrans" cxnId="{4659C049-FE44-49A3-968E-B73AF8D9D3AB}">
      <dgm:prSet/>
      <dgm:spPr/>
      <dgm:t>
        <a:bodyPr/>
        <a:lstStyle/>
        <a:p>
          <a:endParaRPr lang="de-DE"/>
        </a:p>
      </dgm:t>
    </dgm:pt>
    <dgm:pt modelId="{CF4FE46F-32C1-45BF-BADC-2604FDFE742D}">
      <dgm:prSet phldrT="[Text]" custT="1"/>
      <dgm:spPr>
        <a:solidFill>
          <a:schemeClr val="bg1">
            <a:lumMod val="95000"/>
            <a:alpha val="90000"/>
          </a:schemeClr>
        </a:solidFill>
      </dgm:spPr>
      <dgm:t>
        <a:bodyPr/>
        <a:lstStyle/>
        <a:p>
          <a:r>
            <a:rPr lang="de-DE" sz="1800" dirty="0" smtClean="0"/>
            <a:t>google.com</a:t>
          </a:r>
          <a:endParaRPr lang="de-DE" sz="1800" dirty="0"/>
        </a:p>
      </dgm:t>
    </dgm:pt>
    <dgm:pt modelId="{02F46DF3-E5DE-497C-B34C-D109C923D6D9}" type="parTrans" cxnId="{5657B08A-01BA-4036-871D-BAAAF2645E3A}">
      <dgm:prSet/>
      <dgm:spPr/>
      <dgm:t>
        <a:bodyPr/>
        <a:lstStyle/>
        <a:p>
          <a:endParaRPr lang="de-DE"/>
        </a:p>
      </dgm:t>
    </dgm:pt>
    <dgm:pt modelId="{DAD2F151-76F6-449B-965B-FA8FED1E9A24}" type="sibTrans" cxnId="{5657B08A-01BA-4036-871D-BAAAF2645E3A}">
      <dgm:prSet/>
      <dgm:spPr/>
      <dgm:t>
        <a:bodyPr/>
        <a:lstStyle/>
        <a:p>
          <a:endParaRPr lang="de-DE"/>
        </a:p>
      </dgm:t>
    </dgm:pt>
    <dgm:pt modelId="{1C926CC1-700C-4042-B835-E2E192241568}">
      <dgm:prSet phldrT="[Text]"/>
      <dgm:spPr>
        <a:solidFill>
          <a:srgbClr val="DDDD39"/>
        </a:solidFill>
      </dgm:spPr>
      <dgm:t>
        <a:bodyPr/>
        <a:lstStyle/>
        <a:p>
          <a:r>
            <a:rPr lang="de-DE" dirty="0" smtClean="0"/>
            <a:t>8</a:t>
          </a:r>
          <a:endParaRPr lang="de-DE" dirty="0"/>
        </a:p>
      </dgm:t>
    </dgm:pt>
    <dgm:pt modelId="{26E2D583-06EC-43A2-AE89-ED4CCEF7058C}" type="parTrans" cxnId="{7807B0F4-6178-4E92-AE49-83CAF23DE215}">
      <dgm:prSet/>
      <dgm:spPr/>
      <dgm:t>
        <a:bodyPr/>
        <a:lstStyle/>
        <a:p>
          <a:endParaRPr lang="de-DE"/>
        </a:p>
      </dgm:t>
    </dgm:pt>
    <dgm:pt modelId="{6BDAA1C2-B494-4325-9592-49615370B1FA}" type="sibTrans" cxnId="{7807B0F4-6178-4E92-AE49-83CAF23DE215}">
      <dgm:prSet/>
      <dgm:spPr/>
      <dgm:t>
        <a:bodyPr/>
        <a:lstStyle/>
        <a:p>
          <a:endParaRPr lang="de-DE"/>
        </a:p>
      </dgm:t>
    </dgm:pt>
    <dgm:pt modelId="{7DF83F30-961A-4C12-B5BD-880A2A12ABE0}">
      <dgm:prSet phldrT="[Text]" custT="1"/>
      <dgm:spPr>
        <a:solidFill>
          <a:schemeClr val="bg1">
            <a:lumMod val="95000"/>
            <a:alpha val="90000"/>
          </a:schemeClr>
        </a:solidFill>
      </dgm:spPr>
      <dgm:t>
        <a:bodyPr/>
        <a:lstStyle/>
        <a:p>
          <a:r>
            <a:rPr lang="de-DE" sz="2000" dirty="0" smtClean="0"/>
            <a:t>spiegel.de</a:t>
          </a:r>
          <a:endParaRPr lang="de-DE" sz="2000" dirty="0"/>
        </a:p>
      </dgm:t>
    </dgm:pt>
    <dgm:pt modelId="{BC250FD4-A55F-4167-B129-09679FB81CFF}" type="parTrans" cxnId="{10881ED8-88D4-4B65-8C7B-B300AB894D27}">
      <dgm:prSet/>
      <dgm:spPr/>
      <dgm:t>
        <a:bodyPr/>
        <a:lstStyle/>
        <a:p>
          <a:endParaRPr lang="de-DE"/>
        </a:p>
      </dgm:t>
    </dgm:pt>
    <dgm:pt modelId="{87A99316-6428-47F3-9221-EE3EA1D68D79}" type="sibTrans" cxnId="{10881ED8-88D4-4B65-8C7B-B300AB894D27}">
      <dgm:prSet/>
      <dgm:spPr/>
      <dgm:t>
        <a:bodyPr/>
        <a:lstStyle/>
        <a:p>
          <a:endParaRPr lang="de-DE"/>
        </a:p>
      </dgm:t>
    </dgm:pt>
    <dgm:pt modelId="{B148DCA5-CC87-40D9-BD0A-772A1FE123CE}">
      <dgm:prSet phldrT="[Text]" custT="1"/>
      <dgm:spPr>
        <a:solidFill>
          <a:schemeClr val="bg1">
            <a:lumMod val="95000"/>
            <a:alpha val="90000"/>
          </a:schemeClr>
        </a:solidFill>
      </dgm:spPr>
      <dgm:t>
        <a:bodyPr/>
        <a:lstStyle/>
        <a:p>
          <a:r>
            <a:rPr lang="de-DE" sz="2000" dirty="0" smtClean="0"/>
            <a:t>bahn.de</a:t>
          </a:r>
          <a:endParaRPr lang="de-DE" sz="2000" dirty="0"/>
        </a:p>
      </dgm:t>
    </dgm:pt>
    <dgm:pt modelId="{73E8839D-6733-4B87-9657-5FB25A975CBB}" type="parTrans" cxnId="{CDDC8667-718A-4FFA-8D43-1917EFC704B3}">
      <dgm:prSet/>
      <dgm:spPr/>
      <dgm:t>
        <a:bodyPr/>
        <a:lstStyle/>
        <a:p>
          <a:endParaRPr lang="de-DE"/>
        </a:p>
      </dgm:t>
    </dgm:pt>
    <dgm:pt modelId="{937CFA1F-FE01-417A-A4D3-0517A3356D19}" type="sibTrans" cxnId="{CDDC8667-718A-4FFA-8D43-1917EFC704B3}">
      <dgm:prSet/>
      <dgm:spPr/>
      <dgm:t>
        <a:bodyPr/>
        <a:lstStyle/>
        <a:p>
          <a:endParaRPr lang="de-DE"/>
        </a:p>
      </dgm:t>
    </dgm:pt>
    <dgm:pt modelId="{EE123073-576D-4072-952A-BD067CB60475}">
      <dgm:prSet phldrT="[Text]" custT="1"/>
      <dgm:spPr>
        <a:solidFill>
          <a:schemeClr val="bg1">
            <a:lumMod val="95000"/>
            <a:alpha val="90000"/>
          </a:schemeClr>
        </a:solidFill>
      </dgm:spPr>
      <dgm:t>
        <a:bodyPr/>
        <a:lstStyle/>
        <a:p>
          <a:r>
            <a:rPr lang="de-DE" sz="1800" dirty="0" smtClean="0"/>
            <a:t>cnn.com</a:t>
          </a:r>
          <a:endParaRPr lang="de-DE" sz="1800" dirty="0"/>
        </a:p>
      </dgm:t>
    </dgm:pt>
    <dgm:pt modelId="{EA082F65-556B-4E3B-9AC2-664FC57DF3B0}" type="parTrans" cxnId="{AA4B0338-0402-4449-9FDE-CABEACDB8BA1}">
      <dgm:prSet/>
      <dgm:spPr/>
      <dgm:t>
        <a:bodyPr/>
        <a:lstStyle/>
        <a:p>
          <a:endParaRPr lang="de-DE"/>
        </a:p>
      </dgm:t>
    </dgm:pt>
    <dgm:pt modelId="{647FD3EE-6397-4EFD-8EED-1171FFD0D4C8}" type="sibTrans" cxnId="{AA4B0338-0402-4449-9FDE-CABEACDB8BA1}">
      <dgm:prSet/>
      <dgm:spPr/>
      <dgm:t>
        <a:bodyPr/>
        <a:lstStyle/>
        <a:p>
          <a:endParaRPr lang="de-DE"/>
        </a:p>
      </dgm:t>
    </dgm:pt>
    <dgm:pt modelId="{4213A822-8861-4F36-93DE-10F967047C99}">
      <dgm:prSet phldrT="[Text]" custT="1"/>
      <dgm:spPr>
        <a:solidFill>
          <a:schemeClr val="bg1">
            <a:lumMod val="95000"/>
            <a:alpha val="90000"/>
          </a:schemeClr>
        </a:solidFill>
      </dgm:spPr>
      <dgm:t>
        <a:bodyPr/>
        <a:lstStyle/>
        <a:p>
          <a:r>
            <a:rPr lang="de-DE" sz="1800" dirty="0" smtClean="0"/>
            <a:t>facebook.com</a:t>
          </a:r>
          <a:endParaRPr lang="de-DE" sz="1800" dirty="0"/>
        </a:p>
      </dgm:t>
    </dgm:pt>
    <dgm:pt modelId="{409915C7-654C-4D85-A95C-233C83BD5D31}" type="parTrans" cxnId="{39CCAA59-33F7-4496-804B-54CD1AC8D32A}">
      <dgm:prSet/>
      <dgm:spPr/>
      <dgm:t>
        <a:bodyPr/>
        <a:lstStyle/>
        <a:p>
          <a:endParaRPr lang="de-DE"/>
        </a:p>
      </dgm:t>
    </dgm:pt>
    <dgm:pt modelId="{5EA25763-21F6-4A57-8F7E-EDCE42E34087}" type="sibTrans" cxnId="{39CCAA59-33F7-4496-804B-54CD1AC8D32A}">
      <dgm:prSet/>
      <dgm:spPr/>
      <dgm:t>
        <a:bodyPr/>
        <a:lstStyle/>
        <a:p>
          <a:endParaRPr lang="de-DE"/>
        </a:p>
      </dgm:t>
    </dgm:pt>
    <dgm:pt modelId="{868B9D10-5B3E-4A3E-B9C5-CDB64E8D8AD2}">
      <dgm:prSet phldrT="[Text]" custT="1"/>
      <dgm:spPr>
        <a:solidFill>
          <a:schemeClr val="bg1">
            <a:lumMod val="95000"/>
            <a:alpha val="90000"/>
          </a:schemeClr>
        </a:solidFill>
      </dgm:spPr>
      <dgm:t>
        <a:bodyPr/>
        <a:lstStyle/>
        <a:p>
          <a:r>
            <a:rPr lang="de-DE" sz="1800" dirty="0" smtClean="0"/>
            <a:t>nasa.com</a:t>
          </a:r>
          <a:endParaRPr lang="de-DE" sz="1800" dirty="0"/>
        </a:p>
      </dgm:t>
    </dgm:pt>
    <dgm:pt modelId="{55134CF2-8F27-45CF-9188-069F4047E39E}" type="parTrans" cxnId="{E4233852-772E-474A-949D-D09FD8A0F6FD}">
      <dgm:prSet/>
      <dgm:spPr/>
      <dgm:t>
        <a:bodyPr/>
        <a:lstStyle/>
        <a:p>
          <a:endParaRPr lang="de-DE"/>
        </a:p>
      </dgm:t>
    </dgm:pt>
    <dgm:pt modelId="{3DE7CEB0-B1C6-4520-882A-A3FFA4FF1A8F}" type="sibTrans" cxnId="{E4233852-772E-474A-949D-D09FD8A0F6FD}">
      <dgm:prSet/>
      <dgm:spPr/>
      <dgm:t>
        <a:bodyPr/>
        <a:lstStyle/>
        <a:p>
          <a:endParaRPr lang="de-DE"/>
        </a:p>
      </dgm:t>
    </dgm:pt>
    <dgm:pt modelId="{5C41D034-30A0-4614-BC20-EDB8B1799677}">
      <dgm:prSet phldrT="[Text]" custT="1"/>
      <dgm:spPr>
        <a:solidFill>
          <a:schemeClr val="bg1">
            <a:lumMod val="95000"/>
            <a:alpha val="90000"/>
          </a:schemeClr>
        </a:solidFill>
      </dgm:spPr>
      <dgm:t>
        <a:bodyPr/>
        <a:lstStyle/>
        <a:p>
          <a:r>
            <a:rPr lang="de-DE" sz="1800" dirty="0" smtClean="0"/>
            <a:t>apple.com</a:t>
          </a:r>
          <a:endParaRPr lang="de-DE" sz="1800" dirty="0"/>
        </a:p>
      </dgm:t>
    </dgm:pt>
    <dgm:pt modelId="{E4646313-22DC-4AFD-82D7-BA959090B3FA}" type="parTrans" cxnId="{8732B31C-3E32-4246-8AF0-3D611C03B536}">
      <dgm:prSet/>
      <dgm:spPr/>
      <dgm:t>
        <a:bodyPr/>
        <a:lstStyle/>
        <a:p>
          <a:endParaRPr lang="de-DE"/>
        </a:p>
      </dgm:t>
    </dgm:pt>
    <dgm:pt modelId="{DFC6789F-98D0-4AA5-99F5-B45903D5EAF2}" type="sibTrans" cxnId="{8732B31C-3E32-4246-8AF0-3D611C03B536}">
      <dgm:prSet/>
      <dgm:spPr/>
      <dgm:t>
        <a:bodyPr/>
        <a:lstStyle/>
        <a:p>
          <a:endParaRPr lang="de-DE"/>
        </a:p>
      </dgm:t>
    </dgm:pt>
    <dgm:pt modelId="{74E4F7A4-11A4-4212-858E-668AD4994791}">
      <dgm:prSet phldrT="[Text]" custT="1"/>
      <dgm:spPr>
        <a:solidFill>
          <a:schemeClr val="bg1">
            <a:lumMod val="95000"/>
            <a:alpha val="90000"/>
          </a:schemeClr>
        </a:solidFill>
      </dgm:spPr>
      <dgm:t>
        <a:bodyPr/>
        <a:lstStyle/>
        <a:p>
          <a:r>
            <a:rPr lang="de-DE" sz="2000" dirty="0" smtClean="0"/>
            <a:t>leo.org</a:t>
          </a:r>
          <a:endParaRPr lang="de-DE" sz="2000" dirty="0"/>
        </a:p>
      </dgm:t>
    </dgm:pt>
    <dgm:pt modelId="{83D13A61-4034-4A54-9395-C8D5493A09CC}" type="parTrans" cxnId="{D51C827C-4450-4C96-9761-A7B567515D86}">
      <dgm:prSet/>
      <dgm:spPr/>
    </dgm:pt>
    <dgm:pt modelId="{370C1B96-973A-442F-B46F-03709F0EBE55}" type="sibTrans" cxnId="{D51C827C-4450-4C96-9761-A7B567515D86}">
      <dgm:prSet/>
      <dgm:spPr/>
    </dgm:pt>
    <dgm:pt modelId="{347FAFE0-1419-4AB7-BB77-6B4A2561996B}" type="pres">
      <dgm:prSet presAssocID="{C74FA56C-617B-404A-8E0F-A71896ADEDF1}" presName="Name0" presStyleCnt="0">
        <dgm:presLayoutVars>
          <dgm:dir/>
          <dgm:animLvl val="lvl"/>
          <dgm:resizeHandles val="exact"/>
        </dgm:presLayoutVars>
      </dgm:prSet>
      <dgm:spPr/>
      <dgm:t>
        <a:bodyPr/>
        <a:lstStyle/>
        <a:p>
          <a:endParaRPr lang="de-DE"/>
        </a:p>
      </dgm:t>
    </dgm:pt>
    <dgm:pt modelId="{639B09F2-5645-441F-B435-20FA813D9379}" type="pres">
      <dgm:prSet presAssocID="{E71F7B02-71F5-4117-8778-8842E9D17D5F}" presName="linNode" presStyleCnt="0"/>
      <dgm:spPr/>
    </dgm:pt>
    <dgm:pt modelId="{9C2DD924-76C1-4A88-AE45-2181987D7E69}" type="pres">
      <dgm:prSet presAssocID="{E71F7B02-71F5-4117-8778-8842E9D17D5F}" presName="parentText" presStyleLbl="node1" presStyleIdx="0" presStyleCnt="3">
        <dgm:presLayoutVars>
          <dgm:chMax val="1"/>
          <dgm:bulletEnabled val="1"/>
        </dgm:presLayoutVars>
      </dgm:prSet>
      <dgm:spPr/>
      <dgm:t>
        <a:bodyPr/>
        <a:lstStyle/>
        <a:p>
          <a:endParaRPr lang="de-DE"/>
        </a:p>
      </dgm:t>
    </dgm:pt>
    <dgm:pt modelId="{11DCD2A2-8EC1-4610-AF3A-5B6005A11168}" type="pres">
      <dgm:prSet presAssocID="{E71F7B02-71F5-4117-8778-8842E9D17D5F}" presName="descendantText" presStyleLbl="alignAccFollowNode1" presStyleIdx="0" presStyleCnt="3">
        <dgm:presLayoutVars>
          <dgm:bulletEnabled val="1"/>
        </dgm:presLayoutVars>
      </dgm:prSet>
      <dgm:spPr/>
      <dgm:t>
        <a:bodyPr/>
        <a:lstStyle/>
        <a:p>
          <a:endParaRPr lang="de-DE"/>
        </a:p>
      </dgm:t>
    </dgm:pt>
    <dgm:pt modelId="{10FEC463-18F5-42F8-9D9D-19E315F133CD}" type="pres">
      <dgm:prSet presAssocID="{035407CA-3204-44C4-9EED-6E7E061E9BB9}" presName="sp" presStyleCnt="0"/>
      <dgm:spPr/>
    </dgm:pt>
    <dgm:pt modelId="{4256D7D7-1C4A-4D4D-8F35-97B9B36314D1}" type="pres">
      <dgm:prSet presAssocID="{FA88A72D-10C6-4C5F-8273-7560F83D545A}" presName="linNode" presStyleCnt="0"/>
      <dgm:spPr/>
    </dgm:pt>
    <dgm:pt modelId="{AED1E76E-2B97-43FF-A401-D26FDADDCBAD}" type="pres">
      <dgm:prSet presAssocID="{FA88A72D-10C6-4C5F-8273-7560F83D545A}" presName="parentText" presStyleLbl="node1" presStyleIdx="1" presStyleCnt="3">
        <dgm:presLayoutVars>
          <dgm:chMax val="1"/>
          <dgm:bulletEnabled val="1"/>
        </dgm:presLayoutVars>
      </dgm:prSet>
      <dgm:spPr/>
      <dgm:t>
        <a:bodyPr/>
        <a:lstStyle/>
        <a:p>
          <a:endParaRPr lang="de-DE"/>
        </a:p>
      </dgm:t>
    </dgm:pt>
    <dgm:pt modelId="{F06C412A-3C07-4CB3-892B-3D997B1651D6}" type="pres">
      <dgm:prSet presAssocID="{FA88A72D-10C6-4C5F-8273-7560F83D545A}" presName="descendantText" presStyleLbl="alignAccFollowNode1" presStyleIdx="1" presStyleCnt="3">
        <dgm:presLayoutVars>
          <dgm:bulletEnabled val="1"/>
        </dgm:presLayoutVars>
      </dgm:prSet>
      <dgm:spPr/>
      <dgm:t>
        <a:bodyPr/>
        <a:lstStyle/>
        <a:p>
          <a:endParaRPr lang="de-DE"/>
        </a:p>
      </dgm:t>
    </dgm:pt>
    <dgm:pt modelId="{45248F82-2BDF-4F5C-AAC9-E5F5CD03BF7E}" type="pres">
      <dgm:prSet presAssocID="{BDFD1B07-F96F-4A6D-8C5A-B7DD123CC420}" presName="sp" presStyleCnt="0"/>
      <dgm:spPr/>
    </dgm:pt>
    <dgm:pt modelId="{FA49BB80-2225-4F8A-8AB6-2972C7B6FAED}" type="pres">
      <dgm:prSet presAssocID="{1C926CC1-700C-4042-B835-E2E192241568}" presName="linNode" presStyleCnt="0"/>
      <dgm:spPr/>
    </dgm:pt>
    <dgm:pt modelId="{85302DB4-08F6-4ECD-B2A5-2771CB484FE8}" type="pres">
      <dgm:prSet presAssocID="{1C926CC1-700C-4042-B835-E2E192241568}" presName="parentText" presStyleLbl="node1" presStyleIdx="2" presStyleCnt="3">
        <dgm:presLayoutVars>
          <dgm:chMax val="1"/>
          <dgm:bulletEnabled val="1"/>
        </dgm:presLayoutVars>
      </dgm:prSet>
      <dgm:spPr/>
      <dgm:t>
        <a:bodyPr/>
        <a:lstStyle/>
        <a:p>
          <a:endParaRPr lang="de-DE"/>
        </a:p>
      </dgm:t>
    </dgm:pt>
    <dgm:pt modelId="{8BBDDF13-567E-44B4-8168-A9FC40B04AAD}" type="pres">
      <dgm:prSet presAssocID="{1C926CC1-700C-4042-B835-E2E192241568}" presName="descendantText" presStyleLbl="alignAccFollowNode1" presStyleIdx="2" presStyleCnt="3">
        <dgm:presLayoutVars>
          <dgm:bulletEnabled val="1"/>
        </dgm:presLayoutVars>
      </dgm:prSet>
      <dgm:spPr/>
      <dgm:t>
        <a:bodyPr/>
        <a:lstStyle/>
        <a:p>
          <a:endParaRPr lang="de-DE"/>
        </a:p>
      </dgm:t>
    </dgm:pt>
  </dgm:ptLst>
  <dgm:cxnLst>
    <dgm:cxn modelId="{16D76FE2-AEE4-4000-90DA-D5FE04996097}" srcId="{C74FA56C-617B-404A-8E0F-A71896ADEDF1}" destId="{FA88A72D-10C6-4C5F-8273-7560F83D545A}" srcOrd="1" destOrd="0" parTransId="{EA79B7BB-CF7D-4D21-BBA9-DEA9E90FBCAA}" sibTransId="{BDFD1B07-F96F-4A6D-8C5A-B7DD123CC420}"/>
    <dgm:cxn modelId="{4659C049-FE44-49A3-968E-B73AF8D9D3AB}" srcId="{FA88A72D-10C6-4C5F-8273-7560F83D545A}" destId="{D9EB6848-EDD8-4DAD-846A-BD7B031C1842}" srcOrd="0" destOrd="0" parTransId="{A267044B-9054-4362-9840-9ABD52D641A1}" sibTransId="{50AB040D-84F7-4892-9856-49390EB75C7C}"/>
    <dgm:cxn modelId="{07C7E061-D137-48FA-B53D-C1C90306F649}" type="presOf" srcId="{4213A822-8861-4F36-93DE-10F967047C99}" destId="{F06C412A-3C07-4CB3-892B-3D997B1651D6}" srcOrd="0" destOrd="3" presId="urn:microsoft.com/office/officeart/2005/8/layout/vList5"/>
    <dgm:cxn modelId="{8EA23CE0-9543-47A4-8899-275C62B8AAA9}" type="presOf" srcId="{E71F7B02-71F5-4117-8778-8842E9D17D5F}" destId="{9C2DD924-76C1-4A88-AE45-2181987D7E69}" srcOrd="0" destOrd="0" presId="urn:microsoft.com/office/officeart/2005/8/layout/vList5"/>
    <dgm:cxn modelId="{C98C9C75-C5D6-438F-99EF-CA6BA49E6B92}" type="presOf" srcId="{CF4FE46F-32C1-45BF-BADC-2604FDFE742D}" destId="{F06C412A-3C07-4CB3-892B-3D997B1651D6}" srcOrd="0" destOrd="1" presId="urn:microsoft.com/office/officeart/2005/8/layout/vList5"/>
    <dgm:cxn modelId="{5657B08A-01BA-4036-871D-BAAAF2645E3A}" srcId="{FA88A72D-10C6-4C5F-8273-7560F83D545A}" destId="{CF4FE46F-32C1-45BF-BADC-2604FDFE742D}" srcOrd="1" destOrd="0" parTransId="{02F46DF3-E5DE-497C-B34C-D109C923D6D9}" sibTransId="{DAD2F151-76F6-449B-965B-FA8FED1E9A24}"/>
    <dgm:cxn modelId="{E872EFCF-4248-46A5-971D-C059C7C9B279}" type="presOf" srcId="{7DF83F30-961A-4C12-B5BD-880A2A12ABE0}" destId="{8BBDDF13-567E-44B4-8168-A9FC40B04AAD}" srcOrd="0" destOrd="0" presId="urn:microsoft.com/office/officeart/2005/8/layout/vList5"/>
    <dgm:cxn modelId="{E4233852-772E-474A-949D-D09FD8A0F6FD}" srcId="{E71F7B02-71F5-4117-8778-8842E9D17D5F}" destId="{868B9D10-5B3E-4A3E-B9C5-CDB64E8D8AD2}" srcOrd="2" destOrd="0" parTransId="{55134CF2-8F27-45CF-9188-069F4047E39E}" sibTransId="{3DE7CEB0-B1C6-4520-882A-A3FFA4FF1A8F}"/>
    <dgm:cxn modelId="{2D059E16-8B2A-4ECF-9D01-C5DC0773A54A}" type="presOf" srcId="{5C41D034-30A0-4614-BC20-EDB8B1799677}" destId="{11DCD2A2-8EC1-4610-AF3A-5B6005A11168}" srcOrd="0" destOrd="3" presId="urn:microsoft.com/office/officeart/2005/8/layout/vList5"/>
    <dgm:cxn modelId="{38CCFDED-D51E-45E3-B778-8C26F8344D22}" type="presOf" srcId="{D9EB6848-EDD8-4DAD-846A-BD7B031C1842}" destId="{F06C412A-3C07-4CB3-892B-3D997B1651D6}" srcOrd="0" destOrd="0" presId="urn:microsoft.com/office/officeart/2005/8/layout/vList5"/>
    <dgm:cxn modelId="{10881ED8-88D4-4B65-8C7B-B300AB894D27}" srcId="{1C926CC1-700C-4042-B835-E2E192241568}" destId="{7DF83F30-961A-4C12-B5BD-880A2A12ABE0}" srcOrd="0" destOrd="0" parTransId="{BC250FD4-A55F-4167-B129-09679FB81CFF}" sibTransId="{87A99316-6428-47F3-9221-EE3EA1D68D79}"/>
    <dgm:cxn modelId="{0A61DE41-2002-4AB7-AA3D-7D9CD323229C}" type="presOf" srcId="{FA88A72D-10C6-4C5F-8273-7560F83D545A}" destId="{AED1E76E-2B97-43FF-A401-D26FDADDCBAD}" srcOrd="0" destOrd="0" presId="urn:microsoft.com/office/officeart/2005/8/layout/vList5"/>
    <dgm:cxn modelId="{68F20B9F-9086-4393-96D1-051E2407193E}" type="presOf" srcId="{1C926CC1-700C-4042-B835-E2E192241568}" destId="{85302DB4-08F6-4ECD-B2A5-2771CB484FE8}" srcOrd="0" destOrd="0" presId="urn:microsoft.com/office/officeart/2005/8/layout/vList5"/>
    <dgm:cxn modelId="{6922A613-4805-4AFE-A39D-1F971EDF0B50}" type="presOf" srcId="{E03FEFF6-44DC-4614-A25E-84CD5B3C0D42}" destId="{11DCD2A2-8EC1-4610-AF3A-5B6005A11168}" srcOrd="0" destOrd="0" presId="urn:microsoft.com/office/officeart/2005/8/layout/vList5"/>
    <dgm:cxn modelId="{6DAD5E28-0F33-48D8-B61E-376707ABD359}" srcId="{E71F7B02-71F5-4117-8778-8842E9D17D5F}" destId="{E03FEFF6-44DC-4614-A25E-84CD5B3C0D42}" srcOrd="0" destOrd="0" parTransId="{24DDDF71-1BA8-4037-AFD3-E79AA1B147B4}" sibTransId="{BA0FEB62-8DCE-46C9-BBA4-0C4BA888139F}"/>
    <dgm:cxn modelId="{ABC17AFF-09CC-4C77-AAE6-DC06D4E27FAD}" type="presOf" srcId="{EE123073-576D-4072-952A-BD067CB60475}" destId="{F06C412A-3C07-4CB3-892B-3D997B1651D6}" srcOrd="0" destOrd="2" presId="urn:microsoft.com/office/officeart/2005/8/layout/vList5"/>
    <dgm:cxn modelId="{70195652-5A54-47A3-8629-D93DD8A5978B}" srcId="{C74FA56C-617B-404A-8E0F-A71896ADEDF1}" destId="{E71F7B02-71F5-4117-8778-8842E9D17D5F}" srcOrd="0" destOrd="0" parTransId="{961FF99F-9A9A-4F69-B6DD-1A8B985E2D06}" sibTransId="{035407CA-3204-44C4-9EED-6E7E061E9BB9}"/>
    <dgm:cxn modelId="{CDDC8667-718A-4FFA-8D43-1917EFC704B3}" srcId="{1C926CC1-700C-4042-B835-E2E192241568}" destId="{B148DCA5-CC87-40D9-BD0A-772A1FE123CE}" srcOrd="1" destOrd="0" parTransId="{73E8839D-6733-4B87-9657-5FB25A975CBB}" sibTransId="{937CFA1F-FE01-417A-A4D3-0517A3356D19}"/>
    <dgm:cxn modelId="{AA4B0338-0402-4449-9FDE-CABEACDB8BA1}" srcId="{FA88A72D-10C6-4C5F-8273-7560F83D545A}" destId="{EE123073-576D-4072-952A-BD067CB60475}" srcOrd="2" destOrd="0" parTransId="{EA082F65-556B-4E3B-9AC2-664FC57DF3B0}" sibTransId="{647FD3EE-6397-4EFD-8EED-1171FFD0D4C8}"/>
    <dgm:cxn modelId="{39CCAA59-33F7-4496-804B-54CD1AC8D32A}" srcId="{FA88A72D-10C6-4C5F-8273-7560F83D545A}" destId="{4213A822-8861-4F36-93DE-10F967047C99}" srcOrd="3" destOrd="0" parTransId="{409915C7-654C-4D85-A95C-233C83BD5D31}" sibTransId="{5EA25763-21F6-4A57-8F7E-EDCE42E34087}"/>
    <dgm:cxn modelId="{F339B2F9-9A12-46A0-A23B-5AD7FBF643B9}" type="presOf" srcId="{868B9D10-5B3E-4A3E-B9C5-CDB64E8D8AD2}" destId="{11DCD2A2-8EC1-4610-AF3A-5B6005A11168}" srcOrd="0" destOrd="2" presId="urn:microsoft.com/office/officeart/2005/8/layout/vList5"/>
    <dgm:cxn modelId="{E056DF73-86F0-46B5-B2E1-2E52237B187B}" srcId="{E71F7B02-71F5-4117-8778-8842E9D17D5F}" destId="{F13E8C6C-B06B-475F-8C9E-DF807476CEA4}" srcOrd="1" destOrd="0" parTransId="{706A0518-385D-4525-A327-330F6F2EFB7A}" sibTransId="{E2B39C3E-2C93-4EBA-B07D-6264D4DD6954}"/>
    <dgm:cxn modelId="{49DC32B1-945F-4A4E-B86D-323F981F41A0}" type="presOf" srcId="{F13E8C6C-B06B-475F-8C9E-DF807476CEA4}" destId="{11DCD2A2-8EC1-4610-AF3A-5B6005A11168}" srcOrd="0" destOrd="1" presId="urn:microsoft.com/office/officeart/2005/8/layout/vList5"/>
    <dgm:cxn modelId="{DCD70FBB-A564-462C-A1CF-C54EC9A0F930}" type="presOf" srcId="{C74FA56C-617B-404A-8E0F-A71896ADEDF1}" destId="{347FAFE0-1419-4AB7-BB77-6B4A2561996B}" srcOrd="0" destOrd="0" presId="urn:microsoft.com/office/officeart/2005/8/layout/vList5"/>
    <dgm:cxn modelId="{1221CE9C-20EC-4ECE-BE19-22C4DE2414AB}" type="presOf" srcId="{74E4F7A4-11A4-4212-858E-668AD4994791}" destId="{8BBDDF13-567E-44B4-8168-A9FC40B04AAD}" srcOrd="0" destOrd="2" presId="urn:microsoft.com/office/officeart/2005/8/layout/vList5"/>
    <dgm:cxn modelId="{7807B0F4-6178-4E92-AE49-83CAF23DE215}" srcId="{C74FA56C-617B-404A-8E0F-A71896ADEDF1}" destId="{1C926CC1-700C-4042-B835-E2E192241568}" srcOrd="2" destOrd="0" parTransId="{26E2D583-06EC-43A2-AE89-ED4CCEF7058C}" sibTransId="{6BDAA1C2-B494-4325-9592-49615370B1FA}"/>
    <dgm:cxn modelId="{D51C827C-4450-4C96-9761-A7B567515D86}" srcId="{1C926CC1-700C-4042-B835-E2E192241568}" destId="{74E4F7A4-11A4-4212-858E-668AD4994791}" srcOrd="2" destOrd="0" parTransId="{83D13A61-4034-4A54-9395-C8D5493A09CC}" sibTransId="{370C1B96-973A-442F-B46F-03709F0EBE55}"/>
    <dgm:cxn modelId="{0FBA18EA-142B-46C0-A236-49E2DEB8E173}" type="presOf" srcId="{B148DCA5-CC87-40D9-BD0A-772A1FE123CE}" destId="{8BBDDF13-567E-44B4-8168-A9FC40B04AAD}" srcOrd="0" destOrd="1" presId="urn:microsoft.com/office/officeart/2005/8/layout/vList5"/>
    <dgm:cxn modelId="{8732B31C-3E32-4246-8AF0-3D611C03B536}" srcId="{E71F7B02-71F5-4117-8778-8842E9D17D5F}" destId="{5C41D034-30A0-4614-BC20-EDB8B1799677}" srcOrd="3" destOrd="0" parTransId="{E4646313-22DC-4AFD-82D7-BA959090B3FA}" sibTransId="{DFC6789F-98D0-4AA5-99F5-B45903D5EAF2}"/>
    <dgm:cxn modelId="{884BDDB7-76A3-419B-A944-C4A58A232F0E}" type="presParOf" srcId="{347FAFE0-1419-4AB7-BB77-6B4A2561996B}" destId="{639B09F2-5645-441F-B435-20FA813D9379}" srcOrd="0" destOrd="0" presId="urn:microsoft.com/office/officeart/2005/8/layout/vList5"/>
    <dgm:cxn modelId="{4A47E49C-3FEE-48C9-B817-4048E9FBE4AF}" type="presParOf" srcId="{639B09F2-5645-441F-B435-20FA813D9379}" destId="{9C2DD924-76C1-4A88-AE45-2181987D7E69}" srcOrd="0" destOrd="0" presId="urn:microsoft.com/office/officeart/2005/8/layout/vList5"/>
    <dgm:cxn modelId="{2A649267-981B-4AD9-A325-A4E97666CBB8}" type="presParOf" srcId="{639B09F2-5645-441F-B435-20FA813D9379}" destId="{11DCD2A2-8EC1-4610-AF3A-5B6005A11168}" srcOrd="1" destOrd="0" presId="urn:microsoft.com/office/officeart/2005/8/layout/vList5"/>
    <dgm:cxn modelId="{9DF617EC-40FD-400B-9579-7C6A22DBFA28}" type="presParOf" srcId="{347FAFE0-1419-4AB7-BB77-6B4A2561996B}" destId="{10FEC463-18F5-42F8-9D9D-19E315F133CD}" srcOrd="1" destOrd="0" presId="urn:microsoft.com/office/officeart/2005/8/layout/vList5"/>
    <dgm:cxn modelId="{EAECC2C9-668F-4E0A-90E1-A85BA3AC7927}" type="presParOf" srcId="{347FAFE0-1419-4AB7-BB77-6B4A2561996B}" destId="{4256D7D7-1C4A-4D4D-8F35-97B9B36314D1}" srcOrd="2" destOrd="0" presId="urn:microsoft.com/office/officeart/2005/8/layout/vList5"/>
    <dgm:cxn modelId="{2B019EBD-8A96-413B-81C7-EAC559347FFC}" type="presParOf" srcId="{4256D7D7-1C4A-4D4D-8F35-97B9B36314D1}" destId="{AED1E76E-2B97-43FF-A401-D26FDADDCBAD}" srcOrd="0" destOrd="0" presId="urn:microsoft.com/office/officeart/2005/8/layout/vList5"/>
    <dgm:cxn modelId="{EED58B3C-AFEA-4EE7-A13B-9937895E347E}" type="presParOf" srcId="{4256D7D7-1C4A-4D4D-8F35-97B9B36314D1}" destId="{F06C412A-3C07-4CB3-892B-3D997B1651D6}" srcOrd="1" destOrd="0" presId="urn:microsoft.com/office/officeart/2005/8/layout/vList5"/>
    <dgm:cxn modelId="{D9485D6C-C684-4D33-AA1F-188B16C81CD0}" type="presParOf" srcId="{347FAFE0-1419-4AB7-BB77-6B4A2561996B}" destId="{45248F82-2BDF-4F5C-AAC9-E5F5CD03BF7E}" srcOrd="3" destOrd="0" presId="urn:microsoft.com/office/officeart/2005/8/layout/vList5"/>
    <dgm:cxn modelId="{A968B061-C340-4961-A15F-6083655EB125}" type="presParOf" srcId="{347FAFE0-1419-4AB7-BB77-6B4A2561996B}" destId="{FA49BB80-2225-4F8A-8AB6-2972C7B6FAED}" srcOrd="4" destOrd="0" presId="urn:microsoft.com/office/officeart/2005/8/layout/vList5"/>
    <dgm:cxn modelId="{6DF9C171-692D-412B-8CA1-28BBE92FAD87}" type="presParOf" srcId="{FA49BB80-2225-4F8A-8AB6-2972C7B6FAED}" destId="{85302DB4-08F6-4ECD-B2A5-2771CB484FE8}" srcOrd="0" destOrd="0" presId="urn:microsoft.com/office/officeart/2005/8/layout/vList5"/>
    <dgm:cxn modelId="{54B5416E-C4F7-4BEC-A291-08AD76635525}" type="presParOf" srcId="{FA49BB80-2225-4F8A-8AB6-2972C7B6FAED}" destId="{8BBDDF13-567E-44B4-8168-A9FC40B04AAD}" srcOrd="1" destOrd="0" presId="urn:microsoft.com/office/officeart/2005/8/layout/vList5"/>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F21C3A95-27E9-43FA-BE47-C40322D5F619}">
      <dsp:nvSpPr>
        <dsp:cNvPr id="0" name=""/>
        <dsp:cNvSpPr/>
      </dsp:nvSpPr>
      <dsp:spPr>
        <a:xfrm>
          <a:off x="2645409" y="55602"/>
          <a:ext cx="2668905" cy="266890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755650">
            <a:lnSpc>
              <a:spcPct val="90000"/>
            </a:lnSpc>
            <a:spcBef>
              <a:spcPct val="0"/>
            </a:spcBef>
            <a:spcAft>
              <a:spcPct val="35000"/>
            </a:spcAft>
          </a:pPr>
          <a:r>
            <a:rPr lang="de-DE" sz="1700" kern="1200" dirty="0" smtClean="0"/>
            <a:t>Anonymität</a:t>
          </a:r>
          <a:endParaRPr lang="de-DE" sz="1700" kern="1200" dirty="0"/>
        </a:p>
        <a:p>
          <a:pPr marL="114300" lvl="1" indent="-114300" algn="l" defTabSz="577850">
            <a:lnSpc>
              <a:spcPct val="90000"/>
            </a:lnSpc>
            <a:spcBef>
              <a:spcPct val="0"/>
            </a:spcBef>
            <a:spcAft>
              <a:spcPct val="15000"/>
            </a:spcAft>
            <a:buChar char="••"/>
          </a:pPr>
          <a:r>
            <a:rPr lang="de-DE" sz="1300" kern="1200" dirty="0" smtClean="0"/>
            <a:t>keine Gestik/Mimik</a:t>
          </a:r>
          <a:endParaRPr lang="de-DE" sz="1300" kern="1200" dirty="0"/>
        </a:p>
      </dsp:txBody>
      <dsp:txXfrm>
        <a:off x="3001263" y="522660"/>
        <a:ext cx="1957197" cy="1201007"/>
      </dsp:txXfrm>
    </dsp:sp>
    <dsp:sp modelId="{0D74F144-3E5E-490C-9E59-F02E140F7431}">
      <dsp:nvSpPr>
        <dsp:cNvPr id="0" name=""/>
        <dsp:cNvSpPr/>
      </dsp:nvSpPr>
      <dsp:spPr>
        <a:xfrm>
          <a:off x="3608439" y="1723667"/>
          <a:ext cx="2668905" cy="266890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755650">
            <a:lnSpc>
              <a:spcPct val="90000"/>
            </a:lnSpc>
            <a:spcBef>
              <a:spcPct val="0"/>
            </a:spcBef>
            <a:spcAft>
              <a:spcPct val="35000"/>
            </a:spcAft>
          </a:pPr>
          <a:r>
            <a:rPr lang="de-DE" sz="1700" kern="1200" dirty="0" smtClean="0"/>
            <a:t>Kommunikations-</a:t>
          </a:r>
          <a:r>
            <a:rPr lang="de-DE" sz="1700" kern="1200" dirty="0" err="1" smtClean="0"/>
            <a:t>Overload</a:t>
          </a:r>
          <a:endParaRPr lang="de-DE" sz="1700" kern="1200" dirty="0"/>
        </a:p>
        <a:p>
          <a:pPr marL="114300" lvl="1" indent="-114300" algn="l" defTabSz="577850">
            <a:lnSpc>
              <a:spcPct val="90000"/>
            </a:lnSpc>
            <a:spcBef>
              <a:spcPct val="0"/>
            </a:spcBef>
            <a:spcAft>
              <a:spcPct val="15000"/>
            </a:spcAft>
            <a:buChar char="••"/>
          </a:pPr>
          <a:r>
            <a:rPr lang="de-DE" sz="1300" kern="1200" dirty="0" smtClean="0"/>
            <a:t>nur noch 42% lesen Mails bis zum Ende</a:t>
          </a:r>
          <a:endParaRPr lang="de-DE" sz="1300" kern="1200" dirty="0"/>
        </a:p>
        <a:p>
          <a:pPr marL="114300" lvl="1" indent="-114300" algn="l" defTabSz="577850">
            <a:lnSpc>
              <a:spcPct val="90000"/>
            </a:lnSpc>
            <a:spcBef>
              <a:spcPct val="0"/>
            </a:spcBef>
            <a:spcAft>
              <a:spcPct val="15000"/>
            </a:spcAft>
            <a:buChar char="••"/>
          </a:pPr>
          <a:r>
            <a:rPr lang="de-DE" sz="1300" kern="1200" dirty="0" smtClean="0"/>
            <a:t>Flut von Informationen</a:t>
          </a:r>
          <a:endParaRPr lang="de-DE" sz="1300" kern="1200" dirty="0"/>
        </a:p>
      </dsp:txBody>
      <dsp:txXfrm>
        <a:off x="4424680" y="2413134"/>
        <a:ext cx="1601343" cy="1467897"/>
      </dsp:txXfrm>
    </dsp:sp>
    <dsp:sp modelId="{EB947693-2862-4A74-A130-E6AC3CFA0D12}">
      <dsp:nvSpPr>
        <dsp:cNvPr id="0" name=""/>
        <dsp:cNvSpPr/>
      </dsp:nvSpPr>
      <dsp:spPr>
        <a:xfrm>
          <a:off x="1682380" y="1723667"/>
          <a:ext cx="2668905" cy="2668905"/>
        </a:xfrm>
        <a:prstGeom prst="ellipse">
          <a:avLst/>
        </a:prstGeom>
        <a:solidFill>
          <a:schemeClr val="accent1">
            <a:alpha val="50000"/>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tx1"/>
        </a:fontRef>
      </dsp:style>
      <dsp:txBody>
        <a:bodyPr spcFirstLastPara="0" vert="horz" wrap="square" lIns="0" tIns="0" rIns="0" bIns="0" numCol="1" spcCol="1270" anchor="ctr" anchorCtr="1">
          <a:noAutofit/>
        </a:bodyPr>
        <a:lstStyle/>
        <a:p>
          <a:pPr lvl="0" algn="l" defTabSz="755650">
            <a:lnSpc>
              <a:spcPct val="90000"/>
            </a:lnSpc>
            <a:spcBef>
              <a:spcPct val="0"/>
            </a:spcBef>
            <a:spcAft>
              <a:spcPct val="35000"/>
            </a:spcAft>
          </a:pPr>
          <a:r>
            <a:rPr lang="de-DE" sz="1700" kern="1200" dirty="0" smtClean="0"/>
            <a:t>Flüchtigkeit</a:t>
          </a:r>
          <a:endParaRPr lang="de-DE" sz="1700" kern="1200" dirty="0"/>
        </a:p>
        <a:p>
          <a:pPr marL="114300" lvl="1" indent="-114300" algn="l" defTabSz="577850">
            <a:lnSpc>
              <a:spcPct val="90000"/>
            </a:lnSpc>
            <a:spcBef>
              <a:spcPct val="0"/>
            </a:spcBef>
            <a:spcAft>
              <a:spcPct val="15000"/>
            </a:spcAft>
            <a:buChar char="••"/>
          </a:pPr>
          <a:r>
            <a:rPr lang="de-DE" sz="1300" kern="1200" dirty="0" smtClean="0"/>
            <a:t>Texte werden schneller gelesen &amp; geschrieben</a:t>
          </a:r>
          <a:endParaRPr lang="de-DE" sz="1300" kern="1200" dirty="0"/>
        </a:p>
      </dsp:txBody>
      <dsp:txXfrm>
        <a:off x="1933701" y="2413134"/>
        <a:ext cx="1601343" cy="1467897"/>
      </dsp:txXfrm>
    </dsp:sp>
  </dsp:spTree>
</dsp:drawing>
</file>

<file path=ppt/diagrams/drawing2.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E7090815-731C-4C8A-90D9-65735880B6DC}">
      <dsp:nvSpPr>
        <dsp:cNvPr id="0" name=""/>
        <dsp:cNvSpPr/>
      </dsp:nvSpPr>
      <dsp:spPr>
        <a:xfrm>
          <a:off x="0" y="0"/>
          <a:ext cx="7959725" cy="4448175"/>
        </a:xfrm>
        <a:prstGeom prst="roundRect">
          <a:avLst>
            <a:gd name="adj" fmla="val 10000"/>
          </a:avLst>
        </a:prstGeom>
        <a:solidFill>
          <a:schemeClr val="accent1">
            <a:hueOff val="0"/>
            <a:satOff val="0"/>
            <a:lumOff val="0"/>
            <a:alphaOff val="0"/>
          </a:schemeClr>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2870" tIns="102870" rIns="102870" bIns="102870" numCol="1" spcCol="1270" anchor="ctr" anchorCtr="0">
          <a:noAutofit/>
        </a:bodyPr>
        <a:lstStyle/>
        <a:p>
          <a:pPr lvl="0" algn="l" defTabSz="1200150">
            <a:lnSpc>
              <a:spcPct val="90000"/>
            </a:lnSpc>
            <a:spcBef>
              <a:spcPct val="0"/>
            </a:spcBef>
            <a:spcAft>
              <a:spcPct val="35000"/>
            </a:spcAft>
          </a:pPr>
          <a:r>
            <a:rPr lang="de-DE" sz="2700" kern="1200" dirty="0" err="1" smtClean="0">
              <a:solidFill>
                <a:schemeClr val="tx1">
                  <a:lumMod val="75000"/>
                  <a:lumOff val="25000"/>
                </a:schemeClr>
              </a:solidFill>
            </a:rPr>
            <a:t>Gmsäes</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eneir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Sutide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eneir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elgnihcesn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Uvinisterät</a:t>
          </a:r>
          <a:r>
            <a:rPr lang="de-DE" sz="2700" kern="1200" dirty="0" smtClean="0">
              <a:solidFill>
                <a:schemeClr val="tx1">
                  <a:lumMod val="75000"/>
                  <a:lumOff val="25000"/>
                </a:schemeClr>
              </a:solidFill>
            </a:rPr>
            <a:t>, ist es </a:t>
          </a:r>
          <a:r>
            <a:rPr lang="de-DE" sz="2700" kern="1200" dirty="0" err="1" smtClean="0">
              <a:solidFill>
                <a:schemeClr val="tx1">
                  <a:lumMod val="75000"/>
                  <a:lumOff val="25000"/>
                </a:schemeClr>
              </a:solidFill>
            </a:rPr>
            <a:t>nchit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witihcg</a:t>
          </a:r>
          <a:r>
            <a:rPr lang="de-DE" sz="2700" kern="1200" dirty="0" smtClean="0">
              <a:solidFill>
                <a:schemeClr val="tx1">
                  <a:lumMod val="75000"/>
                  <a:lumOff val="25000"/>
                </a:schemeClr>
              </a:solidFill>
            </a:rPr>
            <a:t> in </a:t>
          </a:r>
          <a:r>
            <a:rPr lang="de-DE" sz="2700" kern="1200" dirty="0" err="1" smtClean="0">
              <a:solidFill>
                <a:schemeClr val="tx1">
                  <a:lumMod val="75000"/>
                  <a:lumOff val="25000"/>
                </a:schemeClr>
              </a:solidFill>
            </a:rPr>
            <a:t>wlecehr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Rneflogheie</a:t>
          </a:r>
          <a:r>
            <a:rPr lang="de-DE" sz="2700" kern="1200" dirty="0" smtClean="0">
              <a:solidFill>
                <a:schemeClr val="tx1">
                  <a:lumMod val="75000"/>
                  <a:lumOff val="25000"/>
                </a:schemeClr>
              </a:solidFill>
            </a:rPr>
            <a:t> die </a:t>
          </a:r>
          <a:r>
            <a:rPr lang="de-DE" sz="2700" kern="1200" dirty="0" err="1" smtClean="0">
              <a:solidFill>
                <a:schemeClr val="tx1">
                  <a:lumMod val="75000"/>
                  <a:lumOff val="25000"/>
                </a:schemeClr>
              </a:solidFill>
            </a:rPr>
            <a:t>Bstachuebn</a:t>
          </a:r>
          <a:r>
            <a:rPr lang="de-DE" sz="2700" kern="1200" dirty="0" smtClean="0">
              <a:solidFill>
                <a:schemeClr val="tx1">
                  <a:lumMod val="75000"/>
                  <a:lumOff val="25000"/>
                </a:schemeClr>
              </a:solidFill>
            </a:rPr>
            <a:t> in </a:t>
          </a:r>
          <a:r>
            <a:rPr lang="de-DE" sz="2700" kern="1200" dirty="0" err="1" smtClean="0">
              <a:solidFill>
                <a:schemeClr val="tx1">
                  <a:lumMod val="75000"/>
                  <a:lumOff val="25000"/>
                </a:schemeClr>
              </a:solidFill>
            </a:rPr>
            <a:t>eneim</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Wrot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snid</a:t>
          </a:r>
          <a:r>
            <a:rPr lang="de-DE" sz="2700" kern="1200" dirty="0" smtClean="0">
              <a:solidFill>
                <a:schemeClr val="tx1">
                  <a:lumMod val="75000"/>
                  <a:lumOff val="25000"/>
                </a:schemeClr>
              </a:solidFill>
            </a:rPr>
            <a:t>, das </a:t>
          </a:r>
          <a:r>
            <a:rPr lang="de-DE" sz="2700" kern="1200" dirty="0" err="1" smtClean="0">
              <a:solidFill>
                <a:schemeClr val="tx1">
                  <a:lumMod val="75000"/>
                  <a:lumOff val="25000"/>
                </a:schemeClr>
              </a:solidFill>
            </a:rPr>
            <a:t>ezniige</a:t>
          </a:r>
          <a:r>
            <a:rPr lang="de-DE" sz="2700" kern="1200" dirty="0" smtClean="0">
              <a:solidFill>
                <a:schemeClr val="tx1">
                  <a:lumMod val="75000"/>
                  <a:lumOff val="25000"/>
                </a:schemeClr>
              </a:solidFill>
            </a:rPr>
            <a:t>, was </a:t>
          </a:r>
          <a:r>
            <a:rPr lang="de-DE" sz="2700" kern="1200" dirty="0" err="1" smtClean="0">
              <a:solidFill>
                <a:schemeClr val="tx1">
                  <a:lumMod val="75000"/>
                  <a:lumOff val="25000"/>
                </a:schemeClr>
              </a:solidFill>
            </a:rPr>
            <a:t>wcthiig</a:t>
          </a:r>
          <a:r>
            <a:rPr lang="de-DE" sz="2700" kern="1200" dirty="0" smtClean="0">
              <a:solidFill>
                <a:schemeClr val="tx1">
                  <a:lumMod val="75000"/>
                  <a:lumOff val="25000"/>
                </a:schemeClr>
              </a:solidFill>
            </a:rPr>
            <a:t> ist, ist, </a:t>
          </a:r>
          <a:r>
            <a:rPr lang="de-DE" sz="2700" kern="1200" dirty="0" err="1" smtClean="0">
              <a:solidFill>
                <a:schemeClr val="tx1">
                  <a:lumMod val="75000"/>
                  <a:lumOff val="25000"/>
                </a:schemeClr>
              </a:solidFill>
            </a:rPr>
            <a:t>dsas</a:t>
          </a:r>
          <a:r>
            <a:rPr lang="de-DE" sz="2700" kern="1200" dirty="0" smtClean="0">
              <a:solidFill>
                <a:schemeClr val="tx1">
                  <a:lumMod val="75000"/>
                  <a:lumOff val="25000"/>
                </a:schemeClr>
              </a:solidFill>
            </a:rPr>
            <a:t> der </a:t>
          </a:r>
          <a:r>
            <a:rPr lang="de-DE" sz="2700" kern="1200" dirty="0" err="1" smtClean="0">
              <a:solidFill>
                <a:schemeClr val="tx1">
                  <a:lumMod val="75000"/>
                  <a:lumOff val="25000"/>
                </a:schemeClr>
              </a:solidFill>
            </a:rPr>
            <a:t>estre</a:t>
          </a:r>
          <a:r>
            <a:rPr lang="de-DE" sz="2700" kern="1200" dirty="0" smtClean="0">
              <a:solidFill>
                <a:schemeClr val="tx1">
                  <a:lumMod val="75000"/>
                  <a:lumOff val="25000"/>
                </a:schemeClr>
              </a:solidFill>
            </a:rPr>
            <a:t> und der </a:t>
          </a:r>
          <a:r>
            <a:rPr lang="de-DE" sz="2700" kern="1200" dirty="0" err="1" smtClean="0">
              <a:solidFill>
                <a:schemeClr val="tx1">
                  <a:lumMod val="75000"/>
                  <a:lumOff val="25000"/>
                </a:schemeClr>
              </a:solidFill>
            </a:rPr>
            <a:t>leztte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Bstabchue</a:t>
          </a:r>
          <a:r>
            <a:rPr lang="de-DE" sz="2700" kern="1200" dirty="0" smtClean="0">
              <a:solidFill>
                <a:schemeClr val="tx1">
                  <a:lumMod val="75000"/>
                  <a:lumOff val="25000"/>
                </a:schemeClr>
              </a:solidFill>
            </a:rPr>
            <a:t> an der </a:t>
          </a:r>
          <a:r>
            <a:rPr lang="de-DE" sz="2700" kern="1200" dirty="0" err="1" smtClean="0">
              <a:solidFill>
                <a:schemeClr val="tx1">
                  <a:lumMod val="75000"/>
                  <a:lumOff val="25000"/>
                </a:schemeClr>
              </a:solidFill>
            </a:rPr>
            <a:t>ritihcegn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Pstoiion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snid</a:t>
          </a:r>
          <a:r>
            <a:rPr lang="de-DE" sz="2700" kern="1200" dirty="0" smtClean="0">
              <a:solidFill>
                <a:schemeClr val="tx1">
                  <a:lumMod val="75000"/>
                  <a:lumOff val="25000"/>
                </a:schemeClr>
              </a:solidFill>
            </a:rPr>
            <a:t>. Der </a:t>
          </a:r>
          <a:r>
            <a:rPr lang="de-DE" sz="2700" kern="1200" dirty="0" err="1" smtClean="0">
              <a:solidFill>
                <a:schemeClr val="tx1">
                  <a:lumMod val="75000"/>
                  <a:lumOff val="25000"/>
                </a:schemeClr>
              </a:solidFill>
            </a:rPr>
            <a:t>Rset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knan</a:t>
          </a:r>
          <a:r>
            <a:rPr lang="de-DE" sz="2700" kern="1200" dirty="0" smtClean="0">
              <a:solidFill>
                <a:schemeClr val="tx1">
                  <a:lumMod val="75000"/>
                  <a:lumOff val="25000"/>
                </a:schemeClr>
              </a:solidFill>
            </a:rPr>
            <a:t> ein </a:t>
          </a:r>
          <a:r>
            <a:rPr lang="de-DE" sz="2700" kern="1200" dirty="0" err="1" smtClean="0">
              <a:solidFill>
                <a:schemeClr val="tx1">
                  <a:lumMod val="75000"/>
                  <a:lumOff val="25000"/>
                </a:schemeClr>
              </a:solidFill>
            </a:rPr>
            <a:t>ttoaelr</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Bsinöldn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sien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tedztirm</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knan</a:t>
          </a:r>
          <a:r>
            <a:rPr lang="de-DE" sz="2700" kern="1200" dirty="0" smtClean="0">
              <a:solidFill>
                <a:schemeClr val="tx1">
                  <a:lumMod val="75000"/>
                  <a:lumOff val="25000"/>
                </a:schemeClr>
              </a:solidFill>
            </a:rPr>
            <a:t> man ihn </a:t>
          </a:r>
          <a:r>
            <a:rPr lang="de-DE" sz="2700" kern="1200" dirty="0" err="1" smtClean="0">
              <a:solidFill>
                <a:schemeClr val="tx1">
                  <a:lumMod val="75000"/>
                  <a:lumOff val="25000"/>
                </a:schemeClr>
              </a:solidFill>
            </a:rPr>
            <a:t>onhe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Pemoblre</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lseen</a:t>
          </a:r>
          <a:r>
            <a:rPr lang="de-DE" sz="2700" kern="1200" dirty="0" smtClean="0">
              <a:solidFill>
                <a:schemeClr val="tx1">
                  <a:lumMod val="75000"/>
                  <a:lumOff val="25000"/>
                </a:schemeClr>
              </a:solidFill>
            </a:rPr>
            <a:t>. Das ist so, </a:t>
          </a:r>
          <a:r>
            <a:rPr lang="de-DE" sz="2700" kern="1200" dirty="0" err="1" smtClean="0">
              <a:solidFill>
                <a:schemeClr val="tx1">
                  <a:lumMod val="75000"/>
                  <a:lumOff val="25000"/>
                </a:schemeClr>
              </a:solidFill>
            </a:rPr>
            <a:t>wiel</a:t>
          </a:r>
          <a:r>
            <a:rPr lang="de-DE" sz="2700" kern="1200" dirty="0" smtClean="0">
              <a:solidFill>
                <a:schemeClr val="tx1">
                  <a:lumMod val="75000"/>
                  <a:lumOff val="25000"/>
                </a:schemeClr>
              </a:solidFill>
            </a:rPr>
            <a:t> wir </a:t>
          </a:r>
          <a:r>
            <a:rPr lang="de-DE" sz="2700" kern="1200" dirty="0" err="1" smtClean="0">
              <a:solidFill>
                <a:schemeClr val="tx1">
                  <a:lumMod val="75000"/>
                  <a:lumOff val="25000"/>
                </a:schemeClr>
              </a:solidFill>
            </a:rPr>
            <a:t>nchit</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jeedn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Bstachuebn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enzelin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leesn</a:t>
          </a:r>
          <a:r>
            <a:rPr lang="de-DE" sz="2700" kern="1200" dirty="0" smtClean="0">
              <a:solidFill>
                <a:schemeClr val="tx1">
                  <a:lumMod val="75000"/>
                  <a:lumOff val="25000"/>
                </a:schemeClr>
              </a:solidFill>
            </a:rPr>
            <a:t>, </a:t>
          </a:r>
          <a:r>
            <a:rPr lang="de-DE" sz="2700" kern="1200" dirty="0" err="1" smtClean="0">
              <a:solidFill>
                <a:schemeClr val="tx1">
                  <a:lumMod val="75000"/>
                  <a:lumOff val="25000"/>
                </a:schemeClr>
              </a:solidFill>
            </a:rPr>
            <a:t>snderon</a:t>
          </a:r>
          <a:r>
            <a:rPr lang="de-DE" sz="2700" kern="1200" dirty="0" smtClean="0">
              <a:solidFill>
                <a:schemeClr val="tx1">
                  <a:lumMod val="75000"/>
                  <a:lumOff val="25000"/>
                </a:schemeClr>
              </a:solidFill>
            </a:rPr>
            <a:t> das </a:t>
          </a:r>
          <a:r>
            <a:rPr lang="de-DE" sz="2700" kern="1200" dirty="0" err="1" smtClean="0">
              <a:solidFill>
                <a:schemeClr val="tx1">
                  <a:lumMod val="75000"/>
                  <a:lumOff val="25000"/>
                </a:schemeClr>
              </a:solidFill>
            </a:rPr>
            <a:t>Wrot</a:t>
          </a:r>
          <a:r>
            <a:rPr lang="de-DE" sz="2700" kern="1200" dirty="0" smtClean="0">
              <a:solidFill>
                <a:schemeClr val="tx1">
                  <a:lumMod val="75000"/>
                  <a:lumOff val="25000"/>
                </a:schemeClr>
              </a:solidFill>
            </a:rPr>
            <a:t> als </a:t>
          </a:r>
          <a:r>
            <a:rPr lang="de-DE" sz="2700" kern="1200" dirty="0" err="1" smtClean="0">
              <a:solidFill>
                <a:schemeClr val="tx1">
                  <a:lumMod val="75000"/>
                  <a:lumOff val="25000"/>
                </a:schemeClr>
              </a:solidFill>
            </a:rPr>
            <a:t>gseatems</a:t>
          </a:r>
          <a:r>
            <a:rPr lang="de-DE" sz="2700" kern="1200" dirty="0" smtClean="0">
              <a:solidFill>
                <a:schemeClr val="tx1">
                  <a:lumMod val="75000"/>
                  <a:lumOff val="25000"/>
                </a:schemeClr>
              </a:solidFill>
            </a:rPr>
            <a:t>.</a:t>
          </a:r>
          <a:endParaRPr lang="de-DE" sz="2700" kern="1200" dirty="0">
            <a:solidFill>
              <a:schemeClr val="tx1">
                <a:lumMod val="75000"/>
                <a:lumOff val="25000"/>
              </a:schemeClr>
            </a:solidFill>
          </a:endParaRPr>
        </a:p>
      </dsp:txBody>
      <dsp:txXfrm>
        <a:off x="2036762" y="0"/>
        <a:ext cx="5922962" cy="4448175"/>
      </dsp:txXfrm>
    </dsp:sp>
    <dsp:sp modelId="{B6EADDBC-977D-40D0-83EE-2344E80CF6F1}">
      <dsp:nvSpPr>
        <dsp:cNvPr id="0" name=""/>
        <dsp:cNvSpPr/>
      </dsp:nvSpPr>
      <dsp:spPr>
        <a:xfrm>
          <a:off x="291131" y="434675"/>
          <a:ext cx="1591945" cy="3558540"/>
        </a:xfrm>
        <a:prstGeom prst="roundRect">
          <a:avLst>
            <a:gd name="adj" fmla="val 10000"/>
          </a:avLst>
        </a:prstGeom>
        <a:blipFill>
          <a:blip xmlns:r="http://schemas.openxmlformats.org/officeDocument/2006/relationships" r:embed="rId1" cstate="print">
            <a:extLst>
              <a:ext uri="{28A0092B-C50C-407E-A947-70E740481C1C}">
                <a14:useLocalDpi xmlns:a14="http://schemas.microsoft.com/office/drawing/2010/main" val="0"/>
              </a:ext>
            </a:extLst>
          </a:blip>
          <a:srcRect/>
          <a:stretch>
            <a:fillRect l="-99000" r="-99000"/>
          </a:stretch>
        </a:blip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3.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5BD7637E-5B69-9943-94A3-D294A82C9D26}">
      <dsp:nvSpPr>
        <dsp:cNvPr id="0" name=""/>
        <dsp:cNvSpPr/>
      </dsp:nvSpPr>
      <dsp:spPr>
        <a:xfrm rot="10800000">
          <a:off x="0" y="0"/>
          <a:ext cx="7959356" cy="1112093"/>
        </a:xfrm>
        <a:prstGeom prst="trapezoid">
          <a:avLst>
            <a:gd name="adj" fmla="val 89464"/>
          </a:avLst>
        </a:prstGeom>
        <a:gradFill rotWithShape="0">
          <a:gsLst>
            <a:gs pos="0">
              <a:schemeClr val="accent2">
                <a:hueOff val="0"/>
                <a:satOff val="0"/>
                <a:lumOff val="0"/>
                <a:alphaOff val="0"/>
                <a:tint val="50000"/>
                <a:satMod val="300000"/>
              </a:schemeClr>
            </a:gs>
            <a:gs pos="35000">
              <a:schemeClr val="accent2">
                <a:hueOff val="0"/>
                <a:satOff val="0"/>
                <a:lumOff val="0"/>
                <a:alphaOff val="0"/>
                <a:tint val="37000"/>
                <a:satMod val="300000"/>
              </a:schemeClr>
            </a:gs>
            <a:gs pos="100000">
              <a:schemeClr val="accent2">
                <a:hueOff val="0"/>
                <a:satOff val="0"/>
                <a:lumOff val="0"/>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76200" tIns="76200" rIns="76200" bIns="76200" numCol="1" spcCol="1270" anchor="ctr" anchorCtr="0">
          <a:noAutofit/>
        </a:bodyPr>
        <a:lstStyle/>
        <a:p>
          <a:pPr lvl="0" algn="ctr" defTabSz="2667000">
            <a:lnSpc>
              <a:spcPct val="90000"/>
            </a:lnSpc>
            <a:spcBef>
              <a:spcPct val="0"/>
            </a:spcBef>
            <a:spcAft>
              <a:spcPct val="35000"/>
            </a:spcAft>
          </a:pPr>
          <a:r>
            <a:rPr lang="de-DE" sz="6000" b="1" kern="1200" dirty="0" smtClean="0"/>
            <a:t>Kernaussage</a:t>
          </a:r>
          <a:endParaRPr lang="de-DE" sz="6000" b="1" kern="1200" dirty="0"/>
        </a:p>
      </dsp:txBody>
      <dsp:txXfrm rot="-10800000">
        <a:off x="1392887" y="0"/>
        <a:ext cx="5173581" cy="1112093"/>
      </dsp:txXfrm>
    </dsp:sp>
    <dsp:sp modelId="{64A9F126-CBEE-0443-922B-D130FDF4CE5D}">
      <dsp:nvSpPr>
        <dsp:cNvPr id="0" name=""/>
        <dsp:cNvSpPr/>
      </dsp:nvSpPr>
      <dsp:spPr>
        <a:xfrm rot="10800000">
          <a:off x="994919" y="1112093"/>
          <a:ext cx="5969517" cy="1112093"/>
        </a:xfrm>
        <a:prstGeom prst="trapezoid">
          <a:avLst>
            <a:gd name="adj" fmla="val 89464"/>
          </a:avLst>
        </a:prstGeom>
        <a:gradFill rotWithShape="0">
          <a:gsLst>
            <a:gs pos="0">
              <a:schemeClr val="accent2">
                <a:hueOff val="0"/>
                <a:satOff val="0"/>
                <a:lumOff val="21438"/>
                <a:alphaOff val="0"/>
                <a:tint val="50000"/>
                <a:satMod val="300000"/>
              </a:schemeClr>
            </a:gs>
            <a:gs pos="35000">
              <a:schemeClr val="accent2">
                <a:hueOff val="0"/>
                <a:satOff val="0"/>
                <a:lumOff val="21438"/>
                <a:alphaOff val="0"/>
                <a:tint val="37000"/>
                <a:satMod val="300000"/>
              </a:schemeClr>
            </a:gs>
            <a:gs pos="100000">
              <a:schemeClr val="accent2">
                <a:hueOff val="0"/>
                <a:satOff val="0"/>
                <a:lumOff val="21438"/>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40640" tIns="40640" rIns="40640" bIns="40640" numCol="1" spcCol="1270" anchor="ctr" anchorCtr="0">
          <a:noAutofit/>
        </a:bodyPr>
        <a:lstStyle/>
        <a:p>
          <a:pPr lvl="0" algn="ctr" defTabSz="1422400">
            <a:lnSpc>
              <a:spcPct val="90000"/>
            </a:lnSpc>
            <a:spcBef>
              <a:spcPct val="0"/>
            </a:spcBef>
            <a:spcAft>
              <a:spcPct val="35000"/>
            </a:spcAft>
          </a:pPr>
          <a:r>
            <a:rPr lang="de-DE" sz="3200" b="1" kern="1200" dirty="0" smtClean="0"/>
            <a:t>Zusammenfassung</a:t>
          </a:r>
        </a:p>
      </dsp:txBody>
      <dsp:txXfrm rot="-10800000">
        <a:off x="2039584" y="1112093"/>
        <a:ext cx="3880186" cy="1112093"/>
      </dsp:txXfrm>
    </dsp:sp>
    <dsp:sp modelId="{62DF51CA-B991-B742-ADD9-9AAE8D5F7340}">
      <dsp:nvSpPr>
        <dsp:cNvPr id="0" name=""/>
        <dsp:cNvSpPr/>
      </dsp:nvSpPr>
      <dsp:spPr>
        <a:xfrm rot="10800000">
          <a:off x="1989839" y="2224187"/>
          <a:ext cx="3979678" cy="1112093"/>
        </a:xfrm>
        <a:prstGeom prst="trapezoid">
          <a:avLst>
            <a:gd name="adj" fmla="val 89464"/>
          </a:avLst>
        </a:prstGeom>
        <a:gradFill rotWithShape="0">
          <a:gsLst>
            <a:gs pos="0">
              <a:schemeClr val="accent2">
                <a:hueOff val="0"/>
                <a:satOff val="0"/>
                <a:lumOff val="42875"/>
                <a:alphaOff val="0"/>
                <a:tint val="50000"/>
                <a:satMod val="300000"/>
              </a:schemeClr>
            </a:gs>
            <a:gs pos="35000">
              <a:schemeClr val="accent2">
                <a:hueOff val="0"/>
                <a:satOff val="0"/>
                <a:lumOff val="42875"/>
                <a:alphaOff val="0"/>
                <a:tint val="37000"/>
                <a:satMod val="300000"/>
              </a:schemeClr>
            </a:gs>
            <a:gs pos="100000">
              <a:schemeClr val="accent2">
                <a:hueOff val="0"/>
                <a:satOff val="0"/>
                <a:lumOff val="42875"/>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35560" tIns="35560" rIns="35560" bIns="35560" numCol="1" spcCol="1270" anchor="ctr" anchorCtr="0">
          <a:noAutofit/>
        </a:bodyPr>
        <a:lstStyle/>
        <a:p>
          <a:pPr lvl="0" algn="ctr" defTabSz="1244600">
            <a:lnSpc>
              <a:spcPct val="90000"/>
            </a:lnSpc>
            <a:spcBef>
              <a:spcPct val="0"/>
            </a:spcBef>
            <a:spcAft>
              <a:spcPct val="35000"/>
            </a:spcAft>
          </a:pPr>
          <a:r>
            <a:rPr lang="de-DE" sz="2800" kern="1200" dirty="0" smtClean="0"/>
            <a:t>Einzelheiten</a:t>
          </a:r>
          <a:endParaRPr lang="de-DE" sz="3200" kern="1200" dirty="0"/>
        </a:p>
      </dsp:txBody>
      <dsp:txXfrm rot="-10800000">
        <a:off x="2686282" y="2224187"/>
        <a:ext cx="2586790" cy="1112093"/>
      </dsp:txXfrm>
    </dsp:sp>
    <dsp:sp modelId="{47B7B25D-88A5-1948-A325-D04C007A488B}">
      <dsp:nvSpPr>
        <dsp:cNvPr id="0" name=""/>
        <dsp:cNvSpPr/>
      </dsp:nvSpPr>
      <dsp:spPr>
        <a:xfrm rot="10800000">
          <a:off x="2984758" y="3336280"/>
          <a:ext cx="1989839" cy="1112093"/>
        </a:xfrm>
        <a:prstGeom prst="trapezoid">
          <a:avLst>
            <a:gd name="adj" fmla="val 89464"/>
          </a:avLst>
        </a:prstGeom>
        <a:gradFill rotWithShape="0">
          <a:gsLst>
            <a:gs pos="0">
              <a:schemeClr val="accent2">
                <a:hueOff val="0"/>
                <a:satOff val="0"/>
                <a:lumOff val="64313"/>
                <a:alphaOff val="0"/>
                <a:tint val="50000"/>
                <a:satMod val="300000"/>
              </a:schemeClr>
            </a:gs>
            <a:gs pos="35000">
              <a:schemeClr val="accent2">
                <a:hueOff val="0"/>
                <a:satOff val="0"/>
                <a:lumOff val="64313"/>
                <a:alphaOff val="0"/>
                <a:tint val="37000"/>
                <a:satMod val="300000"/>
              </a:schemeClr>
            </a:gs>
            <a:gs pos="100000">
              <a:schemeClr val="accent2">
                <a:hueOff val="0"/>
                <a:satOff val="0"/>
                <a:lumOff val="64313"/>
                <a:alphaOff val="0"/>
                <a:tint val="15000"/>
                <a:satMod val="350000"/>
              </a:schemeClr>
            </a:gs>
          </a:gsLst>
          <a:lin ang="16200000" scaled="1"/>
        </a:gradFill>
        <a:ln>
          <a:noFill/>
        </a:ln>
        <a:effectLst>
          <a:outerShdw blurRad="40000" dist="20000" dir="5400000" rotWithShape="0">
            <a:srgbClr val="000000">
              <a:alpha val="38000"/>
            </a:srgbClr>
          </a:outerShdw>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22860" tIns="22860" rIns="22860" bIns="22860" numCol="1" spcCol="1270" anchor="ctr" anchorCtr="0">
          <a:noAutofit/>
        </a:bodyPr>
        <a:lstStyle/>
        <a:p>
          <a:pPr lvl="0" algn="ctr" defTabSz="800100">
            <a:lnSpc>
              <a:spcPct val="90000"/>
            </a:lnSpc>
            <a:spcBef>
              <a:spcPct val="0"/>
            </a:spcBef>
            <a:spcAft>
              <a:spcPct val="35000"/>
            </a:spcAft>
          </a:pPr>
          <a:r>
            <a:rPr lang="de-DE" sz="1800" kern="1200" dirty="0" smtClean="0"/>
            <a:t>Hintergrund</a:t>
          </a:r>
        </a:p>
        <a:p>
          <a:pPr lvl="0" algn="ctr" defTabSz="800100">
            <a:lnSpc>
              <a:spcPct val="90000"/>
            </a:lnSpc>
            <a:spcBef>
              <a:spcPct val="0"/>
            </a:spcBef>
            <a:spcAft>
              <a:spcPct val="35000"/>
            </a:spcAft>
          </a:pPr>
          <a:endParaRPr lang="de-DE" sz="3300" kern="1200" dirty="0"/>
        </a:p>
      </dsp:txBody>
      <dsp:txXfrm rot="-10800000">
        <a:off x="2984758" y="3336280"/>
        <a:ext cx="1989839" cy="1112093"/>
      </dsp:txXfrm>
    </dsp:sp>
  </dsp:spTree>
</dsp:drawing>
</file>

<file path=ppt/diagrams/drawing4.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15D8ED5-77F7-4E88-B615-58A5FC895A3E}">
      <dsp:nvSpPr>
        <dsp:cNvPr id="0" name=""/>
        <dsp:cNvSpPr/>
      </dsp:nvSpPr>
      <dsp:spPr>
        <a:xfrm>
          <a:off x="5379" y="890960"/>
          <a:ext cx="2323605" cy="173452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de-DE" sz="1400" kern="1200" dirty="0" smtClean="0"/>
            <a:t>Wie oft wird ein </a:t>
          </a:r>
          <a:r>
            <a:rPr lang="de-DE" sz="1400" kern="1200" dirty="0" err="1" smtClean="0"/>
            <a:t>Keyword</a:t>
          </a:r>
          <a:r>
            <a:rPr lang="de-DE" sz="1400" kern="1200" dirty="0" smtClean="0"/>
            <a:t> im Text verwendet?</a:t>
          </a:r>
          <a:endParaRPr lang="de-DE" sz="1400" kern="1200" dirty="0"/>
        </a:p>
        <a:p>
          <a:pPr marL="114300" lvl="1" indent="-114300" algn="l" defTabSz="622300">
            <a:lnSpc>
              <a:spcPct val="90000"/>
            </a:lnSpc>
            <a:spcBef>
              <a:spcPct val="0"/>
            </a:spcBef>
            <a:spcAft>
              <a:spcPct val="15000"/>
            </a:spcAft>
            <a:buChar char="••"/>
          </a:pPr>
          <a:r>
            <a:rPr lang="de-DE" sz="1400" kern="1200" dirty="0" smtClean="0"/>
            <a:t>Wie ist die Verwendung</a:t>
          </a:r>
          <a:endParaRPr lang="de-DE" sz="1400" kern="1200" dirty="0"/>
        </a:p>
        <a:p>
          <a:pPr marL="228600" lvl="2" indent="-114300" algn="l" defTabSz="622300">
            <a:lnSpc>
              <a:spcPct val="90000"/>
            </a:lnSpc>
            <a:spcBef>
              <a:spcPct val="0"/>
            </a:spcBef>
            <a:spcAft>
              <a:spcPct val="15000"/>
            </a:spcAft>
            <a:buChar char="••"/>
          </a:pPr>
          <a:r>
            <a:rPr lang="de-DE" sz="1400" kern="1200" dirty="0" smtClean="0"/>
            <a:t>am Anfang des Textes</a:t>
          </a:r>
          <a:endParaRPr lang="de-DE" sz="1400" kern="1200" dirty="0"/>
        </a:p>
        <a:p>
          <a:pPr marL="228600" lvl="2" indent="-114300" algn="l" defTabSz="622300">
            <a:lnSpc>
              <a:spcPct val="90000"/>
            </a:lnSpc>
            <a:spcBef>
              <a:spcPct val="0"/>
            </a:spcBef>
            <a:spcAft>
              <a:spcPct val="15000"/>
            </a:spcAft>
            <a:buChar char="••"/>
          </a:pPr>
          <a:r>
            <a:rPr lang="de-DE" sz="1400" kern="1200" dirty="0" smtClean="0"/>
            <a:t>in den Überschriften</a:t>
          </a:r>
          <a:endParaRPr lang="de-DE" sz="1400" kern="1200" dirty="0"/>
        </a:p>
        <a:p>
          <a:pPr marL="228600" lvl="2" indent="-114300" algn="l" defTabSz="622300">
            <a:lnSpc>
              <a:spcPct val="90000"/>
            </a:lnSpc>
            <a:spcBef>
              <a:spcPct val="0"/>
            </a:spcBef>
            <a:spcAft>
              <a:spcPct val="15000"/>
            </a:spcAft>
            <a:buChar char="••"/>
          </a:pPr>
          <a:r>
            <a:rPr lang="de-DE" sz="1400" kern="1200" dirty="0" smtClean="0"/>
            <a:t>im Verhältnis zur Textlänge</a:t>
          </a:r>
          <a:endParaRPr lang="de-DE" sz="1400" kern="1200" dirty="0"/>
        </a:p>
        <a:p>
          <a:pPr marL="228600" lvl="2" indent="-114300" algn="l" defTabSz="622300">
            <a:lnSpc>
              <a:spcPct val="90000"/>
            </a:lnSpc>
            <a:spcBef>
              <a:spcPct val="0"/>
            </a:spcBef>
            <a:spcAft>
              <a:spcPct val="15000"/>
            </a:spcAft>
            <a:buChar char="••"/>
          </a:pPr>
          <a:r>
            <a:rPr lang="de-DE" sz="1400" kern="1200" dirty="0" smtClean="0"/>
            <a:t>…</a:t>
          </a:r>
          <a:endParaRPr lang="de-DE" sz="1400" kern="1200" dirty="0"/>
        </a:p>
      </dsp:txBody>
      <dsp:txXfrm>
        <a:off x="46021" y="931602"/>
        <a:ext cx="2242321" cy="1693880"/>
      </dsp:txXfrm>
    </dsp:sp>
    <dsp:sp modelId="{5A6B67BF-4537-4476-96A2-397A1E56CD60}">
      <dsp:nvSpPr>
        <dsp:cNvPr id="0" name=""/>
        <dsp:cNvSpPr/>
      </dsp:nvSpPr>
      <dsp:spPr>
        <a:xfrm>
          <a:off x="5379" y="2625482"/>
          <a:ext cx="2323605" cy="745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a:lnSpc>
              <a:spcPct val="90000"/>
            </a:lnSpc>
            <a:spcBef>
              <a:spcPct val="0"/>
            </a:spcBef>
            <a:spcAft>
              <a:spcPct val="35000"/>
            </a:spcAft>
          </a:pPr>
          <a:r>
            <a:rPr lang="de-DE" sz="2800" kern="1200" dirty="0" smtClean="0">
              <a:solidFill>
                <a:srgbClr val="4C5A52"/>
              </a:solidFill>
            </a:rPr>
            <a:t>Inhalt</a:t>
          </a:r>
          <a:endParaRPr lang="de-DE" sz="2800" kern="1200" dirty="0">
            <a:solidFill>
              <a:srgbClr val="4C5A52"/>
            </a:solidFill>
          </a:endParaRPr>
        </a:p>
      </dsp:txBody>
      <dsp:txXfrm>
        <a:off x="5379" y="2625482"/>
        <a:ext cx="1636341" cy="745844"/>
      </dsp:txXfrm>
    </dsp:sp>
    <dsp:sp modelId="{215D57E4-D4E1-4251-8280-2174864EE802}">
      <dsp:nvSpPr>
        <dsp:cNvPr id="0" name=""/>
        <dsp:cNvSpPr/>
      </dsp:nvSpPr>
      <dsp:spPr>
        <a:xfrm>
          <a:off x="1707452" y="2743953"/>
          <a:ext cx="813261" cy="813261"/>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2165517C-30EB-4F50-9A66-DDC7A695C2EF}">
      <dsp:nvSpPr>
        <dsp:cNvPr id="0" name=""/>
        <dsp:cNvSpPr/>
      </dsp:nvSpPr>
      <dsp:spPr>
        <a:xfrm>
          <a:off x="2722195" y="890960"/>
          <a:ext cx="2323605" cy="173452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de-DE" sz="1400" kern="1200" dirty="0" smtClean="0"/>
            <a:t>Wie gut ist eine Seite technisch erreichbar, z.B. </a:t>
          </a:r>
          <a:endParaRPr lang="de-DE" sz="1400" kern="1200" dirty="0"/>
        </a:p>
        <a:p>
          <a:pPr marL="228600" lvl="2" indent="-114300" algn="l" defTabSz="622300">
            <a:lnSpc>
              <a:spcPct val="90000"/>
            </a:lnSpc>
            <a:spcBef>
              <a:spcPct val="0"/>
            </a:spcBef>
            <a:spcAft>
              <a:spcPct val="15000"/>
            </a:spcAft>
            <a:buChar char="••"/>
          </a:pPr>
          <a:r>
            <a:rPr lang="de-DE" sz="1400" kern="1200" dirty="0" smtClean="0"/>
            <a:t>sitemap.xml</a:t>
          </a:r>
          <a:endParaRPr lang="de-DE" sz="1400" kern="1200" dirty="0"/>
        </a:p>
        <a:p>
          <a:pPr marL="228600" lvl="2" indent="-114300" algn="l" defTabSz="622300">
            <a:lnSpc>
              <a:spcPct val="90000"/>
            </a:lnSpc>
            <a:spcBef>
              <a:spcPct val="0"/>
            </a:spcBef>
            <a:spcAft>
              <a:spcPct val="15000"/>
            </a:spcAft>
            <a:buChar char="••"/>
          </a:pPr>
          <a:r>
            <a:rPr lang="de-DE" sz="1400" kern="1200" dirty="0" smtClean="0"/>
            <a:t>sprechende URLs</a:t>
          </a:r>
          <a:endParaRPr lang="de-DE" sz="1400" kern="1200" dirty="0"/>
        </a:p>
        <a:p>
          <a:pPr marL="228600" lvl="2" indent="-114300" algn="l" defTabSz="622300">
            <a:lnSpc>
              <a:spcPct val="90000"/>
            </a:lnSpc>
            <a:spcBef>
              <a:spcPct val="0"/>
            </a:spcBef>
            <a:spcAft>
              <a:spcPct val="15000"/>
            </a:spcAft>
            <a:buChar char="••"/>
          </a:pPr>
          <a:r>
            <a:rPr lang="de-DE" sz="1400" kern="1200" dirty="0" smtClean="0"/>
            <a:t>HTML Quellcode</a:t>
          </a:r>
          <a:endParaRPr lang="de-DE" sz="1400" kern="1200" dirty="0"/>
        </a:p>
        <a:p>
          <a:pPr marL="228600" lvl="2" indent="-114300" algn="l" defTabSz="622300">
            <a:lnSpc>
              <a:spcPct val="90000"/>
            </a:lnSpc>
            <a:spcBef>
              <a:spcPct val="0"/>
            </a:spcBef>
            <a:spcAft>
              <a:spcPct val="15000"/>
            </a:spcAft>
            <a:buChar char="••"/>
          </a:pPr>
          <a:endParaRPr lang="de-DE" sz="1400" kern="1200" dirty="0"/>
        </a:p>
      </dsp:txBody>
      <dsp:txXfrm>
        <a:off x="2762837" y="931602"/>
        <a:ext cx="2242321" cy="1693880"/>
      </dsp:txXfrm>
    </dsp:sp>
    <dsp:sp modelId="{91A37C3B-6C0B-41B4-BAF1-CF1B5E1658D6}">
      <dsp:nvSpPr>
        <dsp:cNvPr id="0" name=""/>
        <dsp:cNvSpPr/>
      </dsp:nvSpPr>
      <dsp:spPr>
        <a:xfrm>
          <a:off x="2722195" y="2625482"/>
          <a:ext cx="2323605" cy="745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a:lnSpc>
              <a:spcPct val="90000"/>
            </a:lnSpc>
            <a:spcBef>
              <a:spcPct val="0"/>
            </a:spcBef>
            <a:spcAft>
              <a:spcPct val="35000"/>
            </a:spcAft>
          </a:pPr>
          <a:r>
            <a:rPr lang="de-DE" sz="2800" kern="1200" dirty="0" smtClean="0">
              <a:solidFill>
                <a:srgbClr val="4C5A52"/>
              </a:solidFill>
            </a:rPr>
            <a:t>Technik</a:t>
          </a:r>
          <a:endParaRPr lang="de-DE" sz="2800" kern="1200" dirty="0">
            <a:solidFill>
              <a:srgbClr val="4C5A52"/>
            </a:solidFill>
          </a:endParaRPr>
        </a:p>
      </dsp:txBody>
      <dsp:txXfrm>
        <a:off x="2722195" y="2625482"/>
        <a:ext cx="1636341" cy="745844"/>
      </dsp:txXfrm>
    </dsp:sp>
    <dsp:sp modelId="{B69F7236-E710-42AC-A78F-C85BA5001270}">
      <dsp:nvSpPr>
        <dsp:cNvPr id="0" name=""/>
        <dsp:cNvSpPr/>
      </dsp:nvSpPr>
      <dsp:spPr>
        <a:xfrm>
          <a:off x="4424267" y="2743953"/>
          <a:ext cx="813261" cy="813261"/>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 modelId="{C89A6CDC-BE85-4DC4-9279-5CB3D3400159}">
      <dsp:nvSpPr>
        <dsp:cNvPr id="0" name=""/>
        <dsp:cNvSpPr/>
      </dsp:nvSpPr>
      <dsp:spPr>
        <a:xfrm>
          <a:off x="5439010" y="890960"/>
          <a:ext cx="2323605" cy="1734522"/>
        </a:xfrm>
        <a:prstGeom prst="round2SameRect">
          <a:avLst>
            <a:gd name="adj1" fmla="val 8000"/>
            <a:gd name="adj2" fmla="val 0"/>
          </a:avLst>
        </a:prstGeom>
        <a:solidFill>
          <a:schemeClr val="lt1">
            <a:alpha val="90000"/>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17780" tIns="53340" rIns="17780" bIns="17780" numCol="1" spcCol="1270" anchor="t" anchorCtr="0">
          <a:noAutofit/>
        </a:bodyPr>
        <a:lstStyle/>
        <a:p>
          <a:pPr marL="114300" lvl="1" indent="-114300" algn="l" defTabSz="622300">
            <a:lnSpc>
              <a:spcPct val="90000"/>
            </a:lnSpc>
            <a:spcBef>
              <a:spcPct val="0"/>
            </a:spcBef>
            <a:spcAft>
              <a:spcPct val="15000"/>
            </a:spcAft>
            <a:buChar char="••"/>
          </a:pPr>
          <a:r>
            <a:rPr lang="de-DE" sz="1400" kern="1200" dirty="0" smtClean="0"/>
            <a:t>Wie oft wird die Seite von anderen Seiten im gleichen Themengebiet verlinkt?</a:t>
          </a:r>
          <a:endParaRPr lang="de-DE" sz="1400" kern="1200" dirty="0"/>
        </a:p>
        <a:p>
          <a:pPr marL="114300" lvl="1" indent="-114300" algn="l" defTabSz="622300">
            <a:lnSpc>
              <a:spcPct val="90000"/>
            </a:lnSpc>
            <a:spcBef>
              <a:spcPct val="0"/>
            </a:spcBef>
            <a:spcAft>
              <a:spcPct val="15000"/>
            </a:spcAft>
            <a:buChar char="••"/>
          </a:pPr>
          <a:endParaRPr lang="de-DE" sz="1400" kern="1200" dirty="0"/>
        </a:p>
        <a:p>
          <a:pPr marL="114300" lvl="1" indent="-114300" algn="l" defTabSz="622300">
            <a:lnSpc>
              <a:spcPct val="90000"/>
            </a:lnSpc>
            <a:spcBef>
              <a:spcPct val="0"/>
            </a:spcBef>
            <a:spcAft>
              <a:spcPct val="15000"/>
            </a:spcAft>
            <a:buChar char="••"/>
          </a:pPr>
          <a:r>
            <a:rPr lang="de-DE" sz="1400" kern="1200" dirty="0" smtClean="0"/>
            <a:t>Welchen PR weisen diese auf?</a:t>
          </a:r>
          <a:endParaRPr lang="de-DE" sz="1400" kern="1200" dirty="0"/>
        </a:p>
      </dsp:txBody>
      <dsp:txXfrm>
        <a:off x="5479652" y="931602"/>
        <a:ext cx="2242321" cy="1693880"/>
      </dsp:txXfrm>
    </dsp:sp>
    <dsp:sp modelId="{69D960D4-86A3-4C67-B910-D513FE3707D6}">
      <dsp:nvSpPr>
        <dsp:cNvPr id="0" name=""/>
        <dsp:cNvSpPr/>
      </dsp:nvSpPr>
      <dsp:spPr>
        <a:xfrm>
          <a:off x="5439010" y="2625482"/>
          <a:ext cx="2323605" cy="745844"/>
        </a:xfrm>
        <a:prstGeom prst="rect">
          <a:avLst/>
        </a:prstGeom>
        <a:solidFill>
          <a:schemeClr val="accent1">
            <a:hueOff val="0"/>
            <a:satOff val="0"/>
            <a:lumOff val="0"/>
            <a:alphaOff val="0"/>
          </a:schemeClr>
        </a:solidFill>
        <a:ln w="25400" cap="flat" cmpd="sng" algn="ctr">
          <a:solidFill>
            <a:schemeClr val="accen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106680" tIns="0" rIns="35560" bIns="0" numCol="1" spcCol="1270" anchor="ctr" anchorCtr="0">
          <a:noAutofit/>
        </a:bodyPr>
        <a:lstStyle/>
        <a:p>
          <a:pPr lvl="0" algn="l" defTabSz="1244600">
            <a:lnSpc>
              <a:spcPct val="90000"/>
            </a:lnSpc>
            <a:spcBef>
              <a:spcPct val="0"/>
            </a:spcBef>
            <a:spcAft>
              <a:spcPct val="35000"/>
            </a:spcAft>
          </a:pPr>
          <a:r>
            <a:rPr lang="de-DE" sz="2800" kern="1200" dirty="0" smtClean="0">
              <a:solidFill>
                <a:srgbClr val="4C5A52"/>
              </a:solidFill>
            </a:rPr>
            <a:t>Page Rank</a:t>
          </a:r>
          <a:endParaRPr lang="de-DE" sz="2800" kern="1200" dirty="0">
            <a:solidFill>
              <a:srgbClr val="4C5A52"/>
            </a:solidFill>
          </a:endParaRPr>
        </a:p>
      </dsp:txBody>
      <dsp:txXfrm>
        <a:off x="5439010" y="2625482"/>
        <a:ext cx="1636341" cy="745844"/>
      </dsp:txXfrm>
    </dsp:sp>
    <dsp:sp modelId="{F374DC69-AA3C-40DD-BE7E-4210454F8BC1}">
      <dsp:nvSpPr>
        <dsp:cNvPr id="0" name=""/>
        <dsp:cNvSpPr/>
      </dsp:nvSpPr>
      <dsp:spPr>
        <a:xfrm>
          <a:off x="7141083" y="2743953"/>
          <a:ext cx="813261" cy="813261"/>
        </a:xfrm>
        <a:prstGeom prst="ellipse">
          <a:avLst/>
        </a:prstGeom>
        <a:solidFill>
          <a:schemeClr val="accent1">
            <a:alpha val="90000"/>
            <a:tint val="40000"/>
            <a:hueOff val="0"/>
            <a:satOff val="0"/>
            <a:lumOff val="0"/>
            <a:alphaOff val="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sp>
  </dsp:spTree>
</dsp:drawing>
</file>

<file path=ppt/diagrams/drawing5.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11DCD2A2-8EC1-4610-AF3A-5B6005A11168}">
      <dsp:nvSpPr>
        <dsp:cNvPr id="0" name=""/>
        <dsp:cNvSpPr/>
      </dsp:nvSpPr>
      <dsp:spPr>
        <a:xfrm rot="5400000">
          <a:off x="4839215" y="-1828193"/>
          <a:ext cx="1146795" cy="5094224"/>
        </a:xfrm>
        <a:prstGeom prst="round2Same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e-DE" sz="1800" kern="1200" dirty="0" smtClean="0"/>
            <a:t>usa.gov</a:t>
          </a:r>
          <a:endParaRPr lang="de-DE" sz="1800" kern="1200" dirty="0"/>
        </a:p>
        <a:p>
          <a:pPr marL="171450" lvl="1" indent="-171450" algn="l" defTabSz="800100">
            <a:lnSpc>
              <a:spcPct val="90000"/>
            </a:lnSpc>
            <a:spcBef>
              <a:spcPct val="0"/>
            </a:spcBef>
            <a:spcAft>
              <a:spcPct val="15000"/>
            </a:spcAft>
            <a:buChar char="••"/>
          </a:pPr>
          <a:r>
            <a:rPr lang="de-DE" sz="1800" kern="1200" dirty="0" smtClean="0"/>
            <a:t>un.org</a:t>
          </a:r>
          <a:endParaRPr lang="de-DE" sz="1800" kern="1200" dirty="0"/>
        </a:p>
        <a:p>
          <a:pPr marL="171450" lvl="1" indent="-171450" algn="l" defTabSz="800100">
            <a:lnSpc>
              <a:spcPct val="90000"/>
            </a:lnSpc>
            <a:spcBef>
              <a:spcPct val="0"/>
            </a:spcBef>
            <a:spcAft>
              <a:spcPct val="15000"/>
            </a:spcAft>
            <a:buChar char="••"/>
          </a:pPr>
          <a:r>
            <a:rPr lang="de-DE" sz="1800" kern="1200" dirty="0" smtClean="0"/>
            <a:t>nasa.com</a:t>
          </a:r>
          <a:endParaRPr lang="de-DE" sz="1800" kern="1200" dirty="0"/>
        </a:p>
        <a:p>
          <a:pPr marL="171450" lvl="1" indent="-171450" algn="l" defTabSz="800100">
            <a:lnSpc>
              <a:spcPct val="90000"/>
            </a:lnSpc>
            <a:spcBef>
              <a:spcPct val="0"/>
            </a:spcBef>
            <a:spcAft>
              <a:spcPct val="15000"/>
            </a:spcAft>
            <a:buChar char="••"/>
          </a:pPr>
          <a:r>
            <a:rPr lang="de-DE" sz="1800" kern="1200" dirty="0" smtClean="0"/>
            <a:t>apple.com</a:t>
          </a:r>
          <a:endParaRPr lang="de-DE" sz="1800" kern="1200" dirty="0"/>
        </a:p>
      </dsp:txBody>
      <dsp:txXfrm rot="-5400000">
        <a:off x="2865501" y="201503"/>
        <a:ext cx="5038242" cy="1034831"/>
      </dsp:txXfrm>
    </dsp:sp>
    <dsp:sp modelId="{9C2DD924-76C1-4A88-AE45-2181987D7E69}">
      <dsp:nvSpPr>
        <dsp:cNvPr id="0" name=""/>
        <dsp:cNvSpPr/>
      </dsp:nvSpPr>
      <dsp:spPr>
        <a:xfrm>
          <a:off x="0" y="2171"/>
          <a:ext cx="2865501" cy="1433493"/>
        </a:xfrm>
        <a:prstGeom prst="roundRect">
          <a:avLst/>
        </a:prstGeom>
        <a:solidFill>
          <a:srgbClr val="DDDD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de-DE" sz="6500" kern="1200" dirty="0" smtClean="0"/>
            <a:t>10</a:t>
          </a:r>
          <a:endParaRPr lang="de-DE" sz="6500" kern="1200" dirty="0"/>
        </a:p>
      </dsp:txBody>
      <dsp:txXfrm>
        <a:off x="69977" y="72148"/>
        <a:ext cx="2725547" cy="1293539"/>
      </dsp:txXfrm>
    </dsp:sp>
    <dsp:sp modelId="{F06C412A-3C07-4CB3-892B-3D997B1651D6}">
      <dsp:nvSpPr>
        <dsp:cNvPr id="0" name=""/>
        <dsp:cNvSpPr/>
      </dsp:nvSpPr>
      <dsp:spPr>
        <a:xfrm rot="5400000">
          <a:off x="4839215" y="-323024"/>
          <a:ext cx="1146795" cy="5094224"/>
        </a:xfrm>
        <a:prstGeom prst="round2Same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171450" lvl="1" indent="-171450" algn="l" defTabSz="800100">
            <a:lnSpc>
              <a:spcPct val="90000"/>
            </a:lnSpc>
            <a:spcBef>
              <a:spcPct val="0"/>
            </a:spcBef>
            <a:spcAft>
              <a:spcPct val="15000"/>
            </a:spcAft>
            <a:buChar char="••"/>
          </a:pPr>
          <a:r>
            <a:rPr lang="de-DE" sz="1800" kern="1200" dirty="0" smtClean="0"/>
            <a:t>wikipedia.org</a:t>
          </a:r>
          <a:endParaRPr lang="de-DE" sz="1800" kern="1200" dirty="0"/>
        </a:p>
        <a:p>
          <a:pPr marL="171450" lvl="1" indent="-171450" algn="l" defTabSz="800100">
            <a:lnSpc>
              <a:spcPct val="90000"/>
            </a:lnSpc>
            <a:spcBef>
              <a:spcPct val="0"/>
            </a:spcBef>
            <a:spcAft>
              <a:spcPct val="15000"/>
            </a:spcAft>
            <a:buChar char="••"/>
          </a:pPr>
          <a:r>
            <a:rPr lang="de-DE" sz="1800" kern="1200" dirty="0" smtClean="0"/>
            <a:t>google.com</a:t>
          </a:r>
          <a:endParaRPr lang="de-DE" sz="1800" kern="1200" dirty="0"/>
        </a:p>
        <a:p>
          <a:pPr marL="171450" lvl="1" indent="-171450" algn="l" defTabSz="800100">
            <a:lnSpc>
              <a:spcPct val="90000"/>
            </a:lnSpc>
            <a:spcBef>
              <a:spcPct val="0"/>
            </a:spcBef>
            <a:spcAft>
              <a:spcPct val="15000"/>
            </a:spcAft>
            <a:buChar char="••"/>
          </a:pPr>
          <a:r>
            <a:rPr lang="de-DE" sz="1800" kern="1200" dirty="0" smtClean="0"/>
            <a:t>cnn.com</a:t>
          </a:r>
          <a:endParaRPr lang="de-DE" sz="1800" kern="1200" dirty="0"/>
        </a:p>
        <a:p>
          <a:pPr marL="171450" lvl="1" indent="-171450" algn="l" defTabSz="800100">
            <a:lnSpc>
              <a:spcPct val="90000"/>
            </a:lnSpc>
            <a:spcBef>
              <a:spcPct val="0"/>
            </a:spcBef>
            <a:spcAft>
              <a:spcPct val="15000"/>
            </a:spcAft>
            <a:buChar char="••"/>
          </a:pPr>
          <a:r>
            <a:rPr lang="de-DE" sz="1800" kern="1200" dirty="0" smtClean="0"/>
            <a:t>facebook.com</a:t>
          </a:r>
          <a:endParaRPr lang="de-DE" sz="1800" kern="1200" dirty="0"/>
        </a:p>
      </dsp:txBody>
      <dsp:txXfrm rot="-5400000">
        <a:off x="2865501" y="1706672"/>
        <a:ext cx="5038242" cy="1034831"/>
      </dsp:txXfrm>
    </dsp:sp>
    <dsp:sp modelId="{AED1E76E-2B97-43FF-A401-D26FDADDCBAD}">
      <dsp:nvSpPr>
        <dsp:cNvPr id="0" name=""/>
        <dsp:cNvSpPr/>
      </dsp:nvSpPr>
      <dsp:spPr>
        <a:xfrm>
          <a:off x="0" y="1507340"/>
          <a:ext cx="2865501" cy="1433493"/>
        </a:xfrm>
        <a:prstGeom prst="roundRect">
          <a:avLst/>
        </a:prstGeom>
        <a:solidFill>
          <a:srgbClr val="DDDD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de-DE" sz="6500" kern="1200" dirty="0" smtClean="0"/>
            <a:t>9</a:t>
          </a:r>
          <a:endParaRPr lang="de-DE" sz="6500" kern="1200" dirty="0"/>
        </a:p>
      </dsp:txBody>
      <dsp:txXfrm>
        <a:off x="69977" y="1577317"/>
        <a:ext cx="2725547" cy="1293539"/>
      </dsp:txXfrm>
    </dsp:sp>
    <dsp:sp modelId="{8BBDDF13-567E-44B4-8168-A9FC40B04AAD}">
      <dsp:nvSpPr>
        <dsp:cNvPr id="0" name=""/>
        <dsp:cNvSpPr/>
      </dsp:nvSpPr>
      <dsp:spPr>
        <a:xfrm rot="5400000">
          <a:off x="4839215" y="1182144"/>
          <a:ext cx="1146795" cy="5094224"/>
        </a:xfrm>
        <a:prstGeom prst="round2SameRect">
          <a:avLst/>
        </a:prstGeom>
        <a:solidFill>
          <a:schemeClr val="bg1">
            <a:lumMod val="95000"/>
            <a:alpha val="90000"/>
          </a:schemeClr>
        </a:solidFill>
        <a:ln w="25400" cap="flat" cmpd="sng" algn="ctr">
          <a:solidFill>
            <a:schemeClr val="accent1">
              <a:alpha val="90000"/>
              <a:tint val="40000"/>
              <a:hueOff val="0"/>
              <a:satOff val="0"/>
              <a:lumOff val="0"/>
              <a:alphaOff val="0"/>
            </a:schemeClr>
          </a:solidFill>
          <a:prstDash val="solid"/>
        </a:ln>
        <a:effectLst/>
      </dsp:spPr>
      <dsp:style>
        <a:lnRef idx="2">
          <a:scrgbClr r="0" g="0" b="0"/>
        </a:lnRef>
        <a:fillRef idx="1">
          <a:scrgbClr r="0" g="0" b="0"/>
        </a:fillRef>
        <a:effectRef idx="0">
          <a:scrgbClr r="0" g="0" b="0"/>
        </a:effectRef>
        <a:fontRef idx="minor"/>
      </dsp:style>
      <dsp:txBody>
        <a:bodyPr spcFirstLastPara="0" vert="horz" wrap="square" lIns="247650" tIns="123825" rIns="247650" bIns="123825" numCol="1" spcCol="1270" anchor="ctr" anchorCtr="0">
          <a:noAutofit/>
        </a:bodyPr>
        <a:lstStyle/>
        <a:p>
          <a:pPr marL="228600" lvl="1" indent="-228600" algn="l" defTabSz="889000">
            <a:lnSpc>
              <a:spcPct val="90000"/>
            </a:lnSpc>
            <a:spcBef>
              <a:spcPct val="0"/>
            </a:spcBef>
            <a:spcAft>
              <a:spcPct val="15000"/>
            </a:spcAft>
            <a:buChar char="••"/>
          </a:pPr>
          <a:r>
            <a:rPr lang="de-DE" sz="2000" kern="1200" dirty="0" smtClean="0"/>
            <a:t>spiegel.de</a:t>
          </a:r>
          <a:endParaRPr lang="de-DE" sz="2000" kern="1200" dirty="0"/>
        </a:p>
        <a:p>
          <a:pPr marL="228600" lvl="1" indent="-228600" algn="l" defTabSz="889000">
            <a:lnSpc>
              <a:spcPct val="90000"/>
            </a:lnSpc>
            <a:spcBef>
              <a:spcPct val="0"/>
            </a:spcBef>
            <a:spcAft>
              <a:spcPct val="15000"/>
            </a:spcAft>
            <a:buChar char="••"/>
          </a:pPr>
          <a:r>
            <a:rPr lang="de-DE" sz="2000" kern="1200" dirty="0" smtClean="0"/>
            <a:t>bahn.de</a:t>
          </a:r>
          <a:endParaRPr lang="de-DE" sz="2000" kern="1200" dirty="0"/>
        </a:p>
        <a:p>
          <a:pPr marL="228600" lvl="1" indent="-228600" algn="l" defTabSz="889000">
            <a:lnSpc>
              <a:spcPct val="90000"/>
            </a:lnSpc>
            <a:spcBef>
              <a:spcPct val="0"/>
            </a:spcBef>
            <a:spcAft>
              <a:spcPct val="15000"/>
            </a:spcAft>
            <a:buChar char="••"/>
          </a:pPr>
          <a:r>
            <a:rPr lang="de-DE" sz="2000" kern="1200" dirty="0" smtClean="0"/>
            <a:t>leo.org</a:t>
          </a:r>
          <a:endParaRPr lang="de-DE" sz="2000" kern="1200" dirty="0"/>
        </a:p>
      </dsp:txBody>
      <dsp:txXfrm rot="-5400000">
        <a:off x="2865501" y="3211840"/>
        <a:ext cx="5038242" cy="1034831"/>
      </dsp:txXfrm>
    </dsp:sp>
    <dsp:sp modelId="{85302DB4-08F6-4ECD-B2A5-2771CB484FE8}">
      <dsp:nvSpPr>
        <dsp:cNvPr id="0" name=""/>
        <dsp:cNvSpPr/>
      </dsp:nvSpPr>
      <dsp:spPr>
        <a:xfrm>
          <a:off x="0" y="3012509"/>
          <a:ext cx="2865501" cy="1433493"/>
        </a:xfrm>
        <a:prstGeom prst="roundRect">
          <a:avLst/>
        </a:prstGeom>
        <a:solidFill>
          <a:srgbClr val="DDDD39"/>
        </a:solidFill>
        <a:ln w="25400" cap="flat" cmpd="sng" algn="ctr">
          <a:solidFill>
            <a:schemeClr val="lt1">
              <a:hueOff val="0"/>
              <a:satOff val="0"/>
              <a:lumOff val="0"/>
              <a:alphaOff val="0"/>
            </a:schemeClr>
          </a:solidFill>
          <a:prstDash val="solid"/>
        </a:ln>
        <a:effectLst/>
      </dsp:spPr>
      <dsp:style>
        <a:lnRef idx="2">
          <a:scrgbClr r="0" g="0" b="0"/>
        </a:lnRef>
        <a:fillRef idx="1">
          <a:scrgbClr r="0" g="0" b="0"/>
        </a:fillRef>
        <a:effectRef idx="0">
          <a:scrgbClr r="0" g="0" b="0"/>
        </a:effectRef>
        <a:fontRef idx="minor">
          <a:schemeClr val="lt1"/>
        </a:fontRef>
      </dsp:style>
      <dsp:txBody>
        <a:bodyPr spcFirstLastPara="0" vert="horz" wrap="square" lIns="247650" tIns="123825" rIns="247650" bIns="123825" numCol="1" spcCol="1270" anchor="ctr" anchorCtr="0">
          <a:noAutofit/>
        </a:bodyPr>
        <a:lstStyle/>
        <a:p>
          <a:pPr lvl="0" algn="ctr" defTabSz="2889250">
            <a:lnSpc>
              <a:spcPct val="90000"/>
            </a:lnSpc>
            <a:spcBef>
              <a:spcPct val="0"/>
            </a:spcBef>
            <a:spcAft>
              <a:spcPct val="35000"/>
            </a:spcAft>
          </a:pPr>
          <a:r>
            <a:rPr lang="de-DE" sz="6500" kern="1200" dirty="0" smtClean="0"/>
            <a:t>8</a:t>
          </a:r>
          <a:endParaRPr lang="de-DE" sz="6500" kern="1200" dirty="0"/>
        </a:p>
      </dsp:txBody>
      <dsp:txXfrm>
        <a:off x="69977" y="3082486"/>
        <a:ext cx="2725547" cy="1293539"/>
      </dsp:txXfrm>
    </dsp:sp>
  </dsp:spTree>
</dsp:drawing>
</file>

<file path=ppt/diagrams/layout1.xml><?xml version="1.0" encoding="utf-8"?>
<dgm:layoutDef xmlns:dgm="http://schemas.openxmlformats.org/drawingml/2006/diagram" xmlns:a="http://schemas.openxmlformats.org/drawingml/2006/main" uniqueId="urn:microsoft.com/office/officeart/2005/8/layout/venn1">
  <dgm:title val=""/>
  <dgm:desc val=""/>
  <dgm:catLst>
    <dgm:cat type="relationship" pri="28000"/>
    <dgm:cat type="convert" pri="19000"/>
  </dgm:catLst>
  <dgm:sampData useDef="1">
    <dgm:dataModel>
      <dgm:ptLst/>
      <dgm:bg/>
      <dgm:whole/>
    </dgm:dataModel>
  </dgm:sampData>
  <dgm:styleData useDef="1">
    <dgm:dataModel>
      <dgm:ptLst/>
      <dgm:bg/>
      <dgm:whole/>
    </dgm:dataModel>
  </dgm:styleData>
  <dgm:clrData>
    <dgm:dataModel>
      <dgm:ptLst>
        <dgm:pt modelId="0" type="doc"/>
        <dgm:pt modelId="1"/>
        <dgm:pt modelId="2"/>
        <dgm:pt modelId="3"/>
        <dgm:pt modelId="4"/>
      </dgm:ptLst>
      <dgm:cxnLst>
        <dgm:cxn modelId="7" srcId="0" destId="1" srcOrd="0" destOrd="0"/>
        <dgm:cxn modelId="8" srcId="0" destId="2" srcOrd="1" destOrd="0"/>
        <dgm:cxn modelId="9" srcId="0" destId="3" srcOrd="2" destOrd="0"/>
        <dgm:cxn modelId="10" srcId="0" destId="4" srcOrd="3" destOrd="0"/>
      </dgm:cxnLst>
      <dgm:bg/>
      <dgm:whole/>
    </dgm:dataModel>
  </dgm:clrData>
  <dgm:layoutNode name="compositeShape">
    <dgm:varLst>
      <dgm:chMax val="7"/>
      <dgm:dir/>
      <dgm:resizeHandles val="exact"/>
    </dgm:varLst>
    <dgm:choose name="Name0">
      <dgm:if name="Name1" axis="ch" ptType="node" func="cnt" op="equ" val="1">
        <dgm:alg type="composite">
          <dgm:param type="ar" val="1"/>
        </dgm:alg>
      </dgm:if>
      <dgm:if name="Name2" axis="ch" ptType="node" func="cnt" op="equ" val="2">
        <dgm:alg type="composite">
          <dgm:param type="ar" val="1.792"/>
        </dgm:alg>
      </dgm:if>
      <dgm:if name="Name3" axis="ch" ptType="node" func="cnt" op="equ" val="3">
        <dgm:alg type="composite">
          <dgm:param type="ar" val="1"/>
        </dgm:alg>
      </dgm:if>
      <dgm:if name="Name4" axis="ch" ptType="node" func="cnt" op="equ" val="4">
        <dgm:alg type="composite">
          <dgm:param type="ar" val="1"/>
        </dgm:alg>
      </dgm:if>
      <dgm:if name="Name5" axis="ch" ptType="node" func="cnt" op="equ" val="5">
        <dgm:alg type="composite">
          <dgm:param type="ar" val="1.4"/>
        </dgm:alg>
      </dgm:if>
      <dgm:if name="Name6" axis="ch" ptType="node" func="cnt" op="equ" val="6">
        <dgm:alg type="composite">
          <dgm:param type="ar" val="1.285"/>
        </dgm:alg>
      </dgm:if>
      <dgm:if name="Name7" axis="ch" ptType="node" func="cnt" op="equ" val="7">
        <dgm:alg type="composite">
          <dgm:param type="ar" val="1.359"/>
        </dgm:alg>
      </dgm:if>
      <dgm:else name="Name8">
        <dgm:alg type="composite">
          <dgm:param type="ar" val="1.359"/>
        </dgm:alg>
      </dgm:else>
    </dgm:choose>
    <dgm:shape xmlns:r="http://schemas.openxmlformats.org/officeDocument/2006/relationships" r:blip="">
      <dgm:adjLst/>
    </dgm:shape>
    <dgm:presOf/>
    <dgm:choose name="Name9">
      <dgm:if name="Name10" axis="ch" ptType="node" func="cnt" op="equ" val="1">
        <dgm:constrLst>
          <dgm:constr type="ctrX" for="ch" forName="circ1TxSh" refType="w" fact="0.5"/>
          <dgm:constr type="ctrY" for="ch" forName="circ1TxSh" refType="h" fact="0.5"/>
          <dgm:constr type="w" for="ch" forName="circ1TxSh" refType="w"/>
          <dgm:constr type="h" for="ch" forName="circ1TxSh" refType="h"/>
          <dgm:constr type="primFontSz" for="ch" ptType="node" op="equ"/>
        </dgm:constrLst>
      </dgm:if>
      <dgm:if name="Name11" axis="ch" ptType="node" func="cnt" op="equ" val="2">
        <dgm:constrLst>
          <dgm:constr type="ctrX" for="ch" forName="circ1" refType="w" fact="0.3"/>
          <dgm:constr type="ctrY" for="ch" forName="circ1" refType="h" fact="0.5"/>
          <dgm:constr type="w" for="ch" forName="circ1" refType="w" fact="0.555"/>
          <dgm:constr type="h" for="ch" forName="circ1" refType="h" fact="0.99456"/>
          <dgm:constr type="l" for="ch" forName="circ1Tx" refType="w" fact="0.1"/>
          <dgm:constr type="t" for="ch" forName="circ1Tx" refType="h" fact="0.12"/>
          <dgm:constr type="w" for="ch" forName="circ1Tx" refType="w" fact="0.32"/>
          <dgm:constr type="h" for="ch" forName="circ1Tx" refType="h" fact="0.76"/>
          <dgm:constr type="ctrX" for="ch" forName="circ2" refType="w" fact="0.7"/>
          <dgm:constr type="ctrY" for="ch" forName="circ2" refType="h" fact="0.5"/>
          <dgm:constr type="w" for="ch" forName="circ2" refType="w" fact="0.555"/>
          <dgm:constr type="h" for="ch" forName="circ2" refType="h" fact="0.99456"/>
          <dgm:constr type="l" for="ch" forName="circ2Tx" refType="w" fact="0.58"/>
          <dgm:constr type="t" for="ch" forName="circ2Tx" refType="h" fact="0.12"/>
          <dgm:constr type="w" for="ch" forName="circ2Tx" refType="w" fact="0.32"/>
          <dgm:constr type="h" for="ch" forName="circ2Tx" refType="h" fact="0.76"/>
          <dgm:constr type="primFontSz" for="ch" ptType="node" op="equ"/>
        </dgm:constrLst>
      </dgm:if>
      <dgm:if name="Name12" axis="ch" ptType="node" func="cnt" op="equ" val="3">
        <dgm:constrLst>
          <dgm:constr type="ctrX" for="ch" forName="circ1" refType="w" fact="0.5"/>
          <dgm:constr type="ctrY" for="ch" forName="circ1" refType="w" fact="0.25"/>
          <dgm:constr type="w" for="ch" forName="circ1" refType="w" fact="0.6"/>
          <dgm:constr type="h" for="ch" forName="circ1" refType="h" fact="0.6"/>
          <dgm:constr type="l" for="ch" forName="circ1Tx" refType="w" fact="0.28"/>
          <dgm:constr type="t" for="ch" forName="circ1Tx" refType="h" fact="0.055"/>
          <dgm:constr type="w" for="ch" forName="circ1Tx" refType="w" fact="0.44"/>
          <dgm:constr type="h" for="ch" forName="circ1Tx" refType="h" fact="0.27"/>
          <dgm:constr type="ctrX" for="ch" forName="circ2" refType="w" fact="0.7165"/>
          <dgm:constr type="ctrY" for="ch" forName="circ2" refType="w" fact="0.625"/>
          <dgm:constr type="w" for="ch" forName="circ2" refType="w" fact="0.6"/>
          <dgm:constr type="h" for="ch" forName="circ2" refType="h" fact="0.6"/>
          <dgm:constr type="l" for="ch" forName="circ2Tx" refType="w" fact="0.6"/>
          <dgm:constr type="t" for="ch" forName="circ2Tx" refType="h" fact="0.48"/>
          <dgm:constr type="w" for="ch" forName="circ2Tx" refType="w" fact="0.36"/>
          <dgm:constr type="h" for="ch" forName="circ2Tx" refType="h" fact="0.33"/>
          <dgm:constr type="ctrX" for="ch" forName="circ3" refType="w" fact="0.2835"/>
          <dgm:constr type="ctrY" for="ch" forName="circ3" refType="w" fact="0.625"/>
          <dgm:constr type="w" for="ch" forName="circ3" refType="w" fact="0.6"/>
          <dgm:constr type="h" for="ch" forName="circ3" refType="h" fact="0.6"/>
          <dgm:constr type="l" for="ch" forName="circ3Tx" refType="w" fact="0.04"/>
          <dgm:constr type="t" for="ch" forName="circ3Tx" refType="h" fact="0.48"/>
          <dgm:constr type="w" for="ch" forName="circ3Tx" refType="w" fact="0.36"/>
          <dgm:constr type="h" for="ch" forName="circ3Tx" refType="h" fact="0.33"/>
          <dgm:constr type="primFontSz" for="ch" ptType="node" op="equ"/>
        </dgm:constrLst>
      </dgm:if>
      <dgm:if name="Name13" axis="ch" ptType="node" func="cnt" op="equ" val="4">
        <dgm:constrLst>
          <dgm:constr type="ctrX" for="ch" forName="circ1" refType="w" fact="0.5"/>
          <dgm:constr type="ctrY" for="ch" forName="circ1" refType="w" fact="0.27"/>
          <dgm:constr type="w" for="ch" forName="circ1" refType="w" fact="0.52"/>
          <dgm:constr type="h" for="ch" forName="circ1" refType="h" fact="0.52"/>
          <dgm:constr type="l" for="ch" forName="circ1Tx" refType="w" fact="0.3"/>
          <dgm:constr type="t" for="ch" forName="circ1Tx" refType="h" fact="0.08"/>
          <dgm:constr type="w" for="ch" forName="circ1Tx" refType="w" fact="0.4"/>
          <dgm:constr type="h" for="ch" forName="circ1Tx" refType="h" fact="0.165"/>
          <dgm:constr type="ctrX" for="ch" forName="circ2" refType="w" fact="0.73"/>
          <dgm:constr type="ctrY" for="ch" forName="circ2" refType="w" fact="0.5"/>
          <dgm:constr type="w" for="ch" forName="circ2" refType="w" fact="0.52"/>
          <dgm:constr type="h" for="ch" forName="circ2" refType="h" fact="0.52"/>
          <dgm:constr type="r" for="ch" forName="circ2Tx" refType="w" fact="0.95"/>
          <dgm:constr type="t" for="ch" forName="circ2Tx" refType="h" fact="0.3"/>
          <dgm:constr type="w" for="ch" forName="circ2Tx" refType="w" fact="0.2"/>
          <dgm:constr type="h" for="ch" forName="circ2Tx" refType="h" fact="0.4"/>
          <dgm:constr type="ctrX" for="ch" forName="circ3" refType="w" fact="0.5"/>
          <dgm:constr type="ctrY" for="ch" forName="circ3" refType="w" fact="0.73"/>
          <dgm:constr type="w" for="ch" forName="circ3" refType="w" fact="0.52"/>
          <dgm:constr type="h" for="ch" forName="circ3" refType="h" fact="0.52"/>
          <dgm:constr type="l" for="ch" forName="circ3Tx" refType="w" fact="0.3"/>
          <dgm:constr type="b" for="ch" forName="circ3Tx" refType="h" fact="0.92"/>
          <dgm:constr type="w" for="ch" forName="circ3Tx" refType="w" fact="0.4"/>
          <dgm:constr type="h" for="ch" forName="circ3Tx" refType="h" fact="0.165"/>
          <dgm:constr type="ctrX" for="ch" forName="circ4" refType="w" fact="0.27"/>
          <dgm:constr type="ctrY" for="ch" forName="circ4" refType="h" fact="0.5"/>
          <dgm:constr type="w" for="ch" forName="circ4" refType="w" fact="0.52"/>
          <dgm:constr type="h" for="ch" forName="circ4" refType="h" fact="0.52"/>
          <dgm:constr type="l" for="ch" forName="circ4Tx" refType="w" fact="0.05"/>
          <dgm:constr type="t" for="ch" forName="circ4Tx" refType="h" fact="0.3"/>
          <dgm:constr type="w" for="ch" forName="circ4Tx" refType="w" fact="0.2"/>
          <dgm:constr type="h" for="ch" forName="circ4Tx" refType="h" fact="0.4"/>
          <dgm:constr type="primFontSz" for="ch" ptType="node" op="equ"/>
        </dgm:constrLst>
      </dgm:if>
      <dgm:if name="Name14" axis="ch" ptType="node" func="cnt" op="equ" val="5">
        <dgm:constrLst>
          <dgm:constr type="ctrX" for="ch" forName="circ1" refType="w" fact="0.5"/>
          <dgm:constr type="ctrY" for="ch" forName="circ1" refType="h" fact="0.46"/>
          <dgm:constr type="w" for="ch" forName="circ1" refType="w" fact="0.25"/>
          <dgm:constr type="h" for="ch" forName="circ1" refType="h" fact="0.35"/>
          <dgm:constr type="l" for="ch" forName="circ1Tx" refType="w" fact="0.355"/>
          <dgm:constr type="t" for="ch" forName="circ1Tx"/>
          <dgm:constr type="w" for="ch" forName="circ1Tx" refType="w" fact="0.29"/>
          <dgm:constr type="h" for="ch" forName="circ1Tx" refType="h" fact="0.235"/>
          <dgm:constr type="ctrX" for="ch" forName="circ2" refType="w" fact="0.5951"/>
          <dgm:constr type="ctrY" for="ch" forName="circ2" refType="h" fact="0.5567"/>
          <dgm:constr type="w" for="ch" forName="circ2" refType="w" fact="0.25"/>
          <dgm:constr type="h" for="ch" forName="circ2" refType="h" fact="0.35"/>
          <dgm:constr type="l" for="ch" forName="circ2Tx" refType="w" fact="0.74"/>
          <dgm:constr type="t" for="ch" forName="circ2Tx" refType="h" fact="0.31"/>
          <dgm:constr type="w" for="ch" forName="circ2Tx" refType="w" fact="0.26"/>
          <dgm:constr type="h" for="ch" forName="circ2Tx" refType="h" fact="0.255"/>
          <dgm:constr type="ctrX" for="ch" forName="circ3" refType="w" fact="0.5588"/>
          <dgm:constr type="ctrY" for="ch" forName="circ3" refType="h" fact="0.7133"/>
          <dgm:constr type="w" for="ch" forName="circ3" refType="w" fact="0.25"/>
          <dgm:constr type="h" for="ch" forName="circ3" refType="h" fact="0.35"/>
          <dgm:constr type="l" for="ch" forName="circ3Tx" refType="w" fact="0.7"/>
          <dgm:constr type="t" for="ch" forName="circ3Tx" refType="h" fact="0.745"/>
          <dgm:constr type="w" for="ch" forName="circ3Tx" refType="w" fact="0.26"/>
          <dgm:constr type="h" for="ch" forName="circ3Tx" refType="h" fact="0.255"/>
          <dgm:constr type="ctrX" for="ch" forName="circ4" refType="w" fact="0.4412"/>
          <dgm:constr type="ctrY" for="ch" forName="circ4" refType="h" fact="0.7133"/>
          <dgm:constr type="w" for="ch" forName="circ4" refType="w" fact="0.25"/>
          <dgm:constr type="h" for="ch" forName="circ4" refType="h" fact="0.35"/>
          <dgm:constr type="l" for="ch" forName="circ4Tx" refType="w" fact="0.04"/>
          <dgm:constr type="t" for="ch" forName="circ4Tx" refType="h" fact="0.745"/>
          <dgm:constr type="w" for="ch" forName="circ4Tx" refType="w" fact="0.26"/>
          <dgm:constr type="h" for="ch" forName="circ4Tx" refType="h" fact="0.255"/>
          <dgm:constr type="ctrX" for="ch" forName="circ5" refType="w" fact="0.4049"/>
          <dgm:constr type="ctrY" for="ch" forName="circ5" refType="h" fact="0.5567"/>
          <dgm:constr type="w" for="ch" forName="circ5" refType="w" fact="0.25"/>
          <dgm:constr type="h" for="ch" forName="circ5" refType="h" fact="0.35"/>
          <dgm:constr type="l" for="ch" forName="circ5Tx"/>
          <dgm:constr type="t" for="ch" forName="circ5Tx" refType="h" fact="0.31"/>
          <dgm:constr type="w" for="ch" forName="circ5Tx" refType="w" fact="0.26"/>
          <dgm:constr type="h" for="ch" forName="circ5Tx" refType="h" fact="0.255"/>
          <dgm:constr type="primFontSz" for="ch" ptType="node" op="equ"/>
        </dgm:constrLst>
      </dgm:if>
      <dgm:if name="Name15" axis="ch" ptType="node" func="cnt" op="equ" val="6">
        <dgm:constrLst>
          <dgm:constr type="ctrX" for="ch" forName="circ1" refType="w" fact="0.5"/>
          <dgm:constr type="ctrY" for="ch" forName="circ1" refType="h" fact="0.3844"/>
          <dgm:constr type="w" for="ch" forName="circ1" refType="w" fact="0.24"/>
          <dgm:constr type="h" for="ch" forName="circ1" refType="h" fact="0.3084"/>
          <dgm:constr type="l" for="ch" forName="circ1Tx" refType="w" fact="0.35"/>
          <dgm:constr type="t" for="ch" forName="circ1Tx"/>
          <dgm:constr type="w" for="ch" forName="circ1Tx" refType="w" fact="0.3"/>
          <dgm:constr type="h" for="ch" forName="circ1Tx" refType="h" fact="0.21"/>
          <dgm:constr type="ctrX" for="ch" forName="circ2" refType="w" fact="0.5779"/>
          <dgm:constr type="ctrY" for="ch" forName="circ2" refType="h" fact="0.4422"/>
          <dgm:constr type="w" for="ch" forName="circ2" refType="w" fact="0.24"/>
          <dgm:constr type="h" for="ch" forName="circ2" refType="h" fact="0.3084"/>
          <dgm:constr type="l" for="ch" forName="circ2Tx" refType="w" fact="0.7157"/>
          <dgm:constr type="t" for="ch" forName="circ2Tx" refType="h" fact="0.2"/>
          <dgm:constr type="w" for="ch" forName="circ2Tx" refType="w" fact="0.2843"/>
          <dgm:constr type="h" for="ch" forName="circ2Tx" refType="h" fact="0.23"/>
          <dgm:constr type="ctrX" for="ch" forName="circ3" refType="w" fact="0.5779"/>
          <dgm:constr type="ctrY" for="ch" forName="circ3" refType="h" fact="0.5578"/>
          <dgm:constr type="w" for="ch" forName="circ3" refType="w" fact="0.24"/>
          <dgm:constr type="h" for="ch" forName="circ3" refType="h" fact="0.3084"/>
          <dgm:constr type="l" for="ch" forName="circ3Tx" refType="w" fact="0.7157"/>
          <dgm:constr type="t" for="ch" forName="circ3Tx" refType="h" fact="0.543"/>
          <dgm:constr type="w" for="ch" forName="circ3Tx" refType="w" fact="0.2843"/>
          <dgm:constr type="h" for="ch" forName="circ3Tx" refType="h" fact="0.257"/>
          <dgm:constr type="ctrX" for="ch" forName="circ4" refType="w" fact="0.5"/>
          <dgm:constr type="ctrY" for="ch" forName="circ4" refType="h" fact="0.6157"/>
          <dgm:constr type="w" for="ch" forName="circ4" refType="w" fact="0.24"/>
          <dgm:constr type="h" for="ch" forName="circ4" refType="h" fact="0.3084"/>
          <dgm:constr type="l" for="ch" forName="circ4Tx" refType="w" fact="0.35"/>
          <dgm:constr type="t" for="ch" forName="circ4Tx" refType="h" fact="0.79"/>
          <dgm:constr type="w" for="ch" forName="circ4Tx" refType="w" fact="0.3"/>
          <dgm:constr type="h" for="ch" forName="circ4Tx" refType="h" fact="0.21"/>
          <dgm:constr type="ctrX" for="ch" forName="circ5" refType="w" fact="0.4221"/>
          <dgm:constr type="ctrY" for="ch" forName="circ5" refType="h" fact="0.5578"/>
          <dgm:constr type="w" for="ch" forName="circ5" refType="w" fact="0.24"/>
          <dgm:constr type="h" for="ch" forName="circ5" refType="h" fact="0.3084"/>
          <dgm:constr type="l" for="ch" forName="circ5Tx" refType="w" fact="0"/>
          <dgm:constr type="t" for="ch" forName="circ5Tx" refType="h" fact="0.543"/>
          <dgm:constr type="w" for="ch" forName="circ5Tx" refType="w" fact="0.2843"/>
          <dgm:constr type="h" for="ch" forName="circ5Tx" refType="h" fact="0.257"/>
          <dgm:constr type="ctrX" for="ch" forName="circ6" refType="w" fact="0.4221"/>
          <dgm:constr type="ctrY" for="ch" forName="circ6" refType="h" fact="0.4422"/>
          <dgm:constr type="w" for="ch" forName="circ6" refType="w" fact="0.24"/>
          <dgm:constr type="h" for="ch" forName="circ6" refType="h" fact="0.3084"/>
          <dgm:constr type="l" for="ch" forName="circ6Tx" refType="w" fact="0"/>
          <dgm:constr type="t" for="ch" forName="circ6Tx" refType="h" fact="0.2"/>
          <dgm:constr type="w" for="ch" forName="circ6Tx" refType="w" fact="0.2843"/>
          <dgm:constr type="h" for="ch" forName="circ6Tx" refType="h" fact="0.257"/>
          <dgm:constr type="primFontSz" for="ch" ptType="node" op="equ"/>
        </dgm:constrLst>
      </dgm:if>
      <dgm:else name="Name16">
        <dgm:constrLst>
          <dgm:constr type="ctrX" for="ch" forName="circ1" refType="w" fact="0.5"/>
          <dgm:constr type="ctrY" for="ch" forName="circ1" refType="h" fact="0.4177"/>
          <dgm:constr type="w" for="ch" forName="circ1" refType="w" fact="0.24"/>
          <dgm:constr type="h" for="ch" forName="circ1" refType="h" fact="0.3262"/>
          <dgm:constr type="l" for="ch" forName="circ1Tx" refType="w" fact="0.3625"/>
          <dgm:constr type="t" for="ch" forName="circ1Tx"/>
          <dgm:constr type="w" for="ch" forName="circ1Tx" refType="w" fact="0.275"/>
          <dgm:constr type="h" for="ch" forName="circ1Tx" refType="h" fact="0.2"/>
          <dgm:constr type="ctrX" for="ch" forName="circ2" refType="w" fact="0.5704"/>
          <dgm:constr type="ctrY" for="ch" forName="circ2" refType="h" fact="0.4637"/>
          <dgm:constr type="w" for="ch" forName="circ2" refType="w" fact="0.24"/>
          <dgm:constr type="h" for="ch" forName="circ2" refType="h" fact="0.3262"/>
          <dgm:constr type="l" for="ch" forName="circ2Tx" refType="w" fact="0.72"/>
          <dgm:constr type="t" for="ch" forName="circ2Tx" refType="h" fact="0.19"/>
          <dgm:constr type="w" for="ch" forName="circ2Tx" refType="w" fact="0.26"/>
          <dgm:constr type="h" for="ch" forName="circ2Tx" refType="h" fact="0.22"/>
          <dgm:constr type="ctrX" for="ch" forName="circ3" refType="w" fact="0.5877"/>
          <dgm:constr type="ctrY" for="ch" forName="circ3" refType="h" fact="0.5672"/>
          <dgm:constr type="w" for="ch" forName="circ3" refType="w" fact="0.24"/>
          <dgm:constr type="h" for="ch" forName="circ3" refType="h" fact="0.3262"/>
          <dgm:constr type="l" for="ch" forName="circ3Tx" refType="w" fact="0.745"/>
          <dgm:constr type="t" for="ch" forName="circ3Tx" refType="h" fact="0.47"/>
          <dgm:constr type="w" for="ch" forName="circ3Tx" refType="w" fact="0.255"/>
          <dgm:constr type="h" for="ch" forName="circ3Tx" refType="h" fact="0.235"/>
          <dgm:constr type="ctrX" for="ch" forName="circ4" refType="w" fact="0.539"/>
          <dgm:constr type="ctrY" for="ch" forName="circ4" refType="h" fact="0.6502"/>
          <dgm:constr type="w" for="ch" forName="circ4" refType="w" fact="0.24"/>
          <dgm:constr type="h" for="ch" forName="circ4" refType="h" fact="0.3262"/>
          <dgm:constr type="l" for="ch" forName="circ4Tx" refType="w" fact="0.635"/>
          <dgm:constr type="t" for="ch" forName="circ4Tx" refType="h" fact="0.785"/>
          <dgm:constr type="w" for="ch" forName="circ4Tx" refType="w" fact="0.275"/>
          <dgm:constr type="h" for="ch" forName="circ4Tx" refType="h" fact="0.215"/>
          <dgm:constr type="ctrX" for="ch" forName="circ5" refType="w" fact="0.461"/>
          <dgm:constr type="ctrY" for="ch" forName="circ5" refType="h" fact="0.6502"/>
          <dgm:constr type="w" for="ch" forName="circ5" refType="w" fact="0.24"/>
          <dgm:constr type="h" for="ch" forName="circ5" refType="h" fact="0.3262"/>
          <dgm:constr type="l" for="ch" forName="circ5Tx" refType="w" fact="0.09"/>
          <dgm:constr type="t" for="ch" forName="circ5Tx" refType="h" fact="0.785"/>
          <dgm:constr type="w" for="ch" forName="circ5Tx" refType="w" fact="0.275"/>
          <dgm:constr type="h" for="ch" forName="circ5Tx" refType="h" fact="0.215"/>
          <dgm:constr type="ctrX" for="ch" forName="circ6" refType="w" fact="0.4123"/>
          <dgm:constr type="ctrY" for="ch" forName="circ6" refType="h" fact="0.5672"/>
          <dgm:constr type="w" for="ch" forName="circ6" refType="w" fact="0.24"/>
          <dgm:constr type="h" for="ch" forName="circ6" refType="h" fact="0.3262"/>
          <dgm:constr type="l" for="ch" forName="circ6Tx"/>
          <dgm:constr type="t" for="ch" forName="circ6Tx" refType="h" fact="0.47"/>
          <dgm:constr type="w" for="ch" forName="circ6Tx" refType="w" fact="0.255"/>
          <dgm:constr type="h" for="ch" forName="circ6Tx" refType="h" fact="0.235"/>
          <dgm:constr type="ctrX" for="ch" forName="circ7" refType="w" fact="0.4296"/>
          <dgm:constr type="ctrY" for="ch" forName="circ7" refType="h" fact="0.4637"/>
          <dgm:constr type="w" for="ch" forName="circ7" refType="w" fact="0.24"/>
          <dgm:constr type="h" for="ch" forName="circ7" refType="h" fact="0.3262"/>
          <dgm:constr type="l" for="ch" forName="circ7Tx" refType="w" fact="0.02"/>
          <dgm:constr type="t" for="ch" forName="circ7Tx" refType="h" fact="0.19"/>
          <dgm:constr type="w" for="ch" forName="circ7Tx" refType="w" fact="0.26"/>
          <dgm:constr type="h" for="ch" forName="circ7Tx" refType="h" fact="0.22"/>
          <dgm:constr type="primFontSz" for="ch" ptType="node" op="equ"/>
        </dgm:constrLst>
      </dgm:else>
    </dgm:choose>
    <dgm:ruleLst/>
    <dgm:forEach name="Name17" axis="ch" ptType="node" cnt="1">
      <dgm:choose name="Name18">
        <dgm:if name="Name19" axis="root ch" ptType="all node" func="cnt" op="equ" val="1">
          <dgm:layoutNode name="circ1TxSh" styleLbl="vennNode1">
            <dgm:alg type="tx">
              <dgm:param type="txAnchorHorzCh" val="ctr"/>
              <dgm:param type="txAnchorVertCh" val="mid"/>
            </dgm:alg>
            <dgm:shape xmlns:r="http://schemas.openxmlformats.org/officeDocument/2006/relationships" type="ellipse" r:blip="">
              <dgm:adjLst/>
            </dgm:shape>
            <dgm:choose name="Name20">
              <dgm:if name="Name21" func="var" arg="dir" op="equ" val="norm">
                <dgm:choose name="Name22">
                  <dgm:if name="Name23" axis="root ch" ptType="all node" func="cnt" op="lte" val="4">
                    <dgm:presOf axis="desOrSelf" ptType="node"/>
                  </dgm:if>
                  <dgm:else name="Name24">
                    <dgm:presOf/>
                  </dgm:else>
                </dgm:choose>
              </dgm:if>
              <dgm:else name="Name25">
                <dgm:choose name="Name26">
                  <dgm:if name="Name27" axis="root ch" ptType="all node" func="cnt" op="equ" val="2">
                    <dgm:presOf axis="root ch desOrSelf" ptType="all node node" st="1 2 1" cnt="1 1 0"/>
                  </dgm:if>
                  <dgm:else name="Name28">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if>
        <dgm:else name="Name29">
          <dgm:layoutNode name="circ1" styleLbl="vennNode1">
            <dgm:alg type="sp"/>
            <dgm:shape xmlns:r="http://schemas.openxmlformats.org/officeDocument/2006/relationships" type="ellipse" r:blip="">
              <dgm:adjLst/>
            </dgm:shape>
            <dgm:choose name="Name30">
              <dgm:if name="Name31" func="var" arg="dir" op="equ" val="norm">
                <dgm:choose name="Name32">
                  <dgm:if name="Name33" axis="root ch" ptType="all node" func="cnt" op="lte" val="4">
                    <dgm:presOf axis="desOrSelf" ptType="node"/>
                  </dgm:if>
                  <dgm:else name="Name34">
                    <dgm:presOf/>
                  </dgm:else>
                </dgm:choose>
              </dgm:if>
              <dgm:else name="Name35">
                <dgm:choose name="Name36">
                  <dgm:if name="Name37" axis="root ch" ptType="all node" func="cnt" op="equ" val="2">
                    <dgm:presOf axis="root ch desOrSelf" ptType="all node node" st="1 2 1" cnt="1 1 0"/>
                  </dgm:if>
                  <dgm:else name="Name38">
                    <dgm:choose name="Name39">
                      <dgm:if name="Name40" axis="root ch" ptType="all node" func="cnt" op="lte" val="4">
                        <dgm:presOf axis="desOrSelf" ptType="node"/>
                      </dgm:if>
                      <dgm:else name="Name41">
                        <dgm:presOf/>
                      </dgm:else>
                    </dgm:choose>
                  </dgm:else>
                </dgm:choose>
              </dgm:else>
            </dgm:choose>
            <dgm:constrLst/>
            <dgm:ruleLst/>
          </dgm:layoutNode>
          <dgm:layoutNode name="circ1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42">
              <dgm:if name="Name43" func="var" arg="dir" op="equ" val="norm">
                <dgm:presOf axis="desOrSelf" ptType="node"/>
              </dgm:if>
              <dgm:else name="Name44">
                <dgm:choose name="Name45">
                  <dgm:if name="Name46" axis="root ch" ptType="all node" func="cnt" op="equ" val="2">
                    <dgm:presOf axis="root ch desOrSelf" ptType="all node node" st="1 2 1" cnt="1 1 0"/>
                  </dgm:if>
                  <dgm:else name="Name47">
                    <dgm:presOf axis="desOrSelf" ptType="node"/>
                  </dgm:else>
                </dgm:choose>
              </dgm:else>
            </dgm:choose>
            <dgm:constrLst>
              <dgm:constr type="tMarg"/>
              <dgm:constr type="bMarg"/>
              <dgm:constr type="lMarg"/>
              <dgm:constr type="rMarg"/>
              <dgm:constr type="primFontSz" val="65"/>
            </dgm:constrLst>
            <dgm:ruleLst>
              <dgm:rule type="primFontSz" val="5" fact="NaN" max="NaN"/>
            </dgm:ruleLst>
          </dgm:layoutNode>
        </dgm:else>
      </dgm:choose>
    </dgm:forEach>
    <dgm:forEach name="Name48" axis="ch" ptType="node" st="2" cnt="1">
      <dgm:layoutNode name="circ2" styleLbl="vennNode1">
        <dgm:alg type="sp"/>
        <dgm:shape xmlns:r="http://schemas.openxmlformats.org/officeDocument/2006/relationships" type="ellipse" r:blip="">
          <dgm:adjLst/>
        </dgm:shape>
        <dgm:choose name="Name49">
          <dgm:if name="Name50" func="var" arg="dir" op="equ" val="norm">
            <dgm:choose name="Name51">
              <dgm:if name="Name52" axis="root ch" ptType="all node" func="cnt" op="lte" val="4">
                <dgm:presOf axis="desOrSelf" ptType="node"/>
              </dgm:if>
              <dgm:else name="Name53">
                <dgm:presOf/>
              </dgm:else>
            </dgm:choose>
          </dgm:if>
          <dgm:else name="Name54">
            <dgm:choose name="Name55">
              <dgm:if name="Name56" axis="root ch" ptType="all node" func="cnt" op="equ" val="2">
                <dgm:presOf axis="root ch desOrSelf" ptType="all node node" st="1 1 1" cnt="1 1 0"/>
              </dgm:if>
              <dgm:if name="Name57" axis="root ch" ptType="all node" func="cnt" op="equ" val="3">
                <dgm:presOf axis="root ch desOrSelf" ptType="all node node" st="1 3 1" cnt="1 1 0"/>
              </dgm:if>
              <dgm:if name="Name58" axis="root ch" ptType="all node" func="cnt" op="equ" val="4">
                <dgm:presOf axis="root ch desOrSelf" ptType="all node node" st="1 4 1" cnt="1 1 0"/>
              </dgm:if>
              <dgm:else name="Name59">
                <dgm:presOf/>
              </dgm:else>
            </dgm:choose>
          </dgm:else>
        </dgm:choose>
        <dgm:constrLst/>
        <dgm:ruleLst/>
      </dgm:layoutNode>
      <dgm:layoutNode name="circ2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60">
          <dgm:if name="Name61" func="var" arg="dir" op="equ" val="norm">
            <dgm:presOf axis="desOrSelf" ptType="node"/>
          </dgm:if>
          <dgm:else name="Name62">
            <dgm:choose name="Name63">
              <dgm:if name="Name64" axis="root ch" ptType="all node" func="cnt" op="equ" val="2">
                <dgm:presOf axis="root ch desOrSelf" ptType="all node node" st="1 1 1" cnt="1 1 0"/>
              </dgm:if>
              <dgm:if name="Name65" axis="root ch" ptType="all node" func="cnt" op="equ" val="3">
                <dgm:presOf axis="root ch desOrSelf" ptType="all node node" st="1 3 1" cnt="1 1 0"/>
              </dgm:if>
              <dgm:if name="Name66" axis="root ch" ptType="all node" func="cnt" op="equ" val="4">
                <dgm:presOf axis="root ch desOrSelf" ptType="all node node" st="1 4 1" cnt="1 1 0"/>
              </dgm:if>
              <dgm:if name="Name67" axis="root ch" ptType="all node" func="cnt" op="equ" val="5">
                <dgm:presOf axis="root ch desOrSelf" ptType="all node node" st="1 5 1" cnt="1 1 0"/>
              </dgm:if>
              <dgm:if name="Name68" axis="root ch" ptType="all node" func="cnt" op="equ" val="6">
                <dgm:presOf axis="root ch desOrSelf" ptType="all node node" st="1 6 1" cnt="1 1 0"/>
              </dgm:if>
              <dgm:else name="Name69">
                <dgm:presOf axis="root ch desOrSelf" ptType="all node node" st="1 7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70" axis="ch" ptType="node" st="3" cnt="1">
      <dgm:layoutNode name="circ3" styleLbl="vennNode1">
        <dgm:alg type="sp"/>
        <dgm:shape xmlns:r="http://schemas.openxmlformats.org/officeDocument/2006/relationships" type="ellipse" r:blip="">
          <dgm:adjLst/>
        </dgm:shape>
        <dgm:choose name="Name71">
          <dgm:if name="Name72" func="var" arg="dir" op="equ" val="norm">
            <dgm:choose name="Name73">
              <dgm:if name="Name74" axis="root ch" ptType="all node" func="cnt" op="lte" val="4">
                <dgm:presOf axis="desOrSelf" ptType="node"/>
              </dgm:if>
              <dgm:else name="Name75">
                <dgm:presOf/>
              </dgm:else>
            </dgm:choose>
          </dgm:if>
          <dgm:else name="Name76">
            <dgm:choose name="Name77">
              <dgm:if name="Name78" axis="root ch" ptType="all node" func="cnt" op="equ" val="3">
                <dgm:presOf axis="root ch desOrSelf" ptType="all node node" st="1 2 1" cnt="1 1 0"/>
              </dgm:if>
              <dgm:if name="Name79" axis="root ch" ptType="all node" func="cnt" op="equ" val="4">
                <dgm:presOf axis="root ch desOrSelf" ptType="all node node" st="1 3 1" cnt="1 1 0"/>
              </dgm:if>
              <dgm:else name="Name80">
                <dgm:presOf/>
              </dgm:else>
            </dgm:choose>
          </dgm:else>
        </dgm:choose>
        <dgm:constrLst/>
        <dgm:ruleLst/>
      </dgm:layoutNode>
      <dgm:layoutNode name="circ3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81">
          <dgm:if name="Name82" func="var" arg="dir" op="equ" val="norm">
            <dgm:presOf axis="desOrSelf" ptType="node"/>
          </dgm:if>
          <dgm:else name="Name83">
            <dgm:choose name="Name84">
              <dgm:if name="Name85" axis="root ch" ptType="all node" func="cnt" op="equ" val="3">
                <dgm:presOf axis="root ch desOrSelf" ptType="all node node" st="1 2 1" cnt="1 1 0"/>
              </dgm:if>
              <dgm:if name="Name86" axis="root ch" ptType="all node" func="cnt" op="equ" val="4">
                <dgm:presOf axis="root ch desOrSelf" ptType="all node node" st="1 3 1" cnt="1 1 0"/>
              </dgm:if>
              <dgm:if name="Name87" axis="root ch" ptType="all node" func="cnt" op="equ" val="5">
                <dgm:presOf axis="root ch desOrSelf" ptType="all node node" st="1 4 1" cnt="1 1 0"/>
              </dgm:if>
              <dgm:if name="Name88" axis="root ch" ptType="all node" func="cnt" op="equ" val="6">
                <dgm:presOf axis="root ch desOrSelf" ptType="all node node" st="1 5 1" cnt="1 1 0"/>
              </dgm:if>
              <dgm:else name="Name89">
                <dgm:presOf axis="root ch desOrSelf" ptType="all node node" st="1 6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90" axis="ch" ptType="node" st="4" cnt="1">
      <dgm:layoutNode name="circ4" styleLbl="vennNode1">
        <dgm:alg type="sp"/>
        <dgm:shape xmlns:r="http://schemas.openxmlformats.org/officeDocument/2006/relationships" type="ellipse" r:blip="">
          <dgm:adjLst/>
        </dgm:shape>
        <dgm:choose name="Name91">
          <dgm:if name="Name92" func="var" arg="dir" op="equ" val="norm">
            <dgm:choose name="Name93">
              <dgm:if name="Name94" axis="root ch" ptType="all node" func="cnt" op="lte" val="4">
                <dgm:presOf axis="desOrSelf" ptType="node"/>
              </dgm:if>
              <dgm:else name="Name95">
                <dgm:presOf/>
              </dgm:else>
            </dgm:choose>
          </dgm:if>
          <dgm:else name="Name96">
            <dgm:choose name="Name97">
              <dgm:if name="Name98" axis="root ch" ptType="all node" func="cnt" op="equ" val="4">
                <dgm:presOf axis="root ch desOrSelf" ptType="all node node" st="1 2 1" cnt="1 1 0"/>
              </dgm:if>
              <dgm:else name="Name99">
                <dgm:presOf/>
              </dgm:else>
            </dgm:choose>
          </dgm:else>
        </dgm:choose>
        <dgm:constrLst/>
        <dgm:ruleLst/>
      </dgm:layoutNode>
      <dgm:layoutNode name="circ4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0">
          <dgm:if name="Name101" func="var" arg="dir" op="equ" val="norm">
            <dgm:presOf axis="desOrSelf" ptType="node"/>
          </dgm:if>
          <dgm:else name="Name102">
            <dgm:choose name="Name103">
              <dgm:if name="Name104" axis="root ch" ptType="all node" func="cnt" op="equ" val="4">
                <dgm:presOf axis="root ch desOrSelf" ptType="all node node" st="1 2 1" cnt="1 1 0"/>
              </dgm:if>
              <dgm:if name="Name105" axis="root ch" ptType="all node" func="cnt" op="equ" val="5">
                <dgm:presOf axis="root ch desOrSelf" ptType="all node node" st="1 3 1" cnt="1 1 0"/>
              </dgm:if>
              <dgm:if name="Name106" axis="root ch" ptType="all node" func="cnt" op="equ" val="6">
                <dgm:presOf axis="root ch desOrSelf" ptType="all node node" st="1 4 1" cnt="1 1 0"/>
              </dgm:if>
              <dgm:else name="Name107">
                <dgm:presOf axis="root ch desOrSelf" ptType="all node node" st="1 5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08" axis="ch" ptType="node" st="5" cnt="1">
      <dgm:layoutNode name="circ5" styleLbl="vennNode1">
        <dgm:alg type="sp"/>
        <dgm:shape xmlns:r="http://schemas.openxmlformats.org/officeDocument/2006/relationships" type="ellipse" r:blip="">
          <dgm:adjLst/>
        </dgm:shape>
        <dgm:presOf/>
        <dgm:constrLst/>
        <dgm:ruleLst/>
      </dgm:layoutNode>
      <dgm:layoutNode name="circ5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09">
          <dgm:if name="Name110" func="var" arg="dir" op="equ" val="norm">
            <dgm:presOf axis="desOrSelf" ptType="node"/>
          </dgm:if>
          <dgm:else name="Name111">
            <dgm:choose name="Name112">
              <dgm:if name="Name113" axis="root ch" ptType="all node" func="cnt" op="equ" val="5">
                <dgm:presOf axis="root ch desOrSelf" ptType="all node node" st="1 2 1" cnt="1 1 0"/>
              </dgm:if>
              <dgm:if name="Name114" axis="root ch" ptType="all node" func="cnt" op="equ" val="6">
                <dgm:presOf axis="root ch desOrSelf" ptType="all node node" st="1 3 1" cnt="1 1 0"/>
              </dgm:if>
              <dgm:else name="Name115">
                <dgm:presOf axis="root ch desOrSelf" ptType="all node node" st="1 4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16" axis="ch" ptType="node" st="6" cnt="1">
      <dgm:layoutNode name="circ6" styleLbl="vennNode1">
        <dgm:alg type="sp"/>
        <dgm:shape xmlns:r="http://schemas.openxmlformats.org/officeDocument/2006/relationships" type="ellipse" r:blip="">
          <dgm:adjLst/>
        </dgm:shape>
        <dgm:presOf/>
        <dgm:constrLst/>
        <dgm:ruleLst/>
      </dgm:layoutNode>
      <dgm:layoutNode name="circ6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17">
          <dgm:if name="Name118" func="var" arg="dir" op="equ" val="norm">
            <dgm:presOf axis="desOrSelf" ptType="node"/>
          </dgm:if>
          <dgm:else name="Name119">
            <dgm:choose name="Name120">
              <dgm:if name="Name121" axis="root ch" ptType="all node" func="cnt" op="equ" val="6">
                <dgm:presOf axis="root ch desOrSelf" ptType="all node node" st="1 2 1" cnt="1 1 0"/>
              </dgm:if>
              <dgm:else name="Name122">
                <dgm:presOf axis="root ch desOrSelf" ptType="all node node" st="1 3 1" cnt="1 1 0"/>
              </dgm:else>
            </dgm:choose>
          </dgm:else>
        </dgm:choose>
        <dgm:constrLst>
          <dgm:constr type="tMarg"/>
          <dgm:constr type="bMarg"/>
          <dgm:constr type="lMarg"/>
          <dgm:constr type="rMarg"/>
          <dgm:constr type="primFontSz" val="65"/>
        </dgm:constrLst>
        <dgm:ruleLst>
          <dgm:rule type="primFontSz" val="5" fact="NaN" max="NaN"/>
        </dgm:ruleLst>
      </dgm:layoutNode>
    </dgm:forEach>
    <dgm:forEach name="Name123" axis="ch" ptType="node" st="7" cnt="1">
      <dgm:layoutNode name="circ7" styleLbl="vennNode1">
        <dgm:alg type="sp"/>
        <dgm:shape xmlns:r="http://schemas.openxmlformats.org/officeDocument/2006/relationships" type="ellipse" r:blip="">
          <dgm:adjLst/>
        </dgm:shape>
        <dgm:presOf/>
        <dgm:constrLst/>
        <dgm:ruleLst/>
      </dgm:layoutNode>
      <dgm:layoutNode name="circ7Tx" styleLbl="revTx">
        <dgm:varLst>
          <dgm:chMax val="0"/>
          <dgm:chPref val="0"/>
          <dgm:bulletEnabled val="1"/>
        </dgm:varLst>
        <dgm:alg type="tx">
          <dgm:param type="txAnchorHorzCh" val="ctr"/>
          <dgm:param type="txAnchorVertCh" val="mid"/>
        </dgm:alg>
        <dgm:shape xmlns:r="http://schemas.openxmlformats.org/officeDocument/2006/relationships" type="rect" r:blip="" hideGeom="1">
          <dgm:adjLst/>
        </dgm:shape>
        <dgm:choose name="Name124">
          <dgm:if name="Name125" func="var" arg="dir" op="equ" val="norm">
            <dgm:presOf axis="desOrSelf" ptType="node"/>
          </dgm:if>
          <dgm:else name="Name126">
            <dgm:presOf axis="root ch desOrSelf" ptType="all node node" st="1 2 1" cnt="1 1 0"/>
          </dgm:else>
        </dgm:choose>
        <dgm:constrLst>
          <dgm:constr type="tMarg"/>
          <dgm:constr type="bMarg"/>
          <dgm:constr type="lMarg"/>
          <dgm:constr type="rMarg"/>
          <dgm:constr type="primFontSz" val="65"/>
        </dgm:constrLst>
        <dgm:ruleLst>
          <dgm:rule type="primFontSz" val="5" fact="NaN" max="NaN"/>
        </dgm:ruleLst>
      </dgm:layoutNode>
    </dgm:forEach>
  </dgm:layoutNode>
</dgm:layoutDef>
</file>

<file path=ppt/diagrams/layout2.xml><?xml version="1.0" encoding="utf-8"?>
<dgm:layoutDef xmlns:dgm="http://schemas.openxmlformats.org/drawingml/2006/diagram" xmlns:a="http://schemas.openxmlformats.org/drawingml/2006/main" uniqueId="urn:microsoft.com/office/officeart/2005/8/layout/vList4">
  <dgm:title val=""/>
  <dgm:desc val=""/>
  <dgm:catLst>
    <dgm:cat type="list" pri="13000"/>
    <dgm:cat type="picture" pri="26000"/>
    <dgm:cat type="pictureconvert" pri="26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13" srcId="1" destId="11" srcOrd="0" destOrd="0"/>
        <dgm:cxn modelId="14" srcId="1" destId="12" srcOrd="0" destOrd="0"/>
        <dgm:cxn modelId="23" srcId="2" destId="21" srcOrd="0" destOrd="0"/>
        <dgm:cxn modelId="24" srcId="2" destId="22" srcOrd="0" destOrd="0"/>
        <dgm:cxn modelId="33" srcId="3" destId="31" srcOrd="0" destOrd="0"/>
        <dgm:cxn modelId="34" srcId="3" destId="32" srcOrd="0" destOrd="0"/>
      </dgm:cxn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linear">
    <dgm:varLst>
      <dgm:dir/>
      <dgm:resizeHandles val="exact"/>
    </dgm:varLst>
    <dgm:alg type="lin">
      <dgm:param type="linDir" val="fromT"/>
      <dgm:param type="vertAlign" val="t"/>
    </dgm:alg>
    <dgm:shape xmlns:r="http://schemas.openxmlformats.org/officeDocument/2006/relationships" r:blip="">
      <dgm:adjLst/>
    </dgm:shape>
    <dgm:presOf/>
    <dgm:constrLst>
      <dgm:constr type="w" for="ch" forName="comp" refType="w"/>
      <dgm:constr type="h" for="ch" forName="comp" refType="h"/>
      <dgm:constr type="h" for="ch" forName="spacer" refType="h" refFor="ch" refForName="comp" op="equ" fact="0.1"/>
      <dgm:constr type="primFontSz" for="des" forName="text" op="equ" val="65"/>
    </dgm:constrLst>
    <dgm:ruleLst/>
    <dgm:forEach name="Name0" axis="ch" ptType="node">
      <dgm:layoutNode name="comp" styleLbl="node1">
        <dgm:alg type="composite"/>
        <dgm:shape xmlns:r="http://schemas.openxmlformats.org/officeDocument/2006/relationships" r:blip="">
          <dgm:adjLst/>
        </dgm:shape>
        <dgm:presOf/>
        <dgm:choose name="Name1">
          <dgm:if name="Name2" func="var" arg="dir" op="equ" val="norm">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l" for="ch" forName="img" refType="h" refFor="ch" refForName="box" fact="0.1"/>
              <dgm:constr type="h" for="ch" forName="text" refType="h"/>
              <dgm:constr type="l" for="ch" forName="text" refType="r" refFor="ch" refForName="img"/>
              <dgm:constr type="r" for="ch" forName="text" refType="w"/>
            </dgm:constrLst>
          </dgm:if>
          <dgm:else name="Name3">
            <dgm:constrLst>
              <dgm:constr type="h" for="ch" forName="box" refType="h"/>
              <dgm:constr type="w" for="ch" forName="box" refType="w"/>
              <dgm:constr type="w" for="ch" forName="img" refType="w" refFor="ch" refForName="box" fact="0.2"/>
              <dgm:constr type="h" for="ch" forName="img" refType="h" refFor="ch" refForName="box" fact="0.8"/>
              <dgm:constr type="t" for="ch" forName="img" refType="h" refFor="ch" refForName="box" fact="0.1"/>
              <dgm:constr type="r" for="ch" forName="img" refType="w" refFor="ch" refForName="box"/>
              <dgm:constr type="rOff" for="ch" forName="img" refType="h" refFor="ch" refForName="box" fact="-0.1"/>
              <dgm:constr type="h" for="ch" forName="text" refType="h"/>
              <dgm:constr type="r" for="ch" forName="text" refType="l" refFor="ch" refForName="img"/>
              <dgm:constr type="l" for="ch" forName="text"/>
            </dgm:constrLst>
          </dgm:else>
        </dgm:choose>
        <dgm:ruleLst/>
        <dgm:layoutNode name="box" styleLbl="node1">
          <dgm:alg type="sp"/>
          <dgm:shape xmlns:r="http://schemas.openxmlformats.org/officeDocument/2006/relationships" type="roundRect" r:blip="">
            <dgm:adjLst>
              <dgm:adj idx="1" val="0.1"/>
            </dgm:adjLst>
          </dgm:shape>
          <dgm:presOf axis="desOrSelf" ptType="node"/>
          <dgm:constrLst/>
          <dgm:ruleLst/>
        </dgm:layoutNode>
        <dgm:layoutNode name="img" styleLbl="fgImgPlace1">
          <dgm:alg type="sp"/>
          <dgm:shape xmlns:r="http://schemas.openxmlformats.org/officeDocument/2006/relationships" type="roundRect" r:blip="" blipPhldr="1">
            <dgm:adjLst>
              <dgm:adj idx="1" val="0.1"/>
            </dgm:adjLst>
          </dgm:shape>
          <dgm:presOf/>
          <dgm:constrLst/>
          <dgm:ruleLst/>
        </dgm:layoutNode>
        <dgm:layoutNode name="text">
          <dgm:varLst>
            <dgm:bulletEnabled val="1"/>
          </dgm:varLst>
          <dgm:alg type="tx">
            <dgm:param type="parTxLTRAlign" val="l"/>
            <dgm:param type="parTxRTLAlign" val="r"/>
          </dgm:alg>
          <dgm:shape xmlns:r="http://schemas.openxmlformats.org/officeDocument/2006/relationships" type="rect" r:blip="" hideGeom="1">
            <dgm:adjLst/>
          </dgm:shape>
          <dgm:presOf axis="desOrSelf" ptType="node"/>
          <dgm:constrLst>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dgm:forEach name="Name4" axis="followSib" ptType="sibTrans" cnt="1">
        <dgm:layoutNode name="spacer">
          <dgm:alg type="sp"/>
          <dgm:shape xmlns:r="http://schemas.openxmlformats.org/officeDocument/2006/relationships" r:blip="">
            <dgm:adjLst/>
          </dgm:shape>
          <dgm:presOf axis="self"/>
          <dgm:constrLst/>
          <dgm:ruleLst/>
        </dgm:layoutNode>
      </dgm:forEach>
    </dgm:forEach>
  </dgm:layoutNode>
</dgm:layoutDef>
</file>

<file path=ppt/diagrams/layout3.xml><?xml version="1.0" encoding="utf-8"?>
<dgm:layoutDef xmlns:dgm="http://schemas.openxmlformats.org/drawingml/2006/diagram" xmlns:a="http://schemas.openxmlformats.org/drawingml/2006/main" uniqueId="urn:microsoft.com/office/officeart/2005/8/layout/pyramid3">
  <dgm:title val=""/>
  <dgm:desc val=""/>
  <dgm:catLst>
    <dgm:cat type="pyramid" pri="2000"/>
  </dgm:catLst>
  <dgm:sampData useDef="1">
    <dgm:dataModel>
      <dgm:ptLst/>
      <dgm:bg/>
      <dgm:whole/>
    </dgm:dataModel>
  </dgm:sampData>
  <dgm:styleData>
    <dgm:dataModel>
      <dgm:ptLst>
        <dgm:pt modelId="0" type="doc"/>
        <dgm:pt modelId="1"/>
        <dgm:pt modelId="2"/>
      </dgm:ptLst>
      <dgm:cxnLst>
        <dgm:cxn modelId="3" srcId="0" destId="1" srcOrd="0" destOrd="0"/>
        <dgm:cxn modelId="4" srcId="0" destId="2" srcOrd="1" destOrd="0"/>
      </dgm:cxnLst>
      <dgm:bg/>
      <dgm:whole/>
    </dgm:dataModel>
  </dgm:styleData>
  <dgm:clrData>
    <dgm:dataModel>
      <dgm:ptLst>
        <dgm:pt modelId="0" type="doc"/>
        <dgm:pt modelId="1"/>
        <dgm:pt modelId="2"/>
        <dgm:pt modelId="3"/>
        <dgm:pt modelId="4"/>
      </dgm:ptLst>
      <dgm:cxnLst>
        <dgm:cxn modelId="5" srcId="0" destId="1" srcOrd="0" destOrd="0"/>
        <dgm:cxn modelId="6" srcId="0" destId="2" srcOrd="1" destOrd="0"/>
        <dgm:cxn modelId="7" srcId="0" destId="3" srcOrd="2" destOrd="0"/>
        <dgm:cxn modelId="8" srcId="0" destId="4" srcOrd="3" destOrd="0"/>
      </dgm:cxnLst>
      <dgm:bg/>
      <dgm:whole/>
    </dgm:dataModel>
  </dgm:clrData>
  <dgm:layoutNode name="Name0">
    <dgm:varLst>
      <dgm:dir/>
      <dgm:animLvl val="lvl"/>
      <dgm:resizeHandles val="exact"/>
    </dgm:varLst>
    <dgm:choose name="Name1">
      <dgm:if name="Name2" func="var" arg="dir" op="equ" val="norm">
        <dgm:alg type="pyra">
          <dgm:param type="linDir" val="fromT"/>
          <dgm:param type="txDir" val="fromT"/>
          <dgm:param type="pyraAcctPos" val="aft"/>
          <dgm:param type="pyraAcctTxMar" val="step"/>
          <dgm:param type="pyraAcctBkgdNode" val="acctBkgd"/>
          <dgm:param type="pyraAcctTxNode" val="acctTx"/>
          <dgm:param type="pyraLvlNode" val="level"/>
        </dgm:alg>
      </dgm:if>
      <dgm:else name="Name3">
        <dgm:alg type="pyra">
          <dgm:param type="linDir" val="fromT"/>
          <dgm:param type="txDir" val="fromT"/>
          <dgm:param type="pyraAcctPos" val="bef"/>
          <dgm:param type="pyraAcctTxMar" val="step"/>
          <dgm:param type="pyraAcctBkgdNode" val="acctBkgd"/>
          <dgm:param type="pyraAcctTxNode" val="acctTx"/>
          <dgm:param type="pyraLvlNode" val="level"/>
        </dgm:alg>
      </dgm:else>
    </dgm:choose>
    <dgm:shape xmlns:r="http://schemas.openxmlformats.org/officeDocument/2006/relationships" r:blip="">
      <dgm:adjLst/>
    </dgm:shape>
    <dgm:presOf/>
    <dgm:choose name="Name4">
      <dgm:if name="Name5" axis="root des" ptType="all node" func="maxDepth" op="gte" val="2">
        <dgm:constrLst>
          <dgm:constr type="primFontSz" for="des" forName="levelTx" op="equ"/>
          <dgm:constr type="secFontSz" for="des" forName="acctTx" op="equ"/>
          <dgm:constr type="pyraAcctRatio" val="0.32"/>
        </dgm:constrLst>
      </dgm:if>
      <dgm:else name="Name6">
        <dgm:constrLst>
          <dgm:constr type="primFontSz" for="des" forName="levelTx" op="equ"/>
          <dgm:constr type="secFontSz" for="des" forName="acctTx" op="equ"/>
          <dgm:constr type="pyraAcctRatio"/>
        </dgm:constrLst>
      </dgm:else>
    </dgm:choose>
    <dgm:ruleLst/>
    <dgm:forEach name="Name7" axis="ch" ptType="node">
      <dgm:layoutNode name="Name8">
        <dgm:alg type="composite">
          <dgm:param type="horzAlign" val="none"/>
        </dgm:alg>
        <dgm:shape xmlns:r="http://schemas.openxmlformats.org/officeDocument/2006/relationships" r:blip="">
          <dgm:adjLst/>
        </dgm:shape>
        <dgm:presOf/>
        <dgm:choose name="Name9">
          <dgm:if name="Name10" axis="self" ptType="node" func="revPos" op="equ" val="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dgm:constr type="h" for="ch" forName="levelTx" refType="h" refFor="ch" refForName="level"/>
            </dgm:constrLst>
          </dgm:if>
          <dgm:else name="Name11">
            <dgm:constrLst>
              <dgm:constr type="ctrX" for="ch" forName="acctBkgd" val="1"/>
              <dgm:constr type="ctrY" for="ch" forName="acctBkgd" val="1"/>
              <dgm:constr type="w" for="ch" forName="acctBkgd" val="1"/>
              <dgm:constr type="h" for="ch" forName="acctBkgd" val="1"/>
              <dgm:constr type="ctrX" for="ch" forName="acctTx" val="1"/>
              <dgm:constr type="ctrY" for="ch" forName="acctTx" val="1"/>
              <dgm:constr type="w" for="ch" forName="acctTx" val="1"/>
              <dgm:constr type="h" for="ch" forName="acctTx" val="1"/>
              <dgm:constr type="ctrX" for="ch" forName="level" val="1"/>
              <dgm:constr type="ctrY" for="ch" forName="level" val="1"/>
              <dgm:constr type="w" for="ch" forName="level" val="1"/>
              <dgm:constr type="h" for="ch" forName="level" val="1"/>
              <dgm:constr type="ctrX" for="ch" forName="levelTx" refType="ctrX" refFor="ch" refForName="level"/>
              <dgm:constr type="ctrY" for="ch" forName="levelTx" refType="ctrY" refFor="ch" refForName="level"/>
              <dgm:constr type="w" for="ch" forName="levelTx" refType="w" refFor="ch" refForName="level" fact="0.65"/>
              <dgm:constr type="h" for="ch" forName="levelTx" refType="h" refFor="ch" refForName="level"/>
            </dgm:constrLst>
          </dgm:else>
        </dgm:choose>
        <dgm:ruleLst/>
        <dgm:choose name="Name12">
          <dgm:if name="Name13" axis="ch" ptType="node" func="cnt" op="gte" val="1">
            <dgm:layoutNode name="acctBkgd" styleLbl="alignAcc1">
              <dgm:alg type="sp"/>
              <dgm:shape xmlns:r="http://schemas.openxmlformats.org/officeDocument/2006/relationships" type="nonIsoscelesTrapezoid" r:blip="">
                <dgm:adjLst/>
              </dgm:shape>
              <dgm:presOf axis="des" ptType="node"/>
              <dgm:constrLst/>
              <dgm:ruleLst/>
            </dgm:layoutNode>
            <dgm:layoutNode name="acctTx" styleLbl="alignAcc1">
              <dgm:varLst>
                <dgm:bulletEnabled val="1"/>
              </dgm:varLst>
              <dgm:alg type="tx">
                <dgm:param type="stBulletLvl" val="1"/>
                <dgm:param type="txAnchorVertCh" val="t"/>
              </dgm:alg>
              <dgm:shape xmlns:r="http://schemas.openxmlformats.org/officeDocument/2006/relationships" type="nonIsoscelesTrapezoid" r:blip="" hideGeom="1">
                <dgm:adjLst/>
              </dgm:shape>
              <dgm:presOf axis="des" ptType="node"/>
              <dgm:constrLst>
                <dgm:constr type="secFontSz" val="65"/>
                <dgm:constr type="primFontSz" refType="secFontSz"/>
                <dgm:constr type="tMarg" refType="secFontSz" fact="0.3"/>
                <dgm:constr type="bMarg" refType="secFontSz" fact="0.3"/>
                <dgm:constr type="lMarg" refType="secFontSz" fact="0.3"/>
                <dgm:constr type="rMarg" refType="secFontSz" fact="0.3"/>
              </dgm:constrLst>
              <dgm:ruleLst>
                <dgm:rule type="secFontSz" val="5" fact="NaN" max="NaN"/>
              </dgm:ruleLst>
            </dgm:layoutNode>
          </dgm:if>
          <dgm:else name="Name14"/>
        </dgm:choose>
        <dgm:layoutNode name="level">
          <dgm:varLst>
            <dgm:chMax val="1"/>
            <dgm:bulletEnabled val="1"/>
          </dgm:varLst>
          <dgm:alg type="sp"/>
          <dgm:shape xmlns:r="http://schemas.openxmlformats.org/officeDocument/2006/relationships" type="trapezoid" r:blip="">
            <dgm:adjLst/>
          </dgm:shape>
          <dgm:presOf axis="self"/>
          <dgm:constrLst>
            <dgm:constr type="h" val="500"/>
            <dgm:constr type="w" val="1"/>
          </dgm:constrLst>
          <dgm:ruleLst/>
        </dgm:layoutNode>
        <dgm:layoutNode name="levelTx" styleLbl="revTx">
          <dgm:varLst>
            <dgm:chMax val="1"/>
            <dgm:bulletEnabled val="1"/>
          </dgm:varLst>
          <dgm:alg type="tx"/>
          <dgm:shape xmlns:r="http://schemas.openxmlformats.org/officeDocument/2006/relationships" type="rect" r:blip="" hideGeom="1">
            <dgm:adjLst/>
          </dgm:shape>
          <dgm:presOf axis="self"/>
          <dgm:constrLst>
            <dgm:constr type="tMarg" refType="primFontSz" fact="0.1"/>
            <dgm:constr type="bMarg" refType="primFontSz" fact="0.1"/>
            <dgm:constr type="lMarg" refType="primFontSz" fact="0.1"/>
            <dgm:constr type="rMarg" refType="primFontSz" fact="0.1"/>
            <dgm:constr type="primFontSz" val="65"/>
          </dgm:constrLst>
          <dgm:ruleLst>
            <dgm:rule type="primFontSz" val="5" fact="NaN" max="NaN"/>
          </dgm:ruleLst>
        </dgm:layoutNode>
      </dgm:layoutNode>
    </dgm:forEach>
  </dgm:layoutNode>
</dgm:layoutDef>
</file>

<file path=ppt/diagrams/layout4.xml><?xml version="1.0" encoding="utf-8"?>
<dgm:layoutDef xmlns:dgm="http://schemas.openxmlformats.org/drawingml/2006/diagram" xmlns:a="http://schemas.openxmlformats.org/drawingml/2006/main" uniqueId="urn:microsoft.com/office/officeart/2005/8/layout/bList2">
  <dgm:title val=""/>
  <dgm:desc val=""/>
  <dgm:catLst>
    <dgm:cat type="list" pri="7000"/>
    <dgm:cat type="convert" pri="16000"/>
    <dgm:cat type="picture" pri="28000"/>
    <dgm:cat type="pictureconvert" pri="28000"/>
  </dgm:catLst>
  <dgm:sampData useDef="1">
    <dgm:dataModel>
      <dgm:pt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diagram">
    <dgm:varLst>
      <dgm:dir/>
      <dgm:animLvl val="lvl"/>
      <dgm:resizeHandles val="exact"/>
    </dgm:varLst>
    <dgm:choose name="Name0">
      <dgm:if name="Name1" axis="self" func="var" arg="dir" op="equ" val="norm">
        <dgm:alg type="snake">
          <dgm:param type="grDir" val="tL"/>
          <dgm:param type="flowDir" val="row"/>
          <dgm:param type="contDir" val="sameDir"/>
          <dgm:param type="off" val="ctr"/>
        </dgm:alg>
      </dgm:if>
      <dgm:else name="Name2">
        <dgm:alg type="snake">
          <dgm:param type="grDir" val="tR"/>
          <dgm:param type="flowDir" val="row"/>
          <dgm:param type="contDir" val="sameDir"/>
          <dgm:param type="off" val="ctr"/>
        </dgm:alg>
      </dgm:else>
    </dgm:choose>
    <dgm:shape xmlns:r="http://schemas.openxmlformats.org/officeDocument/2006/relationships" r:blip="">
      <dgm:adjLst/>
    </dgm:shape>
    <dgm:presOf/>
    <dgm:constrLst>
      <dgm:constr type="w" for="ch" forName="compNode" refType="w"/>
      <dgm:constr type="w" for="ch" ptType="sibTrans" refType="w" refFor="ch" refForName="compNode" op="equ" fact="0.08"/>
      <dgm:constr type="sp" refType="w" refFor="ch" refForName="compNode" op="equ" fact="0.16"/>
      <dgm:constr type="primFontSz" for="des" forName="parentText" op="equ" val="65"/>
      <dgm:constr type="primFontSz" for="des" forName="childRect" op="equ" val="65"/>
    </dgm:constrLst>
    <dgm:ruleLst/>
    <dgm:forEach name="nodesForEach" axis="ch" ptType="node">
      <dgm:layoutNode name="compNode">
        <dgm:alg type="composite">
          <dgm:param type="ar" val="0.943"/>
        </dgm:alg>
        <dgm:shape xmlns:r="http://schemas.openxmlformats.org/officeDocument/2006/relationships" r:blip="">
          <dgm:adjLst/>
        </dgm:shape>
        <dgm:presOf/>
        <dgm:choose name="Name3">
          <dgm:if name="Name4" axis="self" func="var" arg="dir" op="equ" val="norm">
            <dgm:constrLst>
              <dgm:constr type="w" val="1"/>
              <dgm:constr type="h" refType="w" fact="1.06"/>
              <dgm:constr type="h" for="ch" forName="childRect" refType="h" fact="0.65"/>
              <dgm:constr type="w" for="ch" forName="childRect" refType="w" fact="0.923"/>
              <dgm:constr type="l" for="ch" forName="childRect"/>
              <dgm:constr type="t" for="ch" forName="childRect"/>
              <dgm:constr type="w" for="ch" forName="parentText" refType="w" fact="0.65"/>
              <dgm:constr type="h" for="ch" forName="parentText" refType="h" refFor="ch" refForName="childRect" fact="0.43"/>
              <dgm:constr type="l" for="ch" forName="parentText"/>
              <dgm:constr type="t" for="ch" forName="parentText" refType="h" refFor="ch" refForName="childRect"/>
              <dgm:constr type="w" for="ch" forName="parentRect" refType="w" fact="0.923"/>
              <dgm:constr type="h" for="ch" forName="parentRect" refType="h" refFor="ch" refForName="parentText"/>
              <dgm:constr type="l" for="ch" forName="parentRect"/>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r" for="ch" forName="adorn" refType="w"/>
            </dgm:constrLst>
          </dgm:if>
          <dgm:else name="Name5">
            <dgm:constrLst>
              <dgm:constr type="w" val="1"/>
              <dgm:constr type="h" refType="w" fact="1.06"/>
              <dgm:constr type="h" for="ch" forName="childRect" refType="h" fact="0.65"/>
              <dgm:constr type="w" for="ch" forName="childRect" refType="w" fact="0.923"/>
              <dgm:constr type="r" for="ch" forName="childRect" refType="w"/>
              <dgm:constr type="t" for="ch" forName="childRect"/>
              <dgm:constr type="w" for="ch" forName="parentText" refType="w" fact="0.65"/>
              <dgm:constr type="h" for="ch" forName="parentText" refType="h" refFor="ch" refForName="childRect" fact="0.43"/>
              <dgm:constr type="r" for="ch" forName="parentText" refType="w"/>
              <dgm:constr type="t" for="ch" forName="parentText" refType="h" refFor="ch" refForName="childRect"/>
              <dgm:constr type="w" for="ch" forName="parentRect" refType="w" fact="0.923"/>
              <dgm:constr type="h" for="ch" forName="parentRect" refType="h" refFor="ch" refForName="parentText"/>
              <dgm:constr type="r" for="ch" forName="parentRect" refType="w"/>
              <dgm:constr type="t" for="ch" forName="parentRect" refType="t" refFor="ch" refForName="parentText"/>
              <dgm:constr type="w" for="ch" forName="adorn" refType="w" refFor="ch" refForName="parentRect" fact="0.35"/>
              <dgm:constr type="h" for="ch" forName="adorn" refType="w" refFor="ch" refForName="parentRect" fact="0.35"/>
              <dgm:constr type="b" for="ch" forName="adorn" refType="h"/>
              <dgm:constr type="l" for="ch" forName="adorn"/>
            </dgm:constrLst>
          </dgm:else>
        </dgm:choose>
        <dgm:ruleLst/>
        <dgm:layoutNode name="childRect" styleLbl="bgAcc1">
          <dgm:varLst>
            <dgm:bulletEnabled val="1"/>
          </dgm:varLst>
          <dgm:alg type="tx">
            <dgm:param type="stBulletLvl" val="1"/>
          </dgm:alg>
          <dgm:shape xmlns:r="http://schemas.openxmlformats.org/officeDocument/2006/relationships" type="round2SameRect" r:blip="">
            <dgm:adjLst>
              <dgm:adj idx="1" val="0.08"/>
            </dgm:adjLst>
          </dgm:shape>
          <dgm:presOf axis="des" ptType="node"/>
          <dgm:constrLst>
            <dgm:constr type="secFontSz" refType="primFontSz"/>
            <dgm:constr type="tMarg" refType="primFontSz" fact="0.3"/>
            <dgm:constr type="bMarg" refType="primFontSz" fact="0.1"/>
            <dgm:constr type="lMarg" refType="primFontSz" fact="0.1"/>
            <dgm:constr type="rMarg" refType="primFontSz" fact="0.1"/>
          </dgm:constrLst>
          <dgm:ruleLst>
            <dgm:rule type="primFontSz" val="5" fact="NaN" max="NaN"/>
          </dgm:ruleLst>
        </dgm:layoutNode>
        <dgm:layoutNode name="parentText">
          <dgm:varLst>
            <dgm:chMax val="0"/>
            <dgm:bulletEnabled val="1"/>
          </dgm:varLst>
          <dgm:choose name="Name6">
            <dgm:if name="Name7" func="var" arg="dir" op="equ" val="norm">
              <dgm:alg type="tx">
                <dgm:param type="parTxLTRAlign" val="l"/>
                <dgm:param type="parTxRTLAlign" val="l"/>
              </dgm:alg>
            </dgm:if>
            <dgm:else name="Name8">
              <dgm:alg type="tx">
                <dgm:param type="parTxLTRAlign" val="r"/>
                <dgm:param type="parTxRTLAlign" val="r"/>
              </dgm:alg>
            </dgm:else>
          </dgm:choose>
          <dgm:shape xmlns:r="http://schemas.openxmlformats.org/officeDocument/2006/relationships" type="rect" r:blip="" zOrderOff="1" hideGeom="1">
            <dgm:adjLst/>
          </dgm:shape>
          <dgm:presOf axis="self" ptType="node"/>
          <dgm:constrLst>
            <dgm:constr type="tMarg"/>
            <dgm:constr type="bMarg"/>
            <dgm:constr type="lMarg" refType="primFontSz" fact="0.3"/>
            <dgm:constr type="rMarg" refType="primFontSz" fact="0.1"/>
          </dgm:constrLst>
          <dgm:ruleLst>
            <dgm:rule type="primFontSz" val="5" fact="NaN" max="NaN"/>
          </dgm:ruleLst>
        </dgm:layoutNode>
        <dgm:layoutNode name="parentRect" styleLbl="alignNode1">
          <dgm:alg type="sp"/>
          <dgm:shape xmlns:r="http://schemas.openxmlformats.org/officeDocument/2006/relationships" type="rect" r:blip="">
            <dgm:adjLst/>
          </dgm:shape>
          <dgm:presOf axis="self" ptType="node"/>
          <dgm:constrLst/>
          <dgm:ruleLst/>
        </dgm:layoutNode>
        <dgm:layoutNode name="adorn" styleLbl="fgAccFollowNode1">
          <dgm:alg type="sp"/>
          <dgm:shape xmlns:r="http://schemas.openxmlformats.org/officeDocument/2006/relationships" type="ellipse" r:blip="" blipPhldr="1">
            <dgm:adjLst/>
          </dgm:shape>
          <dgm:presOf/>
          <dgm:constrLst/>
          <dgm:ruleLst/>
        </dgm:layoutNode>
      </dgm:layoutNode>
      <dgm:forEach name="sibTransForEach" axis="followSib" ptType="sibTrans" cnt="1">
        <dgm:layoutNode name="sibTrans">
          <dgm:alg type="sp"/>
          <dgm:shape xmlns:r="http://schemas.openxmlformats.org/officeDocument/2006/relationships" type="rect" r:blip="" hideGeom="1">
            <dgm:adjLst/>
          </dgm:shape>
          <dgm:presOf axis="self"/>
          <dgm:constrLst>
            <dgm:constr type="w" val="1"/>
            <dgm:constr type="h" refType="w"/>
          </dgm:constrLst>
          <dgm:ruleLst/>
        </dgm:layoutNode>
      </dgm:forEach>
    </dgm:forEach>
  </dgm:layoutNode>
</dgm:layoutDef>
</file>

<file path=ppt/diagrams/layout5.xml><?xml version="1.0" encoding="utf-8"?>
<dgm:layoutDef xmlns:dgm="http://schemas.openxmlformats.org/drawingml/2006/diagram" xmlns:a="http://schemas.openxmlformats.org/drawingml/2006/main" uniqueId="urn:microsoft.com/office/officeart/2005/8/layout/vList5">
  <dgm:title val=""/>
  <dgm:desc val=""/>
  <dgm:catLst>
    <dgm:cat type="list" pri="15000"/>
    <dgm:cat type="convert" pri="2000"/>
  </dgm:catLst>
  <dgm:sampData>
    <dgm:dataModel>
      <dgm:ptLst>
        <dgm:pt modelId="0" type="doc"/>
        <dgm:pt modelId="1">
          <dgm:prSet phldr="1"/>
        </dgm:pt>
        <dgm:pt modelId="11">
          <dgm:prSet phldr="1"/>
        </dgm:pt>
        <dgm:pt modelId="12">
          <dgm:prSet phldr="1"/>
        </dgm:pt>
        <dgm:pt modelId="2">
          <dgm:prSet phldr="1"/>
        </dgm:pt>
        <dgm:pt modelId="21">
          <dgm:prSet phldr="1"/>
        </dgm:pt>
        <dgm:pt modelId="22">
          <dgm:prSet phldr="1"/>
        </dgm:pt>
        <dgm:pt modelId="3">
          <dgm:prSet phldr="1"/>
        </dgm:pt>
        <dgm:pt modelId="31">
          <dgm:prSet phldr="1"/>
        </dgm:pt>
        <dgm:pt modelId="32">
          <dgm:prSet phldr="1"/>
        </dgm:pt>
      </dgm:ptLst>
      <dgm:cxnLst>
        <dgm:cxn modelId="4" srcId="0" destId="1" srcOrd="0" destOrd="0"/>
        <dgm:cxn modelId="5" srcId="0" destId="2" srcOrd="1" destOrd="0"/>
        <dgm:cxn modelId="6" srcId="0" destId="3" srcOrd="2" destOrd="0"/>
        <dgm:cxn modelId="13" srcId="1" destId="11" srcOrd="0" destOrd="0"/>
        <dgm:cxn modelId="14" srcId="1" destId="12" srcOrd="1" destOrd="0"/>
        <dgm:cxn modelId="23" srcId="2" destId="21" srcOrd="0" destOrd="0"/>
        <dgm:cxn modelId="24" srcId="2" destId="22" srcOrd="1" destOrd="0"/>
        <dgm:cxn modelId="33" srcId="3" destId="31" srcOrd="0" destOrd="0"/>
        <dgm:cxn modelId="34" srcId="3" destId="32" srcOrd="1" destOrd="0"/>
      </dgm:cxnLst>
      <dgm:bg/>
      <dgm:whole/>
    </dgm:dataModel>
  </dgm:sampData>
  <dgm:styleData>
    <dgm:dataModel>
      <dgm:ptLst>
        <dgm:pt modelId="0" type="doc"/>
        <dgm:pt modelId="1"/>
        <dgm:pt modelId="11"/>
        <dgm:pt modelId="2"/>
        <dgm:pt modelId="21"/>
      </dgm:ptLst>
      <dgm:cxnLst>
        <dgm:cxn modelId="4" srcId="0" destId="1" srcOrd="0" destOrd="0"/>
        <dgm:cxn modelId="5" srcId="0" destId="2" srcOrd="1" destOrd="0"/>
        <dgm:cxn modelId="13" srcId="1" destId="11" srcOrd="0" destOrd="0"/>
        <dgm:cxn modelId="23" srcId="2" destId="21" srcOrd="0" destOrd="0"/>
      </dgm:cxnLst>
      <dgm:bg/>
      <dgm:whole/>
    </dgm:dataModel>
  </dgm:styleData>
  <dgm:clrData>
    <dgm:dataModel>
      <dgm:ptLst>
        <dgm:pt modelId="0" type="doc"/>
        <dgm:pt modelId="1"/>
        <dgm:pt modelId="11"/>
        <dgm:pt modelId="2"/>
        <dgm:pt modelId="21"/>
        <dgm:pt modelId="3"/>
        <dgm:pt modelId="31"/>
        <dgm:pt modelId="4"/>
        <dgm:pt modelId="41"/>
      </dgm:ptLst>
      <dgm:cxnLst>
        <dgm:cxn modelId="5" srcId="0" destId="1" srcOrd="0" destOrd="0"/>
        <dgm:cxn modelId="6" srcId="0" destId="2" srcOrd="1" destOrd="0"/>
        <dgm:cxn modelId="7" srcId="0" destId="3" srcOrd="2" destOrd="0"/>
        <dgm:cxn modelId="8" srcId="0" destId="4" srcOrd="3" destOrd="0"/>
        <dgm:cxn modelId="13" srcId="1" destId="11" srcOrd="0" destOrd="0"/>
        <dgm:cxn modelId="23" srcId="2" destId="21" srcOrd="0" destOrd="0"/>
        <dgm:cxn modelId="33" srcId="3" destId="31" srcOrd="0" destOrd="0"/>
        <dgm:cxn modelId="43" srcId="4" destId="41" srcOrd="0" destOrd="0"/>
      </dgm:cxnLst>
      <dgm:bg/>
      <dgm:whole/>
    </dgm:dataModel>
  </dgm:clrData>
  <dgm:layoutNode name="Name0">
    <dgm:varLst>
      <dgm:dir/>
      <dgm:animLvl val="lvl"/>
      <dgm:resizeHandles val="exact"/>
    </dgm:varLst>
    <dgm:choose name="Name1">
      <dgm:if name="Name2" func="var" arg="dir" op="equ" val="norm">
        <dgm:alg type="lin">
          <dgm:param type="linDir" val="fromT"/>
          <dgm:param type="nodeHorzAlign" val="l"/>
        </dgm:alg>
      </dgm:if>
      <dgm:else name="Name3">
        <dgm:alg type="lin">
          <dgm:param type="linDir" val="fromT"/>
          <dgm:param type="nodeHorzAlign" val="r"/>
        </dgm:alg>
      </dgm:else>
    </dgm:choose>
    <dgm:shape xmlns:r="http://schemas.openxmlformats.org/officeDocument/2006/relationships" r:blip="">
      <dgm:adjLst/>
    </dgm:shape>
    <dgm:presOf/>
    <dgm:constrLst>
      <dgm:constr type="h" for="ch" forName="linNode" refType="h"/>
      <dgm:constr type="w" for="ch" forName="linNode" refType="w"/>
      <dgm:constr type="h" for="ch" forName="sp" refType="h" fact="0.05"/>
      <dgm:constr type="primFontSz" for="des" forName="parentText" op="equ" val="65"/>
      <dgm:constr type="secFontSz" for="des" forName="descendantText" op="equ"/>
    </dgm:constrLst>
    <dgm:ruleLst/>
    <dgm:forEach name="Name4" axis="ch" ptType="node">
      <dgm:layoutNode name="linNode">
        <dgm:choose name="Name5">
          <dgm:if name="Name6" func="var" arg="dir" op="equ" val="norm">
            <dgm:alg type="lin">
              <dgm:param type="linDir" val="fromL"/>
            </dgm:alg>
          </dgm:if>
          <dgm:else name="Name7">
            <dgm:alg type="lin">
              <dgm:param type="linDir" val="fromR"/>
            </dgm:alg>
          </dgm:else>
        </dgm:choose>
        <dgm:shape xmlns:r="http://schemas.openxmlformats.org/officeDocument/2006/relationships" r:blip="">
          <dgm:adjLst/>
        </dgm:shape>
        <dgm:presOf/>
        <dgm:constrLst>
          <dgm:constr type="w" for="ch" forName="parentText" refType="w" fact="0.36"/>
          <dgm:constr type="w" for="ch" forName="descendantText" refType="w" fact="0.64"/>
          <dgm:constr type="h" for="ch" forName="parentText" refType="h"/>
          <dgm:constr type="h" for="ch" forName="descendantText" refType="h" refFor="ch" refForName="parentText" fact="0.8"/>
        </dgm:constrLst>
        <dgm:ruleLst/>
        <dgm:layoutNode name="parentText">
          <dgm:varLst>
            <dgm:chMax val="1"/>
            <dgm:bulletEnabled val="1"/>
          </dgm:varLst>
          <dgm:alg type="tx"/>
          <dgm:shape xmlns:r="http://schemas.openxmlformats.org/officeDocument/2006/relationships" type="roundRect" r:blip="" zOrderOff="3">
            <dgm:adjLst/>
          </dgm:shape>
          <dgm:presOf axis="self" ptType="node"/>
          <dgm:constrLst>
            <dgm:constr type="tMarg" refType="primFontSz" fact="0.15"/>
            <dgm:constr type="bMarg" refType="primFontSz" fact="0.15"/>
            <dgm:constr type="lMarg" refType="primFontSz" fact="0.3"/>
            <dgm:constr type="rMarg" refType="primFontSz" fact="0.3"/>
          </dgm:constrLst>
          <dgm:ruleLst>
            <dgm:rule type="primFontSz" val="5" fact="NaN" max="NaN"/>
          </dgm:ruleLst>
        </dgm:layoutNode>
        <dgm:choose name="Name8">
          <dgm:if name="Name9" axis="ch" ptType="node" func="cnt" op="gte" val="1">
            <dgm:layoutNode name="descendantText" styleLbl="alignAccFollowNode1">
              <dgm:varLst>
                <dgm:bulletEnabled val="1"/>
              </dgm:varLst>
              <dgm:alg type="tx">
                <dgm:param type="stBulletLvl" val="1"/>
                <dgm:param type="txAnchorVertCh" val="mid"/>
              </dgm:alg>
              <dgm:choose name="Name10">
                <dgm:if name="Name11" func="var" arg="dir" op="equ" val="norm">
                  <dgm:shape xmlns:r="http://schemas.openxmlformats.org/officeDocument/2006/relationships" rot="90" type="round2SameRect" r:blip="">
                    <dgm:adjLst/>
                  </dgm:shape>
                </dgm:if>
                <dgm:else name="Name12">
                  <dgm:shape xmlns:r="http://schemas.openxmlformats.org/officeDocument/2006/relationships" rot="-90" type="round2SameRect" r:blip="">
                    <dgm:adjLst/>
                  </dgm:shape>
                </dgm:else>
              </dgm:choose>
              <dgm:presOf axis="des" ptType="node"/>
              <dgm:constrLst>
                <dgm:constr type="secFontSz" val="65"/>
                <dgm:constr type="primFontSz" refType="secFontSz"/>
                <dgm:constr type="lMarg" refType="secFontSz" fact="0.3"/>
                <dgm:constr type="rMarg" refType="secFontSz" fact="0.3"/>
                <dgm:constr type="tMarg" refType="secFontSz" fact="0.15"/>
                <dgm:constr type="bMarg" refType="secFontSz" fact="0.15"/>
              </dgm:constrLst>
              <dgm:ruleLst>
                <dgm:rule type="secFontSz" val="5" fact="NaN" max="NaN"/>
              </dgm:ruleLst>
            </dgm:layoutNode>
          </dgm:if>
          <dgm:else name="Name13"/>
        </dgm:choose>
      </dgm:layoutNode>
      <dgm:forEach name="Name14" axis="followSib" ptType="sibTrans" cnt="1">
        <dgm:layoutNode name="sp">
          <dgm:alg type="sp"/>
          <dgm:shape xmlns:r="http://schemas.openxmlformats.org/officeDocument/2006/relationships" r:blip="">
            <dgm:adjLst/>
          </dgm:shape>
          <dgm:presOf/>
          <dgm:constrLst/>
          <dgm:ruleLst/>
        </dgm:layoutNode>
      </dgm:forEach>
    </dgm:forEach>
  </dgm:layoutNode>
</dgm:layoutDef>
</file>

<file path=ppt/diagrams/quickStyle1.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2.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3.xml><?xml version="1.0" encoding="utf-8"?>
<dgm:styleDef xmlns:dgm="http://schemas.openxmlformats.org/drawingml/2006/diagram" xmlns:a="http://schemas.openxmlformats.org/drawingml/2006/main" uniqueId="urn:microsoft.com/office/officeart/2005/8/quickstyle/simple3">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4.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diagrams/quickStyle5.xml><?xml version="1.0" encoding="utf-8"?>
<dgm:styleDef xmlns:dgm="http://schemas.openxmlformats.org/drawingml/2006/diagram" xmlns:a="http://schemas.openxmlformats.org/drawingml/2006/main" uniqueId="urn:microsoft.com/office/officeart/2005/8/quickstyle/simple1">
  <dgm:title val=""/>
  <dgm:desc val=""/>
  <dgm:catLst>
    <dgm:cat type="simple" pri="10100"/>
  </dgm:catLst>
  <dgm:scene3d>
    <a:camera prst="orthographicFront"/>
    <a:lightRig rig="threePt" dir="t"/>
  </dgm:scene3d>
  <dgm:styleLbl name="node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l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vennNode1">
    <dgm:scene3d>
      <a:camera prst="orthographicFront"/>
      <a:lightRig rig="threePt" dir="t"/>
    </dgm:scene3d>
    <dgm:sp3d/>
    <dgm:txPr/>
    <dgm:style>
      <a:lnRef idx="2">
        <a:scrgbClr r="0" g="0" b="0"/>
      </a:lnRef>
      <a:fillRef idx="1">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node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f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ImgPlac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f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bgSibTrans2D1">
    <dgm:scene3d>
      <a:camera prst="orthographicFront"/>
      <a:lightRig rig="threePt" dir="t"/>
    </dgm:scene3d>
    <dgm:sp3d/>
    <dgm:txPr/>
    <dgm:style>
      <a:lnRef idx="0">
        <a:scrgbClr r="0" g="0" b="0"/>
      </a:lnRef>
      <a:fillRef idx="1">
        <a:scrgbClr r="0" g="0" b="0"/>
      </a:fillRef>
      <a:effectRef idx="0">
        <a:scrgbClr r="0" g="0" b="0"/>
      </a:effectRef>
      <a:fontRef idx="minor">
        <a:schemeClr val="lt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sst0">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asst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1">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2">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3">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2D4">
    <dgm:scene3d>
      <a:camera prst="orthographicFront"/>
      <a:lightRig rig="threePt" dir="t"/>
    </dgm:scene3d>
    <dgm:sp3d/>
    <dgm:txPr/>
    <dgm:style>
      <a:lnRef idx="2">
        <a:scrgbClr r="0" g="0" b="0"/>
      </a:lnRef>
      <a:fillRef idx="1">
        <a:scrgbClr r="0" g="0" b="0"/>
      </a:fillRef>
      <a:effectRef idx="0">
        <a:scrgbClr r="0" g="0" b="0"/>
      </a:effectRef>
      <a:fontRef idx="minor">
        <a:schemeClr val="lt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Align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threePt" dir="t"/>
    </dgm:scene3d>
    <dgm:sp3d/>
    <dgm:txPr/>
    <dgm:style>
      <a:lnRef idx="2">
        <a:scrgbClr r="0" g="0" b="0"/>
      </a:lnRef>
      <a:fillRef idx="1">
        <a:scrgbClr r="0" g="0" b="0"/>
      </a:fillRef>
      <a:effectRef idx="0">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Kopfzeilenplatzhalter 1"/>
          <p:cNvSpPr>
            <a:spLocks noGrp="1"/>
          </p:cNvSpPr>
          <p:nvPr>
            <p:ph type="hdr" sz="quarter"/>
          </p:nvPr>
        </p:nvSpPr>
        <p:spPr>
          <a:xfrm>
            <a:off x="0" y="0"/>
            <a:ext cx="2971800" cy="457200"/>
          </a:xfrm>
          <a:prstGeom prst="rect">
            <a:avLst/>
          </a:prstGeom>
        </p:spPr>
        <p:txBody>
          <a:bodyPr vert="horz" lIns="91440" tIns="45720" rIns="91440" bIns="45720" rtlCol="0"/>
          <a:lstStyle>
            <a:lvl1pPr algn="l">
              <a:defRPr sz="1200"/>
            </a:lvl1pPr>
          </a:lstStyle>
          <a:p>
            <a:endParaRPr lang="de-DE"/>
          </a:p>
        </p:txBody>
      </p:sp>
      <p:sp>
        <p:nvSpPr>
          <p:cNvPr id="3" name="Datumsplatzhalter 2"/>
          <p:cNvSpPr>
            <a:spLocks noGrp="1"/>
          </p:cNvSpPr>
          <p:nvPr>
            <p:ph type="dt" sz="quarter" idx="1"/>
          </p:nvPr>
        </p:nvSpPr>
        <p:spPr>
          <a:xfrm>
            <a:off x="3884613" y="0"/>
            <a:ext cx="2971800" cy="457200"/>
          </a:xfrm>
          <a:prstGeom prst="rect">
            <a:avLst/>
          </a:prstGeom>
        </p:spPr>
        <p:txBody>
          <a:bodyPr vert="horz" lIns="91440" tIns="45720" rIns="91440" bIns="45720" rtlCol="0"/>
          <a:lstStyle>
            <a:lvl1pPr algn="r">
              <a:defRPr sz="1200"/>
            </a:lvl1pPr>
          </a:lstStyle>
          <a:p>
            <a:fld id="{1B774336-E05A-42D2-B40D-C97F76F44187}" type="datetimeFigureOut">
              <a:rPr lang="de-DE" smtClean="0"/>
              <a:t>12.09.2013</a:t>
            </a:fld>
            <a:endParaRPr lang="de-DE"/>
          </a:p>
        </p:txBody>
      </p:sp>
      <p:sp>
        <p:nvSpPr>
          <p:cNvPr id="4" name="Fußzeilenplatzhalter 3"/>
          <p:cNvSpPr>
            <a:spLocks noGrp="1"/>
          </p:cNvSpPr>
          <p:nvPr>
            <p:ph type="ftr" sz="quarter" idx="2"/>
          </p:nvPr>
        </p:nvSpPr>
        <p:spPr>
          <a:xfrm>
            <a:off x="0" y="8685213"/>
            <a:ext cx="2971800" cy="457200"/>
          </a:xfrm>
          <a:prstGeom prst="rect">
            <a:avLst/>
          </a:prstGeom>
        </p:spPr>
        <p:txBody>
          <a:bodyPr vert="horz" lIns="91440" tIns="45720" rIns="91440" bIns="45720" rtlCol="0" anchor="b"/>
          <a:lstStyle>
            <a:lvl1pPr algn="l">
              <a:defRPr sz="1200"/>
            </a:lvl1pPr>
          </a:lstStyle>
          <a:p>
            <a:endParaRPr lang="de-DE"/>
          </a:p>
        </p:txBody>
      </p:sp>
      <p:sp>
        <p:nvSpPr>
          <p:cNvPr id="5" name="Foliennummernplatzhalter 4"/>
          <p:cNvSpPr>
            <a:spLocks noGrp="1"/>
          </p:cNvSpPr>
          <p:nvPr>
            <p:ph type="sldNum" sz="quarter" idx="3"/>
          </p:nvPr>
        </p:nvSpPr>
        <p:spPr>
          <a:xfrm>
            <a:off x="3884613" y="8685213"/>
            <a:ext cx="2971800" cy="457200"/>
          </a:xfrm>
          <a:prstGeom prst="rect">
            <a:avLst/>
          </a:prstGeom>
        </p:spPr>
        <p:txBody>
          <a:bodyPr vert="horz" lIns="91440" tIns="45720" rIns="91440" bIns="45720" rtlCol="0" anchor="b"/>
          <a:lstStyle>
            <a:lvl1pPr algn="r">
              <a:defRPr sz="1200"/>
            </a:lvl1pPr>
          </a:lstStyle>
          <a:p>
            <a:fld id="{38E7FEE2-0353-438C-85FA-CEBF68D48DE1}" type="slidenum">
              <a:rPr lang="de-DE" smtClean="0"/>
              <a:t>‹Nr.›</a:t>
            </a:fld>
            <a:endParaRPr lang="de-DE"/>
          </a:p>
        </p:txBody>
      </p:sp>
    </p:spTree>
    <p:extLst>
      <p:ext uri="{BB962C8B-B14F-4D97-AF65-F5344CB8AC3E}">
        <p14:creationId xmlns:p14="http://schemas.microsoft.com/office/powerpoint/2010/main" val="3657133361"/>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146" name="Rectangle 2"/>
          <p:cNvSpPr>
            <a:spLocks noGrp="1" noChangeArrowheads="1"/>
          </p:cNvSpPr>
          <p:nvPr>
            <p:ph type="hdr" sz="quarter"/>
          </p:nvPr>
        </p:nvSpPr>
        <p:spPr bwMode="auto">
          <a:xfrm>
            <a:off x="0"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defRPr sz="1200"/>
            </a:lvl1pPr>
          </a:lstStyle>
          <a:p>
            <a:pPr>
              <a:defRPr/>
            </a:pPr>
            <a:endParaRPr lang="de-DE"/>
          </a:p>
        </p:txBody>
      </p:sp>
      <p:sp>
        <p:nvSpPr>
          <p:cNvPr id="6147" name="Rectangle 3"/>
          <p:cNvSpPr>
            <a:spLocks noGrp="1" noChangeArrowheads="1"/>
          </p:cNvSpPr>
          <p:nvPr>
            <p:ph type="dt" idx="1"/>
          </p:nvPr>
        </p:nvSpPr>
        <p:spPr bwMode="auto">
          <a:xfrm>
            <a:off x="3884613" y="0"/>
            <a:ext cx="2971800" cy="4572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lvl1pPr algn="r">
              <a:defRPr sz="1200"/>
            </a:lvl1pPr>
          </a:lstStyle>
          <a:p>
            <a:pPr>
              <a:defRPr/>
            </a:pPr>
            <a:endParaRPr lang="de-DE"/>
          </a:p>
        </p:txBody>
      </p:sp>
      <p:sp>
        <p:nvSpPr>
          <p:cNvPr id="8196" name="Rectangle 4"/>
          <p:cNvSpPr>
            <a:spLocks noGrp="1" noRot="1" noChangeAspect="1" noChangeArrowheads="1" noTextEdit="1"/>
          </p:cNvSpPr>
          <p:nvPr>
            <p:ph type="sldImg" idx="2"/>
          </p:nvPr>
        </p:nvSpPr>
        <p:spPr bwMode="auto">
          <a:xfrm>
            <a:off x="1143000" y="685800"/>
            <a:ext cx="4572000" cy="3429000"/>
          </a:xfrm>
          <a:prstGeom prst="rect">
            <a:avLst/>
          </a:prstGeom>
          <a:noFill/>
          <a:ln w="9525">
            <a:solidFill>
              <a:srgbClr val="000000"/>
            </a:solidFill>
            <a:miter lim="800000"/>
            <a:headEnd/>
            <a:tailEnd/>
          </a:ln>
          <a:extLst>
            <a:ext uri="{909E8E84-426E-40DD-AFC4-6F175D3DCCD1}">
              <a14:hiddenFill xmlns:a14="http://schemas.microsoft.com/office/drawing/2010/main">
                <a:solidFill>
                  <a:srgbClr val="FFFFFF"/>
                </a:solidFill>
              </a14:hiddenFill>
            </a:ext>
          </a:extLst>
        </p:spPr>
      </p:sp>
      <p:sp>
        <p:nvSpPr>
          <p:cNvPr id="6149" name="Rectangle 5"/>
          <p:cNvSpPr>
            <a:spLocks noGrp="1" noChangeArrowheads="1"/>
          </p:cNvSpPr>
          <p:nvPr>
            <p:ph type="body" sz="quarter" idx="3"/>
          </p:nvPr>
        </p:nvSpPr>
        <p:spPr bwMode="auto">
          <a:xfrm>
            <a:off x="685800" y="4343400"/>
            <a:ext cx="5486400" cy="4114800"/>
          </a:xfrm>
          <a:prstGeom prst="rect">
            <a:avLst/>
          </a:prstGeom>
          <a:noFill/>
          <a:ln w="9525">
            <a:noFill/>
            <a:miter lim="800000"/>
            <a:headEnd/>
            <a:tailEnd/>
          </a:ln>
          <a:effectLst/>
        </p:spPr>
        <p:txBody>
          <a:bodyPr vert="horz" wrap="square" lIns="91440" tIns="45720" rIns="91440" bIns="45720" numCol="1" anchor="t" anchorCtr="0" compatLnSpc="1">
            <a:prstTxWarp prst="textNoShape">
              <a:avLst/>
            </a:prstTxWarp>
          </a:bodyPr>
          <a:lstStyle/>
          <a:p>
            <a:pPr lvl="0"/>
            <a:r>
              <a:rPr lang="de-DE" noProof="0" smtClean="0"/>
              <a:t>Textmasterformate durch Klicken bearbeiten</a:t>
            </a:r>
          </a:p>
          <a:p>
            <a:pPr lvl="1"/>
            <a:r>
              <a:rPr lang="de-DE" noProof="0" smtClean="0"/>
              <a:t>Zweite Ebene</a:t>
            </a:r>
          </a:p>
          <a:p>
            <a:pPr lvl="2"/>
            <a:r>
              <a:rPr lang="de-DE" noProof="0" smtClean="0"/>
              <a:t>Dritte Ebene</a:t>
            </a:r>
          </a:p>
          <a:p>
            <a:pPr lvl="3"/>
            <a:r>
              <a:rPr lang="de-DE" noProof="0" smtClean="0"/>
              <a:t>Vierte Ebene</a:t>
            </a:r>
          </a:p>
          <a:p>
            <a:pPr lvl="4"/>
            <a:r>
              <a:rPr lang="de-DE" noProof="0" smtClean="0"/>
              <a:t>Fünfte Ebene</a:t>
            </a:r>
          </a:p>
        </p:txBody>
      </p:sp>
      <p:sp>
        <p:nvSpPr>
          <p:cNvPr id="6150" name="Rectangle 6"/>
          <p:cNvSpPr>
            <a:spLocks noGrp="1" noChangeArrowheads="1"/>
          </p:cNvSpPr>
          <p:nvPr>
            <p:ph type="ftr" sz="quarter" idx="4"/>
          </p:nvPr>
        </p:nvSpPr>
        <p:spPr bwMode="auto">
          <a:xfrm>
            <a:off x="0"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defRPr sz="1200"/>
            </a:lvl1pPr>
          </a:lstStyle>
          <a:p>
            <a:pPr>
              <a:defRPr/>
            </a:pPr>
            <a:endParaRPr lang="de-DE"/>
          </a:p>
        </p:txBody>
      </p:sp>
      <p:sp>
        <p:nvSpPr>
          <p:cNvPr id="6151" name="Rectangle 7"/>
          <p:cNvSpPr>
            <a:spLocks noGrp="1" noChangeArrowheads="1"/>
          </p:cNvSpPr>
          <p:nvPr>
            <p:ph type="sldNum" sz="quarter" idx="5"/>
          </p:nvPr>
        </p:nvSpPr>
        <p:spPr bwMode="auto">
          <a:xfrm>
            <a:off x="3884613" y="8685213"/>
            <a:ext cx="2971800" cy="457200"/>
          </a:xfrm>
          <a:prstGeom prst="rect">
            <a:avLst/>
          </a:prstGeom>
          <a:noFill/>
          <a:ln w="9525">
            <a:noFill/>
            <a:miter lim="800000"/>
            <a:headEnd/>
            <a:tailEnd/>
          </a:ln>
          <a:effectLst/>
        </p:spPr>
        <p:txBody>
          <a:bodyPr vert="horz" wrap="square" lIns="91440" tIns="45720" rIns="91440" bIns="45720" numCol="1" anchor="b" anchorCtr="0" compatLnSpc="1">
            <a:prstTxWarp prst="textNoShape">
              <a:avLst/>
            </a:prstTxWarp>
          </a:bodyPr>
          <a:lstStyle>
            <a:lvl1pPr algn="r">
              <a:defRPr sz="1200"/>
            </a:lvl1pPr>
          </a:lstStyle>
          <a:p>
            <a:pPr>
              <a:defRPr/>
            </a:pPr>
            <a:fld id="{89058F54-9E11-4A60-BF1A-18D6CF1CD5EB}" type="slidenum">
              <a:rPr lang="de-DE"/>
              <a:pPr>
                <a:defRPr/>
              </a:pPr>
              <a:t>‹Nr.›</a:t>
            </a:fld>
            <a:endParaRPr lang="de-DE"/>
          </a:p>
        </p:txBody>
      </p:sp>
    </p:spTree>
    <p:extLst>
      <p:ext uri="{BB962C8B-B14F-4D97-AF65-F5344CB8AC3E}">
        <p14:creationId xmlns:p14="http://schemas.microsoft.com/office/powerpoint/2010/main" val="132619149"/>
      </p:ext>
    </p:extLst>
  </p:cSld>
  <p:clrMap bg1="lt1" tx1="dk1" bg2="lt2" tx2="dk2" accent1="accent1" accent2="accent2" accent3="accent3" accent4="accent4" accent5="accent5" accent6="accent6" hlink="hlink" folHlink="folHlink"/>
  <p:notesStyle>
    <a:lvl1pPr algn="l" rtl="0" eaLnBrk="0" fontAlgn="base" hangingPunct="0">
      <a:spcBef>
        <a:spcPct val="30000"/>
      </a:spcBef>
      <a:spcAft>
        <a:spcPct val="0"/>
      </a:spcAft>
      <a:defRPr sz="1200" kern="1200">
        <a:solidFill>
          <a:schemeClr val="tx1"/>
        </a:solidFill>
        <a:latin typeface="Arial" charset="0"/>
        <a:ea typeface="+mn-ea"/>
        <a:cs typeface="+mn-cs"/>
      </a:defRPr>
    </a:lvl1pPr>
    <a:lvl2pPr marL="457200" algn="l" rtl="0" eaLnBrk="0" fontAlgn="base" hangingPunct="0">
      <a:spcBef>
        <a:spcPct val="30000"/>
      </a:spcBef>
      <a:spcAft>
        <a:spcPct val="0"/>
      </a:spcAft>
      <a:defRPr sz="1200" kern="1200">
        <a:solidFill>
          <a:schemeClr val="tx1"/>
        </a:solidFill>
        <a:latin typeface="Arial" charset="0"/>
        <a:ea typeface="+mn-ea"/>
        <a:cs typeface="+mn-cs"/>
      </a:defRPr>
    </a:lvl2pPr>
    <a:lvl3pPr marL="914400" algn="l" rtl="0" eaLnBrk="0" fontAlgn="base" hangingPunct="0">
      <a:spcBef>
        <a:spcPct val="30000"/>
      </a:spcBef>
      <a:spcAft>
        <a:spcPct val="0"/>
      </a:spcAft>
      <a:defRPr sz="1200" kern="1200">
        <a:solidFill>
          <a:schemeClr val="tx1"/>
        </a:solidFill>
        <a:latin typeface="Arial" charset="0"/>
        <a:ea typeface="+mn-ea"/>
        <a:cs typeface="+mn-cs"/>
      </a:defRPr>
    </a:lvl3pPr>
    <a:lvl4pPr marL="1371600" algn="l" rtl="0" eaLnBrk="0" fontAlgn="base" hangingPunct="0">
      <a:spcBef>
        <a:spcPct val="30000"/>
      </a:spcBef>
      <a:spcAft>
        <a:spcPct val="0"/>
      </a:spcAft>
      <a:defRPr sz="1200" kern="1200">
        <a:solidFill>
          <a:schemeClr val="tx1"/>
        </a:solidFill>
        <a:latin typeface="Arial" charset="0"/>
        <a:ea typeface="+mn-ea"/>
        <a:cs typeface="+mn-cs"/>
      </a:defRPr>
    </a:lvl4pPr>
    <a:lvl5pPr marL="1828800" algn="l" rtl="0" eaLnBrk="0" fontAlgn="base" hangingPunct="0">
      <a:spcBef>
        <a:spcPct val="30000"/>
      </a:spcBef>
      <a:spcAft>
        <a:spcPct val="0"/>
      </a:spcAft>
      <a:defRPr sz="1200" kern="1200">
        <a:solidFill>
          <a:schemeClr val="tx1"/>
        </a:solidFill>
        <a:latin typeface="Arial" charset="0"/>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3.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8.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12.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3.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4.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15.xml.rels><?xml version="1.0" encoding="UTF-8" standalone="yes"?>
<Relationships xmlns="http://schemas.openxmlformats.org/package/2006/relationships"><Relationship Id="rId2" Type="http://schemas.openxmlformats.org/officeDocument/2006/relationships/slide" Target="../slides/slide19.xml"/><Relationship Id="rId1" Type="http://schemas.openxmlformats.org/officeDocument/2006/relationships/notesMaster" Target="../notesMasters/notesMaster1.xml"/></Relationships>
</file>

<file path=ppt/notesSlides/_rels/notesSlide16.xml.rels><?xml version="1.0" encoding="UTF-8" standalone="yes"?>
<Relationships xmlns="http://schemas.openxmlformats.org/package/2006/relationships"><Relationship Id="rId2" Type="http://schemas.openxmlformats.org/officeDocument/2006/relationships/slide" Target="../slides/slide20.xml"/><Relationship Id="rId1" Type="http://schemas.openxmlformats.org/officeDocument/2006/relationships/notesMaster" Target="../notesMasters/notesMaster1.xml"/></Relationships>
</file>

<file path=ppt/notesSlides/_rels/notesSlide17.xml.rels><?xml version="1.0" encoding="UTF-8" standalone="yes"?>
<Relationships xmlns="http://schemas.openxmlformats.org/package/2006/relationships"><Relationship Id="rId2" Type="http://schemas.openxmlformats.org/officeDocument/2006/relationships/slide" Target="../slides/slide22.xml"/><Relationship Id="rId1" Type="http://schemas.openxmlformats.org/officeDocument/2006/relationships/notesMaster" Target="../notesMasters/notesMaster1.xml"/></Relationships>
</file>

<file path=ppt/notesSlides/_rels/notesSlide18.xml.rels><?xml version="1.0" encoding="UTF-8" standalone="yes"?>
<Relationships xmlns="http://schemas.openxmlformats.org/package/2006/relationships"><Relationship Id="rId2" Type="http://schemas.openxmlformats.org/officeDocument/2006/relationships/slide" Target="../slides/slide23.xml"/><Relationship Id="rId1" Type="http://schemas.openxmlformats.org/officeDocument/2006/relationships/notesMaster" Target="../notesMasters/notesMaster1.xml"/></Relationships>
</file>

<file path=ppt/notesSlides/_rels/notesSlide19.xml.rels><?xml version="1.0" encoding="UTF-8" standalone="yes"?>
<Relationships xmlns="http://schemas.openxmlformats.org/package/2006/relationships"><Relationship Id="rId2" Type="http://schemas.openxmlformats.org/officeDocument/2006/relationships/slide" Target="../slides/slide24.xml"/><Relationship Id="rId1" Type="http://schemas.openxmlformats.org/officeDocument/2006/relationships/notesMaster" Target="../notesMasters/notesMaster1.xml"/></Relationships>
</file>

<file path=ppt/notesSlides/_rels/notesSlide20.xml.rels><?xml version="1.0" encoding="UTF-8" standalone="yes"?>
<Relationships xmlns="http://schemas.openxmlformats.org/package/2006/relationships"><Relationship Id="rId2" Type="http://schemas.openxmlformats.org/officeDocument/2006/relationships/slide" Target="../slides/slide25.xml"/><Relationship Id="rId1" Type="http://schemas.openxmlformats.org/officeDocument/2006/relationships/notesMaster" Target="../notesMasters/notesMaster1.xml"/></Relationships>
</file>

<file path=ppt/notesSlides/_rels/notesSlide21.xml.rels><?xml version="1.0" encoding="UTF-8" standalone="yes"?>
<Relationships xmlns="http://schemas.openxmlformats.org/package/2006/relationships"><Relationship Id="rId2" Type="http://schemas.openxmlformats.org/officeDocument/2006/relationships/slide" Target="../slides/slide26.xml"/><Relationship Id="rId1" Type="http://schemas.openxmlformats.org/officeDocument/2006/relationships/notesMaster" Target="../notesMasters/notesMaster1.xml"/></Relationships>
</file>

<file path=ppt/notesSlides/_rels/notesSlide22.xml.rels><?xml version="1.0" encoding="UTF-8" standalone="yes"?>
<Relationships xmlns="http://schemas.openxmlformats.org/package/2006/relationships"><Relationship Id="rId2" Type="http://schemas.openxmlformats.org/officeDocument/2006/relationships/slide" Target="../slides/slide27.xml"/><Relationship Id="rId1" Type="http://schemas.openxmlformats.org/officeDocument/2006/relationships/notesMaster" Target="../notesMasters/notesMaster1.xml"/></Relationships>
</file>

<file path=ppt/notesSlides/_rels/notesSlide23.xml.rels><?xml version="1.0" encoding="UTF-8" standalone="yes"?>
<Relationships xmlns="http://schemas.openxmlformats.org/package/2006/relationships"><Relationship Id="rId2" Type="http://schemas.openxmlformats.org/officeDocument/2006/relationships/slide" Target="../slides/slide28.xml"/><Relationship Id="rId1" Type="http://schemas.openxmlformats.org/officeDocument/2006/relationships/notesMaster" Target="../notesMasters/notesMaster1.xml"/></Relationships>
</file>

<file path=ppt/notesSlides/_rels/notesSlide24.xml.rels><?xml version="1.0" encoding="UTF-8" standalone="yes"?>
<Relationships xmlns="http://schemas.openxmlformats.org/package/2006/relationships"><Relationship Id="rId2" Type="http://schemas.openxmlformats.org/officeDocument/2006/relationships/slide" Target="../slides/slide30.xml"/><Relationship Id="rId1" Type="http://schemas.openxmlformats.org/officeDocument/2006/relationships/notesMaster" Target="../notesMasters/notesMaster1.xml"/></Relationships>
</file>

<file path=ppt/notesSlides/_rels/notesSlide25.xml.rels><?xml version="1.0" encoding="UTF-8" standalone="yes"?>
<Relationships xmlns="http://schemas.openxmlformats.org/package/2006/relationships"><Relationship Id="rId2" Type="http://schemas.openxmlformats.org/officeDocument/2006/relationships/slide" Target="../slides/slide31.xml"/><Relationship Id="rId1" Type="http://schemas.openxmlformats.org/officeDocument/2006/relationships/notesMaster" Target="../notesMasters/notesMaster1.xml"/></Relationships>
</file>

<file path=ppt/notesSlides/_rels/notesSlide26.xml.rels><?xml version="1.0" encoding="UTF-8" standalone="yes"?>
<Relationships xmlns="http://schemas.openxmlformats.org/package/2006/relationships"><Relationship Id="rId2" Type="http://schemas.openxmlformats.org/officeDocument/2006/relationships/slide" Target="../slides/slide32.xml"/><Relationship Id="rId1" Type="http://schemas.openxmlformats.org/officeDocument/2006/relationships/notesMaster" Target="../notesMasters/notesMaster1.xml"/></Relationships>
</file>

<file path=ppt/notesSlides/_rels/notesSlide27.xml.rels><?xml version="1.0" encoding="UTF-8" standalone="yes"?>
<Relationships xmlns="http://schemas.openxmlformats.org/package/2006/relationships"><Relationship Id="rId2" Type="http://schemas.openxmlformats.org/officeDocument/2006/relationships/slide" Target="../slides/slide33.xml"/><Relationship Id="rId1" Type="http://schemas.openxmlformats.org/officeDocument/2006/relationships/notesMaster" Target="../notesMasters/notesMaster1.xml"/></Relationships>
</file>

<file path=ppt/notesSlides/_rels/notesSlide28.xml.rels><?xml version="1.0" encoding="UTF-8" standalone="yes"?>
<Relationships xmlns="http://schemas.openxmlformats.org/package/2006/relationships"><Relationship Id="rId2" Type="http://schemas.openxmlformats.org/officeDocument/2006/relationships/slide" Target="../slides/slide34.xml"/><Relationship Id="rId1" Type="http://schemas.openxmlformats.org/officeDocument/2006/relationships/notesMaster" Target="../notesMasters/notesMaster1.xml"/></Relationships>
</file>

<file path=ppt/notesSlides/_rels/notesSlide29.xml.rels><?xml version="1.0" encoding="UTF-8" standalone="yes"?>
<Relationships xmlns="http://schemas.openxmlformats.org/package/2006/relationships"><Relationship Id="rId2" Type="http://schemas.openxmlformats.org/officeDocument/2006/relationships/slide" Target="../slides/slide35.xml"/><Relationship Id="rId1" Type="http://schemas.openxmlformats.org/officeDocument/2006/relationships/notesMaster" Target="../notesMasters/notesMaster1.xml"/></Relationships>
</file>

<file path=ppt/notesSlides/_rels/notesSlide30.xml.rels><?xml version="1.0" encoding="UTF-8" standalone="yes"?>
<Relationships xmlns="http://schemas.openxmlformats.org/package/2006/relationships"><Relationship Id="rId2" Type="http://schemas.openxmlformats.org/officeDocument/2006/relationships/slide" Target="../slides/slide36.xml"/><Relationship Id="rId1" Type="http://schemas.openxmlformats.org/officeDocument/2006/relationships/notesMaster" Target="../notesMasters/notesMaster1.xml"/></Relationships>
</file>

<file path=ppt/notesSlides/_rels/notesSlide31.xml.rels><?xml version="1.0" encoding="UTF-8" standalone="yes"?>
<Relationships xmlns="http://schemas.openxmlformats.org/package/2006/relationships"><Relationship Id="rId2" Type="http://schemas.openxmlformats.org/officeDocument/2006/relationships/slide" Target="../slides/slide37.xml"/><Relationship Id="rId1" Type="http://schemas.openxmlformats.org/officeDocument/2006/relationships/notesMaster" Target="../notesMasters/notesMaster1.xml"/></Relationships>
</file>

<file path=ppt/notesSlides/_rels/notesSlide32.xml.rels><?xml version="1.0" encoding="UTF-8" standalone="yes"?>
<Relationships xmlns="http://schemas.openxmlformats.org/package/2006/relationships"><Relationship Id="rId2" Type="http://schemas.openxmlformats.org/officeDocument/2006/relationships/slide" Target="../slides/slide38.xml"/><Relationship Id="rId1" Type="http://schemas.openxmlformats.org/officeDocument/2006/relationships/notesMaster" Target="../notesMasters/notesMaster1.xml"/></Relationships>
</file>

<file path=ppt/notesSlides/_rels/notesSlide33.xml.rels><?xml version="1.0" encoding="UTF-8" standalone="yes"?>
<Relationships xmlns="http://schemas.openxmlformats.org/package/2006/relationships"><Relationship Id="rId2" Type="http://schemas.openxmlformats.org/officeDocument/2006/relationships/slide" Target="../slides/slide39.xml"/><Relationship Id="rId1" Type="http://schemas.openxmlformats.org/officeDocument/2006/relationships/notesMaster" Target="../notesMasters/notesMaster1.xml"/></Relationships>
</file>

<file path=ppt/notesSlides/_rels/notesSlide34.xml.rels><?xml version="1.0" encoding="UTF-8" standalone="yes"?>
<Relationships xmlns="http://schemas.openxmlformats.org/package/2006/relationships"><Relationship Id="rId2" Type="http://schemas.openxmlformats.org/officeDocument/2006/relationships/slide" Target="../slides/slide40.xml"/><Relationship Id="rId1" Type="http://schemas.openxmlformats.org/officeDocument/2006/relationships/notesMaster" Target="../notesMasters/notesMaster1.xml"/></Relationships>
</file>

<file path=ppt/notesSlides/_rels/notesSlide35.xml.rels><?xml version="1.0" encoding="UTF-8" standalone="yes"?>
<Relationships xmlns="http://schemas.openxmlformats.org/package/2006/relationships"><Relationship Id="rId2" Type="http://schemas.openxmlformats.org/officeDocument/2006/relationships/slide" Target="../slides/slide41.xml"/><Relationship Id="rId1" Type="http://schemas.openxmlformats.org/officeDocument/2006/relationships/notesMaster" Target="../notesMasters/notesMaster1.xml"/></Relationships>
</file>

<file path=ppt/notesSlides/_rels/notesSlide36.xml.rels><?xml version="1.0" encoding="UTF-8" standalone="yes"?>
<Relationships xmlns="http://schemas.openxmlformats.org/package/2006/relationships"><Relationship Id="rId2" Type="http://schemas.openxmlformats.org/officeDocument/2006/relationships/slide" Target="../slides/slide43.xml"/><Relationship Id="rId1" Type="http://schemas.openxmlformats.org/officeDocument/2006/relationships/notesMaster" Target="../notesMasters/notesMaster1.xml"/></Relationships>
</file>

<file path=ppt/notesSlides/_rels/notesSlide37.xml.rels><?xml version="1.0" encoding="UTF-8" standalone="yes"?>
<Relationships xmlns="http://schemas.openxmlformats.org/package/2006/relationships"><Relationship Id="rId2" Type="http://schemas.openxmlformats.org/officeDocument/2006/relationships/slide" Target="../slides/slide50.xml"/><Relationship Id="rId1" Type="http://schemas.openxmlformats.org/officeDocument/2006/relationships/notesMaster" Target="../notesMasters/notesMaster1.xml"/></Relationships>
</file>

<file path=ppt/notesSlides/_rels/notesSlide38.xml.rels><?xml version="1.0" encoding="UTF-8" standalone="yes"?>
<Relationships xmlns="http://schemas.openxmlformats.org/package/2006/relationships"><Relationship Id="rId2" Type="http://schemas.openxmlformats.org/officeDocument/2006/relationships/slide" Target="../slides/slide51.xml"/><Relationship Id="rId1" Type="http://schemas.openxmlformats.org/officeDocument/2006/relationships/notesMaster" Target="../notesMasters/notesMaster1.xml"/></Relationships>
</file>

<file path=ppt/notesSlides/_rels/notesSlide39.xml.rels><?xml version="1.0" encoding="UTF-8" standalone="yes"?>
<Relationships xmlns="http://schemas.openxmlformats.org/package/2006/relationships"><Relationship Id="rId2" Type="http://schemas.openxmlformats.org/officeDocument/2006/relationships/slide" Target="../slides/slide52.xml"/><Relationship Id="rId1" Type="http://schemas.openxmlformats.org/officeDocument/2006/relationships/notesMaster" Target="../notesMasters/notesMaster1.xml"/></Relationships>
</file>

<file path=ppt/notesSlides/_rels/notesSlide40.xml.rels><?xml version="1.0" encoding="UTF-8" standalone="yes"?>
<Relationships xmlns="http://schemas.openxmlformats.org/package/2006/relationships"><Relationship Id="rId3" Type="http://schemas.openxmlformats.org/officeDocument/2006/relationships/hyperlink" Target="http://www.made-in-nature.de/dienstleistungen/professionelles-texten/guter-text.html" TargetMode="External"/><Relationship Id="rId2" Type="http://schemas.openxmlformats.org/officeDocument/2006/relationships/slide" Target="../slides/slide53.xml"/><Relationship Id="rId1" Type="http://schemas.openxmlformats.org/officeDocument/2006/relationships/notesMaster" Target="../notesMasters/notesMaster1.xml"/></Relationships>
</file>

<file path=ppt/notesSlides/_rels/notesSlide41.xml.rels><?xml version="1.0" encoding="UTF-8" standalone="yes"?>
<Relationships xmlns="http://schemas.openxmlformats.org/package/2006/relationships"><Relationship Id="rId2" Type="http://schemas.openxmlformats.org/officeDocument/2006/relationships/slide" Target="../slides/slide54.xml"/><Relationship Id="rId1" Type="http://schemas.openxmlformats.org/officeDocument/2006/relationships/notesMaster" Target="../notesMasters/notesMaster1.xml"/></Relationships>
</file>

<file path=ppt/notesSlides/_rels/notesSlide42.xml.rels><?xml version="1.0" encoding="UTF-8" standalone="yes"?>
<Relationships xmlns="http://schemas.openxmlformats.org/package/2006/relationships"><Relationship Id="rId2" Type="http://schemas.openxmlformats.org/officeDocument/2006/relationships/slide" Target="../slides/slide55.xml"/><Relationship Id="rId1" Type="http://schemas.openxmlformats.org/officeDocument/2006/relationships/notesMaster" Target="../notesMasters/notesMaster1.xml"/></Relationships>
</file>

<file path=ppt/notesSlides/_rels/notesSlide43.xml.rels><?xml version="1.0" encoding="UTF-8" standalone="yes"?>
<Relationships xmlns="http://schemas.openxmlformats.org/package/2006/relationships"><Relationship Id="rId2" Type="http://schemas.openxmlformats.org/officeDocument/2006/relationships/slide" Target="../slides/slide57.xml"/><Relationship Id="rId1" Type="http://schemas.openxmlformats.org/officeDocument/2006/relationships/notesMaster" Target="../notesMasters/notesMaster1.xml"/></Relationships>
</file>

<file path=ppt/notesSlides/_rels/notesSlide44.xml.rels><?xml version="1.0" encoding="UTF-8" standalone="yes"?>
<Relationships xmlns="http://schemas.openxmlformats.org/package/2006/relationships"><Relationship Id="rId2" Type="http://schemas.openxmlformats.org/officeDocument/2006/relationships/slide" Target="../slides/slide58.xml"/><Relationship Id="rId1" Type="http://schemas.openxmlformats.org/officeDocument/2006/relationships/notesMaster" Target="../notesMasters/notesMaster1.xml"/></Relationships>
</file>

<file path=ppt/notesSlides/_rels/notesSlide45.xml.rels><?xml version="1.0" encoding="UTF-8" standalone="yes"?>
<Relationships xmlns="http://schemas.openxmlformats.org/package/2006/relationships"><Relationship Id="rId2" Type="http://schemas.openxmlformats.org/officeDocument/2006/relationships/slide" Target="../slides/slide59.xml"/><Relationship Id="rId1" Type="http://schemas.openxmlformats.org/officeDocument/2006/relationships/notesMaster" Target="../notesMasters/notesMaster1.xml"/></Relationships>
</file>

<file path=ppt/notesSlides/_rels/notesSlide46.xml.rels><?xml version="1.0" encoding="UTF-8" standalone="yes"?>
<Relationships xmlns="http://schemas.openxmlformats.org/package/2006/relationships"><Relationship Id="rId2" Type="http://schemas.openxmlformats.org/officeDocument/2006/relationships/slide" Target="../slides/slide61.xml"/><Relationship Id="rId1" Type="http://schemas.openxmlformats.org/officeDocument/2006/relationships/notesMaster" Target="../notesMasters/notesMaster1.xml"/></Relationships>
</file>

<file path=ppt/notesSlides/_rels/notesSlide47.xml.rels><?xml version="1.0" encoding="UTF-8" standalone="yes"?>
<Relationships xmlns="http://schemas.openxmlformats.org/package/2006/relationships"><Relationship Id="rId2" Type="http://schemas.openxmlformats.org/officeDocument/2006/relationships/slide" Target="../slides/slide62.xml"/><Relationship Id="rId1" Type="http://schemas.openxmlformats.org/officeDocument/2006/relationships/notesMaster" Target="../notesMasters/notesMaster1.xml"/></Relationships>
</file>

<file path=ppt/notesSlides/_rels/notesSlide48.xml.rels><?xml version="1.0" encoding="UTF-8" standalone="yes"?>
<Relationships xmlns="http://schemas.openxmlformats.org/package/2006/relationships"><Relationship Id="rId2" Type="http://schemas.openxmlformats.org/officeDocument/2006/relationships/slide" Target="../slides/slide63.xml"/><Relationship Id="rId1" Type="http://schemas.openxmlformats.org/officeDocument/2006/relationships/notesMaster" Target="../notesMasters/notesMaster1.xml"/></Relationships>
</file>

<file path=ppt/notesSlides/_rels/notesSlide49.xml.rels><?xml version="1.0" encoding="UTF-8" standalone="yes"?>
<Relationships xmlns="http://schemas.openxmlformats.org/package/2006/relationships"><Relationship Id="rId2" Type="http://schemas.openxmlformats.org/officeDocument/2006/relationships/slide" Target="../slides/slide64.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a:t>
            </a:fld>
            <a:endParaRPr lang="de-DE"/>
          </a:p>
        </p:txBody>
      </p:sp>
    </p:spTree>
    <p:extLst>
      <p:ext uri="{BB962C8B-B14F-4D97-AF65-F5344CB8AC3E}">
        <p14:creationId xmlns:p14="http://schemas.microsoft.com/office/powerpoint/2010/main" val="197598597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a:t>
            </a:fld>
            <a:endParaRPr lang="de-DE"/>
          </a:p>
        </p:txBody>
      </p:sp>
    </p:spTree>
    <p:extLst>
      <p:ext uri="{BB962C8B-B14F-4D97-AF65-F5344CB8AC3E}">
        <p14:creationId xmlns:p14="http://schemas.microsoft.com/office/powerpoint/2010/main" val="2303513941"/>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a:t>
            </a:fld>
            <a:endParaRPr lang="de-DE"/>
          </a:p>
        </p:txBody>
      </p:sp>
    </p:spTree>
    <p:extLst>
      <p:ext uri="{BB962C8B-B14F-4D97-AF65-F5344CB8AC3E}">
        <p14:creationId xmlns:p14="http://schemas.microsoft.com/office/powerpoint/2010/main" val="3036734526"/>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a:t>
            </a:fld>
            <a:endParaRPr lang="de-DE"/>
          </a:p>
        </p:txBody>
      </p:sp>
    </p:spTree>
    <p:extLst>
      <p:ext uri="{BB962C8B-B14F-4D97-AF65-F5344CB8AC3E}">
        <p14:creationId xmlns:p14="http://schemas.microsoft.com/office/powerpoint/2010/main" val="1554707366"/>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a:t>
            </a:fld>
            <a:endParaRPr lang="de-DE"/>
          </a:p>
        </p:txBody>
      </p:sp>
    </p:spTree>
    <p:extLst>
      <p:ext uri="{BB962C8B-B14F-4D97-AF65-F5344CB8AC3E}">
        <p14:creationId xmlns:p14="http://schemas.microsoft.com/office/powerpoint/2010/main" val="1542342116"/>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7</a:t>
            </a:fld>
            <a:endParaRPr lang="de-DE"/>
          </a:p>
        </p:txBody>
      </p:sp>
    </p:spTree>
    <p:extLst>
      <p:ext uri="{BB962C8B-B14F-4D97-AF65-F5344CB8AC3E}">
        <p14:creationId xmlns:p14="http://schemas.microsoft.com/office/powerpoint/2010/main" val="195872927"/>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8</a:t>
            </a:fld>
            <a:endParaRPr lang="de-DE"/>
          </a:p>
        </p:txBody>
      </p:sp>
    </p:spTree>
    <p:extLst>
      <p:ext uri="{BB962C8B-B14F-4D97-AF65-F5344CB8AC3E}">
        <p14:creationId xmlns:p14="http://schemas.microsoft.com/office/powerpoint/2010/main" val="3075884964"/>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10</a:t>
            </a:fld>
            <a:endParaRPr lang="de-DE"/>
          </a:p>
        </p:txBody>
      </p:sp>
    </p:spTree>
    <p:extLst>
      <p:ext uri="{BB962C8B-B14F-4D97-AF65-F5344CB8AC3E}">
        <p14:creationId xmlns:p14="http://schemas.microsoft.com/office/powerpoint/2010/main" val="3032300302"/>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11</a:t>
            </a:fld>
            <a:endParaRPr lang="de-DE"/>
          </a:p>
        </p:txBody>
      </p:sp>
    </p:spTree>
    <p:extLst>
      <p:ext uri="{BB962C8B-B14F-4D97-AF65-F5344CB8AC3E}">
        <p14:creationId xmlns:p14="http://schemas.microsoft.com/office/powerpoint/2010/main" val="1510426852"/>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12</a:t>
            </a:fld>
            <a:endParaRPr lang="de-DE"/>
          </a:p>
        </p:txBody>
      </p:sp>
    </p:spTree>
    <p:extLst>
      <p:ext uri="{BB962C8B-B14F-4D97-AF65-F5344CB8AC3E}">
        <p14:creationId xmlns:p14="http://schemas.microsoft.com/office/powerpoint/2010/main" val="187996976"/>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15</a:t>
            </a:fld>
            <a:endParaRPr lang="de-DE"/>
          </a:p>
        </p:txBody>
      </p:sp>
    </p:spTree>
    <p:extLst>
      <p:ext uri="{BB962C8B-B14F-4D97-AF65-F5344CB8AC3E}">
        <p14:creationId xmlns:p14="http://schemas.microsoft.com/office/powerpoint/2010/main" val="732075282"/>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16</a:t>
            </a:fld>
            <a:endParaRPr lang="de-DE"/>
          </a:p>
        </p:txBody>
      </p:sp>
    </p:spTree>
    <p:extLst>
      <p:ext uri="{BB962C8B-B14F-4D97-AF65-F5344CB8AC3E}">
        <p14:creationId xmlns:p14="http://schemas.microsoft.com/office/powerpoint/2010/main" val="3496448242"/>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17</a:t>
            </a:fld>
            <a:endParaRPr lang="de-DE"/>
          </a:p>
        </p:txBody>
      </p:sp>
    </p:spTree>
    <p:extLst>
      <p:ext uri="{BB962C8B-B14F-4D97-AF65-F5344CB8AC3E}">
        <p14:creationId xmlns:p14="http://schemas.microsoft.com/office/powerpoint/2010/main" val="3877712561"/>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18</a:t>
            </a:fld>
            <a:endParaRPr lang="de-DE"/>
          </a:p>
        </p:txBody>
      </p:sp>
    </p:spTree>
    <p:extLst>
      <p:ext uri="{BB962C8B-B14F-4D97-AF65-F5344CB8AC3E}">
        <p14:creationId xmlns:p14="http://schemas.microsoft.com/office/powerpoint/2010/main" val="352972291"/>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19</a:t>
            </a:fld>
            <a:endParaRPr lang="de-DE"/>
          </a:p>
        </p:txBody>
      </p:sp>
    </p:spTree>
    <p:extLst>
      <p:ext uri="{BB962C8B-B14F-4D97-AF65-F5344CB8AC3E}">
        <p14:creationId xmlns:p14="http://schemas.microsoft.com/office/powerpoint/2010/main" val="140756174"/>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20</a:t>
            </a:fld>
            <a:endParaRPr lang="de-DE"/>
          </a:p>
        </p:txBody>
      </p:sp>
    </p:spTree>
    <p:extLst>
      <p:ext uri="{BB962C8B-B14F-4D97-AF65-F5344CB8AC3E}">
        <p14:creationId xmlns:p14="http://schemas.microsoft.com/office/powerpoint/2010/main" val="62146128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22</a:t>
            </a:fld>
            <a:endParaRPr lang="de-DE"/>
          </a:p>
        </p:txBody>
      </p:sp>
    </p:spTree>
    <p:extLst>
      <p:ext uri="{BB962C8B-B14F-4D97-AF65-F5344CB8AC3E}">
        <p14:creationId xmlns:p14="http://schemas.microsoft.com/office/powerpoint/2010/main" val="3182316676"/>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23</a:t>
            </a:fld>
            <a:endParaRPr lang="de-DE"/>
          </a:p>
        </p:txBody>
      </p:sp>
    </p:spTree>
    <p:extLst>
      <p:ext uri="{BB962C8B-B14F-4D97-AF65-F5344CB8AC3E}">
        <p14:creationId xmlns:p14="http://schemas.microsoft.com/office/powerpoint/2010/main" val="2794127927"/>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24</a:t>
            </a:fld>
            <a:endParaRPr lang="de-DE"/>
          </a:p>
        </p:txBody>
      </p:sp>
    </p:spTree>
    <p:extLst>
      <p:ext uri="{BB962C8B-B14F-4D97-AF65-F5344CB8AC3E}">
        <p14:creationId xmlns:p14="http://schemas.microsoft.com/office/powerpoint/2010/main" val="3132929648"/>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25</a:t>
            </a:fld>
            <a:endParaRPr lang="de-DE"/>
          </a:p>
        </p:txBody>
      </p:sp>
    </p:spTree>
    <p:extLst>
      <p:ext uri="{BB962C8B-B14F-4D97-AF65-F5344CB8AC3E}">
        <p14:creationId xmlns:p14="http://schemas.microsoft.com/office/powerpoint/2010/main" val="2657288610"/>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26</a:t>
            </a:fld>
            <a:endParaRPr lang="de-DE"/>
          </a:p>
        </p:txBody>
      </p:sp>
    </p:spTree>
    <p:extLst>
      <p:ext uri="{BB962C8B-B14F-4D97-AF65-F5344CB8AC3E}">
        <p14:creationId xmlns:p14="http://schemas.microsoft.com/office/powerpoint/2010/main" val="3457707060"/>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27</a:t>
            </a:fld>
            <a:endParaRPr lang="de-DE"/>
          </a:p>
        </p:txBody>
      </p:sp>
    </p:spTree>
    <p:extLst>
      <p:ext uri="{BB962C8B-B14F-4D97-AF65-F5344CB8AC3E}">
        <p14:creationId xmlns:p14="http://schemas.microsoft.com/office/powerpoint/2010/main" val="1635752876"/>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28</a:t>
            </a:fld>
            <a:endParaRPr lang="de-DE"/>
          </a:p>
        </p:txBody>
      </p:sp>
    </p:spTree>
    <p:extLst>
      <p:ext uri="{BB962C8B-B14F-4D97-AF65-F5344CB8AC3E}">
        <p14:creationId xmlns:p14="http://schemas.microsoft.com/office/powerpoint/2010/main" val="1501559756"/>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30</a:t>
            </a:fld>
            <a:endParaRPr lang="de-DE"/>
          </a:p>
        </p:txBody>
      </p:sp>
    </p:spTree>
    <p:extLst>
      <p:ext uri="{BB962C8B-B14F-4D97-AF65-F5344CB8AC3E}">
        <p14:creationId xmlns:p14="http://schemas.microsoft.com/office/powerpoint/2010/main" val="1055036591"/>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31</a:t>
            </a:fld>
            <a:endParaRPr lang="de-DE"/>
          </a:p>
        </p:txBody>
      </p:sp>
    </p:spTree>
    <p:extLst>
      <p:ext uri="{BB962C8B-B14F-4D97-AF65-F5344CB8AC3E}">
        <p14:creationId xmlns:p14="http://schemas.microsoft.com/office/powerpoint/2010/main" val="3482563958"/>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32</a:t>
            </a:fld>
            <a:endParaRPr lang="de-DE"/>
          </a:p>
        </p:txBody>
      </p:sp>
    </p:spTree>
    <p:extLst>
      <p:ext uri="{BB962C8B-B14F-4D97-AF65-F5344CB8AC3E}">
        <p14:creationId xmlns:p14="http://schemas.microsoft.com/office/powerpoint/2010/main" val="162334217"/>
      </p:ext>
    </p:extLst>
  </p:cSld>
  <p:clrMapOvr>
    <a:masterClrMapping/>
  </p:clrMapOvr>
</p:notes>
</file>

<file path=ppt/notesSlides/notesSlide2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33</a:t>
            </a:fld>
            <a:endParaRPr lang="de-DE"/>
          </a:p>
        </p:txBody>
      </p:sp>
    </p:spTree>
    <p:extLst>
      <p:ext uri="{BB962C8B-B14F-4D97-AF65-F5344CB8AC3E}">
        <p14:creationId xmlns:p14="http://schemas.microsoft.com/office/powerpoint/2010/main" val="2406188086"/>
      </p:ext>
    </p:extLst>
  </p:cSld>
  <p:clrMapOvr>
    <a:masterClrMapping/>
  </p:clrMapOvr>
</p:notes>
</file>

<file path=ppt/notesSlides/notesSlide2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34</a:t>
            </a:fld>
            <a:endParaRPr lang="de-DE"/>
          </a:p>
        </p:txBody>
      </p:sp>
    </p:spTree>
    <p:extLst>
      <p:ext uri="{BB962C8B-B14F-4D97-AF65-F5344CB8AC3E}">
        <p14:creationId xmlns:p14="http://schemas.microsoft.com/office/powerpoint/2010/main" val="20526196"/>
      </p:ext>
    </p:extLst>
  </p:cSld>
  <p:clrMapOvr>
    <a:masterClrMapping/>
  </p:clrMapOvr>
</p:notes>
</file>

<file path=ppt/notesSlides/notesSlide2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35</a:t>
            </a:fld>
            <a:endParaRPr lang="de-DE"/>
          </a:p>
        </p:txBody>
      </p:sp>
    </p:spTree>
    <p:extLst>
      <p:ext uri="{BB962C8B-B14F-4D97-AF65-F5344CB8AC3E}">
        <p14:creationId xmlns:p14="http://schemas.microsoft.com/office/powerpoint/2010/main" val="3038647038"/>
      </p:ext>
    </p:extLst>
  </p:cSld>
  <p:clrMapOvr>
    <a:masterClrMapping/>
  </p:clrMapOvr>
</p:notes>
</file>

<file path=ppt/notesSlides/notesSlide3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36</a:t>
            </a:fld>
            <a:endParaRPr lang="de-DE"/>
          </a:p>
        </p:txBody>
      </p:sp>
    </p:spTree>
    <p:extLst>
      <p:ext uri="{BB962C8B-B14F-4D97-AF65-F5344CB8AC3E}">
        <p14:creationId xmlns:p14="http://schemas.microsoft.com/office/powerpoint/2010/main" val="185874915"/>
      </p:ext>
    </p:extLst>
  </p:cSld>
  <p:clrMapOvr>
    <a:masterClrMapping/>
  </p:clrMapOvr>
</p:notes>
</file>

<file path=ppt/notesSlides/notesSlide3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37</a:t>
            </a:fld>
            <a:endParaRPr lang="de-DE"/>
          </a:p>
        </p:txBody>
      </p:sp>
    </p:spTree>
    <p:extLst>
      <p:ext uri="{BB962C8B-B14F-4D97-AF65-F5344CB8AC3E}">
        <p14:creationId xmlns:p14="http://schemas.microsoft.com/office/powerpoint/2010/main" val="4030817351"/>
      </p:ext>
    </p:extLst>
  </p:cSld>
  <p:clrMapOvr>
    <a:masterClrMapping/>
  </p:clrMapOvr>
</p:notes>
</file>

<file path=ppt/notesSlides/notesSlide3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38</a:t>
            </a:fld>
            <a:endParaRPr lang="de-DE"/>
          </a:p>
        </p:txBody>
      </p:sp>
    </p:spTree>
    <p:extLst>
      <p:ext uri="{BB962C8B-B14F-4D97-AF65-F5344CB8AC3E}">
        <p14:creationId xmlns:p14="http://schemas.microsoft.com/office/powerpoint/2010/main" val="3301014218"/>
      </p:ext>
    </p:extLst>
  </p:cSld>
  <p:clrMapOvr>
    <a:masterClrMapping/>
  </p:clrMapOvr>
</p:notes>
</file>

<file path=ppt/notesSlides/notesSlide3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39</a:t>
            </a:fld>
            <a:endParaRPr lang="de-DE"/>
          </a:p>
        </p:txBody>
      </p:sp>
    </p:spTree>
    <p:extLst>
      <p:ext uri="{BB962C8B-B14F-4D97-AF65-F5344CB8AC3E}">
        <p14:creationId xmlns:p14="http://schemas.microsoft.com/office/powerpoint/2010/main" val="2202507592"/>
      </p:ext>
    </p:extLst>
  </p:cSld>
  <p:clrMapOvr>
    <a:masterClrMapping/>
  </p:clrMapOvr>
</p:notes>
</file>

<file path=ppt/notesSlides/notesSlide3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40</a:t>
            </a:fld>
            <a:endParaRPr lang="de-DE"/>
          </a:p>
        </p:txBody>
      </p:sp>
    </p:spTree>
    <p:extLst>
      <p:ext uri="{BB962C8B-B14F-4D97-AF65-F5344CB8AC3E}">
        <p14:creationId xmlns:p14="http://schemas.microsoft.com/office/powerpoint/2010/main" val="1544290602"/>
      </p:ext>
    </p:extLst>
  </p:cSld>
  <p:clrMapOvr>
    <a:masterClrMapping/>
  </p:clrMapOvr>
</p:notes>
</file>

<file path=ppt/notesSlides/notesSlide3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41</a:t>
            </a:fld>
            <a:endParaRPr lang="de-DE"/>
          </a:p>
        </p:txBody>
      </p:sp>
    </p:spTree>
    <p:extLst>
      <p:ext uri="{BB962C8B-B14F-4D97-AF65-F5344CB8AC3E}">
        <p14:creationId xmlns:p14="http://schemas.microsoft.com/office/powerpoint/2010/main" val="2332522016"/>
      </p:ext>
    </p:extLst>
  </p:cSld>
  <p:clrMapOvr>
    <a:masterClrMapping/>
  </p:clrMapOvr>
</p:notes>
</file>

<file path=ppt/notesSlides/notesSlide3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43</a:t>
            </a:fld>
            <a:endParaRPr lang="de-DE"/>
          </a:p>
        </p:txBody>
      </p:sp>
    </p:spTree>
    <p:extLst>
      <p:ext uri="{BB962C8B-B14F-4D97-AF65-F5344CB8AC3E}">
        <p14:creationId xmlns:p14="http://schemas.microsoft.com/office/powerpoint/2010/main" val="1126450242"/>
      </p:ext>
    </p:extLst>
  </p:cSld>
  <p:clrMapOvr>
    <a:masterClrMapping/>
  </p:clrMapOvr>
</p:notes>
</file>

<file path=ppt/notesSlides/notesSlide3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50</a:t>
            </a:fld>
            <a:endParaRPr lang="de-DE"/>
          </a:p>
        </p:txBody>
      </p:sp>
    </p:spTree>
    <p:extLst>
      <p:ext uri="{BB962C8B-B14F-4D97-AF65-F5344CB8AC3E}">
        <p14:creationId xmlns:p14="http://schemas.microsoft.com/office/powerpoint/2010/main" val="1646675153"/>
      </p:ext>
    </p:extLst>
  </p:cSld>
  <p:clrMapOvr>
    <a:masterClrMapping/>
  </p:clrMapOvr>
</p:notes>
</file>

<file path=ppt/notesSlides/notesSlide3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51</a:t>
            </a:fld>
            <a:endParaRPr lang="de-DE"/>
          </a:p>
        </p:txBody>
      </p:sp>
    </p:spTree>
    <p:extLst>
      <p:ext uri="{BB962C8B-B14F-4D97-AF65-F5344CB8AC3E}">
        <p14:creationId xmlns:p14="http://schemas.microsoft.com/office/powerpoint/2010/main" val="2138899491"/>
      </p:ext>
    </p:extLst>
  </p:cSld>
  <p:clrMapOvr>
    <a:masterClrMapping/>
  </p:clrMapOvr>
</p:notes>
</file>

<file path=ppt/notesSlides/notesSlide3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2770" name="Folienbildplatzhalter 1"/>
          <p:cNvSpPr>
            <a:spLocks noGrp="1" noRot="1" noChangeAspect="1" noTextEdit="1"/>
          </p:cNvSpPr>
          <p:nvPr>
            <p:ph type="sldImg"/>
          </p:nvPr>
        </p:nvSpPr>
        <p:spPr>
          <a:ln/>
        </p:spPr>
      </p:sp>
      <p:sp>
        <p:nvSpPr>
          <p:cNvPr id="32771" name="Notizenplatzhalter 2"/>
          <p:cNvSpPr>
            <a:spLocks noGrp="1"/>
          </p:cNvSpPr>
          <p:nvPr>
            <p:ph type="body" idx="1"/>
          </p:nvPr>
        </p:nvSpPr>
        <p:spPr>
          <a:noFill/>
          <a:ln/>
        </p:spPr>
        <p:txBody>
          <a:bodyPr/>
          <a:lstStyle/>
          <a:p>
            <a:r>
              <a:rPr lang="de-DE" smtClean="0">
                <a:ea typeface="ＭＳ Ｐゴシック" pitchFamily="34" charset="-128"/>
              </a:rPr>
              <a:t>Nachdem der Quellcode gescannt wurde, wird es nach einem unbekannten Algorithmus ausgewertet</a:t>
            </a:r>
          </a:p>
        </p:txBody>
      </p:sp>
      <p:sp>
        <p:nvSpPr>
          <p:cNvPr id="32772" name="Foliennummernplatzhalter 3"/>
          <p:cNvSpPr>
            <a:spLocks noGrp="1"/>
          </p:cNvSpPr>
          <p:nvPr>
            <p:ph type="sldNum" sz="quarter" idx="5"/>
          </p:nvPr>
        </p:nvSpPr>
        <p:spPr>
          <a:noFill/>
        </p:spPr>
        <p:txBody>
          <a:bodyPr/>
          <a:lstStyle/>
          <a:p>
            <a:fld id="{1B510C32-1486-414F-A996-07011BE90FCE}" type="slidenum">
              <a:rPr lang="de-DE" smtClean="0">
                <a:latin typeface="Arial" charset="0"/>
                <a:ea typeface="ＭＳ Ｐゴシック" pitchFamily="34" charset="-128"/>
              </a:rPr>
              <a:pPr/>
              <a:t>52</a:t>
            </a:fld>
            <a:endParaRPr lang="de-DE" smtClean="0">
              <a:latin typeface="Arial" charset="0"/>
              <a:ea typeface="ＭＳ Ｐゴシック" pitchFamily="34" charset="-128"/>
            </a:endParaRPr>
          </a:p>
        </p:txBody>
      </p:sp>
    </p:spTree>
  </p:cSld>
  <p:clrMapOvr>
    <a:masterClrMapping/>
  </p:clrMapOvr>
</p:notes>
</file>

<file path=ppt/notesSlides/notesSlide4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a:t>Guter Text für Suchmaschinen und Benutzer...</a:t>
            </a:r>
            <a:endParaRPr lang="de-DE" b="1" dirty="0" smtClean="0"/>
          </a:p>
          <a:p>
            <a:endParaRPr lang="de-DE" dirty="0"/>
          </a:p>
          <a:p>
            <a:r>
              <a:rPr lang="de-DE" dirty="0"/>
              <a:t>1. ...ist übersichtlich gegliedert und ausgezeichnet</a:t>
            </a:r>
            <a:endParaRPr lang="de-DE" b="1" dirty="0" smtClean="0"/>
          </a:p>
          <a:p>
            <a:r>
              <a:rPr lang="de-DE" dirty="0"/>
              <a:t>Gliederungen machen Text deutlich besser lesbar</a:t>
            </a:r>
            <a:endParaRPr lang="de-DE" b="1" dirty="0" smtClean="0"/>
          </a:p>
          <a:p>
            <a:r>
              <a:rPr lang="de-DE" b="1" dirty="0"/>
              <a:t>Und nicht nur das:</a:t>
            </a:r>
            <a:r>
              <a:rPr lang="de-DE" dirty="0"/>
              <a:t> Korrekt ausgezeichnete und gut gegliederte Texte sind </a:t>
            </a:r>
            <a:r>
              <a:rPr lang="de-DE" dirty="0" err="1"/>
              <a:t>scanbar</a:t>
            </a:r>
            <a:r>
              <a:rPr lang="de-DE" dirty="0"/>
              <a:t>. Der User kann also mit einen Blick entscheiden, welchen Abschnitt er interessant findet.</a:t>
            </a:r>
            <a:endParaRPr lang="de-DE" dirty="0" smtClean="0"/>
          </a:p>
          <a:p>
            <a:r>
              <a:rPr lang="de-DE" b="1" dirty="0" smtClean="0"/>
              <a:t>Gliederungen sind unter anderem:</a:t>
            </a:r>
            <a:endParaRPr lang="de-DE" dirty="0" smtClean="0"/>
          </a:p>
          <a:p>
            <a:r>
              <a:rPr lang="de-DE" dirty="0" smtClean="0"/>
              <a:t>Absätze</a:t>
            </a:r>
          </a:p>
          <a:p>
            <a:r>
              <a:rPr lang="de-DE" dirty="0" smtClean="0"/>
              <a:t>Auflistungen</a:t>
            </a:r>
          </a:p>
          <a:p>
            <a:r>
              <a:rPr lang="de-DE" dirty="0" smtClean="0"/>
              <a:t>Aufzählungen</a:t>
            </a:r>
          </a:p>
          <a:p>
            <a:r>
              <a:rPr lang="de-DE" dirty="0" smtClean="0"/>
              <a:t>besonders formatiert</a:t>
            </a:r>
          </a:p>
          <a:p>
            <a:r>
              <a:rPr lang="de-DE" b="1" dirty="0" smtClean="0"/>
              <a:t>fett markiert</a:t>
            </a:r>
            <a:endParaRPr lang="de-DE" dirty="0" smtClean="0"/>
          </a:p>
          <a:p>
            <a:r>
              <a:rPr lang="de-DE" b="1" dirty="0" smtClean="0"/>
              <a:t>Und: Suchmaschinen lieben korrekt ausgezeichneten und gegliederten Content!</a:t>
            </a:r>
            <a:endParaRPr lang="de-DE" dirty="0" smtClean="0"/>
          </a:p>
          <a:p>
            <a:endParaRPr lang="de-DE" b="1" dirty="0" smtClean="0"/>
          </a:p>
          <a:p>
            <a:r>
              <a:rPr lang="de-DE" b="1" dirty="0" smtClean="0"/>
              <a:t>2. ...stellt die entscheidenden Aussagen in den Vordergrund</a:t>
            </a:r>
          </a:p>
          <a:p>
            <a:r>
              <a:rPr lang="de-DE" b="1" dirty="0" smtClean="0"/>
              <a:t>"Wir formulieren für Sie Texte.</a:t>
            </a:r>
            <a:r>
              <a:rPr lang="de-DE" dirty="0" smtClean="0"/>
              <a:t> Die Tipps und Hinweise auf dieser Seite dienen zu Ihrer Informationen und der Beschreibung unsere Dienstleistungen."</a:t>
            </a:r>
          </a:p>
          <a:p>
            <a:r>
              <a:rPr lang="de-DE" dirty="0" smtClean="0"/>
              <a:t>Mehr braucht es doch nicht!</a:t>
            </a:r>
          </a:p>
          <a:p>
            <a:endParaRPr lang="de-DE" b="1" dirty="0" smtClean="0"/>
          </a:p>
          <a:p>
            <a:r>
              <a:rPr lang="de-DE" b="1" dirty="0" smtClean="0"/>
              <a:t>3. ...ist durchweg positiv formuliert</a:t>
            </a:r>
          </a:p>
          <a:p>
            <a:r>
              <a:rPr lang="de-DE" dirty="0" smtClean="0"/>
              <a:t>Negativformulierungen sind </a:t>
            </a:r>
            <a:r>
              <a:rPr lang="de-DE" b="1" dirty="0" smtClean="0"/>
              <a:t>leider</a:t>
            </a:r>
            <a:r>
              <a:rPr lang="de-DE" dirty="0" smtClean="0"/>
              <a:t> alltäglicher und selbstverständlicher Bestandteil unserer Kommunikation. Sie erzeugen Blockaden und sorgen häufig dafür, dass genau das Gegenteil von dem eintritt, was man mit Ihnen eigentlich erreichen möchte: man - und was viel tragischer ist: Ihr Leser - fühlt sich schlecht.</a:t>
            </a:r>
          </a:p>
          <a:p>
            <a:r>
              <a:rPr lang="de-DE" b="1" dirty="0" smtClean="0"/>
              <a:t>Negativformulierungen sind Kommunikationskiller!</a:t>
            </a:r>
            <a:endParaRPr lang="de-DE" dirty="0" smtClean="0"/>
          </a:p>
          <a:p>
            <a:r>
              <a:rPr lang="de-DE" b="1" dirty="0" smtClean="0"/>
              <a:t>Ganz schlecht: "weg von":</a:t>
            </a:r>
          </a:p>
          <a:p>
            <a:r>
              <a:rPr lang="de-DE" i="1" dirty="0" smtClean="0"/>
              <a:t>"Wir müssen dringend was an unserer schlechten Suchmaschinenplatzierung machen. Die Texte sind aber auch wirklich unter aller Kanone. Wer hat den Mist eigentlich geschrieben? Das müssen wir dringend mal angehen, ansonsten können wir bei Google einpacken."</a:t>
            </a:r>
            <a:endParaRPr lang="de-DE" dirty="0" smtClean="0"/>
          </a:p>
          <a:p>
            <a:r>
              <a:rPr lang="de-DE" dirty="0" smtClean="0"/>
              <a:t>&lt;</a:t>
            </a:r>
            <a:r>
              <a:rPr lang="de-DE" dirty="0" err="1" smtClean="0"/>
              <a:t>Ironiemodus</a:t>
            </a:r>
            <a:r>
              <a:rPr lang="de-DE" dirty="0" smtClean="0"/>
              <a:t>&gt;</a:t>
            </a:r>
            <a:r>
              <a:rPr lang="de-DE" b="1" dirty="0" smtClean="0"/>
              <a:t>Das motiviert doch richtig, oder</a:t>
            </a:r>
            <a:r>
              <a:rPr lang="de-DE" dirty="0" smtClean="0"/>
              <a:t>?&lt;/</a:t>
            </a:r>
            <a:r>
              <a:rPr lang="de-DE" dirty="0" err="1" smtClean="0"/>
              <a:t>Ironiemodus</a:t>
            </a:r>
            <a:r>
              <a:rPr lang="de-DE" dirty="0" smtClean="0"/>
              <a:t>&gt;</a:t>
            </a:r>
          </a:p>
          <a:p>
            <a:r>
              <a:rPr lang="de-DE" b="1" dirty="0" smtClean="0"/>
              <a:t>Optimal: "hin zu":</a:t>
            </a:r>
          </a:p>
          <a:p>
            <a:r>
              <a:rPr lang="de-DE" i="1" dirty="0" smtClean="0"/>
              <a:t>"Mit ein paar neuen Texten lässt sich die Platzierung unserer Seiten in Suchmaschinen erheblich verbessern. Die alten Texte bieten genug Material, damit wir in wenigen Wochen wieder auf Seite eins bei Google sind. Also, gehen wir es an!"</a:t>
            </a:r>
            <a:endParaRPr lang="de-DE" dirty="0" smtClean="0"/>
          </a:p>
          <a:p>
            <a:endParaRPr lang="de-DE" b="1" dirty="0" smtClean="0"/>
          </a:p>
          <a:p>
            <a:r>
              <a:rPr lang="de-DE" b="1" dirty="0" smtClean="0"/>
              <a:t>4. ...verwendet aktive, dynamische Sprache</a:t>
            </a:r>
          </a:p>
          <a:p>
            <a:r>
              <a:rPr lang="de-DE" i="1" dirty="0" smtClean="0"/>
              <a:t>"Unser Anliegen ist die Optimierung Ihrer Inhalte unter Berücksichtigung moderner </a:t>
            </a:r>
            <a:r>
              <a:rPr lang="de-DE" i="1" dirty="0" err="1" smtClean="0"/>
              <a:t>Suchaschinenoptimierungs</a:t>
            </a:r>
            <a:r>
              <a:rPr lang="de-DE" i="1" dirty="0" smtClean="0"/>
              <a:t>-Konzepte und Kommunikations-Strategien."</a:t>
            </a:r>
            <a:endParaRPr lang="de-DE" dirty="0" smtClean="0"/>
          </a:p>
          <a:p>
            <a:r>
              <a:rPr lang="de-DE" dirty="0" smtClean="0"/>
              <a:t>Klingt langweilig, oder?</a:t>
            </a:r>
          </a:p>
          <a:p>
            <a:r>
              <a:rPr lang="de-DE" i="1" dirty="0" smtClean="0"/>
              <a:t>"Wir optimieren Ihre Texte für Google und Co., gestalten sie lesbar und sorgen mit kreativen Textideen dafür, dass Ihre User gerne wiederkommen."</a:t>
            </a:r>
            <a:endParaRPr lang="de-DE" dirty="0" smtClean="0"/>
          </a:p>
          <a:p>
            <a:endParaRPr lang="de-DE" b="1" dirty="0" smtClean="0"/>
          </a:p>
          <a:p>
            <a:r>
              <a:rPr lang="de-DE" b="1" dirty="0" smtClean="0"/>
              <a:t>5. ...ist einfach zu verstehen</a:t>
            </a:r>
          </a:p>
          <a:p>
            <a:r>
              <a:rPr lang="de-DE" i="1" dirty="0" smtClean="0"/>
              <a:t>"Gerade für große Unternehmen ist die Relevanz von </a:t>
            </a:r>
            <a:r>
              <a:rPr lang="de-DE" i="1" dirty="0" err="1" smtClean="0"/>
              <a:t>Customized</a:t>
            </a:r>
            <a:r>
              <a:rPr lang="de-DE" i="1" dirty="0" smtClean="0"/>
              <a:t> Content ein zentraler Erfolgsfaktor im B-</a:t>
            </a:r>
            <a:r>
              <a:rPr lang="de-DE" i="1" dirty="0" err="1" smtClean="0"/>
              <a:t>to</a:t>
            </a:r>
            <a:r>
              <a:rPr lang="de-DE" i="1" dirty="0" smtClean="0"/>
              <a:t>-B- und B-</a:t>
            </a:r>
            <a:r>
              <a:rPr lang="de-DE" i="1" dirty="0" err="1" smtClean="0"/>
              <a:t>to</a:t>
            </a:r>
            <a:r>
              <a:rPr lang="de-DE" i="1" dirty="0" smtClean="0"/>
              <a:t>-C-Sektor, der Auswirkungen auf sämtliche Faktoren der zentralen Unternehmenskommunikation und Corporate Identity hat. Features wie Content Services, unternehmenseigene Nachrichten-Streams oder eine </a:t>
            </a:r>
            <a:r>
              <a:rPr lang="de-DE" i="1" dirty="0" err="1" smtClean="0"/>
              <a:t>Social</a:t>
            </a:r>
            <a:r>
              <a:rPr lang="de-DE" i="1" dirty="0" smtClean="0"/>
              <a:t>-Media-Strategie sollten originärer Bestandteil einer modernen Business-Kommunikation sein."</a:t>
            </a:r>
            <a:endParaRPr lang="de-DE" dirty="0" smtClean="0"/>
          </a:p>
          <a:p>
            <a:r>
              <a:rPr lang="de-DE" dirty="0" smtClean="0"/>
              <a:t>Ist klar, oder? </a:t>
            </a:r>
            <a:r>
              <a:rPr lang="de-DE" b="1" dirty="0" smtClean="0"/>
              <a:t>Kein Witz: </a:t>
            </a:r>
            <a:r>
              <a:rPr lang="de-DE" b="1" dirty="0" err="1" smtClean="0"/>
              <a:t>Sowas</a:t>
            </a:r>
            <a:r>
              <a:rPr lang="de-DE" b="1" dirty="0" smtClean="0"/>
              <a:t> steht massenhaft im Netz!</a:t>
            </a:r>
            <a:endParaRPr lang="de-DE" dirty="0" smtClean="0"/>
          </a:p>
          <a:p>
            <a:r>
              <a:rPr lang="de-DE" dirty="0" smtClean="0"/>
              <a:t>Verzichten Sie auf zu viele Fremdbegriffe und versuchen Sie einen Satz nach 15 Wörtern zu beenden.</a:t>
            </a:r>
          </a:p>
          <a:p>
            <a:endParaRPr lang="de-DE" b="1" dirty="0" smtClean="0"/>
          </a:p>
          <a:p>
            <a:r>
              <a:rPr lang="de-DE" b="1" dirty="0" smtClean="0"/>
              <a:t>6. ...transportiert Emotionen</a:t>
            </a:r>
          </a:p>
          <a:p>
            <a:r>
              <a:rPr lang="de-DE" dirty="0" smtClean="0"/>
              <a:t>Es ist egal, ob Sie nun Brückenpfeiler aus Beton herstellen oder Handtuchhalter aus Plastik – </a:t>
            </a:r>
            <a:r>
              <a:rPr lang="de-DE" b="1" dirty="0" smtClean="0"/>
              <a:t>Sie können und dürfen</a:t>
            </a:r>
            <a:r>
              <a:rPr lang="de-DE" dirty="0" smtClean="0"/>
              <a:t> (fast) </a:t>
            </a:r>
            <a:r>
              <a:rPr lang="de-DE" b="1" dirty="0" smtClean="0"/>
              <a:t>alle Wahrnehmungskanäle nutzen</a:t>
            </a:r>
            <a:r>
              <a:rPr lang="de-DE" dirty="0" smtClean="0"/>
              <a:t>/bedienen, um Ihren Usern Ihr Angebot vorzustellen.</a:t>
            </a:r>
          </a:p>
          <a:p>
            <a:r>
              <a:rPr lang="de-DE" dirty="0" smtClean="0"/>
              <a:t>Beschreiben Sie Beispielprojekte </a:t>
            </a:r>
            <a:r>
              <a:rPr lang="de-DE" b="1" dirty="0" smtClean="0"/>
              <a:t>bildhaft</a:t>
            </a:r>
            <a:r>
              <a:rPr lang="de-DE" dirty="0" smtClean="0"/>
              <a:t> oder schildern Sie anschauliche Erfahrungen, die User mit Ihrem Produkt gemacht haben. Benutzen Sie Bilder und verwenden Sie Videos.</a:t>
            </a:r>
          </a:p>
          <a:p>
            <a:r>
              <a:rPr lang="de-DE" dirty="0" smtClean="0"/>
              <a:t>Schreiben Sie doch einfach genau mit der Begeisterungen, mit der Sie Ihre Firma gegründet und erfolgreich gemacht haben!</a:t>
            </a:r>
          </a:p>
          <a:p>
            <a:endParaRPr lang="de-DE" b="1" dirty="0" smtClean="0"/>
          </a:p>
          <a:p>
            <a:r>
              <a:rPr lang="de-DE" b="1" dirty="0" smtClean="0"/>
              <a:t>7. ...geht sparsam mit Adjektiven, Metaphern und Füllwörtern um</a:t>
            </a:r>
          </a:p>
          <a:p>
            <a:r>
              <a:rPr lang="de-DE" dirty="0" smtClean="0"/>
              <a:t>"Man muss sich nach eingehender Betrachtung nicht besonders weit aus dem Fenster lehnen, um die vorsichtige, aber nach Beleuchtung aller Trends mehr als deutliche Prognose zu wagen, dass die mitunter immense Bedeutung von individuellem, einzigartigen Content sich in den nächsten Jahren aller Wahrscheinlichkeit nach dramatisch und immens steigern wird."</a:t>
            </a:r>
          </a:p>
          <a:p>
            <a:r>
              <a:rPr lang="de-DE" dirty="0" smtClean="0"/>
              <a:t>Aua…</a:t>
            </a:r>
          </a:p>
          <a:p>
            <a:endParaRPr lang="de-DE" b="1" dirty="0" smtClean="0"/>
          </a:p>
          <a:p>
            <a:r>
              <a:rPr lang="de-DE" b="1" dirty="0" smtClean="0"/>
              <a:t>8. ...ist grammatikalisch und orthografisch korrekt formuliert</a:t>
            </a:r>
          </a:p>
          <a:p>
            <a:r>
              <a:rPr lang="de-DE" dirty="0" smtClean="0"/>
              <a:t>Falsch geschriebene Texte sind unprofessionell und Gift für Content. Fehler sind menschlich und sollen sofort korrigiert werden.</a:t>
            </a:r>
          </a:p>
          <a:p>
            <a:r>
              <a:rPr lang="de-DE" b="1" dirty="0" smtClean="0"/>
              <a:t>Lassen Sie Ihre Texte sorgfältig Korrektur lesen.</a:t>
            </a:r>
            <a:endParaRPr lang="de-DE" dirty="0" smtClean="0"/>
          </a:p>
          <a:p>
            <a:r>
              <a:rPr lang="de-DE" dirty="0" smtClean="0"/>
              <a:t>Finden Sie Fehler auf anderen Webseiten oder in fremden Texten: Benachrichtigen Sie den Urheber. </a:t>
            </a:r>
            <a:r>
              <a:rPr lang="de-DE" b="1" dirty="0" smtClean="0"/>
              <a:t>Das wünschen Sie sich von Ihren Besuchern ja auch.</a:t>
            </a:r>
            <a:endParaRPr lang="de-DE" dirty="0" smtClean="0"/>
          </a:p>
          <a:p>
            <a:endParaRPr lang="de-DE" b="1" dirty="0" smtClean="0"/>
          </a:p>
          <a:p>
            <a:r>
              <a:rPr lang="de-DE" b="1" dirty="0" smtClean="0"/>
              <a:t>9. ...ist wahr, sinnvoll und dezent</a:t>
            </a:r>
          </a:p>
          <a:p>
            <a:r>
              <a:rPr lang="de-DE" i="1" dirty="0" smtClean="0"/>
              <a:t>"Wir haben die einzige Lizenz in Deutschland für Suchmaschinenoptimierung. Mit absoluter Garantie bringen wir Sie auf Platz 1 in allen Suchmaschinen!"</a:t>
            </a:r>
            <a:endParaRPr lang="de-DE" dirty="0" smtClean="0"/>
          </a:p>
          <a:p>
            <a:r>
              <a:rPr lang="de-DE" dirty="0" smtClean="0"/>
              <a:t>Abschreckend, oder?</a:t>
            </a:r>
          </a:p>
          <a:p>
            <a:r>
              <a:rPr lang="de-DE" dirty="0" smtClean="0"/>
              <a:t>"Nichts als die Wahrheit - und nur die Wahrheit" – die können/dürfen Sie ausschmücken und ausführlich schildern. Ihre User lesen vielleicht nicht gerne ellenlange Text, aber sie erkennen ganz schnell, ob die Informationen auf Ihrer Webseite stimmen oder Sinn machen. Das Internet macht es möglich, dass innerhalb von Sekunden ein Thema recherchiert werden kann.</a:t>
            </a:r>
          </a:p>
          <a:p>
            <a:r>
              <a:rPr lang="de-DE" b="1" dirty="0" smtClean="0"/>
              <a:t>Gehen Sie sparsam mit Übertreibungen</a:t>
            </a:r>
            <a:r>
              <a:rPr lang="de-DE" dirty="0" smtClean="0"/>
              <a:t> ("absolut einmalig") und Superlativen ("höchstmögliche Qualität") </a:t>
            </a:r>
            <a:r>
              <a:rPr lang="de-DE" b="1" dirty="0" smtClean="0"/>
              <a:t>um</a:t>
            </a:r>
            <a:r>
              <a:rPr lang="de-DE" dirty="0" smtClean="0"/>
              <a:t>. Diese wirken häufig genauso wie </a:t>
            </a:r>
            <a:r>
              <a:rPr lang="de-DE" dirty="0" smtClean="0">
                <a:hlinkClick r:id="rId3" tooltip="Negativformulierungen killen Kommunikation"/>
              </a:rPr>
              <a:t>Negativformulierungen</a:t>
            </a:r>
            <a:r>
              <a:rPr lang="de-DE" dirty="0" smtClean="0"/>
              <a:t>: Ihre Besucher winken genervt ab.</a:t>
            </a:r>
          </a:p>
          <a:p>
            <a:endParaRPr lang="de-DE" b="1" dirty="0" smtClean="0"/>
          </a:p>
          <a:p>
            <a:r>
              <a:rPr lang="de-DE" b="1" dirty="0" smtClean="0"/>
              <a:t>10. ...macht Lust auf mehr</a:t>
            </a:r>
          </a:p>
          <a:p>
            <a:pPr lvl="1"/>
            <a:r>
              <a:rPr lang="de-DE" dirty="0" smtClean="0"/>
              <a:t>Es ist alles erlaubt, was zu Ihnen passt. Gestalten Sie Ihre Texte auf der Internetseite doch einfach mal als Fortsetzungsgeschichte.</a:t>
            </a:r>
          </a:p>
          <a:p>
            <a:pPr lvl="1"/>
            <a:r>
              <a:rPr lang="de-DE" dirty="0" smtClean="0"/>
              <a:t>Fragen Sie sich immer wieder: </a:t>
            </a:r>
            <a:r>
              <a:rPr lang="de-DE" b="1" dirty="0" smtClean="0"/>
              <a:t>Hat der User einen Mehrwert, wenn er die Texte liest?</a:t>
            </a:r>
            <a:endParaRPr lang="de-DE" dirty="0" smtClean="0"/>
          </a:p>
          <a:p>
            <a:pPr lvl="1"/>
            <a:r>
              <a:rPr lang="de-DE" dirty="0" smtClean="0"/>
              <a:t>Gehen Sie sparsam mit Werbeaussagen um. Nehmen Sie Bezug auf vorausgegangene Passagen. Verlinken Sie Ihre Texte untereinander. Gestalten Sie Ihren Content spannend.</a:t>
            </a:r>
          </a:p>
          <a:p>
            <a:pPr lvl="1"/>
            <a:r>
              <a:rPr lang="de-DE" dirty="0" smtClean="0"/>
              <a:t>Appellieren Sie an die Vorstellungskraft Ihrer Besucher: "Stellen Sie sich vor...".</a:t>
            </a:r>
            <a:endParaRPr lang="de-DE" dirty="0"/>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53</a:t>
            </a:fld>
            <a:endParaRPr lang="de-DE"/>
          </a:p>
        </p:txBody>
      </p:sp>
    </p:spTree>
    <p:extLst>
      <p:ext uri="{BB962C8B-B14F-4D97-AF65-F5344CB8AC3E}">
        <p14:creationId xmlns:p14="http://schemas.microsoft.com/office/powerpoint/2010/main" val="779551536"/>
      </p:ext>
    </p:extLst>
  </p:cSld>
  <p:clrMapOvr>
    <a:masterClrMapping/>
  </p:clrMapOvr>
</p:notes>
</file>

<file path=ppt/notesSlides/notesSlide4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54</a:t>
            </a:fld>
            <a:endParaRPr lang="de-DE"/>
          </a:p>
        </p:txBody>
      </p:sp>
    </p:spTree>
    <p:extLst>
      <p:ext uri="{BB962C8B-B14F-4D97-AF65-F5344CB8AC3E}">
        <p14:creationId xmlns:p14="http://schemas.microsoft.com/office/powerpoint/2010/main" val="3904672201"/>
      </p:ext>
    </p:extLst>
  </p:cSld>
  <p:clrMapOvr>
    <a:masterClrMapping/>
  </p:clrMapOvr>
</p:notes>
</file>

<file path=ppt/notesSlides/notesSlide4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r>
              <a:rPr lang="de-DE" dirty="0" smtClean="0"/>
              <a:t>Sonnenschirm bestellen</a:t>
            </a:r>
            <a:endParaRPr lang="de-DE" dirty="0"/>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55</a:t>
            </a:fld>
            <a:endParaRPr lang="de-DE"/>
          </a:p>
        </p:txBody>
      </p:sp>
    </p:spTree>
    <p:extLst>
      <p:ext uri="{BB962C8B-B14F-4D97-AF65-F5344CB8AC3E}">
        <p14:creationId xmlns:p14="http://schemas.microsoft.com/office/powerpoint/2010/main" val="3360814309"/>
      </p:ext>
    </p:extLst>
  </p:cSld>
  <p:clrMapOvr>
    <a:masterClrMapping/>
  </p:clrMapOvr>
</p:notes>
</file>

<file path=ppt/notesSlides/notesSlide4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57</a:t>
            </a:fld>
            <a:endParaRPr lang="de-DE"/>
          </a:p>
        </p:txBody>
      </p:sp>
    </p:spTree>
    <p:extLst>
      <p:ext uri="{BB962C8B-B14F-4D97-AF65-F5344CB8AC3E}">
        <p14:creationId xmlns:p14="http://schemas.microsoft.com/office/powerpoint/2010/main" val="3753775460"/>
      </p:ext>
    </p:extLst>
  </p:cSld>
  <p:clrMapOvr>
    <a:masterClrMapping/>
  </p:clrMapOvr>
</p:notes>
</file>

<file path=ppt/notesSlides/notesSlide4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58</a:t>
            </a:fld>
            <a:endParaRPr lang="de-DE"/>
          </a:p>
        </p:txBody>
      </p:sp>
    </p:spTree>
    <p:extLst>
      <p:ext uri="{BB962C8B-B14F-4D97-AF65-F5344CB8AC3E}">
        <p14:creationId xmlns:p14="http://schemas.microsoft.com/office/powerpoint/2010/main" val="859655717"/>
      </p:ext>
    </p:extLst>
  </p:cSld>
  <p:clrMapOvr>
    <a:masterClrMapping/>
  </p:clrMapOvr>
</p:notes>
</file>

<file path=ppt/notesSlides/notesSlide4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6866" name="Folienbildplatzhalter 1"/>
          <p:cNvSpPr>
            <a:spLocks noGrp="1" noRot="1" noChangeAspect="1" noTextEdit="1"/>
          </p:cNvSpPr>
          <p:nvPr>
            <p:ph type="sldImg"/>
          </p:nvPr>
        </p:nvSpPr>
        <p:spPr>
          <a:ln/>
        </p:spPr>
      </p:sp>
      <p:sp>
        <p:nvSpPr>
          <p:cNvPr id="36867" name="Notizenplatzhalter 2"/>
          <p:cNvSpPr>
            <a:spLocks noGrp="1"/>
          </p:cNvSpPr>
          <p:nvPr>
            <p:ph type="body" idx="1"/>
          </p:nvPr>
        </p:nvSpPr>
        <p:spPr>
          <a:noFill/>
          <a:ln/>
        </p:spPr>
        <p:txBody>
          <a:bodyPr/>
          <a:lstStyle/>
          <a:p>
            <a:pPr>
              <a:buFontTx/>
              <a:buChar char="-"/>
            </a:pPr>
            <a:r>
              <a:rPr lang="de-DE" dirty="0" smtClean="0">
                <a:ea typeface="ＭＳ Ｐゴシック" pitchFamily="34" charset="-128"/>
              </a:rPr>
              <a:t>Erklären was ein </a:t>
            </a:r>
            <a:r>
              <a:rPr lang="de-DE" dirty="0" err="1" smtClean="0">
                <a:ea typeface="ＭＳ Ｐゴシック" pitchFamily="34" charset="-128"/>
              </a:rPr>
              <a:t>Keyword</a:t>
            </a:r>
            <a:r>
              <a:rPr lang="de-DE" dirty="0" smtClean="0">
                <a:ea typeface="ＭＳ Ｐゴシック" pitchFamily="34" charset="-128"/>
              </a:rPr>
              <a:t> ist</a:t>
            </a:r>
          </a:p>
          <a:p>
            <a:pPr>
              <a:buFontTx/>
              <a:buChar char="-"/>
            </a:pPr>
            <a:r>
              <a:rPr lang="de-DE" dirty="0" smtClean="0">
                <a:ea typeface="ＭＳ Ｐゴシック" pitchFamily="34" charset="-128"/>
              </a:rPr>
              <a:t>Was sind wertvolle </a:t>
            </a:r>
            <a:r>
              <a:rPr lang="de-DE" dirty="0" err="1" smtClean="0">
                <a:ea typeface="ＭＳ Ｐゴシック" pitchFamily="34" charset="-128"/>
              </a:rPr>
              <a:t>Keywords</a:t>
            </a:r>
            <a:endParaRPr lang="de-DE" dirty="0" smtClean="0">
              <a:ea typeface="ＭＳ Ｐゴシック" pitchFamily="34" charset="-128"/>
            </a:endParaRPr>
          </a:p>
          <a:p>
            <a:pPr>
              <a:buFontTx/>
              <a:buChar char="-"/>
            </a:pPr>
            <a:r>
              <a:rPr lang="de-DE" dirty="0" smtClean="0">
                <a:ea typeface="ＭＳ Ｐゴシック" pitchFamily="34" charset="-128"/>
              </a:rPr>
              <a:t>Wer und wie wird das bestimmt</a:t>
            </a:r>
          </a:p>
          <a:p>
            <a:pPr marL="742950" lvl="1" indent="-285750">
              <a:buFontTx/>
              <a:buChar char="-"/>
            </a:pPr>
            <a:r>
              <a:rPr lang="de-DE" dirty="0" err="1" smtClean="0">
                <a:ea typeface="ＭＳ Ｐゴシック" pitchFamily="34" charset="-128"/>
              </a:rPr>
              <a:t>Wieviele</a:t>
            </a:r>
            <a:r>
              <a:rPr lang="de-DE" dirty="0" smtClean="0">
                <a:ea typeface="ＭＳ Ｐゴシック" pitchFamily="34" charset="-128"/>
              </a:rPr>
              <a:t> Leute kann ich mit einem </a:t>
            </a:r>
            <a:r>
              <a:rPr lang="de-DE" dirty="0" err="1" smtClean="0">
                <a:ea typeface="ＭＳ Ｐゴシック" pitchFamily="34" charset="-128"/>
              </a:rPr>
              <a:t>Keyword</a:t>
            </a:r>
            <a:r>
              <a:rPr lang="de-DE" dirty="0" smtClean="0">
                <a:ea typeface="ＭＳ Ｐゴシック" pitchFamily="34" charset="-128"/>
              </a:rPr>
              <a:t> auf meine Site ziehen</a:t>
            </a:r>
          </a:p>
          <a:p>
            <a:pPr marL="742950" lvl="1" indent="-285750">
              <a:buFontTx/>
              <a:buChar char="-"/>
            </a:pPr>
            <a:r>
              <a:rPr lang="de-DE" dirty="0" err="1" smtClean="0">
                <a:ea typeface="ＭＳ Ｐゴシック" pitchFamily="34" charset="-128"/>
              </a:rPr>
              <a:t>Wieviele</a:t>
            </a:r>
            <a:r>
              <a:rPr lang="de-DE" dirty="0" smtClean="0">
                <a:ea typeface="ＭＳ Ｐゴシック" pitchFamily="34" charset="-128"/>
              </a:rPr>
              <a:t> Kunden kann ich mit einem </a:t>
            </a:r>
            <a:r>
              <a:rPr lang="de-DE" dirty="0" err="1" smtClean="0">
                <a:ea typeface="ＭＳ Ｐゴシック" pitchFamily="34" charset="-128"/>
              </a:rPr>
              <a:t>Keyword</a:t>
            </a:r>
            <a:r>
              <a:rPr lang="de-DE" dirty="0" smtClean="0">
                <a:ea typeface="ＭＳ Ｐゴシック" pitchFamily="34" charset="-128"/>
              </a:rPr>
              <a:t> generieren</a:t>
            </a:r>
          </a:p>
          <a:p>
            <a:pPr marL="742950" lvl="1" indent="-285750">
              <a:buFontTx/>
              <a:buChar char="-"/>
            </a:pPr>
            <a:r>
              <a:rPr lang="de-DE" dirty="0" smtClean="0">
                <a:ea typeface="ＭＳ Ｐゴシック" pitchFamily="34" charset="-128"/>
              </a:rPr>
              <a:t>Nicht die Menge der Klicks ist wichtig, sondern die Menge der Klicks die zu Ihrem Geschäftsergebnis beitragen!</a:t>
            </a:r>
          </a:p>
        </p:txBody>
      </p:sp>
      <p:sp>
        <p:nvSpPr>
          <p:cNvPr id="36868" name="Foliennummernplatzhalter 3"/>
          <p:cNvSpPr txBox="1">
            <a:spLocks noGrp="1"/>
          </p:cNvSpPr>
          <p:nvPr/>
        </p:nvSpPr>
        <p:spPr bwMode="auto">
          <a:xfrm>
            <a:off x="3884613" y="8685213"/>
            <a:ext cx="2971800" cy="457200"/>
          </a:xfrm>
          <a:prstGeom prst="rect">
            <a:avLst/>
          </a:prstGeom>
          <a:noFill/>
          <a:ln w="9525">
            <a:noFill/>
            <a:miter lim="800000"/>
            <a:headEnd/>
            <a:tailEnd/>
          </a:ln>
        </p:spPr>
        <p:txBody>
          <a:bodyPr anchor="b"/>
          <a:lstStyle/>
          <a:p>
            <a:pPr algn="r"/>
            <a:fld id="{AE5FF3F7-ED50-451E-B247-49A7BAE764D4}" type="slidenum">
              <a:rPr lang="de-DE" sz="1200"/>
              <a:pPr algn="r"/>
              <a:t>59</a:t>
            </a:fld>
            <a:endParaRPr lang="de-DE" sz="1200"/>
          </a:p>
        </p:txBody>
      </p:sp>
    </p:spTree>
  </p:cSld>
  <p:clrMapOvr>
    <a:masterClrMapping/>
  </p:clrMapOvr>
</p:notes>
</file>

<file path=ppt/notesSlides/notesSlide4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61</a:t>
            </a:fld>
            <a:endParaRPr lang="de-DE"/>
          </a:p>
        </p:txBody>
      </p:sp>
    </p:spTree>
    <p:extLst>
      <p:ext uri="{BB962C8B-B14F-4D97-AF65-F5344CB8AC3E}">
        <p14:creationId xmlns:p14="http://schemas.microsoft.com/office/powerpoint/2010/main" val="131869341"/>
      </p:ext>
    </p:extLst>
  </p:cSld>
  <p:clrMapOvr>
    <a:masterClrMapping/>
  </p:clrMapOvr>
</p:notes>
</file>

<file path=ppt/notesSlides/notesSlide4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Folienbildplatzhalter 1"/>
          <p:cNvSpPr>
            <a:spLocks noGrp="1" noRot="1" noChangeAspect="1" noTextEdit="1"/>
          </p:cNvSpPr>
          <p:nvPr>
            <p:ph type="sldImg"/>
          </p:nvPr>
        </p:nvSpPr>
        <p:spPr>
          <a:ln/>
        </p:spPr>
      </p:sp>
      <p:sp>
        <p:nvSpPr>
          <p:cNvPr id="35843" name="Notizenplatzhalter 2"/>
          <p:cNvSpPr>
            <a:spLocks noGrp="1"/>
          </p:cNvSpPr>
          <p:nvPr>
            <p:ph type="body" idx="1"/>
          </p:nvPr>
        </p:nvSpPr>
        <p:spPr>
          <a:noFill/>
          <a:ln/>
        </p:spPr>
        <p:txBody>
          <a:bodyPr/>
          <a:lstStyle/>
          <a:p>
            <a:r>
              <a:rPr lang="de-DE" smtClean="0">
                <a:ea typeface="ＭＳ Ｐゴシック" pitchFamily="34" charset="-128"/>
              </a:rPr>
              <a:t>Paracelsus &amp; itao.de auf 4</a:t>
            </a:r>
          </a:p>
        </p:txBody>
      </p:sp>
      <p:sp>
        <p:nvSpPr>
          <p:cNvPr id="35844" name="Foliennummernplatzhalter 3"/>
          <p:cNvSpPr>
            <a:spLocks noGrp="1"/>
          </p:cNvSpPr>
          <p:nvPr>
            <p:ph type="sldNum" sz="quarter" idx="5"/>
          </p:nvPr>
        </p:nvSpPr>
        <p:spPr>
          <a:noFill/>
        </p:spPr>
        <p:txBody>
          <a:bodyPr/>
          <a:lstStyle/>
          <a:p>
            <a:fld id="{5A06289E-F806-43B7-928B-FCB05492920E}" type="slidenum">
              <a:rPr lang="de-DE" smtClean="0">
                <a:latin typeface="Arial" charset="0"/>
                <a:ea typeface="ＭＳ Ｐゴシック" pitchFamily="34" charset="-128"/>
              </a:rPr>
              <a:pPr/>
              <a:t>62</a:t>
            </a:fld>
            <a:endParaRPr lang="de-DE" smtClean="0">
              <a:latin typeface="Arial" charset="0"/>
              <a:ea typeface="ＭＳ Ｐゴシック" pitchFamily="34" charset="-128"/>
            </a:endParaRPr>
          </a:p>
        </p:txBody>
      </p:sp>
    </p:spTree>
  </p:cSld>
  <p:clrMapOvr>
    <a:masterClrMapping/>
  </p:clrMapOvr>
</p:notes>
</file>

<file path=ppt/notesSlides/notesSlide4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63</a:t>
            </a:fld>
            <a:endParaRPr lang="de-DE"/>
          </a:p>
        </p:txBody>
      </p:sp>
    </p:spTree>
    <p:extLst>
      <p:ext uri="{BB962C8B-B14F-4D97-AF65-F5344CB8AC3E}">
        <p14:creationId xmlns:p14="http://schemas.microsoft.com/office/powerpoint/2010/main" val="113750429"/>
      </p:ext>
    </p:extLst>
  </p:cSld>
  <p:clrMapOvr>
    <a:masterClrMapping/>
  </p:clrMapOvr>
</p:notes>
</file>

<file path=ppt/notesSlides/notesSlide4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Folienbildplatzhalter 1"/>
          <p:cNvSpPr>
            <a:spLocks noGrp="1" noRot="1" noChangeAspect="1"/>
          </p:cNvSpPr>
          <p:nvPr>
            <p:ph type="sldImg"/>
          </p:nvPr>
        </p:nvSpPr>
        <p:spPr/>
      </p:sp>
      <p:sp>
        <p:nvSpPr>
          <p:cNvPr id="3" name="Notizenplatzhalter 2"/>
          <p:cNvSpPr>
            <a:spLocks noGrp="1"/>
          </p:cNvSpPr>
          <p:nvPr>
            <p:ph type="body" idx="1"/>
          </p:nvPr>
        </p:nvSpPr>
        <p:spPr/>
        <p:txBody>
          <a:bodyPr/>
          <a:lstStyle/>
          <a:p>
            <a:endParaRPr lang="de-DE"/>
          </a:p>
        </p:txBody>
      </p:sp>
      <p:sp>
        <p:nvSpPr>
          <p:cNvPr id="4" name="Foliennummernplatzhalter 3"/>
          <p:cNvSpPr>
            <a:spLocks noGrp="1"/>
          </p:cNvSpPr>
          <p:nvPr>
            <p:ph type="sldNum" sz="quarter" idx="10"/>
          </p:nvPr>
        </p:nvSpPr>
        <p:spPr/>
        <p:txBody>
          <a:bodyPr/>
          <a:lstStyle/>
          <a:p>
            <a:pPr>
              <a:defRPr/>
            </a:pPr>
            <a:fld id="{89058F54-9E11-4A60-BF1A-18D6CF1CD5EB}" type="slidenum">
              <a:rPr lang="de-DE" smtClean="0"/>
              <a:pPr>
                <a:defRPr/>
              </a:pPr>
              <a:t>64</a:t>
            </a:fld>
            <a:endParaRPr lang="de-DE"/>
          </a:p>
        </p:txBody>
      </p:sp>
    </p:spTree>
    <p:extLst>
      <p:ext uri="{BB962C8B-B14F-4D97-AF65-F5344CB8AC3E}">
        <p14:creationId xmlns:p14="http://schemas.microsoft.com/office/powerpoint/2010/main" val="4244889203"/>
      </p:ext>
    </p:extLst>
  </p:cSld>
  <p:clrMapOvr>
    <a:masterClrMapping/>
  </p:clrMapOvr>
</p:notes>
</file>

<file path=ppt/slideLayouts/_rels/slideLayout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elfolie">
    <p:bg>
      <p:bgPr>
        <a:blipFill dpi="0" rotWithShape="0">
          <a:blip r:embed="rId2" cstate="print"/>
          <a:srcRect/>
          <a:stretch>
            <a:fillRect/>
          </a:stretch>
        </a:blipFill>
        <a:effectLst/>
      </p:bgPr>
    </p:bg>
    <p:spTree>
      <p:nvGrpSpPr>
        <p:cNvPr id="1" name=""/>
        <p:cNvGrpSpPr/>
        <p:nvPr/>
      </p:nvGrpSpPr>
      <p:grpSpPr>
        <a:xfrm>
          <a:off x="0" y="0"/>
          <a:ext cx="0" cy="0"/>
          <a:chOff x="0" y="0"/>
          <a:chExt cx="0" cy="0"/>
        </a:xfrm>
      </p:grpSpPr>
      <p:sp>
        <p:nvSpPr>
          <p:cNvPr id="4" name="Rechteck 3"/>
          <p:cNvSpPr/>
          <p:nvPr/>
        </p:nvSpPr>
        <p:spPr>
          <a:xfrm>
            <a:off x="0" y="-5286436"/>
            <a:ext cx="9144000" cy="10429948"/>
          </a:xfrm>
          <a:prstGeom prst="rect">
            <a:avLst/>
          </a:prstGeom>
          <a:gradFill flip="none" rotWithShape="1">
            <a:gsLst>
              <a:gs pos="14000">
                <a:srgbClr val="FFFF6D"/>
              </a:gs>
              <a:gs pos="74000">
                <a:srgbClr val="FFFF60">
                  <a:alpha val="0"/>
                </a:srgbClr>
              </a:gs>
            </a:gsLst>
            <a:path path="circle">
              <a:fillToRect l="50000" t="50000" r="50000" b="50000"/>
            </a:path>
            <a:tileRect/>
          </a:gradFill>
          <a:ln>
            <a:noFill/>
          </a:ln>
        </p:spPr>
        <p:style>
          <a:lnRef idx="2">
            <a:schemeClr val="accent1">
              <a:shade val="50000"/>
            </a:schemeClr>
          </a:lnRef>
          <a:fillRef idx="1">
            <a:schemeClr val="accent1"/>
          </a:fillRef>
          <a:effectRef idx="0">
            <a:schemeClr val="accent1"/>
          </a:effectRef>
          <a:fontRef idx="minor">
            <a:schemeClr val="lt1"/>
          </a:fontRef>
        </p:style>
        <p:txBody>
          <a:bodyPr anchor="ctr"/>
          <a:lstStyle/>
          <a:p>
            <a:pPr algn="ctr">
              <a:defRPr/>
            </a:pPr>
            <a:endParaRPr lang="de-DE"/>
          </a:p>
        </p:txBody>
      </p:sp>
      <p:sp>
        <p:nvSpPr>
          <p:cNvPr id="8195" name="Rectangle 3"/>
          <p:cNvSpPr>
            <a:spLocks noGrp="1" noChangeArrowheads="1"/>
          </p:cNvSpPr>
          <p:nvPr>
            <p:ph type="ctrTitle"/>
          </p:nvPr>
        </p:nvSpPr>
        <p:spPr>
          <a:xfrm>
            <a:off x="877354" y="928671"/>
            <a:ext cx="7561263" cy="1614487"/>
          </a:xfrm>
        </p:spPr>
        <p:txBody>
          <a:bodyPr/>
          <a:lstStyle>
            <a:lvl1pPr marL="447675" indent="-447675">
              <a:lnSpc>
                <a:spcPct val="90000"/>
              </a:lnSpc>
              <a:buClr>
                <a:schemeClr val="bg1"/>
              </a:buClr>
              <a:buFont typeface="Wingdings 2" pitchFamily="18" charset="2"/>
              <a:buChar char="¡"/>
              <a:defRPr sz="4200"/>
            </a:lvl1pPr>
          </a:lstStyle>
          <a:p>
            <a:r>
              <a:rPr lang="de-DE" smtClean="0"/>
              <a:t>Titelmasterformat durch Klicken bearbeiten</a:t>
            </a:r>
            <a:endParaRPr lang="de-DE" dirty="0"/>
          </a:p>
        </p:txBody>
      </p:sp>
      <p:sp>
        <p:nvSpPr>
          <p:cNvPr id="8196" name="Rectangle 4"/>
          <p:cNvSpPr>
            <a:spLocks noGrp="1" noChangeArrowheads="1"/>
          </p:cNvSpPr>
          <p:nvPr>
            <p:ph type="subTitle" idx="1"/>
          </p:nvPr>
        </p:nvSpPr>
        <p:spPr>
          <a:xfrm>
            <a:off x="1289055" y="2688008"/>
            <a:ext cx="7283473" cy="2000264"/>
          </a:xfrm>
          <a:prstGeom prst="rect">
            <a:avLst/>
          </a:prstGeom>
        </p:spPr>
        <p:txBody>
          <a:bodyPr/>
          <a:lstStyle>
            <a:lvl1pPr marL="0" indent="0">
              <a:buFont typeface="Wingdings" charset="2"/>
              <a:buNone/>
              <a:defRPr sz="2800"/>
            </a:lvl1pPr>
          </a:lstStyle>
          <a:p>
            <a:r>
              <a:rPr lang="de-DE" smtClean="0"/>
              <a:t>Formatvorlage des Untertitelmasters durch Klicken bearbeiten</a:t>
            </a:r>
            <a:endParaRPr lang="de-DE" dirty="0" smtClean="0"/>
          </a:p>
        </p:txBody>
      </p:sp>
    </p:spTree>
    <p:extLst>
      <p:ext uri="{BB962C8B-B14F-4D97-AF65-F5344CB8AC3E}">
        <p14:creationId xmlns:p14="http://schemas.microsoft.com/office/powerpoint/2010/main" val="1242843833"/>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Layouts/slideLayout2.xml><?xml version="1.0" encoding="utf-8"?>
<p:sldLayout xmlns:a="http://schemas.openxmlformats.org/drawingml/2006/main" xmlns:r="http://schemas.openxmlformats.org/officeDocument/2006/relationships" xmlns:p="http://schemas.openxmlformats.org/presentationml/2006/main" preserve="1" userDrawn="1">
  <p:cSld name="Titel und Inhalt">
    <p:spTree>
      <p:nvGrpSpPr>
        <p:cNvPr id="1" name=""/>
        <p:cNvGrpSpPr/>
        <p:nvPr/>
      </p:nvGrpSpPr>
      <p:grpSpPr>
        <a:xfrm>
          <a:off x="0" y="0"/>
          <a:ext cx="0" cy="0"/>
          <a:chOff x="0" y="0"/>
          <a:chExt cx="0" cy="0"/>
        </a:xfrm>
      </p:grpSpPr>
      <p:sp>
        <p:nvSpPr>
          <p:cNvPr id="4" name="Textfeld 3"/>
          <p:cNvSpPr txBox="1"/>
          <p:nvPr/>
        </p:nvSpPr>
        <p:spPr>
          <a:xfrm>
            <a:off x="8286750" y="6396038"/>
            <a:ext cx="425450" cy="430212"/>
          </a:xfrm>
          <a:prstGeom prst="rect">
            <a:avLst/>
          </a:prstGeom>
          <a:noFill/>
        </p:spPr>
        <p:txBody>
          <a:bodyPr lIns="0" tIns="0" rIns="0" bIns="0" anchor="ctr"/>
          <a:lstStyle/>
          <a:p>
            <a:pPr algn="r">
              <a:defRPr/>
            </a:pPr>
            <a:r>
              <a:rPr lang="de-DE" sz="2400" dirty="0">
                <a:solidFill>
                  <a:srgbClr val="DDDD39"/>
                </a:solidFill>
                <a:sym typeface="Wingdings"/>
              </a:rPr>
              <a:t>»</a:t>
            </a:r>
            <a:endParaRPr lang="de-DE" sz="2400" dirty="0">
              <a:solidFill>
                <a:srgbClr val="DDDD39"/>
              </a:solidFill>
            </a:endParaRPr>
          </a:p>
        </p:txBody>
      </p:sp>
      <p:sp>
        <p:nvSpPr>
          <p:cNvPr id="26" name="Titel 25"/>
          <p:cNvSpPr>
            <a:spLocks noGrp="1"/>
          </p:cNvSpPr>
          <p:nvPr>
            <p:ph type="title"/>
          </p:nvPr>
        </p:nvSpPr>
        <p:spPr/>
        <p:txBody>
          <a:bodyPr/>
          <a:lstStyle/>
          <a:p>
            <a:r>
              <a:rPr lang="de-DE" smtClean="0"/>
              <a:t>Titelmasterformat durch Klicken bearbeiten</a:t>
            </a:r>
            <a:endParaRPr lang="de-DE"/>
          </a:p>
        </p:txBody>
      </p:sp>
      <p:sp>
        <p:nvSpPr>
          <p:cNvPr id="33" name="Inhaltsplatzhalter 32"/>
          <p:cNvSpPr>
            <a:spLocks noGrp="1"/>
          </p:cNvSpPr>
          <p:nvPr>
            <p:ph sz="quarter" idx="16"/>
          </p:nvPr>
        </p:nvSpPr>
        <p:spPr>
          <a:xfrm>
            <a:off x="752844" y="1553964"/>
            <a:ext cx="7959356" cy="4448374"/>
          </a:xfrm>
          <a:prstGeom prst="rect">
            <a:avLst/>
          </a:prstGeom>
        </p:spPr>
        <p:txBody>
          <a:bodyPr tIns="0" bIns="0">
            <a:normAutofit/>
          </a:bodyPr>
          <a:lstStyle>
            <a:lvl1pPr>
              <a:buSzPct val="90000"/>
              <a:buFont typeface="Wingdings 2" pitchFamily="18" charset="2"/>
              <a:buChar char=""/>
              <a:defRPr sz="2600" baseline="0"/>
            </a:lvl1pPr>
            <a:lvl2pPr marL="681038" indent="-223838">
              <a:defRPr baseline="0"/>
            </a:lvl2pPr>
            <a:lvl3pPr marL="1030288" indent="-188913">
              <a:defRPr sz="1600"/>
            </a:lvl3pPr>
            <a:lvl4pPr marL="1344613" indent="-171450">
              <a:buClr>
                <a:srgbClr val="DDDD39"/>
              </a:buClr>
              <a:buSzPct val="120000"/>
              <a:defRPr sz="1400"/>
            </a:lvl4pPr>
            <a:lvl5pPr marL="1666875" indent="-158750">
              <a:buClr>
                <a:srgbClr val="DDDD39"/>
              </a:buClr>
              <a:buSzPct val="120000"/>
              <a:buFont typeface="Courier New" pitchFamily="49" charset="0"/>
              <a:buChar char="o"/>
              <a:defRPr sz="1200"/>
            </a:lvl5pPr>
          </a:lstStyle>
          <a:p>
            <a:pPr lvl="0"/>
            <a:r>
              <a:rPr lang="de-DE" smtClean="0"/>
              <a:t>Textmasterformat bearbeiten</a:t>
            </a:r>
          </a:p>
          <a:p>
            <a:pPr lvl="1"/>
            <a:r>
              <a:rPr lang="de-DE" smtClean="0"/>
              <a:t>Zweite Ebene</a:t>
            </a:r>
          </a:p>
          <a:p>
            <a:pPr lvl="2"/>
            <a:r>
              <a:rPr lang="de-DE" smtClean="0"/>
              <a:t>Dritte Ebene</a:t>
            </a:r>
          </a:p>
          <a:p>
            <a:pPr lvl="3"/>
            <a:r>
              <a:rPr lang="de-DE" smtClean="0"/>
              <a:t>Vierte Ebene</a:t>
            </a:r>
          </a:p>
          <a:p>
            <a:pPr lvl="4"/>
            <a:r>
              <a:rPr lang="de-DE" smtClean="0"/>
              <a:t>Fünfte Ebene</a:t>
            </a:r>
            <a:endParaRPr lang="de-DE" dirty="0" smtClean="0"/>
          </a:p>
        </p:txBody>
      </p:sp>
      <p:sp>
        <p:nvSpPr>
          <p:cNvPr id="5" name="Datumsplatzhalter 10"/>
          <p:cNvSpPr>
            <a:spLocks noGrp="1"/>
          </p:cNvSpPr>
          <p:nvPr>
            <p:ph type="dt" sz="half" idx="17"/>
          </p:nvPr>
        </p:nvSpPr>
        <p:spPr/>
        <p:txBody>
          <a:bodyPr/>
          <a:lstStyle>
            <a:lvl1pPr>
              <a:defRPr/>
            </a:lvl1pPr>
          </a:lstStyle>
          <a:p>
            <a:pPr>
              <a:defRPr/>
            </a:pPr>
            <a:fld id="{F4B55AAB-BE49-40C8-B1F1-56FE0370B4C7}" type="datetimeFigureOut">
              <a:rPr lang="de-DE"/>
              <a:pPr>
                <a:defRPr/>
              </a:pPr>
              <a:t>12.09.2013</a:t>
            </a:fld>
            <a:endParaRPr lang="de-DE" dirty="0"/>
          </a:p>
        </p:txBody>
      </p:sp>
      <p:sp>
        <p:nvSpPr>
          <p:cNvPr id="6" name="Foliennummernplatzhalter 11"/>
          <p:cNvSpPr>
            <a:spLocks noGrp="1"/>
          </p:cNvSpPr>
          <p:nvPr>
            <p:ph type="sldNum" sz="quarter" idx="18"/>
          </p:nvPr>
        </p:nvSpPr>
        <p:spPr/>
        <p:txBody>
          <a:bodyPr/>
          <a:lstStyle>
            <a:lvl1pPr>
              <a:defRPr smtClean="0"/>
            </a:lvl1pPr>
          </a:lstStyle>
          <a:p>
            <a:pPr>
              <a:defRPr/>
            </a:pPr>
            <a:fld id="{2AE92494-5FF0-4C96-A3C6-4222296B51B9}" type="slidenum">
              <a:rPr lang="de-DE"/>
              <a:pPr>
                <a:defRPr/>
              </a:pPr>
              <a:t>‹Nr.›</a:t>
            </a:fld>
            <a:endParaRPr lang="de-DE" dirty="0"/>
          </a:p>
        </p:txBody>
      </p:sp>
      <p:sp>
        <p:nvSpPr>
          <p:cNvPr id="9" name="Rectangle 5"/>
          <p:cNvSpPr>
            <a:spLocks noGrp="1" noChangeArrowheads="1"/>
          </p:cNvSpPr>
          <p:nvPr>
            <p:ph type="ftr" sz="quarter" idx="3"/>
          </p:nvPr>
        </p:nvSpPr>
        <p:spPr bwMode="auto">
          <a:xfrm>
            <a:off x="960438" y="6432550"/>
            <a:ext cx="6397625" cy="4254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200" b="0" dirty="0">
                <a:solidFill>
                  <a:srgbClr val="4C5A52"/>
                </a:solidFill>
                <a:latin typeface="+mn-lt"/>
              </a:defRPr>
            </a:lvl1pPr>
          </a:lstStyle>
          <a:p>
            <a:pPr>
              <a:defRPr/>
            </a:pPr>
            <a:r>
              <a:rPr lang="de-DE" dirty="0" smtClean="0"/>
              <a:t>Texten im Internet - Suchmaschinenfreundlichkeit</a:t>
            </a:r>
            <a:endParaRPr lang="de-DE" dirty="0"/>
          </a:p>
        </p:txBody>
      </p:sp>
    </p:spTree>
    <p:extLst>
      <p:ext uri="{BB962C8B-B14F-4D97-AF65-F5344CB8AC3E}">
        <p14:creationId xmlns:p14="http://schemas.microsoft.com/office/powerpoint/2010/main" val="3082958539"/>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0" presetClass="entr" presetSubtype="0" fill="hold" grpId="0" nodeType="afterEffect">
                                  <p:stCondLst>
                                    <p:cond delay="0"/>
                                  </p:stCondLst>
                                  <p:childTnLst>
                                    <p:set>
                                      <p:cBhvr>
                                        <p:cTn id="6" dur="1" fill="hold">
                                          <p:stCondLst>
                                            <p:cond delay="0"/>
                                          </p:stCondLst>
                                        </p:cTn>
                                        <p:tgtEl>
                                          <p:spTgt spid="4"/>
                                        </p:tgtEl>
                                        <p:attrNameLst>
                                          <p:attrName>style.visibility</p:attrName>
                                        </p:attrNameLst>
                                      </p:cBhvr>
                                      <p:to>
                                        <p:strVal val="visible"/>
                                      </p:to>
                                    </p:set>
                                    <p:animEffect transition="in" filter="fade">
                                      <p:cBhvr>
                                        <p:cTn id="7" dur="500"/>
                                        <p:tgtEl>
                                          <p:spTgt spid="4"/>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Abschnittsüberschrift">
    <p:spTree>
      <p:nvGrpSpPr>
        <p:cNvPr id="1" name=""/>
        <p:cNvGrpSpPr/>
        <p:nvPr/>
      </p:nvGrpSpPr>
      <p:grpSpPr>
        <a:xfrm>
          <a:off x="0" y="0"/>
          <a:ext cx="0" cy="0"/>
          <a:chOff x="0" y="0"/>
          <a:chExt cx="0" cy="0"/>
        </a:xfrm>
      </p:grpSpPr>
      <p:sp>
        <p:nvSpPr>
          <p:cNvPr id="2" name="Titel 1"/>
          <p:cNvSpPr>
            <a:spLocks noGrp="1"/>
          </p:cNvSpPr>
          <p:nvPr>
            <p:ph type="title"/>
          </p:nvPr>
        </p:nvSpPr>
        <p:spPr>
          <a:xfrm>
            <a:off x="826741" y="4406901"/>
            <a:ext cx="6704360" cy="1362076"/>
          </a:xfrm>
        </p:spPr>
        <p:txBody>
          <a:bodyPr anchor="t"/>
          <a:lstStyle>
            <a:lvl1pPr algn="l">
              <a:defRPr sz="4400" b="1" cap="none" baseline="0"/>
            </a:lvl1pPr>
          </a:lstStyle>
          <a:p>
            <a:r>
              <a:rPr lang="de-DE" smtClean="0"/>
              <a:t>Titelmasterformat durch Klicken bearbeiten</a:t>
            </a:r>
            <a:endParaRPr lang="de-DE" dirty="0"/>
          </a:p>
        </p:txBody>
      </p:sp>
      <p:sp>
        <p:nvSpPr>
          <p:cNvPr id="3" name="Textplatzhalter 2"/>
          <p:cNvSpPr>
            <a:spLocks noGrp="1"/>
          </p:cNvSpPr>
          <p:nvPr>
            <p:ph type="body" idx="1"/>
          </p:nvPr>
        </p:nvSpPr>
        <p:spPr>
          <a:xfrm>
            <a:off x="781916" y="2906713"/>
            <a:ext cx="6749184" cy="1500187"/>
          </a:xfrm>
          <a:prstGeom prst="rect">
            <a:avLst/>
          </a:prstGeom>
        </p:spPr>
        <p:txBody>
          <a:bodyPr anchor="b"/>
          <a:lstStyle>
            <a:lvl1pPr marL="0" indent="0">
              <a:buNone/>
              <a:defRPr sz="2000" b="0" i="0">
                <a:solidFill>
                  <a:srgbClr val="DDDD39"/>
                </a:solidFill>
              </a:defRPr>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de-DE" smtClean="0"/>
              <a:t>Textmasterformat bearbeiten</a:t>
            </a:r>
          </a:p>
        </p:txBody>
      </p:sp>
    </p:spTree>
    <p:extLst>
      <p:ext uri="{BB962C8B-B14F-4D97-AF65-F5344CB8AC3E}">
        <p14:creationId xmlns:p14="http://schemas.microsoft.com/office/powerpoint/2010/main" val="665329426"/>
      </p:ext>
    </p:extLst>
  </p:cSld>
  <p:clrMapOvr>
    <a:masterClrMapping/>
  </p:clrMapOvr>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sldLayout>
</file>

<file path=ppt/slideMasters/_rels/slideMaster1.xml.rels><?xml version="1.0" encoding="UTF-8" standalone="yes"?>
<Relationships xmlns="http://schemas.openxmlformats.org/package/2006/relationships"><Relationship Id="rId3" Type="http://schemas.openxmlformats.org/officeDocument/2006/relationships/slideLayout" Target="../slideLayouts/slideLayout3.xml"/><Relationship Id="rId2" Type="http://schemas.openxmlformats.org/officeDocument/2006/relationships/slideLayout" Target="../slideLayouts/slideLayout2.xml"/><Relationship Id="rId1" Type="http://schemas.openxmlformats.org/officeDocument/2006/relationships/slideLayout" Target="../slideLayouts/slideLayout1.xml"/><Relationship Id="rId5" Type="http://schemas.openxmlformats.org/officeDocument/2006/relationships/image" Target="../media/image1.png"/><Relationship Id="rId4" Type="http://schemas.openxmlformats.org/officeDocument/2006/relationships/theme" Target="../theme/theme1.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0">
          <a:blip r:embed="rId5" cstate="print"/>
          <a:srcRect/>
          <a:stretch>
            <a:fillRect/>
          </a:stretch>
        </a:blipFill>
        <a:effectLst/>
      </p:bgPr>
    </p:bg>
    <p:spTree>
      <p:nvGrpSpPr>
        <p:cNvPr id="1" name=""/>
        <p:cNvGrpSpPr/>
        <p:nvPr/>
      </p:nvGrpSpPr>
      <p:grpSpPr>
        <a:xfrm>
          <a:off x="0" y="0"/>
          <a:ext cx="0" cy="0"/>
          <a:chOff x="0" y="0"/>
          <a:chExt cx="0" cy="0"/>
        </a:xfrm>
      </p:grpSpPr>
      <p:sp>
        <p:nvSpPr>
          <p:cNvPr id="1026" name="Rectangle 2"/>
          <p:cNvSpPr>
            <a:spLocks noGrp="1" noChangeArrowheads="1"/>
          </p:cNvSpPr>
          <p:nvPr>
            <p:ph type="title"/>
          </p:nvPr>
        </p:nvSpPr>
        <p:spPr bwMode="auto">
          <a:xfrm>
            <a:off x="803275" y="374650"/>
            <a:ext cx="6483350" cy="9144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txBody>
          <a:bodyPr vert="horz" wrap="square" lIns="36000" tIns="36000" rIns="36000" bIns="36000" numCol="1" anchor="b" anchorCtr="0" compatLnSpc="1">
            <a:prstTxWarp prst="textNoShape">
              <a:avLst/>
            </a:prstTxWarp>
          </a:bodyPr>
          <a:lstStyle/>
          <a:p>
            <a:pPr lvl="0"/>
            <a:r>
              <a:rPr lang="de-DE" smtClean="0"/>
              <a:t>Mastertitelformat bearbeiten</a:t>
            </a:r>
          </a:p>
        </p:txBody>
      </p:sp>
      <p:sp>
        <p:nvSpPr>
          <p:cNvPr id="1029" name="Rectangle 5"/>
          <p:cNvSpPr>
            <a:spLocks noGrp="1" noChangeArrowheads="1"/>
          </p:cNvSpPr>
          <p:nvPr>
            <p:ph type="ftr" sz="quarter" idx="3"/>
          </p:nvPr>
        </p:nvSpPr>
        <p:spPr bwMode="auto">
          <a:xfrm>
            <a:off x="960438" y="6432550"/>
            <a:ext cx="6397625" cy="4254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defRPr sz="1200" b="0" dirty="0">
                <a:solidFill>
                  <a:srgbClr val="4C5A52"/>
                </a:solidFill>
                <a:latin typeface="+mn-lt"/>
              </a:defRPr>
            </a:lvl1pPr>
          </a:lstStyle>
          <a:p>
            <a:pPr>
              <a:defRPr/>
            </a:pPr>
            <a:r>
              <a:rPr lang="de-DE" dirty="0" smtClean="0"/>
              <a:t>Texten im Internet - Suchmaschinenfreundlichkeit</a:t>
            </a:r>
            <a:endParaRPr lang="de-DE" dirty="0"/>
          </a:p>
        </p:txBody>
      </p:sp>
      <p:sp>
        <p:nvSpPr>
          <p:cNvPr id="1030" name="Rectangle 6"/>
          <p:cNvSpPr>
            <a:spLocks noGrp="1" noChangeArrowheads="1"/>
          </p:cNvSpPr>
          <p:nvPr>
            <p:ph type="sldNum" sz="quarter" idx="4"/>
          </p:nvPr>
        </p:nvSpPr>
        <p:spPr bwMode="auto">
          <a:xfrm>
            <a:off x="8712200" y="6432550"/>
            <a:ext cx="431800" cy="425450"/>
          </a:xfrm>
          <a:prstGeom prst="rect">
            <a:avLst/>
          </a:prstGeom>
          <a:noFill/>
          <a:ln w="9525">
            <a:noFill/>
            <a:miter lim="800000"/>
            <a:headEnd/>
            <a:tailEnd/>
          </a:ln>
          <a:effectLst/>
        </p:spPr>
        <p:txBody>
          <a:bodyPr vert="horz" wrap="square" lIns="91440" tIns="45720" rIns="91440" bIns="45720" numCol="1" anchor="ctr" anchorCtr="0" compatLnSpc="1">
            <a:prstTxWarp prst="textNoShape">
              <a:avLst/>
            </a:prstTxWarp>
          </a:bodyPr>
          <a:lstStyle>
            <a:lvl1pPr algn="ctr">
              <a:defRPr sz="1200" b="0">
                <a:solidFill>
                  <a:srgbClr val="4C5A52"/>
                </a:solidFill>
                <a:latin typeface="+mn-lt"/>
              </a:defRPr>
            </a:lvl1pPr>
          </a:lstStyle>
          <a:p>
            <a:pPr>
              <a:defRPr/>
            </a:pPr>
            <a:fld id="{9182E9FD-DD86-4682-8EF3-0AC1E04AB129}" type="slidenum">
              <a:rPr lang="de-DE"/>
              <a:pPr>
                <a:defRPr/>
              </a:pPr>
              <a:t>‹Nr.›</a:t>
            </a:fld>
            <a:endParaRPr lang="de-DE" dirty="0"/>
          </a:p>
        </p:txBody>
      </p:sp>
      <p:sp>
        <p:nvSpPr>
          <p:cNvPr id="7" name="Datumsplatzhalter 6"/>
          <p:cNvSpPr>
            <a:spLocks noGrp="1"/>
          </p:cNvSpPr>
          <p:nvPr>
            <p:ph type="dt" sz="half" idx="2"/>
          </p:nvPr>
        </p:nvSpPr>
        <p:spPr>
          <a:xfrm>
            <a:off x="7531100" y="6432550"/>
            <a:ext cx="1181100" cy="425450"/>
          </a:xfrm>
          <a:prstGeom prst="rect">
            <a:avLst/>
          </a:prstGeom>
        </p:spPr>
        <p:txBody>
          <a:bodyPr vert="horz" lIns="0" tIns="0" rIns="0" bIns="0" rtlCol="0" anchor="ctr"/>
          <a:lstStyle>
            <a:lvl1pPr algn="l">
              <a:defRPr sz="1200" smtClean="0">
                <a:solidFill>
                  <a:srgbClr val="4C5A52"/>
                </a:solidFill>
                <a:latin typeface="+mn-lt"/>
              </a:defRPr>
            </a:lvl1pPr>
          </a:lstStyle>
          <a:p>
            <a:pPr>
              <a:defRPr/>
            </a:pPr>
            <a:fld id="{3E59A567-978A-4684-A80A-124212AA9379}" type="datetimeFigureOut">
              <a:rPr lang="de-DE"/>
              <a:pPr>
                <a:defRPr/>
              </a:pPr>
              <a:t>12.09.2013</a:t>
            </a:fld>
            <a:endParaRPr lang="de-DE" dirty="0"/>
          </a:p>
        </p:txBody>
      </p:sp>
    </p:spTree>
  </p:cSld>
  <p:clrMap bg1="lt1" tx1="dk1" bg2="lt2" tx2="dk2" accent1="accent1" accent2="accent2" accent3="accent3" accent4="accent4" accent5="accent5" accent6="accent6" hlink="hlink" folHlink="folHlink"/>
  <p:sldLayoutIdLst>
    <p:sldLayoutId id="2147483665" r:id="rId1"/>
    <p:sldLayoutId id="2147483666" r:id="rId2"/>
    <p:sldLayoutId id="2147483667" r:id="rId3"/>
  </p:sldLayoutIdLst>
  <mc:AlternateContent xmlns:mc="http://schemas.openxmlformats.org/markup-compatibility/2006" xmlns:p14="http://schemas.microsoft.com/office/powerpoint/2010/main">
    <mc:Choice Requires="p14">
      <p:transition spd="med" p14:dur="700">
        <p:fade/>
      </p:transition>
    </mc:Choice>
    <mc:Fallback xmlns="">
      <p:transition xmlns:p14="http://schemas.microsoft.com/office/powerpoint/2010/main" spd="med">
        <p:fade/>
      </p:transition>
    </mc:Fallback>
  </mc:AlternateContent>
  <p:timing>
    <p:tnLst>
      <p:par>
        <p:cTn id="1" dur="indefinite" restart="never" nodeType="tmRoot"/>
      </p:par>
    </p:tnLst>
  </p:timing>
  <p:hf hdr="0"/>
  <p:txStyles>
    <p:titleStyle>
      <a:lvl1pPr algn="l" rtl="0" eaLnBrk="1" fontAlgn="base" hangingPunct="1">
        <a:spcBef>
          <a:spcPct val="0"/>
        </a:spcBef>
        <a:spcAft>
          <a:spcPct val="0"/>
        </a:spcAft>
        <a:defRPr sz="3000" b="1">
          <a:solidFill>
            <a:srgbClr val="4C5A52"/>
          </a:solidFill>
          <a:latin typeface="+mj-lt"/>
          <a:ea typeface="+mj-ea"/>
          <a:cs typeface="+mj-cs"/>
        </a:defRPr>
      </a:lvl1pPr>
      <a:lvl2pPr algn="l" rtl="0" eaLnBrk="1" fontAlgn="base" hangingPunct="1">
        <a:spcBef>
          <a:spcPct val="0"/>
        </a:spcBef>
        <a:spcAft>
          <a:spcPct val="0"/>
        </a:spcAft>
        <a:defRPr sz="3000" b="1">
          <a:solidFill>
            <a:srgbClr val="4C5A52"/>
          </a:solidFill>
          <a:latin typeface="Futura itao" pitchFamily="2" charset="0"/>
        </a:defRPr>
      </a:lvl2pPr>
      <a:lvl3pPr algn="l" rtl="0" eaLnBrk="1" fontAlgn="base" hangingPunct="1">
        <a:spcBef>
          <a:spcPct val="0"/>
        </a:spcBef>
        <a:spcAft>
          <a:spcPct val="0"/>
        </a:spcAft>
        <a:defRPr sz="3000" b="1">
          <a:solidFill>
            <a:srgbClr val="4C5A52"/>
          </a:solidFill>
          <a:latin typeface="Futura itao" pitchFamily="2" charset="0"/>
        </a:defRPr>
      </a:lvl3pPr>
      <a:lvl4pPr algn="l" rtl="0" eaLnBrk="1" fontAlgn="base" hangingPunct="1">
        <a:spcBef>
          <a:spcPct val="0"/>
        </a:spcBef>
        <a:spcAft>
          <a:spcPct val="0"/>
        </a:spcAft>
        <a:defRPr sz="3000" b="1">
          <a:solidFill>
            <a:srgbClr val="4C5A52"/>
          </a:solidFill>
          <a:latin typeface="Futura itao" pitchFamily="2" charset="0"/>
        </a:defRPr>
      </a:lvl4pPr>
      <a:lvl5pPr algn="l" rtl="0" eaLnBrk="1" fontAlgn="base" hangingPunct="1">
        <a:spcBef>
          <a:spcPct val="0"/>
        </a:spcBef>
        <a:spcAft>
          <a:spcPct val="0"/>
        </a:spcAft>
        <a:defRPr sz="3000" b="1">
          <a:solidFill>
            <a:srgbClr val="4C5A52"/>
          </a:solidFill>
          <a:latin typeface="Futura itao" pitchFamily="2" charset="0"/>
        </a:defRPr>
      </a:lvl5pPr>
      <a:lvl6pPr marL="457200" algn="l" rtl="0" eaLnBrk="1" fontAlgn="base" hangingPunct="1">
        <a:spcBef>
          <a:spcPct val="0"/>
        </a:spcBef>
        <a:spcAft>
          <a:spcPct val="0"/>
        </a:spcAft>
        <a:defRPr sz="3000" b="1">
          <a:solidFill>
            <a:srgbClr val="4C5A52"/>
          </a:solidFill>
          <a:latin typeface="Futura itao" pitchFamily="2" charset="0"/>
        </a:defRPr>
      </a:lvl6pPr>
      <a:lvl7pPr marL="914400" algn="l" rtl="0" eaLnBrk="1" fontAlgn="base" hangingPunct="1">
        <a:spcBef>
          <a:spcPct val="0"/>
        </a:spcBef>
        <a:spcAft>
          <a:spcPct val="0"/>
        </a:spcAft>
        <a:defRPr sz="3000" b="1">
          <a:solidFill>
            <a:srgbClr val="4C5A52"/>
          </a:solidFill>
          <a:latin typeface="Futura itao" pitchFamily="2" charset="0"/>
        </a:defRPr>
      </a:lvl7pPr>
      <a:lvl8pPr marL="1371600" algn="l" rtl="0" eaLnBrk="1" fontAlgn="base" hangingPunct="1">
        <a:spcBef>
          <a:spcPct val="0"/>
        </a:spcBef>
        <a:spcAft>
          <a:spcPct val="0"/>
        </a:spcAft>
        <a:defRPr sz="3000" b="1">
          <a:solidFill>
            <a:srgbClr val="4C5A52"/>
          </a:solidFill>
          <a:latin typeface="Futura itao" pitchFamily="2" charset="0"/>
        </a:defRPr>
      </a:lvl8pPr>
      <a:lvl9pPr marL="1828800" algn="l" rtl="0" eaLnBrk="1" fontAlgn="base" hangingPunct="1">
        <a:spcBef>
          <a:spcPct val="0"/>
        </a:spcBef>
        <a:spcAft>
          <a:spcPct val="0"/>
        </a:spcAft>
        <a:defRPr sz="3000" b="1">
          <a:solidFill>
            <a:srgbClr val="4C5A52"/>
          </a:solidFill>
          <a:latin typeface="Futura itao" pitchFamily="2" charset="0"/>
        </a:defRPr>
      </a:lvl9pPr>
    </p:titleStyle>
    <p:bodyStyle>
      <a:lvl1pPr marL="342900" indent="-342900" algn="l" rtl="0" eaLnBrk="1" fontAlgn="base" hangingPunct="1">
        <a:spcBef>
          <a:spcPts val="600"/>
        </a:spcBef>
        <a:spcAft>
          <a:spcPct val="0"/>
        </a:spcAft>
        <a:buClr>
          <a:srgbClr val="DDDD39"/>
        </a:buClr>
        <a:buSzPct val="80000"/>
        <a:buFont typeface="Wingdings" pitchFamily="1" charset="2"/>
        <a:buChar char="n"/>
        <a:defRPr sz="2400">
          <a:solidFill>
            <a:srgbClr val="4C5A52"/>
          </a:solidFill>
          <a:latin typeface="+mn-lt"/>
          <a:ea typeface="+mn-ea"/>
          <a:cs typeface="+mn-cs"/>
        </a:defRPr>
      </a:lvl1pPr>
      <a:lvl2pPr marL="742950" indent="-285750" algn="l" rtl="0" eaLnBrk="1" fontAlgn="base" hangingPunct="1">
        <a:spcBef>
          <a:spcPts val="600"/>
        </a:spcBef>
        <a:spcAft>
          <a:spcPct val="0"/>
        </a:spcAft>
        <a:buClr>
          <a:srgbClr val="DDDD39"/>
        </a:buClr>
        <a:buSzPct val="100000"/>
        <a:buFont typeface="Wingdings" pitchFamily="1" charset="2"/>
        <a:buChar char="§"/>
        <a:defRPr sz="2000">
          <a:solidFill>
            <a:srgbClr val="4C5A52"/>
          </a:solidFill>
          <a:latin typeface="+mn-lt"/>
        </a:defRPr>
      </a:lvl2pPr>
      <a:lvl3pPr marL="1143000" indent="-228600" algn="l" rtl="0" eaLnBrk="1" fontAlgn="base" hangingPunct="1">
        <a:spcBef>
          <a:spcPts val="600"/>
        </a:spcBef>
        <a:spcAft>
          <a:spcPct val="0"/>
        </a:spcAft>
        <a:buClr>
          <a:srgbClr val="DDDD39"/>
        </a:buClr>
        <a:buSzPct val="120000"/>
        <a:buFont typeface="Futura itao" pitchFamily="1" charset="0"/>
        <a:buChar char="»"/>
        <a:defRPr sz="2000">
          <a:solidFill>
            <a:srgbClr val="4C5A52"/>
          </a:solidFill>
          <a:latin typeface="+mn-lt"/>
        </a:defRPr>
      </a:lvl3pPr>
      <a:lvl4pPr marL="1600200" indent="-228600" algn="l" rtl="0" eaLnBrk="1" fontAlgn="base" hangingPunct="1">
        <a:spcBef>
          <a:spcPts val="600"/>
        </a:spcBef>
        <a:spcAft>
          <a:spcPct val="0"/>
        </a:spcAft>
        <a:buChar char="–"/>
        <a:defRPr sz="2000">
          <a:solidFill>
            <a:srgbClr val="4C5A52"/>
          </a:solidFill>
          <a:latin typeface="+mn-lt"/>
        </a:defRPr>
      </a:lvl4pPr>
      <a:lvl5pPr marL="2057400" indent="-228600" algn="l" rtl="0" eaLnBrk="1" fontAlgn="base" hangingPunct="1">
        <a:spcBef>
          <a:spcPts val="600"/>
        </a:spcBef>
        <a:spcAft>
          <a:spcPct val="0"/>
        </a:spcAft>
        <a:buChar char="»"/>
        <a:defRPr sz="20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p:bodyStyle>
    <p:otherStyle>
      <a:defPPr>
        <a:defRPr lang="de-DE"/>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notesSlide" Target="../notesSlides/notesSlide3.xml"/><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3" Type="http://schemas.openxmlformats.org/officeDocument/2006/relationships/diagramLayout" Target="../diagrams/layout1.xml"/><Relationship Id="rId2" Type="http://schemas.openxmlformats.org/officeDocument/2006/relationships/diagramData" Target="../diagrams/data1.xml"/><Relationship Id="rId1" Type="http://schemas.openxmlformats.org/officeDocument/2006/relationships/slideLayout" Target="../slideLayouts/slideLayout2.xml"/><Relationship Id="rId6" Type="http://schemas.microsoft.com/office/2007/relationships/diagramDrawing" Target="../diagrams/drawing1.xml"/><Relationship Id="rId5" Type="http://schemas.openxmlformats.org/officeDocument/2006/relationships/diagramColors" Target="../diagrams/colors1.xml"/><Relationship Id="rId4" Type="http://schemas.openxmlformats.org/officeDocument/2006/relationships/diagramQuickStyle" Target="../diagrams/quickStyle1.xml"/></Relationships>
</file>

<file path=ppt/slides/_rels/slide5.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6.xml"/><Relationship Id="rId1" Type="http://schemas.openxmlformats.org/officeDocument/2006/relationships/slideLayout" Target="../slideLayouts/slideLayout2.xml"/><Relationship Id="rId4" Type="http://schemas.openxmlformats.org/officeDocument/2006/relationships/image" Target="../media/image4.gif"/></Relationships>
</file>

<file path=ppt/slides/_rels/slide8.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3" Type="http://schemas.openxmlformats.org/officeDocument/2006/relationships/diagramLayout" Target="../diagrams/layout2.xml"/><Relationship Id="rId2" Type="http://schemas.openxmlformats.org/officeDocument/2006/relationships/diagramData" Target="../diagrams/data2.xml"/><Relationship Id="rId1" Type="http://schemas.openxmlformats.org/officeDocument/2006/relationships/slideLayout" Target="../slideLayouts/slideLayout2.xml"/><Relationship Id="rId6" Type="http://schemas.microsoft.com/office/2007/relationships/diagramDrawing" Target="../diagrams/drawing2.xml"/><Relationship Id="rId5" Type="http://schemas.openxmlformats.org/officeDocument/2006/relationships/diagramColors" Target="../diagrams/colors2.xml"/><Relationship Id="rId4" Type="http://schemas.openxmlformats.org/officeDocument/2006/relationships/diagramQuickStyle" Target="../diagrams/quickStyle2.xml"/></Relationships>
</file>

<file path=ppt/slides/_rels/slide10.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8.xml"/><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3" Type="http://schemas.openxmlformats.org/officeDocument/2006/relationships/image" Target="../media/image6.jpg"/><Relationship Id="rId2" Type="http://schemas.openxmlformats.org/officeDocument/2006/relationships/notesSlide" Target="../notesSlides/notesSlide9.xml"/><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3" Type="http://schemas.openxmlformats.org/officeDocument/2006/relationships/slideLayout" Target="../slideLayouts/slideLayout2.xml"/><Relationship Id="rId2" Type="http://schemas.openxmlformats.org/officeDocument/2006/relationships/video" Target="../media/media1.AVI"/><Relationship Id="rId1" Type="http://schemas.microsoft.com/office/2007/relationships/media" Target="../media/media1.AVI"/><Relationship Id="rId4" Type="http://schemas.openxmlformats.org/officeDocument/2006/relationships/image" Target="../media/image7.png"/></Relationships>
</file>

<file path=ppt/slides/_rels/slide14.xml.rels><?xml version="1.0" encoding="UTF-8" standalone="yes"?>
<Relationships xmlns="http://schemas.openxmlformats.org/package/2006/relationships"><Relationship Id="rId3" Type="http://schemas.openxmlformats.org/officeDocument/2006/relationships/image" Target="../media/image9.png"/><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12.xml"/><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3.xml"/><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4.xml"/><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2" Type="http://schemas.openxmlformats.org/officeDocument/2006/relationships/notesSlide" Target="../notesSlides/notesSlide15.xml"/><Relationship Id="rId1" Type="http://schemas.openxmlformats.org/officeDocument/2006/relationships/slideLayout" Target="../slideLayouts/slideLayout2.xml"/></Relationships>
</file>

<file path=ppt/slides/_rels/slide20.xml.rels><?xml version="1.0" encoding="UTF-8" standalone="yes"?>
<Relationships xmlns="http://schemas.openxmlformats.org/package/2006/relationships"><Relationship Id="rId2" Type="http://schemas.openxmlformats.org/officeDocument/2006/relationships/notesSlide" Target="../notesSlides/notesSlide16.xml"/><Relationship Id="rId1" Type="http://schemas.openxmlformats.org/officeDocument/2006/relationships/slideLayout" Target="../slideLayouts/slideLayout2.xml"/></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2" Type="http://schemas.openxmlformats.org/officeDocument/2006/relationships/notesSlide" Target="../notesSlides/notesSlide17.xml"/><Relationship Id="rId1" Type="http://schemas.openxmlformats.org/officeDocument/2006/relationships/slideLayout" Target="../slideLayouts/slideLayout3.xml"/></Relationships>
</file>

<file path=ppt/slides/_rels/slide23.xml.rels><?xml version="1.0" encoding="UTF-8" standalone="yes"?>
<Relationships xmlns="http://schemas.openxmlformats.org/package/2006/relationships"><Relationship Id="rId3" Type="http://schemas.openxmlformats.org/officeDocument/2006/relationships/hyperlink" Target="http://www.useit.com/alertbox/9710a.html" TargetMode="External"/><Relationship Id="rId2" Type="http://schemas.openxmlformats.org/officeDocument/2006/relationships/notesSlide" Target="../notesSlides/notesSlide18.xml"/><Relationship Id="rId1" Type="http://schemas.openxmlformats.org/officeDocument/2006/relationships/slideLayout" Target="../slideLayouts/slideLayout2.xml"/><Relationship Id="rId4" Type="http://schemas.openxmlformats.org/officeDocument/2006/relationships/image" Target="../media/image10.jpg"/></Relationships>
</file>

<file path=ppt/slides/_rels/slide24.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19.xml"/><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2" Type="http://schemas.openxmlformats.org/officeDocument/2006/relationships/notesSlide" Target="../notesSlides/notesSlide20.xml"/><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21.xml"/><Relationship Id="rId1" Type="http://schemas.openxmlformats.org/officeDocument/2006/relationships/slideLayout" Target="../slideLayouts/slideLayout2.xml"/></Relationships>
</file>

<file path=ppt/slides/_rels/slide27.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22.xml"/><Relationship Id="rId1" Type="http://schemas.openxmlformats.org/officeDocument/2006/relationships/slideLayout" Target="../slideLayouts/slideLayout2.xml"/></Relationships>
</file>

<file path=ppt/slides/_rels/slide28.xml.rels><?xml version="1.0" encoding="UTF-8" standalone="yes"?>
<Relationships xmlns="http://schemas.openxmlformats.org/package/2006/relationships"><Relationship Id="rId3" Type="http://schemas.openxmlformats.org/officeDocument/2006/relationships/hyperlink" Target="http://www.itao.de" TargetMode="External"/><Relationship Id="rId2" Type="http://schemas.openxmlformats.org/officeDocument/2006/relationships/notesSlide" Target="../notesSlides/notesSlide23.xml"/><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2" Type="http://schemas.openxmlformats.org/officeDocument/2006/relationships/notesSlide" Target="../notesSlides/notesSlide24.xml"/><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2" Type="http://schemas.openxmlformats.org/officeDocument/2006/relationships/notesSlide" Target="../notesSlides/notesSlide25.xml"/><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2" Type="http://schemas.openxmlformats.org/officeDocument/2006/relationships/notesSlide" Target="../notesSlides/notesSlide26.xml"/><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3" Type="http://schemas.openxmlformats.org/officeDocument/2006/relationships/hyperlink" Target="http://www.blablameter.de/" TargetMode="External"/><Relationship Id="rId2" Type="http://schemas.openxmlformats.org/officeDocument/2006/relationships/notesSlide" Target="../notesSlides/notesSlide27.xml"/><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3" Type="http://schemas.openxmlformats.org/officeDocument/2006/relationships/hyperlink" Target="http://www.macweb.ch/" TargetMode="External"/><Relationship Id="rId2" Type="http://schemas.openxmlformats.org/officeDocument/2006/relationships/notesSlide" Target="../notesSlides/notesSlide28.xml"/><Relationship Id="rId1" Type="http://schemas.openxmlformats.org/officeDocument/2006/relationships/slideLayout" Target="../slideLayouts/slideLayout2.xml"/></Relationships>
</file>

<file path=ppt/slides/_rels/slide35.xml.rels><?xml version="1.0" encoding="UTF-8" standalone="yes"?>
<Relationships xmlns="http://schemas.openxmlformats.org/package/2006/relationships"><Relationship Id="rId2" Type="http://schemas.openxmlformats.org/officeDocument/2006/relationships/notesSlide" Target="../notesSlides/notesSlide29.xml"/><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2" Type="http://schemas.openxmlformats.org/officeDocument/2006/relationships/notesSlide" Target="../notesSlides/notesSlide30.xm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diagramData" Target="../diagrams/data3.xml"/><Relationship Id="rId7" Type="http://schemas.microsoft.com/office/2007/relationships/diagramDrawing" Target="../diagrams/drawing3.xml"/><Relationship Id="rId2" Type="http://schemas.openxmlformats.org/officeDocument/2006/relationships/notesSlide" Target="../notesSlides/notesSlide31.xml"/><Relationship Id="rId1" Type="http://schemas.openxmlformats.org/officeDocument/2006/relationships/slideLayout" Target="../slideLayouts/slideLayout2.xml"/><Relationship Id="rId6" Type="http://schemas.openxmlformats.org/officeDocument/2006/relationships/diagramColors" Target="../diagrams/colors3.xml"/><Relationship Id="rId5" Type="http://schemas.openxmlformats.org/officeDocument/2006/relationships/diagramQuickStyle" Target="../diagrams/quickStyle3.xml"/><Relationship Id="rId4" Type="http://schemas.openxmlformats.org/officeDocument/2006/relationships/diagramLayout" Target="../diagrams/layout3.xml"/></Relationships>
</file>

<file path=ppt/slides/_rels/slide38.xml.rels><?xml version="1.0" encoding="UTF-8" standalone="yes"?>
<Relationships xmlns="http://schemas.openxmlformats.org/package/2006/relationships"><Relationship Id="rId3" Type="http://schemas.openxmlformats.org/officeDocument/2006/relationships/image" Target="../media/image11.png"/><Relationship Id="rId2" Type="http://schemas.openxmlformats.org/officeDocument/2006/relationships/notesSlide" Target="../notesSlides/notesSlide32.xm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2" Type="http://schemas.openxmlformats.org/officeDocument/2006/relationships/notesSlide" Target="../notesSlides/notesSlide33.xml"/><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2" Type="http://schemas.openxmlformats.org/officeDocument/2006/relationships/notesSlide" Target="../notesSlides/notesSlide34.xm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2" Type="http://schemas.openxmlformats.org/officeDocument/2006/relationships/notesSlide" Target="../notesSlides/notesSlide35.xml"/><Relationship Id="rId1" Type="http://schemas.openxmlformats.org/officeDocument/2006/relationships/slideLayout" Target="../slideLayouts/slideLayout2.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3.xml.rels><?xml version="1.0" encoding="UTF-8" standalone="yes"?>
<Relationships xmlns="http://schemas.openxmlformats.org/package/2006/relationships"><Relationship Id="rId2" Type="http://schemas.openxmlformats.org/officeDocument/2006/relationships/notesSlide" Target="../notesSlides/notesSlide36.xml"/><Relationship Id="rId1" Type="http://schemas.openxmlformats.org/officeDocument/2006/relationships/slideLayout" Target="../slideLayouts/slideLayout3.xml"/></Relationships>
</file>

<file path=ppt/slides/_rels/slide44.xml.rels><?xml version="1.0" encoding="UTF-8" standalone="yes"?>
<Relationships xmlns="http://schemas.openxmlformats.org/package/2006/relationships"><Relationship Id="rId2" Type="http://schemas.openxmlformats.org/officeDocument/2006/relationships/image" Target="../media/image12.png"/><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2" Type="http://schemas.openxmlformats.org/officeDocument/2006/relationships/image" Target="../media/image13.png"/><Relationship Id="rId1" Type="http://schemas.openxmlformats.org/officeDocument/2006/relationships/slideLayout" Target="../slideLayouts/slideLayout2.xml"/></Relationships>
</file>

<file path=ppt/slides/_rels/slide46.xml.rels><?xml version="1.0" encoding="UTF-8" standalone="yes"?>
<Relationships xmlns="http://schemas.openxmlformats.org/package/2006/relationships"><Relationship Id="rId2" Type="http://schemas.openxmlformats.org/officeDocument/2006/relationships/image" Target="../media/image14.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8.xml.rels><?xml version="1.0" encoding="UTF-8" standalone="yes"?>
<Relationships xmlns="http://schemas.openxmlformats.org/package/2006/relationships"><Relationship Id="rId2" Type="http://schemas.openxmlformats.org/officeDocument/2006/relationships/image" Target="../media/image15.png"/><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3" Type="http://schemas.openxmlformats.org/officeDocument/2006/relationships/image" Target="../media/image15.png"/><Relationship Id="rId2" Type="http://schemas.openxmlformats.org/officeDocument/2006/relationships/image" Target="../media/image16.png"/><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2" Type="http://schemas.openxmlformats.org/officeDocument/2006/relationships/notesSlide" Target="../notesSlides/notesSlide37.xml"/><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notesSlide" Target="../notesSlides/notesSlide38.xml"/><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2" Type="http://schemas.openxmlformats.org/officeDocument/2006/relationships/notesSlide" Target="../notesSlides/notesSlide39.xml"/><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2" Type="http://schemas.openxmlformats.org/officeDocument/2006/relationships/notesSlide" Target="../notesSlides/notesSlide40.xml"/><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2" Type="http://schemas.openxmlformats.org/officeDocument/2006/relationships/notesSlide" Target="../notesSlides/notesSlide41.xml"/><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3" Type="http://schemas.openxmlformats.org/officeDocument/2006/relationships/hyperlink" Target="http://www.google.de/search?q=business+hemd+blau" TargetMode="External"/><Relationship Id="rId2" Type="http://schemas.openxmlformats.org/officeDocument/2006/relationships/notesSlide" Target="../notesSlides/notesSlide42.xml"/><Relationship Id="rId1" Type="http://schemas.openxmlformats.org/officeDocument/2006/relationships/slideLayout" Target="../slideLayouts/slideLayout2.xml"/><Relationship Id="rId5" Type="http://schemas.openxmlformats.org/officeDocument/2006/relationships/image" Target="../media/image18.tmp"/><Relationship Id="rId4" Type="http://schemas.openxmlformats.org/officeDocument/2006/relationships/image" Target="../media/image17.tmp"/></Relationships>
</file>

<file path=ppt/slides/_rels/slide56.xml.rels><?xml version="1.0" encoding="UTF-8" standalone="yes"?>
<Relationships xmlns="http://schemas.openxmlformats.org/package/2006/relationships"><Relationship Id="rId3" Type="http://schemas.openxmlformats.org/officeDocument/2006/relationships/image" Target="../media/image19.tmp"/><Relationship Id="rId2" Type="http://schemas.openxmlformats.org/officeDocument/2006/relationships/hyperlink" Target="http://www.google.de/search?q=anlage+beschichtung+stahlrohr+korrosionsschutz" TargetMode="External"/><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20.png"/><Relationship Id="rId2" Type="http://schemas.openxmlformats.org/officeDocument/2006/relationships/notesSlide" Target="../notesSlides/notesSlide43.xml"/><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notesSlide" Target="../notesSlides/notesSlide44.xml"/><Relationship Id="rId1" Type="http://schemas.openxmlformats.org/officeDocument/2006/relationships/slideLayout" Target="../slideLayouts/slideLayout2.xml"/></Relationships>
</file>

<file path=ppt/slides/_rels/slide59.xml.rels><?xml version="1.0" encoding="UTF-8" standalone="yes"?>
<Relationships xmlns="http://schemas.openxmlformats.org/package/2006/relationships"><Relationship Id="rId2" Type="http://schemas.openxmlformats.org/officeDocument/2006/relationships/notesSlide" Target="../notesSlides/notesSlide45.xml"/><Relationship Id="rId1" Type="http://schemas.openxmlformats.org/officeDocument/2006/relationships/slideLayout" Target="../slideLayouts/slideLayout2.xml"/></Relationships>
</file>

<file path=ppt/slides/_rels/slide6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1.xml.rels><?xml version="1.0" encoding="UTF-8" standalone="yes"?>
<Relationships xmlns="http://schemas.openxmlformats.org/package/2006/relationships"><Relationship Id="rId3" Type="http://schemas.openxmlformats.org/officeDocument/2006/relationships/diagramData" Target="../diagrams/data4.xml"/><Relationship Id="rId7" Type="http://schemas.microsoft.com/office/2007/relationships/diagramDrawing" Target="../diagrams/drawing4.xml"/><Relationship Id="rId2" Type="http://schemas.openxmlformats.org/officeDocument/2006/relationships/notesSlide" Target="../notesSlides/notesSlide46.xml"/><Relationship Id="rId1" Type="http://schemas.openxmlformats.org/officeDocument/2006/relationships/slideLayout" Target="../slideLayouts/slideLayout2.xml"/><Relationship Id="rId6" Type="http://schemas.openxmlformats.org/officeDocument/2006/relationships/diagramColors" Target="../diagrams/colors4.xml"/><Relationship Id="rId5" Type="http://schemas.openxmlformats.org/officeDocument/2006/relationships/diagramQuickStyle" Target="../diagrams/quickStyle4.xml"/><Relationship Id="rId4" Type="http://schemas.openxmlformats.org/officeDocument/2006/relationships/diagramLayout" Target="../diagrams/layout4.xml"/></Relationships>
</file>

<file path=ppt/slides/_rels/slide62.xml.rels><?xml version="1.0" encoding="UTF-8" standalone="yes"?>
<Relationships xmlns="http://schemas.openxmlformats.org/package/2006/relationships"><Relationship Id="rId3" Type="http://schemas.openxmlformats.org/officeDocument/2006/relationships/diagramData" Target="../diagrams/data5.xml"/><Relationship Id="rId7" Type="http://schemas.microsoft.com/office/2007/relationships/diagramDrawing" Target="../diagrams/drawing5.xml"/><Relationship Id="rId2" Type="http://schemas.openxmlformats.org/officeDocument/2006/relationships/notesSlide" Target="../notesSlides/notesSlide47.xml"/><Relationship Id="rId1" Type="http://schemas.openxmlformats.org/officeDocument/2006/relationships/slideLayout" Target="../slideLayouts/slideLayout2.xml"/><Relationship Id="rId6" Type="http://schemas.openxmlformats.org/officeDocument/2006/relationships/diagramColors" Target="../diagrams/colors5.xml"/><Relationship Id="rId5" Type="http://schemas.openxmlformats.org/officeDocument/2006/relationships/diagramQuickStyle" Target="../diagrams/quickStyle5.xml"/><Relationship Id="rId4" Type="http://schemas.openxmlformats.org/officeDocument/2006/relationships/diagramLayout" Target="../diagrams/layout5.xml"/></Relationships>
</file>

<file path=ppt/slides/_rels/slide63.xml.rels><?xml version="1.0" encoding="UTF-8" standalone="yes"?>
<Relationships xmlns="http://schemas.openxmlformats.org/package/2006/relationships"><Relationship Id="rId3" Type="http://schemas.openxmlformats.org/officeDocument/2006/relationships/image" Target="../media/image3.jpg"/><Relationship Id="rId2" Type="http://schemas.openxmlformats.org/officeDocument/2006/relationships/notesSlide" Target="../notesSlides/notesSlide48.xml"/><Relationship Id="rId1" Type="http://schemas.openxmlformats.org/officeDocument/2006/relationships/slideLayout" Target="../slideLayouts/slideLayout2.xml"/><Relationship Id="rId4" Type="http://schemas.openxmlformats.org/officeDocument/2006/relationships/image" Target="../media/image22.jpg"/></Relationships>
</file>

<file path=ppt/slides/_rels/slide64.xml.rels><?xml version="1.0" encoding="UTF-8" standalone="yes"?>
<Relationships xmlns="http://schemas.openxmlformats.org/package/2006/relationships"><Relationship Id="rId2" Type="http://schemas.openxmlformats.org/officeDocument/2006/relationships/notesSlide" Target="../notesSlides/notesSlide49.xml"/><Relationship Id="rId1" Type="http://schemas.openxmlformats.org/officeDocument/2006/relationships/slideLayout" Target="../slideLayouts/slideLayout1.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ctrTitle"/>
          </p:nvPr>
        </p:nvSpPr>
        <p:spPr/>
        <p:txBody>
          <a:bodyPr/>
          <a:lstStyle/>
          <a:p>
            <a:r>
              <a:rPr lang="de-DE" dirty="0" smtClean="0"/>
              <a:t>Texten fürs Web</a:t>
            </a:r>
            <a:endParaRPr lang="de-DE" dirty="0"/>
          </a:p>
        </p:txBody>
      </p:sp>
      <p:sp>
        <p:nvSpPr>
          <p:cNvPr id="3" name="Untertitel 2"/>
          <p:cNvSpPr>
            <a:spLocks noGrp="1"/>
          </p:cNvSpPr>
          <p:nvPr>
            <p:ph type="subTitle" idx="1"/>
          </p:nvPr>
        </p:nvSpPr>
        <p:spPr/>
        <p:txBody>
          <a:bodyPr/>
          <a:lstStyle/>
          <a:p>
            <a:r>
              <a:rPr lang="de-DE" dirty="0" smtClean="0"/>
              <a:t>Wie Benutzer im Internet lesen</a:t>
            </a:r>
          </a:p>
          <a:p>
            <a:r>
              <a:rPr lang="de-DE" dirty="0" smtClean="0"/>
              <a:t>und was das für Online-Redakteure bedeutet</a:t>
            </a:r>
          </a:p>
        </p:txBody>
      </p:sp>
    </p:spTree>
    <p:extLst>
      <p:ext uri="{BB962C8B-B14F-4D97-AF65-F5344CB8AC3E}">
        <p14:creationId xmlns:p14="http://schemas.microsoft.com/office/powerpoint/2010/main" val="40660411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Agenda</a:t>
            </a:r>
            <a:endParaRPr lang="de-DE" b="0" dirty="0"/>
          </a:p>
        </p:txBody>
      </p:sp>
      <p:sp>
        <p:nvSpPr>
          <p:cNvPr id="3" name="Inhaltsplatzhalter 2"/>
          <p:cNvSpPr>
            <a:spLocks noGrp="1"/>
          </p:cNvSpPr>
          <p:nvPr>
            <p:ph sz="quarter" idx="16"/>
          </p:nvPr>
        </p:nvSpPr>
        <p:spPr>
          <a:xfrm>
            <a:off x="752844" y="1553964"/>
            <a:ext cx="6051404" cy="4448374"/>
          </a:xfrm>
        </p:spPr>
        <p:txBody>
          <a:bodyPr/>
          <a:lstStyle/>
          <a:p>
            <a:r>
              <a:rPr lang="de-DE" dirty="0" smtClean="0"/>
              <a:t>Wie Nutzer im Internet lesen</a:t>
            </a:r>
          </a:p>
          <a:p>
            <a:r>
              <a:rPr lang="de-DE" dirty="0" smtClean="0"/>
              <a:t>Wie Texte geschrieben sein sollten</a:t>
            </a:r>
          </a:p>
          <a:p>
            <a:r>
              <a:rPr lang="de-DE" dirty="0" smtClean="0"/>
              <a:t>Schlechte Beispiele</a:t>
            </a:r>
          </a:p>
          <a:p>
            <a:r>
              <a:rPr lang="de-DE" dirty="0" smtClean="0"/>
              <a:t>Studie zur Messbarkeit der Lesbarkeit</a:t>
            </a:r>
          </a:p>
          <a:p>
            <a:r>
              <a:rPr lang="de-DE" dirty="0" smtClean="0"/>
              <a:t>Aufbau von Web-gerechten Texten</a:t>
            </a:r>
          </a:p>
          <a:p>
            <a:r>
              <a:rPr lang="de-DE" dirty="0" smtClean="0"/>
              <a:t>Tipps und Regeln</a:t>
            </a:r>
          </a:p>
          <a:p>
            <a:r>
              <a:rPr lang="de-DE" dirty="0" smtClean="0"/>
              <a:t>Praxisbeispiele</a:t>
            </a:r>
          </a:p>
          <a:p>
            <a:r>
              <a:rPr lang="de-DE" dirty="0" smtClean="0"/>
              <a:t>Workshop</a:t>
            </a:r>
          </a:p>
          <a:p>
            <a:r>
              <a:rPr lang="de-DE" dirty="0" smtClean="0"/>
              <a:t>Suchmaschinenfreundliche Texte</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1685247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par>
                                <p:cTn id="20" presetID="10" presetClass="entr" presetSubtype="0" fill="hold" nodeType="withEffect">
                                  <p:stCondLst>
                                    <p:cond delay="0"/>
                                  </p:stCondLst>
                                  <p:childTnLst>
                                    <p:set>
                                      <p:cBhvr>
                                        <p:cTn id="21" dur="1" fill="hold">
                                          <p:stCondLst>
                                            <p:cond delay="0"/>
                                          </p:stCondLst>
                                        </p:cTn>
                                        <p:tgtEl>
                                          <p:spTgt spid="3">
                                            <p:txEl>
                                              <p:pRg st="5" end="5"/>
                                            </p:txEl>
                                          </p:spTgt>
                                        </p:tgtEl>
                                        <p:attrNameLst>
                                          <p:attrName>style.visibility</p:attrName>
                                        </p:attrNameLst>
                                      </p:cBhvr>
                                      <p:to>
                                        <p:strVal val="visible"/>
                                      </p:to>
                                    </p:set>
                                    <p:animEffect transition="in" filter="fade">
                                      <p:cBhvr>
                                        <p:cTn id="22" dur="500"/>
                                        <p:tgtEl>
                                          <p:spTgt spid="3">
                                            <p:txEl>
                                              <p:pRg st="5" end="5"/>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par>
                                <p:cTn id="26" presetID="10" presetClass="entr" presetSubtype="0" fill="hold" nodeType="withEffect">
                                  <p:stCondLst>
                                    <p:cond delay="0"/>
                                  </p:stCondLst>
                                  <p:childTnLst>
                                    <p:set>
                                      <p:cBhvr>
                                        <p:cTn id="27" dur="1" fill="hold">
                                          <p:stCondLst>
                                            <p:cond delay="0"/>
                                          </p:stCondLst>
                                        </p:cTn>
                                        <p:tgtEl>
                                          <p:spTgt spid="3">
                                            <p:txEl>
                                              <p:pRg st="7" end="7"/>
                                            </p:txEl>
                                          </p:spTgt>
                                        </p:tgtEl>
                                        <p:attrNameLst>
                                          <p:attrName>style.visibility</p:attrName>
                                        </p:attrNameLst>
                                      </p:cBhvr>
                                      <p:to>
                                        <p:strVal val="visible"/>
                                      </p:to>
                                    </p:set>
                                    <p:animEffect transition="in" filter="fade">
                                      <p:cBhvr>
                                        <p:cTn id="28" dur="500"/>
                                        <p:tgtEl>
                                          <p:spTgt spid="3">
                                            <p:txEl>
                                              <p:pRg st="7" end="7"/>
                                            </p:txEl>
                                          </p:spTgt>
                                        </p:tgtEl>
                                      </p:cBhvr>
                                    </p:animEffect>
                                  </p:childTnLst>
                                </p:cTn>
                              </p:par>
                              <p:par>
                                <p:cTn id="29" presetID="10" presetClass="entr" presetSubtype="0" fill="hold" nodeType="withEffect">
                                  <p:stCondLst>
                                    <p:cond delay="0"/>
                                  </p:stCondLst>
                                  <p:childTnLst>
                                    <p:set>
                                      <p:cBhvr>
                                        <p:cTn id="30" dur="1" fill="hold">
                                          <p:stCondLst>
                                            <p:cond delay="0"/>
                                          </p:stCondLst>
                                        </p:cTn>
                                        <p:tgtEl>
                                          <p:spTgt spid="3">
                                            <p:txEl>
                                              <p:pRg st="8" end="8"/>
                                            </p:txEl>
                                          </p:spTgt>
                                        </p:tgtEl>
                                        <p:attrNameLst>
                                          <p:attrName>style.visibility</p:attrName>
                                        </p:attrNameLst>
                                      </p:cBhvr>
                                      <p:to>
                                        <p:strVal val="visible"/>
                                      </p:to>
                                    </p:set>
                                    <p:animEffect transition="in" filter="fade">
                                      <p:cBhvr>
                                        <p:cTn id="31"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6740" y="4406901"/>
            <a:ext cx="7633691" cy="1362076"/>
          </a:xfrm>
        </p:spPr>
        <p:txBody>
          <a:bodyPr/>
          <a:lstStyle/>
          <a:p>
            <a:r>
              <a:rPr lang="de-DE" dirty="0" smtClean="0"/>
              <a:t>Wie Nutzer im Internet lesen</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18510569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Besonderheiten des Internet</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946678145"/>
              </p:ext>
            </p:extLst>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umsplatzhalter 3"/>
          <p:cNvSpPr>
            <a:spLocks noGrp="1"/>
          </p:cNvSpPr>
          <p:nvPr>
            <p:ph type="dt" sz="half" idx="17"/>
          </p:nvPr>
        </p:nvSpPr>
        <p:spPr/>
        <p:txBody>
          <a:bodyPr/>
          <a:lstStyle/>
          <a:p>
            <a:pPr>
              <a:defRPr/>
            </a:pPr>
            <a:fld id="{61A5A91F-288A-44F4-9337-10ED9FF23707}"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75979479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1" presetClass="entr" presetSubtype="1" fill="hold" grpId="0" nodeType="clickEffect">
                                  <p:stCondLst>
                                    <p:cond delay="0"/>
                                  </p:stCondLst>
                                  <p:childTnLst>
                                    <p:set>
                                      <p:cBhvr>
                                        <p:cTn id="6" dur="1" fill="hold">
                                          <p:stCondLst>
                                            <p:cond delay="0"/>
                                          </p:stCondLst>
                                        </p:cTn>
                                        <p:tgtEl>
                                          <p:spTgt spid="7">
                                            <p:graphicEl>
                                              <a:dgm id="{F21C3A95-27E9-43FA-BE47-C40322D5F619}"/>
                                            </p:graphicEl>
                                          </p:spTgt>
                                        </p:tgtEl>
                                        <p:attrNameLst>
                                          <p:attrName>style.visibility</p:attrName>
                                        </p:attrNameLst>
                                      </p:cBhvr>
                                      <p:to>
                                        <p:strVal val="visible"/>
                                      </p:to>
                                    </p:set>
                                    <p:animEffect transition="in" filter="wheel(1)">
                                      <p:cBhvr>
                                        <p:cTn id="7" dur="2000"/>
                                        <p:tgtEl>
                                          <p:spTgt spid="7">
                                            <p:graphicEl>
                                              <a:dgm id="{F21C3A95-27E9-43FA-BE47-C40322D5F619}"/>
                                            </p:graphicEl>
                                          </p:spTgt>
                                        </p:tgtEl>
                                      </p:cBhvr>
                                    </p:animEffect>
                                  </p:childTnLst>
                                </p:cTn>
                              </p:par>
                            </p:childTnLst>
                          </p:cTn>
                        </p:par>
                        <p:par>
                          <p:cTn id="8" fill="hold">
                            <p:stCondLst>
                              <p:cond delay="2000"/>
                            </p:stCondLst>
                            <p:childTnLst>
                              <p:par>
                                <p:cTn id="9" presetID="21" presetClass="entr" presetSubtype="1" fill="hold" grpId="0" nodeType="afterEffect">
                                  <p:stCondLst>
                                    <p:cond delay="0"/>
                                  </p:stCondLst>
                                  <p:childTnLst>
                                    <p:set>
                                      <p:cBhvr>
                                        <p:cTn id="10" dur="1" fill="hold">
                                          <p:stCondLst>
                                            <p:cond delay="0"/>
                                          </p:stCondLst>
                                        </p:cTn>
                                        <p:tgtEl>
                                          <p:spTgt spid="7">
                                            <p:graphicEl>
                                              <a:dgm id="{0D74F144-3E5E-490C-9E59-F02E140F7431}"/>
                                            </p:graphicEl>
                                          </p:spTgt>
                                        </p:tgtEl>
                                        <p:attrNameLst>
                                          <p:attrName>style.visibility</p:attrName>
                                        </p:attrNameLst>
                                      </p:cBhvr>
                                      <p:to>
                                        <p:strVal val="visible"/>
                                      </p:to>
                                    </p:set>
                                    <p:animEffect transition="in" filter="wheel(1)">
                                      <p:cBhvr>
                                        <p:cTn id="11" dur="2000"/>
                                        <p:tgtEl>
                                          <p:spTgt spid="7">
                                            <p:graphicEl>
                                              <a:dgm id="{0D74F144-3E5E-490C-9E59-F02E140F7431}"/>
                                            </p:graphicEl>
                                          </p:spTgt>
                                        </p:tgtEl>
                                      </p:cBhvr>
                                    </p:animEffect>
                                  </p:childTnLst>
                                </p:cTn>
                              </p:par>
                            </p:childTnLst>
                          </p:cTn>
                        </p:par>
                        <p:par>
                          <p:cTn id="12" fill="hold">
                            <p:stCondLst>
                              <p:cond delay="4000"/>
                            </p:stCondLst>
                            <p:childTnLst>
                              <p:par>
                                <p:cTn id="13" presetID="21" presetClass="entr" presetSubtype="1" fill="hold" grpId="0" nodeType="afterEffect">
                                  <p:stCondLst>
                                    <p:cond delay="0"/>
                                  </p:stCondLst>
                                  <p:childTnLst>
                                    <p:set>
                                      <p:cBhvr>
                                        <p:cTn id="14" dur="1" fill="hold">
                                          <p:stCondLst>
                                            <p:cond delay="0"/>
                                          </p:stCondLst>
                                        </p:cTn>
                                        <p:tgtEl>
                                          <p:spTgt spid="7">
                                            <p:graphicEl>
                                              <a:dgm id="{EB947693-2862-4A74-A130-E6AC3CFA0D12}"/>
                                            </p:graphicEl>
                                          </p:spTgt>
                                        </p:tgtEl>
                                        <p:attrNameLst>
                                          <p:attrName>style.visibility</p:attrName>
                                        </p:attrNameLst>
                                      </p:cBhvr>
                                      <p:to>
                                        <p:strVal val="visible"/>
                                      </p:to>
                                    </p:set>
                                    <p:animEffect transition="in" filter="wheel(1)">
                                      <p:cBhvr>
                                        <p:cTn id="15" dur="2000"/>
                                        <p:tgtEl>
                                          <p:spTgt spid="7">
                                            <p:graphicEl>
                                              <a:dgm id="{EB947693-2862-4A74-A130-E6AC3CFA0D12}"/>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uiExpand="1">
        <p:bldSub>
          <a:bldDgm bld="one"/>
        </p:bldSub>
      </p:bldGraphic>
    </p:bld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Lesen Benutzer im Internet anders?</a:t>
            </a:r>
            <a:endParaRPr lang="de-DE" dirty="0"/>
          </a:p>
        </p:txBody>
      </p:sp>
      <p:sp>
        <p:nvSpPr>
          <p:cNvPr id="3" name="Inhaltsplatzhalter 2"/>
          <p:cNvSpPr>
            <a:spLocks noGrp="1"/>
          </p:cNvSpPr>
          <p:nvPr>
            <p:ph sz="quarter" idx="16"/>
          </p:nvPr>
        </p:nvSpPr>
        <p:spPr/>
        <p:txBody>
          <a:bodyPr>
            <a:normAutofit/>
          </a:bodyPr>
          <a:lstStyle/>
          <a:p>
            <a:r>
              <a:rPr lang="de-DE" b="1" dirty="0" smtClean="0"/>
              <a:t>Aktive Suche</a:t>
            </a:r>
            <a:r>
              <a:rPr lang="de-DE" dirty="0" smtClean="0"/>
              <a:t> nach Informationen</a:t>
            </a:r>
          </a:p>
          <a:p>
            <a:pPr lvl="1"/>
            <a:r>
              <a:rPr lang="de-DE" dirty="0" smtClean="0"/>
              <a:t>Nicht passiv wie bei Radio/TV</a:t>
            </a:r>
          </a:p>
          <a:p>
            <a:pPr lvl="1"/>
            <a:endParaRPr lang="de-DE" dirty="0" smtClean="0"/>
          </a:p>
          <a:p>
            <a:r>
              <a:rPr lang="de-DE" dirty="0" smtClean="0"/>
              <a:t>Nur </a:t>
            </a:r>
            <a:r>
              <a:rPr lang="de-DE" b="1" dirty="0" smtClean="0"/>
              <a:t>16%</a:t>
            </a:r>
            <a:r>
              <a:rPr lang="de-DE" dirty="0" smtClean="0"/>
              <a:t> der Nutzer lesen Texte im Web komplett</a:t>
            </a:r>
          </a:p>
          <a:p>
            <a:pPr lvl="1"/>
            <a:r>
              <a:rPr lang="de-DE" dirty="0" smtClean="0"/>
              <a:t>Lesegeschwindigkeit 25-30% </a:t>
            </a:r>
            <a:r>
              <a:rPr lang="de-DE" b="1" dirty="0" smtClean="0"/>
              <a:t>langsamer</a:t>
            </a:r>
            <a:r>
              <a:rPr lang="de-DE" dirty="0" smtClean="0"/>
              <a:t> als auf Papier</a:t>
            </a:r>
          </a:p>
          <a:p>
            <a:pPr lvl="1"/>
            <a:endParaRPr lang="de-DE" dirty="0" smtClean="0"/>
          </a:p>
          <a:p>
            <a:r>
              <a:rPr lang="de-DE" dirty="0" smtClean="0"/>
              <a:t>Interesse/Geduld geht leicht verloren</a:t>
            </a:r>
          </a:p>
          <a:p>
            <a:pPr lvl="1"/>
            <a:r>
              <a:rPr lang="de-DE" dirty="0" smtClean="0"/>
              <a:t>Ungenaues, unkonzentriertes Lesen</a:t>
            </a:r>
          </a:p>
          <a:p>
            <a:endParaRPr lang="de-DE" dirty="0" smtClean="0"/>
          </a:p>
        </p:txBody>
      </p:sp>
      <p:sp>
        <p:nvSpPr>
          <p:cNvPr id="4" name="Datumsplatzhalter 3"/>
          <p:cNvSpPr>
            <a:spLocks noGrp="1"/>
          </p:cNvSpPr>
          <p:nvPr>
            <p:ph type="dt" sz="half" idx="17"/>
          </p:nvPr>
        </p:nvSpPr>
        <p:spPr/>
        <p:txBody>
          <a:bodyPr/>
          <a:lstStyle/>
          <a:p>
            <a:pPr>
              <a:defRPr/>
            </a:pPr>
            <a:fld id="{084FE19E-93AC-43A3-972B-69898BFBA4BA}"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7427527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6" end="6"/>
                                            </p:txEl>
                                          </p:spTgt>
                                        </p:tgtEl>
                                        <p:attrNameLst>
                                          <p:attrName>style.visibility</p:attrName>
                                        </p:attrNameLst>
                                      </p:cBhvr>
                                      <p:to>
                                        <p:strVal val="visible"/>
                                      </p:to>
                                    </p:set>
                                    <p:animEffect transition="in" filter="fade">
                                      <p:cBhvr>
                                        <p:cTn id="23" dur="500"/>
                                        <p:tgtEl>
                                          <p:spTgt spid="3">
                                            <p:txEl>
                                              <p:pRg st="6" end="6"/>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Lesen Benutzer im Internet anders?</a:t>
            </a:r>
            <a:endParaRPr lang="de-DE" dirty="0"/>
          </a:p>
        </p:txBody>
      </p:sp>
      <p:sp>
        <p:nvSpPr>
          <p:cNvPr id="3" name="Inhaltsplatzhalter 2"/>
          <p:cNvSpPr>
            <a:spLocks noGrp="1"/>
          </p:cNvSpPr>
          <p:nvPr>
            <p:ph sz="quarter" idx="16"/>
          </p:nvPr>
        </p:nvSpPr>
        <p:spPr/>
        <p:txBody>
          <a:bodyPr>
            <a:normAutofit/>
          </a:bodyPr>
          <a:lstStyle/>
          <a:p>
            <a:r>
              <a:rPr lang="de-DE" dirty="0" smtClean="0"/>
              <a:t>Der Nutzer muss aus der </a:t>
            </a:r>
            <a:r>
              <a:rPr lang="de-DE" b="1" dirty="0" smtClean="0"/>
              <a:t>unbegrenzten Fülle </a:t>
            </a:r>
            <a:r>
              <a:rPr lang="de-DE" dirty="0" smtClean="0"/>
              <a:t>an Informationen die für ihn relevante selektieren.</a:t>
            </a:r>
          </a:p>
          <a:p>
            <a:endParaRPr lang="de-DE" dirty="0" smtClean="0"/>
          </a:p>
          <a:p>
            <a:r>
              <a:rPr lang="de-DE" dirty="0" smtClean="0"/>
              <a:t>Der Nutzer </a:t>
            </a:r>
            <a:r>
              <a:rPr lang="de-DE" b="1" dirty="0" smtClean="0"/>
              <a:t>entscheidet</a:t>
            </a:r>
          </a:p>
          <a:p>
            <a:pPr lvl="1"/>
            <a:r>
              <a:rPr lang="de-DE" b="1" dirty="0" smtClean="0"/>
              <a:t>wie tief </a:t>
            </a:r>
            <a:r>
              <a:rPr lang="de-DE" dirty="0" smtClean="0"/>
              <a:t>er in ein Thema eindringen,</a:t>
            </a:r>
          </a:p>
          <a:p>
            <a:pPr lvl="1"/>
            <a:r>
              <a:rPr lang="de-DE" dirty="0" smtClean="0"/>
              <a:t>wie viele zusätzliche Informationen er abrufen will</a:t>
            </a:r>
          </a:p>
          <a:p>
            <a:pPr lvl="1"/>
            <a:r>
              <a:rPr lang="de-DE" dirty="0" smtClean="0"/>
              <a:t>und in welcher Reihenfolge dies geschieht</a:t>
            </a:r>
          </a:p>
          <a:p>
            <a:endParaRPr lang="de-DE" dirty="0" smtClean="0"/>
          </a:p>
          <a:p>
            <a:r>
              <a:rPr lang="de-DE" dirty="0" smtClean="0"/>
              <a:t>Der Nutzer </a:t>
            </a:r>
            <a:r>
              <a:rPr lang="de-DE" b="1" dirty="0" smtClean="0"/>
              <a:t>verlässt die Website</a:t>
            </a:r>
            <a:r>
              <a:rPr lang="de-DE" dirty="0" smtClean="0"/>
              <a:t>,</a:t>
            </a:r>
            <a:br>
              <a:rPr lang="de-DE" dirty="0" smtClean="0"/>
            </a:br>
            <a:r>
              <a:rPr lang="de-DE" dirty="0" smtClean="0"/>
              <a:t>wenn er nicht schnell genug das findet, was er will. </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59926701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7" end="7"/>
                                            </p:txEl>
                                          </p:spTgt>
                                        </p:tgtEl>
                                        <p:attrNameLst>
                                          <p:attrName>style.visibility</p:attrName>
                                        </p:attrNameLst>
                                      </p:cBhvr>
                                      <p:to>
                                        <p:strVal val="visible"/>
                                      </p:to>
                                    </p:set>
                                    <p:animEffect transition="in" filter="fade">
                                      <p:cBhvr>
                                        <p:cTn id="26"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Was man </a:t>
            </a:r>
            <a:r>
              <a:rPr lang="de-DE" dirty="0" smtClean="0">
                <a:solidFill>
                  <a:srgbClr val="FF0000"/>
                </a:solidFill>
              </a:rPr>
              <a:t>nicht </a:t>
            </a:r>
            <a:r>
              <a:rPr lang="de-DE" dirty="0" smtClean="0"/>
              <a:t>machen sollte</a:t>
            </a:r>
            <a:endParaRPr lang="de-DE" dirty="0"/>
          </a:p>
        </p:txBody>
      </p:sp>
      <p:sp>
        <p:nvSpPr>
          <p:cNvPr id="3" name="Inhaltsplatzhalter 2"/>
          <p:cNvSpPr>
            <a:spLocks noGrp="1"/>
          </p:cNvSpPr>
          <p:nvPr>
            <p:ph sz="quarter" idx="16"/>
          </p:nvPr>
        </p:nvSpPr>
        <p:spPr>
          <a:xfrm>
            <a:off x="752844" y="1553964"/>
            <a:ext cx="5475340" cy="4448374"/>
          </a:xfrm>
        </p:spPr>
        <p:txBody>
          <a:bodyPr/>
          <a:lstStyle/>
          <a:p>
            <a:r>
              <a:rPr lang="de-DE" dirty="0" smtClean="0"/>
              <a:t>Lineares Erzählen/Aneinanderreihen von Informationen</a:t>
            </a:r>
          </a:p>
          <a:p>
            <a:pPr lvl="1"/>
            <a:r>
              <a:rPr lang="de-DE" dirty="0" smtClean="0"/>
              <a:t>„Perlenkette“ von Themen</a:t>
            </a:r>
          </a:p>
          <a:p>
            <a:endParaRPr lang="de-DE" dirty="0" smtClean="0"/>
          </a:p>
          <a:p>
            <a:r>
              <a:rPr lang="de-DE" dirty="0" smtClean="0"/>
              <a:t>Unveränderte Übernahme</a:t>
            </a:r>
            <a:br>
              <a:rPr lang="de-DE" dirty="0" smtClean="0"/>
            </a:br>
            <a:r>
              <a:rPr lang="de-DE" dirty="0" smtClean="0"/>
              <a:t>von Offline-Texten</a:t>
            </a:r>
          </a:p>
          <a:p>
            <a:pPr lvl="1"/>
            <a:r>
              <a:rPr lang="de-DE" dirty="0" smtClean="0"/>
              <a:t>Texte und Formatierung ist nicht</a:t>
            </a:r>
            <a:br>
              <a:rPr lang="de-DE" dirty="0" smtClean="0"/>
            </a:br>
            <a:r>
              <a:rPr lang="de-DE" dirty="0" smtClean="0"/>
              <a:t>Internet-gerecht aufbereitet</a:t>
            </a:r>
          </a:p>
          <a:p>
            <a:pPr lvl="1"/>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perlenket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14535" y="1484784"/>
            <a:ext cx="2129783" cy="1917288"/>
          </a:xfrm>
          <a:prstGeom prst="rect">
            <a:avLst/>
          </a:prstGeom>
        </p:spPr>
      </p:pic>
      <p:sp>
        <p:nvSpPr>
          <p:cNvPr id="8" name="Multiplizieren 7"/>
          <p:cNvSpPr/>
          <p:nvPr/>
        </p:nvSpPr>
        <p:spPr>
          <a:xfrm>
            <a:off x="6526503" y="1124744"/>
            <a:ext cx="2654009" cy="2592288"/>
          </a:xfrm>
          <a:prstGeom prst="mathMultiply">
            <a:avLst>
              <a:gd name="adj1" fmla="val 3038"/>
            </a:avLst>
          </a:prstGeom>
          <a:solidFill>
            <a:srgbClr val="80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pic>
        <p:nvPicPr>
          <p:cNvPr id="9" name="Bild 8" descr="textpage.gif"/>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724128" y="3645024"/>
            <a:ext cx="2808312" cy="2302816"/>
          </a:xfrm>
          <a:prstGeom prst="rect">
            <a:avLst/>
          </a:prstGeom>
        </p:spPr>
      </p:pic>
    </p:spTree>
    <p:extLst>
      <p:ext uri="{BB962C8B-B14F-4D97-AF65-F5344CB8AC3E}">
        <p14:creationId xmlns:p14="http://schemas.microsoft.com/office/powerpoint/2010/main" val="8382280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nodeType="clickEffect">
                                  <p:stCondLst>
                                    <p:cond delay="0"/>
                                  </p:stCondLst>
                                  <p:childTnLst>
                                    <p:set>
                                      <p:cBhvr>
                                        <p:cTn id="14" dur="1" fill="hold">
                                          <p:stCondLst>
                                            <p:cond delay="0"/>
                                          </p:stCondLst>
                                        </p:cTn>
                                        <p:tgtEl>
                                          <p:spTgt spid="7"/>
                                        </p:tgtEl>
                                        <p:attrNameLst>
                                          <p:attrName>style.visibility</p:attrName>
                                        </p:attrNameLst>
                                      </p:cBhvr>
                                      <p:to>
                                        <p:strVal val="visible"/>
                                      </p:to>
                                    </p:set>
                                  </p:childTnLst>
                                </p:cTn>
                              </p:par>
                              <p:par>
                                <p:cTn id="15" presetID="22" presetClass="entr" presetSubtype="4" fill="hold" grpId="0" nodeType="withEffect">
                                  <p:stCondLst>
                                    <p:cond delay="0"/>
                                  </p:stCondLst>
                                  <p:childTnLst>
                                    <p:set>
                                      <p:cBhvr>
                                        <p:cTn id="16" dur="1" fill="hold">
                                          <p:stCondLst>
                                            <p:cond delay="0"/>
                                          </p:stCondLst>
                                        </p:cTn>
                                        <p:tgtEl>
                                          <p:spTgt spid="8"/>
                                        </p:tgtEl>
                                        <p:attrNameLst>
                                          <p:attrName>style.visibility</p:attrName>
                                        </p:attrNameLst>
                                      </p:cBhvr>
                                      <p:to>
                                        <p:strVal val="visible"/>
                                      </p:to>
                                    </p:set>
                                    <p:animEffect transition="in" filter="wipe(down)">
                                      <p:cBhvr>
                                        <p:cTn id="17" dur="500"/>
                                        <p:tgtEl>
                                          <p:spTgt spid="8"/>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3">
                                            <p:txEl>
                                              <p:pRg st="3" end="3"/>
                                            </p:txEl>
                                          </p:spTgt>
                                        </p:tgtEl>
                                        <p:attrNameLst>
                                          <p:attrName>style.visibility</p:attrName>
                                        </p:attrNameLst>
                                      </p:cBhvr>
                                      <p:to>
                                        <p:strVal val="visible"/>
                                      </p:to>
                                    </p:set>
                                    <p:animEffect transition="in" filter="fade">
                                      <p:cBhvr>
                                        <p:cTn id="22" dur="500"/>
                                        <p:tgtEl>
                                          <p:spTgt spid="3">
                                            <p:txEl>
                                              <p:pRg st="3" end="3"/>
                                            </p:txEl>
                                          </p:spTgt>
                                        </p:tgtEl>
                                      </p:cBhvr>
                                    </p:animEffect>
                                  </p:childTnLst>
                                </p:cTn>
                              </p:par>
                              <p:par>
                                <p:cTn id="23" presetID="10" presetClass="entr" presetSubtype="0" fill="hold" nodeType="with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par>
                                <p:cTn id="26" presetID="1" presetClass="entr" presetSubtype="0" fill="hold" nodeType="withEffect">
                                  <p:stCondLst>
                                    <p:cond delay="0"/>
                                  </p:stCondLst>
                                  <p:childTnLst>
                                    <p:set>
                                      <p:cBhvr>
                                        <p:cTn id="27" dur="1" fill="hold">
                                          <p:stCondLst>
                                            <p:cond delay="0"/>
                                          </p:stCondLst>
                                        </p:cTn>
                                        <p:tgtEl>
                                          <p:spTgt spid="9"/>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8" grpId="0" animBg="1"/>
    </p:bld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latin typeface="+mj-lt"/>
                <a:ea typeface="+mj-ea"/>
                <a:cs typeface="+mj-cs"/>
              </a:rPr>
              <a:t>Wie lesen Web-User am Bildschirm?</a:t>
            </a:r>
            <a:endParaRPr lang="de-DE" dirty="0"/>
          </a:p>
        </p:txBody>
      </p:sp>
      <p:sp>
        <p:nvSpPr>
          <p:cNvPr id="3" name="Inhaltsplatzhalter 2"/>
          <p:cNvSpPr>
            <a:spLocks noGrp="1"/>
          </p:cNvSpPr>
          <p:nvPr>
            <p:ph sz="quarter" idx="16"/>
          </p:nvPr>
        </p:nvSpPr>
        <p:spPr/>
        <p:txBody>
          <a:bodyPr>
            <a:normAutofit/>
          </a:bodyPr>
          <a:lstStyle/>
          <a:p>
            <a:r>
              <a:rPr lang="de-DE" sz="2600" b="1" baseline="0" dirty="0" smtClean="0">
                <a:solidFill>
                  <a:srgbClr val="4C5A52"/>
                </a:solidFill>
                <a:latin typeface="+mn-lt"/>
                <a:ea typeface="+mn-ea"/>
                <a:cs typeface="+mn-cs"/>
              </a:rPr>
              <a:t>Überfliegen</a:t>
            </a:r>
            <a:r>
              <a:rPr lang="de-DE" sz="2600" baseline="0" dirty="0" smtClean="0">
                <a:solidFill>
                  <a:srgbClr val="4C5A52"/>
                </a:solidFill>
                <a:latin typeface="+mn-lt"/>
                <a:ea typeface="+mn-ea"/>
                <a:cs typeface="+mn-cs"/>
              </a:rPr>
              <a:t> (Scannen) der Texte auf der Suche nach</a:t>
            </a:r>
          </a:p>
          <a:p>
            <a:pPr lvl="1"/>
            <a:r>
              <a:rPr lang="de-DE" sz="2000" dirty="0" smtClean="0">
                <a:ea typeface="+mn-ea"/>
                <a:cs typeface="+mn-cs"/>
              </a:rPr>
              <a:t>Schlüsselwörtern</a:t>
            </a:r>
          </a:p>
          <a:p>
            <a:pPr lvl="1"/>
            <a:r>
              <a:rPr lang="de-DE" baseline="0" dirty="0" smtClean="0">
                <a:solidFill>
                  <a:srgbClr val="4C5A52"/>
                </a:solidFill>
                <a:ea typeface="+mn-ea"/>
                <a:cs typeface="+mn-cs"/>
              </a:rPr>
              <a:t>Kernaussagen</a:t>
            </a:r>
          </a:p>
          <a:p>
            <a:r>
              <a:rPr lang="de-DE" dirty="0"/>
              <a:t>Texte werden </a:t>
            </a:r>
            <a:r>
              <a:rPr lang="de-DE" b="1" dirty="0"/>
              <a:t>nicht Wort für Wort </a:t>
            </a:r>
            <a:r>
              <a:rPr lang="de-DE" dirty="0"/>
              <a:t>gelesen</a:t>
            </a:r>
          </a:p>
          <a:p>
            <a:r>
              <a:rPr lang="de-DE" b="1" dirty="0"/>
              <a:t>O</a:t>
            </a:r>
            <a:r>
              <a:rPr lang="de-DE" sz="2600" b="1" baseline="0" dirty="0" smtClean="0">
                <a:solidFill>
                  <a:srgbClr val="4C5A52"/>
                </a:solidFill>
              </a:rPr>
              <a:t>ft</a:t>
            </a:r>
            <a:r>
              <a:rPr lang="de-DE" sz="2600" b="1" dirty="0" smtClean="0">
                <a:solidFill>
                  <a:srgbClr val="4C5A52"/>
                </a:solidFill>
              </a:rPr>
              <a:t> </a:t>
            </a:r>
            <a:r>
              <a:rPr lang="de-DE" b="1" dirty="0" smtClean="0"/>
              <a:t>unter Zeitdruck </a:t>
            </a:r>
            <a:r>
              <a:rPr lang="de-DE" dirty="0" smtClean="0"/>
              <a:t>oder in Eile</a:t>
            </a:r>
          </a:p>
          <a:p>
            <a:endParaRPr lang="de-DE" sz="2600" baseline="0" dirty="0" smtClean="0">
              <a:solidFill>
                <a:srgbClr val="4C5A52"/>
              </a:solidFill>
            </a:endParaRPr>
          </a:p>
          <a:p>
            <a:r>
              <a:rPr lang="de-DE" sz="2600" b="0" baseline="0" dirty="0" smtClean="0">
                <a:solidFill>
                  <a:srgbClr val="4C5A52"/>
                </a:solidFill>
                <a:latin typeface="+mn-lt"/>
                <a:ea typeface="+mn-ea"/>
                <a:cs typeface="+mn-cs"/>
              </a:rPr>
              <a:t>Warum</a:t>
            </a:r>
            <a:r>
              <a:rPr lang="de-DE" dirty="0" smtClean="0"/>
              <a:t>?</a:t>
            </a:r>
          </a:p>
          <a:p>
            <a:pPr lvl="1"/>
            <a:r>
              <a:rPr lang="de-DE" dirty="0" smtClean="0"/>
              <a:t>Lesen </a:t>
            </a:r>
            <a:r>
              <a:rPr lang="de-DE" dirty="0"/>
              <a:t>am Bildschirm ist </a:t>
            </a:r>
            <a:r>
              <a:rPr lang="de-DE" b="1" dirty="0" smtClean="0"/>
              <a:t>unangenehm</a:t>
            </a:r>
            <a:r>
              <a:rPr lang="de-DE" dirty="0" smtClean="0"/>
              <a:t>.</a:t>
            </a:r>
          </a:p>
          <a:p>
            <a:pPr lvl="1"/>
            <a:r>
              <a:rPr lang="de-DE" dirty="0" smtClean="0"/>
              <a:t>Nutzer möchte zunächst einen </a:t>
            </a:r>
            <a:r>
              <a:rPr lang="de-DE" b="1" dirty="0" smtClean="0"/>
              <a:t>schnellen Überblick</a:t>
            </a:r>
          </a:p>
          <a:p>
            <a:pPr lvl="1"/>
            <a:r>
              <a:rPr lang="de-DE" dirty="0"/>
              <a:t>o</a:t>
            </a:r>
            <a:r>
              <a:rPr lang="de-DE" dirty="0" smtClean="0"/>
              <a:t>der </a:t>
            </a:r>
            <a:r>
              <a:rPr lang="de-DE" b="1" dirty="0" smtClean="0"/>
              <a:t>schnellen Erfolg </a:t>
            </a:r>
            <a:r>
              <a:rPr lang="de-DE" dirty="0" smtClean="0"/>
              <a:t>beim Suchen</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Textfeld 6"/>
          <p:cNvSpPr txBox="1"/>
          <p:nvPr/>
        </p:nvSpPr>
        <p:spPr>
          <a:xfrm>
            <a:off x="6404596" y="3645024"/>
            <a:ext cx="2160240" cy="1200329"/>
          </a:xfrm>
          <a:prstGeom prst="rect">
            <a:avLst/>
          </a:prstGeom>
        </p:spPr>
        <p:style>
          <a:lnRef idx="1">
            <a:schemeClr val="accent1"/>
          </a:lnRef>
          <a:fillRef idx="3">
            <a:schemeClr val="accent1"/>
          </a:fillRef>
          <a:effectRef idx="2">
            <a:schemeClr val="accent1"/>
          </a:effectRef>
          <a:fontRef idx="minor">
            <a:schemeClr val="lt1"/>
          </a:fontRef>
        </p:style>
        <p:txBody>
          <a:bodyPr wrap="square" rtlCol="0">
            <a:spAutoFit/>
          </a:bodyPr>
          <a:lstStyle/>
          <a:p>
            <a:r>
              <a:rPr lang="de-DE" dirty="0" smtClean="0">
                <a:solidFill>
                  <a:schemeClr val="tx1"/>
                </a:solidFill>
              </a:rPr>
              <a:t>Haben Sie diese Folie</a:t>
            </a:r>
            <a:br>
              <a:rPr lang="de-DE" dirty="0" smtClean="0">
                <a:solidFill>
                  <a:schemeClr val="tx1"/>
                </a:solidFill>
              </a:rPr>
            </a:br>
            <a:r>
              <a:rPr lang="de-DE" dirty="0" smtClean="0">
                <a:solidFill>
                  <a:schemeClr val="tx1"/>
                </a:solidFill>
              </a:rPr>
              <a:t>ganz gelesen oder nur auf die </a:t>
            </a:r>
            <a:r>
              <a:rPr lang="de-DE" b="1" dirty="0" smtClean="0">
                <a:solidFill>
                  <a:schemeClr val="tx1"/>
                </a:solidFill>
              </a:rPr>
              <a:t>fetten Wörter</a:t>
            </a:r>
            <a:r>
              <a:rPr lang="de-DE" dirty="0" smtClean="0">
                <a:solidFill>
                  <a:schemeClr val="tx1"/>
                </a:solidFill>
              </a:rPr>
              <a:t> geachtet?</a:t>
            </a:r>
            <a:endParaRPr lang="de-DE" dirty="0">
              <a:solidFill>
                <a:schemeClr val="tx1"/>
              </a:solidFill>
            </a:endParaRPr>
          </a:p>
        </p:txBody>
      </p:sp>
    </p:spTree>
    <p:extLst>
      <p:ext uri="{BB962C8B-B14F-4D97-AF65-F5344CB8AC3E}">
        <p14:creationId xmlns:p14="http://schemas.microsoft.com/office/powerpoint/2010/main" val="222738051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Exkurs</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893296553"/>
              </p:ext>
            </p:extLst>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2" r:lo="rId3" r:qs="rId4" r:cs="rId5"/>
          </a:graphicData>
        </a:graphic>
      </p:graphicFrame>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5067514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Scanbarer Text hat ...</a:t>
            </a:r>
            <a:endParaRPr lang="de-DE" dirty="0"/>
          </a:p>
        </p:txBody>
      </p:sp>
      <p:sp>
        <p:nvSpPr>
          <p:cNvPr id="3" name="Inhaltsplatzhalter 2"/>
          <p:cNvSpPr>
            <a:spLocks noGrp="1"/>
          </p:cNvSpPr>
          <p:nvPr>
            <p:ph sz="quarter" idx="16"/>
          </p:nvPr>
        </p:nvSpPr>
        <p:spPr/>
        <p:txBody>
          <a:bodyPr>
            <a:normAutofit fontScale="92500" lnSpcReduction="10000"/>
          </a:bodyPr>
          <a:lstStyle/>
          <a:p>
            <a:r>
              <a:rPr lang="de-DE" dirty="0" smtClean="0"/>
              <a:t>hervorgehobene </a:t>
            </a:r>
            <a:r>
              <a:rPr lang="de-DE" b="1" dirty="0" smtClean="0"/>
              <a:t>Schlüsselwörter</a:t>
            </a:r>
            <a:endParaRPr lang="de-DE" dirty="0" smtClean="0"/>
          </a:p>
          <a:p>
            <a:pPr lvl="1"/>
            <a:r>
              <a:rPr lang="de-DE" dirty="0" smtClean="0">
                <a:hlinkClick r:id="rId3"/>
              </a:rPr>
              <a:t>Links</a:t>
            </a:r>
            <a:r>
              <a:rPr lang="de-DE" dirty="0" smtClean="0"/>
              <a:t> , </a:t>
            </a:r>
            <a:r>
              <a:rPr lang="de-DE" b="1" dirty="0" smtClean="0"/>
              <a:t>fett</a:t>
            </a:r>
            <a:r>
              <a:rPr lang="de-DE" dirty="0" smtClean="0"/>
              <a:t> oder </a:t>
            </a:r>
            <a:r>
              <a:rPr lang="de-DE" dirty="0" smtClean="0">
                <a:solidFill>
                  <a:srgbClr val="FF0000"/>
                </a:solidFill>
              </a:rPr>
              <a:t>farbigen</a:t>
            </a:r>
            <a:r>
              <a:rPr lang="de-DE" dirty="0" smtClean="0"/>
              <a:t> Text</a:t>
            </a:r>
          </a:p>
          <a:p>
            <a:r>
              <a:rPr lang="de-DE" dirty="0" smtClean="0"/>
              <a:t>aussagekräftige </a:t>
            </a:r>
            <a:r>
              <a:rPr lang="de-DE" b="1" dirty="0" smtClean="0"/>
              <a:t>Zwischenüberschriften</a:t>
            </a:r>
            <a:endParaRPr lang="de-DE" dirty="0" smtClean="0"/>
          </a:p>
          <a:p>
            <a:r>
              <a:rPr lang="de-DE" dirty="0" smtClean="0"/>
              <a:t>Aufzählungs</a:t>
            </a:r>
            <a:r>
              <a:rPr lang="de-DE" b="1" dirty="0" smtClean="0"/>
              <a:t>listen</a:t>
            </a:r>
          </a:p>
          <a:p>
            <a:r>
              <a:rPr lang="de-DE" dirty="0" smtClean="0"/>
              <a:t>nur </a:t>
            </a:r>
            <a:r>
              <a:rPr lang="de-DE" b="1" dirty="0" smtClean="0"/>
              <a:t>1 Idee </a:t>
            </a:r>
            <a:r>
              <a:rPr lang="de-DE" dirty="0" smtClean="0"/>
              <a:t>je Absatz</a:t>
            </a:r>
          </a:p>
          <a:p>
            <a:r>
              <a:rPr lang="de-DE" dirty="0" smtClean="0"/>
              <a:t>nur die </a:t>
            </a:r>
            <a:r>
              <a:rPr lang="de-DE" b="1" dirty="0" smtClean="0"/>
              <a:t>½ Anzahl an Wörtern</a:t>
            </a:r>
            <a:r>
              <a:rPr lang="de-DE" dirty="0" smtClean="0"/>
              <a:t> (oder weniger) als konventioneller Text</a:t>
            </a:r>
          </a:p>
          <a:p>
            <a:r>
              <a:rPr lang="de-DE" dirty="0" smtClean="0"/>
              <a:t>die wichtigsten Informationen in den </a:t>
            </a:r>
            <a:r>
              <a:rPr lang="de-DE" b="1" dirty="0" smtClean="0"/>
              <a:t>ersten 2 Absätzen</a:t>
            </a:r>
          </a:p>
          <a:p>
            <a:r>
              <a:rPr lang="de-DE" b="1" dirty="0" smtClean="0"/>
              <a:t>Zahlenwerte als Ziffern </a:t>
            </a:r>
            <a:r>
              <a:rPr lang="de-DE" dirty="0" smtClean="0"/>
              <a:t>und </a:t>
            </a:r>
            <a:r>
              <a:rPr lang="de-DE" b="1" dirty="0" smtClean="0"/>
              <a:t>nicht</a:t>
            </a:r>
            <a:r>
              <a:rPr lang="de-DE" dirty="0" smtClean="0"/>
              <a:t> als Text</a:t>
            </a:r>
          </a:p>
          <a:p>
            <a:r>
              <a:rPr lang="de-DE" dirty="0" smtClean="0"/>
              <a:t>kein Marketing-Jargon, keine Selbstinszenierung</a:t>
            </a:r>
          </a:p>
          <a:p>
            <a:pPr lvl="1"/>
            <a:r>
              <a:rPr lang="de-DE" dirty="0" smtClean="0"/>
              <a:t>Das merken die Leser sofort und sind genervt. Sie wollen ohne Umwege zu den </a:t>
            </a:r>
            <a:r>
              <a:rPr lang="de-DE" b="1" dirty="0" smtClean="0"/>
              <a:t>Fakten</a:t>
            </a:r>
            <a:endParaRPr lang="de-DE" dirty="0"/>
          </a:p>
        </p:txBody>
      </p:sp>
      <p:sp>
        <p:nvSpPr>
          <p:cNvPr id="4" name="Datumsplatzhalter 3"/>
          <p:cNvSpPr>
            <a:spLocks noGrp="1"/>
          </p:cNvSpPr>
          <p:nvPr>
            <p:ph type="dt" sz="half" idx="17"/>
          </p:nvPr>
        </p:nvSpPr>
        <p:spPr/>
        <p:txBody>
          <a:bodyPr/>
          <a:lstStyle/>
          <a:p>
            <a:pPr>
              <a:defRPr/>
            </a:pPr>
            <a:fld id="{DE78878C-43E1-4CF6-97CB-01003066F6C8}"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10</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6785081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2" end="2"/>
                                            </p:txEl>
                                          </p:spTgt>
                                        </p:tgtEl>
                                        <p:attrNameLst>
                                          <p:attrName>style.visibility</p:attrName>
                                        </p:attrNameLst>
                                      </p:cBhvr>
                                      <p:to>
                                        <p:strVal val="visible"/>
                                      </p:to>
                                    </p:set>
                                    <p:animEffect transition="in" filter="fade">
                                      <p:cBhvr>
                                        <p:cTn id="15" dur="500"/>
                                        <p:tgtEl>
                                          <p:spTgt spid="3">
                                            <p:txEl>
                                              <p:pRg st="2" end="2"/>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3" end="3"/>
                                            </p:txEl>
                                          </p:spTgt>
                                        </p:tgtEl>
                                        <p:attrNameLst>
                                          <p:attrName>style.visibility</p:attrName>
                                        </p:attrNameLst>
                                      </p:cBhvr>
                                      <p:to>
                                        <p:strVal val="visible"/>
                                      </p:to>
                                    </p:set>
                                    <p:animEffect transition="in" filter="fade">
                                      <p:cBhvr>
                                        <p:cTn id="20" dur="500"/>
                                        <p:tgtEl>
                                          <p:spTgt spid="3">
                                            <p:txEl>
                                              <p:pRg st="3" end="3"/>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4" end="4"/>
                                            </p:txEl>
                                          </p:spTgt>
                                        </p:tgtEl>
                                        <p:attrNameLst>
                                          <p:attrName>style.visibility</p:attrName>
                                        </p:attrNameLst>
                                      </p:cBhvr>
                                      <p:to>
                                        <p:strVal val="visible"/>
                                      </p:to>
                                    </p:set>
                                    <p:animEffect transition="in" filter="fade">
                                      <p:cBhvr>
                                        <p:cTn id="25" dur="500"/>
                                        <p:tgtEl>
                                          <p:spTgt spid="3">
                                            <p:txEl>
                                              <p:pRg st="4" end="4"/>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5" end="5"/>
                                            </p:txEl>
                                          </p:spTgt>
                                        </p:tgtEl>
                                        <p:attrNameLst>
                                          <p:attrName>style.visibility</p:attrName>
                                        </p:attrNameLst>
                                      </p:cBhvr>
                                      <p:to>
                                        <p:strVal val="visible"/>
                                      </p:to>
                                    </p:set>
                                    <p:animEffect transition="in" filter="fade">
                                      <p:cBhvr>
                                        <p:cTn id="30" dur="500"/>
                                        <p:tgtEl>
                                          <p:spTgt spid="3">
                                            <p:txEl>
                                              <p:pRg st="5" end="5"/>
                                            </p:txEl>
                                          </p:spTgt>
                                        </p:tgtEl>
                                      </p:cBhvr>
                                    </p:animEffect>
                                  </p:childTnLst>
                                </p:cTn>
                              </p:par>
                            </p:childTnLst>
                          </p:cTn>
                        </p:par>
                      </p:childTnLst>
                    </p:cTn>
                  </p:par>
                  <p:par>
                    <p:cTn id="31" fill="hold">
                      <p:stCondLst>
                        <p:cond delay="indefinite"/>
                      </p:stCondLst>
                      <p:childTnLst>
                        <p:par>
                          <p:cTn id="32" fill="hold">
                            <p:stCondLst>
                              <p:cond delay="0"/>
                            </p:stCondLst>
                            <p:childTnLst>
                              <p:par>
                                <p:cTn id="33" presetID="10" presetClass="entr" presetSubtype="0" fill="hold" nodeType="clickEffect">
                                  <p:stCondLst>
                                    <p:cond delay="0"/>
                                  </p:stCondLst>
                                  <p:childTnLst>
                                    <p:set>
                                      <p:cBhvr>
                                        <p:cTn id="34" dur="1" fill="hold">
                                          <p:stCondLst>
                                            <p:cond delay="0"/>
                                          </p:stCondLst>
                                        </p:cTn>
                                        <p:tgtEl>
                                          <p:spTgt spid="3">
                                            <p:txEl>
                                              <p:pRg st="6" end="6"/>
                                            </p:txEl>
                                          </p:spTgt>
                                        </p:tgtEl>
                                        <p:attrNameLst>
                                          <p:attrName>style.visibility</p:attrName>
                                        </p:attrNameLst>
                                      </p:cBhvr>
                                      <p:to>
                                        <p:strVal val="visible"/>
                                      </p:to>
                                    </p:set>
                                    <p:animEffect transition="in" filter="fade">
                                      <p:cBhvr>
                                        <p:cTn id="35" dur="500"/>
                                        <p:tgtEl>
                                          <p:spTgt spid="3">
                                            <p:txEl>
                                              <p:pRg st="6" end="6"/>
                                            </p:txEl>
                                          </p:spTgt>
                                        </p:tgtEl>
                                      </p:cBhvr>
                                    </p:animEffect>
                                  </p:childTnLst>
                                </p:cTn>
                              </p:par>
                            </p:childTnLst>
                          </p:cTn>
                        </p:par>
                      </p:childTnLst>
                    </p:cTn>
                  </p:par>
                  <p:par>
                    <p:cTn id="36" fill="hold">
                      <p:stCondLst>
                        <p:cond delay="indefinite"/>
                      </p:stCondLst>
                      <p:childTnLst>
                        <p:par>
                          <p:cTn id="37" fill="hold">
                            <p:stCondLst>
                              <p:cond delay="0"/>
                            </p:stCondLst>
                            <p:childTnLst>
                              <p:par>
                                <p:cTn id="38" presetID="10" presetClass="entr" presetSubtype="0" fill="hold" nodeType="clickEffect">
                                  <p:stCondLst>
                                    <p:cond delay="0"/>
                                  </p:stCondLst>
                                  <p:childTnLst>
                                    <p:set>
                                      <p:cBhvr>
                                        <p:cTn id="39" dur="1" fill="hold">
                                          <p:stCondLst>
                                            <p:cond delay="0"/>
                                          </p:stCondLst>
                                        </p:cTn>
                                        <p:tgtEl>
                                          <p:spTgt spid="3">
                                            <p:txEl>
                                              <p:pRg st="7" end="7"/>
                                            </p:txEl>
                                          </p:spTgt>
                                        </p:tgtEl>
                                        <p:attrNameLst>
                                          <p:attrName>style.visibility</p:attrName>
                                        </p:attrNameLst>
                                      </p:cBhvr>
                                      <p:to>
                                        <p:strVal val="visible"/>
                                      </p:to>
                                    </p:set>
                                    <p:animEffect transition="in" filter="fade">
                                      <p:cBhvr>
                                        <p:cTn id="40" dur="500"/>
                                        <p:tgtEl>
                                          <p:spTgt spid="3">
                                            <p:txEl>
                                              <p:pRg st="7" end="7"/>
                                            </p:txEl>
                                          </p:spTgt>
                                        </p:tgtEl>
                                      </p:cBhvr>
                                    </p:animEffect>
                                  </p:childTnLst>
                                </p:cTn>
                              </p:par>
                            </p:childTnLst>
                          </p:cTn>
                        </p:par>
                      </p:childTnLst>
                    </p:cTn>
                  </p:par>
                  <p:par>
                    <p:cTn id="41" fill="hold">
                      <p:stCondLst>
                        <p:cond delay="indefinite"/>
                      </p:stCondLst>
                      <p:childTnLst>
                        <p:par>
                          <p:cTn id="42" fill="hold">
                            <p:stCondLst>
                              <p:cond delay="0"/>
                            </p:stCondLst>
                            <p:childTnLst>
                              <p:par>
                                <p:cTn id="43" presetID="10" presetClass="entr" presetSubtype="0" fill="hold" nodeType="clickEffect">
                                  <p:stCondLst>
                                    <p:cond delay="0"/>
                                  </p:stCondLst>
                                  <p:childTnLst>
                                    <p:set>
                                      <p:cBhvr>
                                        <p:cTn id="44" dur="1" fill="hold">
                                          <p:stCondLst>
                                            <p:cond delay="0"/>
                                          </p:stCondLst>
                                        </p:cTn>
                                        <p:tgtEl>
                                          <p:spTgt spid="3">
                                            <p:txEl>
                                              <p:pRg st="8" end="8"/>
                                            </p:txEl>
                                          </p:spTgt>
                                        </p:tgtEl>
                                        <p:attrNameLst>
                                          <p:attrName>style.visibility</p:attrName>
                                        </p:attrNameLst>
                                      </p:cBhvr>
                                      <p:to>
                                        <p:strVal val="visible"/>
                                      </p:to>
                                    </p:set>
                                    <p:animEffect transition="in" filter="fade">
                                      <p:cBhvr>
                                        <p:cTn id="45" dur="500"/>
                                        <p:tgtEl>
                                          <p:spTgt spid="3">
                                            <p:txEl>
                                              <p:pRg st="8" end="8"/>
                                            </p:txEl>
                                          </p:spTgt>
                                        </p:tgtEl>
                                      </p:cBhvr>
                                    </p:animEffect>
                                  </p:childTnLst>
                                </p:cTn>
                              </p:par>
                              <p:par>
                                <p:cTn id="46" presetID="10" presetClass="entr" presetSubtype="0" fill="hold" nodeType="withEffect">
                                  <p:stCondLst>
                                    <p:cond delay="0"/>
                                  </p:stCondLst>
                                  <p:childTnLst>
                                    <p:set>
                                      <p:cBhvr>
                                        <p:cTn id="47" dur="1" fill="hold">
                                          <p:stCondLst>
                                            <p:cond delay="0"/>
                                          </p:stCondLst>
                                        </p:cTn>
                                        <p:tgtEl>
                                          <p:spTgt spid="3">
                                            <p:txEl>
                                              <p:pRg st="9" end="9"/>
                                            </p:txEl>
                                          </p:spTgt>
                                        </p:tgtEl>
                                        <p:attrNameLst>
                                          <p:attrName>style.visibility</p:attrName>
                                        </p:attrNameLst>
                                      </p:cBhvr>
                                      <p:to>
                                        <p:strVal val="visible"/>
                                      </p:to>
                                    </p:set>
                                    <p:animEffect transition="in" filter="fade">
                                      <p:cBhvr>
                                        <p:cTn id="48" dur="500"/>
                                        <p:tgtEl>
                                          <p:spTgt spid="3">
                                            <p:txEl>
                                              <p:pRg st="9" end="9"/>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Eye-Tracking vom Leseverhalten</a:t>
            </a:r>
            <a:endParaRPr lang="de-DE" dirty="0"/>
          </a:p>
        </p:txBody>
      </p:sp>
      <p:sp>
        <p:nvSpPr>
          <p:cNvPr id="3" name="Inhaltsplatzhalter 2"/>
          <p:cNvSpPr>
            <a:spLocks noGrp="1"/>
          </p:cNvSpPr>
          <p:nvPr>
            <p:ph sz="quarter" idx="16"/>
          </p:nvPr>
        </p:nvSpPr>
        <p:spPr/>
        <p:txBody>
          <a:bodyPr/>
          <a:lstStyle/>
          <a:p>
            <a:r>
              <a:rPr lang="de-DE" dirty="0" smtClean="0"/>
              <a:t>Das „F-Muster“</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8" name="Bild 7" descr="reading_pattern_eyetracking.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39552" y="2072229"/>
            <a:ext cx="8244809" cy="3665527"/>
          </a:xfrm>
          <a:prstGeom prst="rect">
            <a:avLst/>
          </a:prstGeom>
        </p:spPr>
      </p:pic>
    </p:spTree>
    <p:extLst>
      <p:ext uri="{BB962C8B-B14F-4D97-AF65-F5344CB8AC3E}">
        <p14:creationId xmlns:p14="http://schemas.microsoft.com/office/powerpoint/2010/main" val="42258058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03274" y="374650"/>
            <a:ext cx="6649046" cy="914400"/>
          </a:xfrm>
        </p:spPr>
        <p:txBody>
          <a:bodyPr/>
          <a:lstStyle/>
          <a:p>
            <a:r>
              <a:rPr lang="de-DE" dirty="0" smtClean="0"/>
              <a:t>Komplizierte Texte = intelligenter Autor?</a:t>
            </a:r>
            <a:endParaRPr lang="de-DE" dirty="0"/>
          </a:p>
        </p:txBody>
      </p:sp>
      <p:sp>
        <p:nvSpPr>
          <p:cNvPr id="3" name="Inhaltsplatzhalter 2"/>
          <p:cNvSpPr>
            <a:spLocks noGrp="1"/>
          </p:cNvSpPr>
          <p:nvPr>
            <p:ph sz="quarter" idx="16"/>
          </p:nvPr>
        </p:nvSpPr>
        <p:spPr/>
        <p:txBody>
          <a:bodyPr/>
          <a:lstStyle/>
          <a:p>
            <a:r>
              <a:rPr lang="de-DE" dirty="0" smtClean="0"/>
              <a:t>Vorurteil: </a:t>
            </a:r>
            <a:r>
              <a:rPr lang="de-DE" i="1" dirty="0" smtClean="0"/>
              <a:t>Intelligenz </a:t>
            </a:r>
            <a:r>
              <a:rPr lang="de-DE" i="1" dirty="0" smtClean="0">
                <a:sym typeface="Wingdings"/>
              </a:rPr>
              <a:t>durch </a:t>
            </a:r>
            <a:r>
              <a:rPr lang="de-DE" i="1" dirty="0">
                <a:sym typeface="Wingdings"/>
              </a:rPr>
              <a:t>k</a:t>
            </a:r>
            <a:r>
              <a:rPr lang="de-DE" i="1" dirty="0" smtClean="0"/>
              <a:t>omplizierte Texte</a:t>
            </a:r>
          </a:p>
          <a:p>
            <a:endParaRPr lang="de-DE" dirty="0"/>
          </a:p>
          <a:p>
            <a:r>
              <a:rPr lang="de-DE" dirty="0" smtClean="0"/>
              <a:t>Psychologe Daniel Oppenheimer (Stanford University):</a:t>
            </a:r>
          </a:p>
          <a:p>
            <a:pPr lvl="1"/>
            <a:r>
              <a:rPr lang="de-DE" dirty="0" smtClean="0"/>
              <a:t>„Leser schätzen die Intelligenz eines Autor umso höher ein, wenn er einfache Wörter gebraucht und klare Sätze formuliert.“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12</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526752" y="4149080"/>
            <a:ext cx="6336704" cy="1200328"/>
          </a:xfrm>
          <a:prstGeom prst="rect">
            <a:avLst/>
          </a:prstGeom>
        </p:spPr>
        <p:style>
          <a:lnRef idx="1">
            <a:schemeClr val="accent1"/>
          </a:lnRef>
          <a:fillRef idx="3">
            <a:schemeClr val="accent1"/>
          </a:fillRef>
          <a:effectRef idx="2">
            <a:schemeClr val="accent1"/>
          </a:effectRef>
          <a:fontRef idx="minor">
            <a:schemeClr val="lt1"/>
          </a:fontRef>
        </p:style>
        <p:txBody>
          <a:bodyPr wrap="square">
            <a:spAutoFit/>
          </a:bodyPr>
          <a:lstStyle/>
          <a:p>
            <a:pPr marL="0" lvl="1" algn="ctr"/>
            <a:r>
              <a:rPr lang="de-DE" sz="2400" dirty="0">
                <a:solidFill>
                  <a:schemeClr val="accent2"/>
                </a:solidFill>
                <a:latin typeface="Futura itao"/>
                <a:cs typeface="Futura itao"/>
              </a:rPr>
              <a:t>Je besser Text an das Medium Internet angepasst ist</a:t>
            </a:r>
            <a:r>
              <a:rPr lang="de-DE" sz="2400" dirty="0" smtClean="0">
                <a:solidFill>
                  <a:schemeClr val="accent2"/>
                </a:solidFill>
                <a:latin typeface="Futura itao"/>
                <a:cs typeface="Futura itao"/>
              </a:rPr>
              <a:t>,</a:t>
            </a:r>
            <a:br>
              <a:rPr lang="de-DE" sz="2400" dirty="0" smtClean="0">
                <a:solidFill>
                  <a:schemeClr val="accent2"/>
                </a:solidFill>
                <a:latin typeface="Futura itao"/>
                <a:cs typeface="Futura itao"/>
              </a:rPr>
            </a:br>
            <a:r>
              <a:rPr lang="de-DE" sz="2400" dirty="0" smtClean="0">
                <a:solidFill>
                  <a:schemeClr val="accent2"/>
                </a:solidFill>
                <a:latin typeface="Futura itao"/>
                <a:cs typeface="Futura itao"/>
              </a:rPr>
              <a:t>desto </a:t>
            </a:r>
            <a:r>
              <a:rPr lang="de-DE" sz="2400" dirty="0">
                <a:solidFill>
                  <a:schemeClr val="accent2"/>
                </a:solidFill>
                <a:latin typeface="Futura itao"/>
                <a:cs typeface="Futura itao"/>
              </a:rPr>
              <a:t>besser beurteilen Benutzer eine </a:t>
            </a:r>
            <a:r>
              <a:rPr lang="de-DE" sz="2400" dirty="0" smtClean="0">
                <a:solidFill>
                  <a:schemeClr val="accent2"/>
                </a:solidFill>
                <a:latin typeface="Futura itao"/>
                <a:cs typeface="Futura itao"/>
              </a:rPr>
              <a:t>Website</a:t>
            </a:r>
            <a:br>
              <a:rPr lang="de-DE" sz="2400" dirty="0" smtClean="0">
                <a:solidFill>
                  <a:schemeClr val="accent2"/>
                </a:solidFill>
                <a:latin typeface="Futura itao"/>
                <a:cs typeface="Futura itao"/>
              </a:rPr>
            </a:br>
            <a:r>
              <a:rPr lang="de-DE" sz="2400" dirty="0" smtClean="0">
                <a:solidFill>
                  <a:schemeClr val="accent2"/>
                </a:solidFill>
                <a:latin typeface="Futura itao"/>
                <a:cs typeface="Futura itao"/>
              </a:rPr>
              <a:t>– </a:t>
            </a:r>
            <a:r>
              <a:rPr lang="de-DE" sz="2400" dirty="0">
                <a:solidFill>
                  <a:schemeClr val="accent2"/>
                </a:solidFill>
                <a:latin typeface="Futura itao"/>
                <a:cs typeface="Futura itao"/>
              </a:rPr>
              <a:t>und desto erfolgreicher wird die </a:t>
            </a:r>
            <a:r>
              <a:rPr lang="de-DE" sz="2400" dirty="0" smtClean="0">
                <a:solidFill>
                  <a:schemeClr val="accent2"/>
                </a:solidFill>
                <a:latin typeface="Futura itao"/>
                <a:cs typeface="Futura itao"/>
              </a:rPr>
              <a:t>Website</a:t>
            </a:r>
            <a:r>
              <a:rPr lang="de-DE" sz="2400" dirty="0">
                <a:solidFill>
                  <a:schemeClr val="accent2"/>
                </a:solidFill>
                <a:latin typeface="Futura itao"/>
                <a:cs typeface="Futura itao"/>
              </a:rPr>
              <a:t>.</a:t>
            </a:r>
          </a:p>
        </p:txBody>
      </p:sp>
    </p:spTree>
    <p:extLst>
      <p:ext uri="{BB962C8B-B14F-4D97-AF65-F5344CB8AC3E}">
        <p14:creationId xmlns:p14="http://schemas.microsoft.com/office/powerpoint/2010/main" val="347173646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grpId="0" nodeType="clickEffect">
                                  <p:stCondLst>
                                    <p:cond delay="0"/>
                                  </p:stCondLst>
                                  <p:childTnLst>
                                    <p:set>
                                      <p:cBhvr>
                                        <p:cTn id="19" dur="1" fill="hold">
                                          <p:stCondLst>
                                            <p:cond delay="0"/>
                                          </p:stCondLst>
                                        </p:cTn>
                                        <p:tgtEl>
                                          <p:spTgt spid="7"/>
                                        </p:tgtEl>
                                        <p:attrNameLst>
                                          <p:attrName>style.visibility</p:attrName>
                                        </p:attrNameLst>
                                      </p:cBhvr>
                                      <p:to>
                                        <p:strVal val="visible"/>
                                      </p:to>
                                    </p:set>
                                    <p:animEffect transition="in" filter="fade">
                                      <p:cBhvr>
                                        <p:cTn id="20"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Macht der Sprache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8" name="video - The Power of Words.avi.AVI">
            <a:hlinkClick r:id="" action="ppaction://media"/>
          </p:cNvPr>
          <p:cNvPicPr>
            <a:picLocks noChangeAspect="1"/>
          </p:cNvPicPr>
          <p:nvPr>
            <a:videoFile r:link="rId2"/>
            <p:extLst>
              <p:ext uri="{DAA4B4D4-6D71-4841-9C94-3DE7FCFB9230}">
                <p14:media xmlns:p14="http://schemas.microsoft.com/office/powerpoint/2010/main" r:embed="rId1"/>
              </p:ext>
            </p:extLst>
          </p:nvPr>
        </p:nvPicPr>
        <p:blipFill>
          <a:blip r:embed="rId4"/>
          <a:stretch>
            <a:fillRect/>
          </a:stretch>
        </p:blipFill>
        <p:spPr>
          <a:xfrm>
            <a:off x="1331640" y="1772816"/>
            <a:ext cx="6577447" cy="3672408"/>
          </a:xfrm>
          <a:prstGeom prst="rect">
            <a:avLst/>
          </a:prstGeom>
        </p:spPr>
      </p:pic>
    </p:spTree>
    <p:extLst>
      <p:ext uri="{BB962C8B-B14F-4D97-AF65-F5344CB8AC3E}">
        <p14:creationId xmlns:p14="http://schemas.microsoft.com/office/powerpoint/2010/main" val="172540179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restart="whenNotActive" fill="hold" evtFilter="cancelBubble" nodeType="interactiveSeq">
                <p:stCondLst>
                  <p:cond evt="onClick" delay="0">
                    <p:tgtEl>
                      <p:spTgt spid="8"/>
                    </p:tgtEl>
                  </p:cond>
                </p:stCondLst>
                <p:endSync evt="end" delay="0">
                  <p:rtn val="all"/>
                </p:endSync>
                <p:childTnLst>
                  <p:par>
                    <p:cTn id="3" fill="hold">
                      <p:stCondLst>
                        <p:cond delay="0"/>
                      </p:stCondLst>
                      <p:childTnLst>
                        <p:par>
                          <p:cTn id="4" fill="hold">
                            <p:stCondLst>
                              <p:cond delay="0"/>
                            </p:stCondLst>
                            <p:childTnLst>
                              <p:par>
                                <p:cTn id="5" presetID="2" presetClass="mediacall" presetSubtype="0" fill="hold" nodeType="clickEffect">
                                  <p:stCondLst>
                                    <p:cond delay="0"/>
                                  </p:stCondLst>
                                  <p:childTnLst>
                                    <p:cmd type="call" cmd="togglePause">
                                      <p:cBhvr>
                                        <p:cTn id="6" dur="1" fill="hold"/>
                                        <p:tgtEl>
                                          <p:spTgt spid="8"/>
                                        </p:tgtEl>
                                      </p:cBhvr>
                                    </p:cmd>
                                  </p:childTnLst>
                                </p:cTn>
                              </p:par>
                            </p:childTnLst>
                          </p:cTn>
                        </p:par>
                      </p:childTnLst>
                    </p:cTn>
                  </p:par>
                </p:childTnLst>
              </p:cTn>
              <p:nextCondLst>
                <p:cond evt="onClick" delay="0">
                  <p:tgtEl>
                    <p:spTgt spid="8"/>
                  </p:tgtEl>
                </p:cond>
              </p:nextCondLst>
            </p:seq>
            <p:video>
              <p:cMediaNode vol="80000">
                <p:cTn id="7" fill="hold" display="0">
                  <p:stCondLst>
                    <p:cond delay="indefinite"/>
                  </p:stCondLst>
                </p:cTn>
                <p:tgtEl>
                  <p:spTgt spid="8"/>
                </p:tgtEl>
              </p:cMediaNode>
            </p:video>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Die Macht der Sprache</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video1.png"/>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55575" y="2132856"/>
            <a:ext cx="6908343" cy="3864354"/>
          </a:xfrm>
          <a:prstGeom prst="rect">
            <a:avLst/>
          </a:prstGeom>
        </p:spPr>
      </p:pic>
      <p:pic>
        <p:nvPicPr>
          <p:cNvPr id="8" name="Bild 7" descr="video2.pn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5004048" y="3212976"/>
            <a:ext cx="3672408" cy="2054253"/>
          </a:xfrm>
          <a:prstGeom prst="rect">
            <a:avLst/>
          </a:prstGeom>
          <a:solidFill>
            <a:srgbClr val="FFFFFF">
              <a:shade val="85000"/>
            </a:srgbClr>
          </a:solidFill>
          <a:ln w="88900" cap="sq">
            <a:solidFill>
              <a:srgbClr val="FFFFFF"/>
            </a:solidFill>
            <a:miter lim="800000"/>
          </a:ln>
          <a:effectLst>
            <a:outerShdw blurRad="55000" dist="18000" dir="5400000" algn="tl" rotWithShape="0">
              <a:srgbClr val="000000">
                <a:alpha val="40000"/>
              </a:srgbClr>
            </a:outerShdw>
          </a:effectLst>
          <a:scene3d>
            <a:camera prst="orthographicFront"/>
            <a:lightRig rig="twoPt" dir="t">
              <a:rot lat="0" lon="0" rev="7200000"/>
            </a:lightRig>
          </a:scene3d>
          <a:sp3d>
            <a:bevelT w="25400" h="19050"/>
            <a:contourClr>
              <a:srgbClr val="FFFFFF"/>
            </a:contourClr>
          </a:sp3d>
        </p:spPr>
      </p:pic>
    </p:spTree>
    <p:extLst>
      <p:ext uri="{BB962C8B-B14F-4D97-AF65-F5344CB8AC3E}">
        <p14:creationId xmlns:p14="http://schemas.microsoft.com/office/powerpoint/2010/main" val="26427745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Schlechte Beispiele</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191927522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„Erzherzog“ 1</a:t>
            </a:r>
            <a:endParaRPr lang="de-DE" dirty="0"/>
          </a:p>
        </p:txBody>
      </p:sp>
      <p:sp>
        <p:nvSpPr>
          <p:cNvPr id="3" name="Inhaltsplatzhalter 2"/>
          <p:cNvSpPr>
            <a:spLocks noGrp="1"/>
          </p:cNvSpPr>
          <p:nvPr>
            <p:ph sz="quarter" idx="16"/>
          </p:nvPr>
        </p:nvSpPr>
        <p:spPr/>
        <p:txBody>
          <a:bodyPr/>
          <a:lstStyle/>
          <a:p>
            <a:r>
              <a:rPr lang="de-DE" dirty="0" smtClean="0"/>
              <a:t>Erste Zeilen in eines Zeitungsartikels:</a:t>
            </a:r>
          </a:p>
          <a:p>
            <a:endParaRPr lang="de-DE" dirty="0" smtClean="0"/>
          </a:p>
          <a:p>
            <a:endParaRPr lang="de-DE" dirty="0" smtClean="0"/>
          </a:p>
          <a:p>
            <a:endParaRPr lang="de-DE" dirty="0"/>
          </a:p>
          <a:p>
            <a:endParaRPr lang="de-DE" dirty="0" smtClean="0"/>
          </a:p>
          <a:p>
            <a:endParaRPr lang="de-DE" dirty="0"/>
          </a:p>
          <a:p>
            <a:pPr marL="0" indent="0">
              <a:buNone/>
            </a:pPr>
            <a:endParaRPr lang="de-DE" dirty="0"/>
          </a:p>
          <a:p>
            <a:pPr lvl="1"/>
            <a:endParaRPr lang="de-DE" dirty="0" smtClean="0"/>
          </a:p>
          <a:p>
            <a:pPr lvl="1"/>
            <a:r>
              <a:rPr lang="de-DE" dirty="0" smtClean="0"/>
              <a:t>Steht das Wichtigste am Anfang?</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187624" y="2348880"/>
            <a:ext cx="7416824" cy="2308324"/>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2400" dirty="0">
                <a:solidFill>
                  <a:srgbClr val="5B5B5B"/>
                </a:solidFill>
              </a:rPr>
              <a:t>„Als der Erzherzog-Thronfolger Franz Ferdinand und seine Gattin, die Herzogin von Hohenberg, sich heute Vormittag zum Empfang in das hiesige Rathaus begaben, wurde gegen das erzherzogliche Automobil eine Bombe geschleudert, die jedoch explodierte, als das Automobil des Thronfolgers die Stelle bereits passiert hatte. (...)“ </a:t>
            </a:r>
          </a:p>
        </p:txBody>
      </p:sp>
    </p:spTree>
    <p:extLst>
      <p:ext uri="{BB962C8B-B14F-4D97-AF65-F5344CB8AC3E}">
        <p14:creationId xmlns:p14="http://schemas.microsoft.com/office/powerpoint/2010/main" val="14063949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8" end="8"/>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uiExpand="1" build="p"/>
    </p:bldLst>
  </p:timing>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„Erzherzog“ 2</a:t>
            </a:r>
            <a:endParaRPr lang="de-DE" dirty="0"/>
          </a:p>
        </p:txBody>
      </p:sp>
      <p:sp>
        <p:nvSpPr>
          <p:cNvPr id="3" name="Inhaltsplatzhalter 2"/>
          <p:cNvSpPr>
            <a:spLocks noGrp="1"/>
          </p:cNvSpPr>
          <p:nvPr>
            <p:ph sz="quarter" idx="16"/>
          </p:nvPr>
        </p:nvSpPr>
        <p:spPr/>
        <p:txBody>
          <a:bodyPr/>
          <a:lstStyle/>
          <a:p>
            <a:r>
              <a:rPr lang="de-DE" dirty="0" smtClean="0"/>
              <a:t>Erste Zeilen in eines Artikels in einer anderen Zeitung:</a:t>
            </a:r>
          </a:p>
          <a:p>
            <a:endParaRPr lang="de-DE" dirty="0" smtClean="0"/>
          </a:p>
          <a:p>
            <a:endParaRPr lang="de-DE" dirty="0" smtClean="0"/>
          </a:p>
          <a:p>
            <a:endParaRPr lang="de-DE" dirty="0"/>
          </a:p>
          <a:p>
            <a:endParaRPr lang="de-DE" dirty="0" smtClean="0"/>
          </a:p>
          <a:p>
            <a:endParaRPr lang="de-DE" dirty="0"/>
          </a:p>
          <a:p>
            <a:pPr marL="0" indent="0">
              <a:buNone/>
            </a:pPr>
            <a:endParaRPr lang="de-DE" dirty="0"/>
          </a:p>
          <a:p>
            <a:pPr lvl="1"/>
            <a:endParaRPr lang="de-DE" dirty="0" smtClean="0"/>
          </a:p>
          <a:p>
            <a:pPr lvl="1"/>
            <a:endParaRPr lang="de-DE" dirty="0" smtClean="0"/>
          </a:p>
          <a:p>
            <a:pPr lvl="1"/>
            <a:r>
              <a:rPr lang="de-DE" dirty="0" smtClean="0"/>
              <a:t>Mehr Informationen bei selber Textlänge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187624" y="2348880"/>
            <a:ext cx="7416824" cy="2677656"/>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2400" dirty="0" smtClean="0">
                <a:solidFill>
                  <a:srgbClr val="5B5B5B"/>
                </a:solidFill>
                <a:latin typeface="+mj-lt"/>
              </a:rPr>
              <a:t>„Der österreichisch-ungarische Thronerbe Erzherzog Franz Ferdinand und seine Gemahlin, die Herzogin von Hohenberg, wurde heute von einem bosnischen Studenten erschossen. Die tödlichen Schüsse bildeten schon den zweiten Mordanschlag auf das Ehepaar an diesem Tage und es wird davon ausgegangen, dass sie das Ergebnis einer Verschwörung sind. </a:t>
            </a:r>
            <a:r>
              <a:rPr lang="de-DE" sz="2400" dirty="0">
                <a:solidFill>
                  <a:srgbClr val="5B5B5B"/>
                </a:solidFill>
                <a:latin typeface="+mj-lt"/>
              </a:rPr>
              <a:t>(...)“ </a:t>
            </a:r>
            <a:endParaRPr lang="de-DE" sz="2400" dirty="0" smtClean="0">
              <a:solidFill>
                <a:srgbClr val="5B5B5B"/>
              </a:solidFill>
              <a:latin typeface="+mj-lt"/>
            </a:endParaRPr>
          </a:p>
        </p:txBody>
      </p:sp>
    </p:spTree>
    <p:extLst>
      <p:ext uri="{BB962C8B-B14F-4D97-AF65-F5344CB8AC3E}">
        <p14:creationId xmlns:p14="http://schemas.microsoft.com/office/powerpoint/2010/main" val="123551638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 grpId="0" build="p"/>
    </p:bldLst>
  </p:timing>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„Herzlich Willkommen!“</a:t>
            </a:r>
            <a:endParaRPr lang="de-DE" dirty="0"/>
          </a:p>
        </p:txBody>
      </p:sp>
      <p:sp>
        <p:nvSpPr>
          <p:cNvPr id="3" name="Inhaltsplatzhalter 2"/>
          <p:cNvSpPr>
            <a:spLocks noGrp="1"/>
          </p:cNvSpPr>
          <p:nvPr>
            <p:ph sz="quarter" idx="16"/>
          </p:nvPr>
        </p:nvSpPr>
        <p:spPr/>
        <p:style>
          <a:lnRef idx="1">
            <a:schemeClr val="accent3"/>
          </a:lnRef>
          <a:fillRef idx="3">
            <a:schemeClr val="accent3"/>
          </a:fillRef>
          <a:effectRef idx="2">
            <a:schemeClr val="accent3"/>
          </a:effectRef>
          <a:fontRef idx="minor">
            <a:schemeClr val="lt1"/>
          </a:fontRef>
        </p:style>
        <p:txBody>
          <a:bodyPr>
            <a:normAutofit fontScale="85000" lnSpcReduction="20000"/>
          </a:bodyPr>
          <a:lstStyle/>
          <a:p>
            <a:pPr marL="0" indent="0">
              <a:spcAft>
                <a:spcPts val="600"/>
              </a:spcAft>
              <a:buNone/>
            </a:pPr>
            <a:r>
              <a:rPr lang="de-DE" sz="2600" baseline="0" dirty="0" smtClean="0">
                <a:solidFill>
                  <a:srgbClr val="000000"/>
                </a:solidFill>
                <a:latin typeface="+mn-lt"/>
                <a:ea typeface="+mn-ea"/>
                <a:cs typeface="+mn-cs"/>
              </a:rPr>
              <a:t>Liebe Kunde, lieber Lieferant, lieber Besucher,</a:t>
            </a:r>
          </a:p>
          <a:p>
            <a:pPr marL="0" indent="0">
              <a:spcAft>
                <a:spcPts val="600"/>
              </a:spcAft>
              <a:buNone/>
            </a:pPr>
            <a:r>
              <a:rPr lang="de-DE" sz="2600" baseline="0" dirty="0" smtClean="0">
                <a:solidFill>
                  <a:srgbClr val="000000"/>
                </a:solidFill>
                <a:latin typeface="+mn-lt"/>
                <a:ea typeface="+mn-ea"/>
                <a:cs typeface="+mn-cs"/>
              </a:rPr>
              <a:t>im Namen aller Mitarbeiterinnen und Mitarbeiter begrüßen wir Sie herzlich auf den Internetseiten der Firma XYZ.</a:t>
            </a:r>
          </a:p>
          <a:p>
            <a:pPr marL="0" indent="0">
              <a:spcAft>
                <a:spcPts val="600"/>
              </a:spcAft>
              <a:buNone/>
            </a:pPr>
            <a:r>
              <a:rPr lang="de-DE" sz="2600" baseline="0" dirty="0" smtClean="0">
                <a:solidFill>
                  <a:srgbClr val="000000"/>
                </a:solidFill>
                <a:latin typeface="+mn-lt"/>
                <a:ea typeface="+mn-ea"/>
                <a:cs typeface="+mn-cs"/>
              </a:rPr>
              <a:t>Wir haben für Sie diesen Internetauftritt erarbeitet, um Ihnen einen Überblick über die verschiedenen Bereiche und Angebote unserer Firma zu vermitteln und hoffen, dass Sie die gewünschten Informationen schnell finden. Sollten Sie noch Fragen haben, nutzen Sie auf der rechten Seite die Möglichkeit einer Email-Anfrage. So erhalten Sie jederzeit kurzfristig eine Antwort durch uns.</a:t>
            </a:r>
          </a:p>
          <a:p>
            <a:pPr marL="0" indent="0">
              <a:spcAft>
                <a:spcPts val="600"/>
              </a:spcAft>
              <a:buNone/>
            </a:pPr>
            <a:r>
              <a:rPr lang="de-DE" sz="2600" baseline="0" dirty="0" smtClean="0">
                <a:solidFill>
                  <a:srgbClr val="000000"/>
                </a:solidFill>
                <a:latin typeface="+mn-lt"/>
                <a:ea typeface="+mn-ea"/>
                <a:cs typeface="+mn-cs"/>
              </a:rPr>
              <a:t>Wir möchten, dass Sie sich bei uns wohl fühlen und laden Sie an dieser Stelle ein, uns über unsere Internetseiten näher kennenzulernen.</a:t>
            </a:r>
          </a:p>
          <a:p>
            <a:pPr marL="0" indent="0">
              <a:spcAft>
                <a:spcPts val="600"/>
              </a:spcAft>
              <a:buNone/>
            </a:pPr>
            <a:r>
              <a:rPr lang="de-DE" sz="2600" baseline="0" dirty="0" smtClean="0">
                <a:solidFill>
                  <a:srgbClr val="000000"/>
                </a:solidFill>
                <a:latin typeface="+mn-lt"/>
                <a:ea typeface="+mn-ea"/>
                <a:cs typeface="+mn-cs"/>
              </a:rPr>
              <a:t>Ihre Geschäftsführung</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9866830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Inhalte statt „Marketing-Jargon“</a:t>
            </a:r>
            <a:endParaRPr lang="de-DE" dirty="0"/>
          </a:p>
        </p:txBody>
      </p:sp>
      <p:sp>
        <p:nvSpPr>
          <p:cNvPr id="3" name="Inhaltsplatzhalter 2"/>
          <p:cNvSpPr>
            <a:spLocks noGrp="1"/>
          </p:cNvSpPr>
          <p:nvPr>
            <p:ph sz="quarter" idx="16"/>
          </p:nvPr>
        </p:nvSpPr>
        <p:spPr/>
        <p:txBody>
          <a:bodyPr/>
          <a:lstStyle/>
          <a:p>
            <a:r>
              <a:rPr lang="de-DE" dirty="0" smtClean="0"/>
              <a:t>= </a:t>
            </a:r>
            <a:r>
              <a:rPr lang="de-DE" dirty="0"/>
              <a:t>oberflächliche Floskeln ohne greifbare </a:t>
            </a:r>
            <a:r>
              <a:rPr lang="de-DE" dirty="0" smtClean="0"/>
              <a:t>Inhalte</a:t>
            </a:r>
          </a:p>
          <a:p>
            <a:endParaRPr lang="de-DE" dirty="0"/>
          </a:p>
          <a:p>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19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8" name="Rechteck 7"/>
          <p:cNvSpPr/>
          <p:nvPr/>
        </p:nvSpPr>
        <p:spPr>
          <a:xfrm>
            <a:off x="1187624" y="2348880"/>
            <a:ext cx="7416824" cy="341632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2400" b="1" dirty="0">
                <a:solidFill>
                  <a:srgbClr val="5B5B5B"/>
                </a:solidFill>
              </a:rPr>
              <a:t>Herzlich willkommen auf der Homepage der Firma Weismann &amp; Söhne, </a:t>
            </a:r>
            <a:r>
              <a:rPr lang="de-DE" sz="2400" b="1" dirty="0" smtClean="0">
                <a:solidFill>
                  <a:srgbClr val="5B5B5B"/>
                </a:solidFill>
              </a:rPr>
              <a:t>Matratzenfertigung!</a:t>
            </a:r>
          </a:p>
          <a:p>
            <a:pPr marL="0" indent="0">
              <a:buNone/>
            </a:pPr>
            <a:endParaRPr lang="de-DE" sz="2400" dirty="0" smtClean="0">
              <a:solidFill>
                <a:srgbClr val="5B5B5B"/>
              </a:solidFill>
            </a:endParaRPr>
          </a:p>
          <a:p>
            <a:pPr marL="0" indent="0">
              <a:buNone/>
            </a:pPr>
            <a:r>
              <a:rPr lang="de-DE" sz="2400" dirty="0" smtClean="0">
                <a:solidFill>
                  <a:srgbClr val="5B5B5B"/>
                </a:solidFill>
              </a:rPr>
              <a:t>Seit </a:t>
            </a:r>
            <a:r>
              <a:rPr lang="de-DE" sz="2400" dirty="0">
                <a:solidFill>
                  <a:srgbClr val="5B5B5B"/>
                </a:solidFill>
              </a:rPr>
              <a:t>mehr als fünfzig Jahren sind wir bekannt für unsere </a:t>
            </a:r>
            <a:r>
              <a:rPr lang="de-DE" sz="2400" b="1" dirty="0">
                <a:solidFill>
                  <a:srgbClr val="5B5B5B"/>
                </a:solidFill>
              </a:rPr>
              <a:t>hervorragende</a:t>
            </a:r>
            <a:r>
              <a:rPr lang="de-DE" sz="2400" dirty="0">
                <a:solidFill>
                  <a:srgbClr val="5B5B5B"/>
                </a:solidFill>
              </a:rPr>
              <a:t> Produktqualität, unseren </a:t>
            </a:r>
            <a:r>
              <a:rPr lang="de-DE" sz="2400" b="1" dirty="0">
                <a:solidFill>
                  <a:srgbClr val="5B5B5B"/>
                </a:solidFill>
              </a:rPr>
              <a:t>einzigartigen</a:t>
            </a:r>
            <a:r>
              <a:rPr lang="de-DE" sz="2400" dirty="0">
                <a:solidFill>
                  <a:srgbClr val="5B5B5B"/>
                </a:solidFill>
              </a:rPr>
              <a:t> Lieferservice und unsere </a:t>
            </a:r>
            <a:r>
              <a:rPr lang="de-DE" sz="2400" b="1" dirty="0">
                <a:solidFill>
                  <a:srgbClr val="5B5B5B"/>
                </a:solidFill>
              </a:rPr>
              <a:t>unkomplizierte</a:t>
            </a:r>
            <a:r>
              <a:rPr lang="de-DE" sz="2400" dirty="0">
                <a:solidFill>
                  <a:srgbClr val="5B5B5B"/>
                </a:solidFill>
              </a:rPr>
              <a:t> </a:t>
            </a:r>
            <a:r>
              <a:rPr lang="de-DE" sz="2400" dirty="0" smtClean="0">
                <a:solidFill>
                  <a:srgbClr val="5B5B5B"/>
                </a:solidFill>
              </a:rPr>
              <a:t>Kundenberatung.</a:t>
            </a:r>
          </a:p>
          <a:p>
            <a:pPr marL="0" indent="0">
              <a:buNone/>
            </a:pPr>
            <a:endParaRPr lang="de-DE" sz="2400" dirty="0">
              <a:solidFill>
                <a:srgbClr val="5B5B5B"/>
              </a:solidFill>
            </a:endParaRPr>
          </a:p>
          <a:p>
            <a:pPr marL="0" indent="0">
              <a:buNone/>
            </a:pPr>
            <a:r>
              <a:rPr lang="de-DE" sz="2400" dirty="0" smtClean="0">
                <a:solidFill>
                  <a:srgbClr val="5B5B5B"/>
                </a:solidFill>
              </a:rPr>
              <a:t>Wir </a:t>
            </a:r>
            <a:r>
              <a:rPr lang="de-DE" sz="2400" dirty="0">
                <a:solidFill>
                  <a:srgbClr val="5B5B5B"/>
                </a:solidFill>
              </a:rPr>
              <a:t>würden uns freuen, auch Sie bald zu unseren Kunden zählen zu dürfen.</a:t>
            </a:r>
          </a:p>
        </p:txBody>
      </p:sp>
    </p:spTree>
    <p:extLst>
      <p:ext uri="{BB962C8B-B14F-4D97-AF65-F5344CB8AC3E}">
        <p14:creationId xmlns:p14="http://schemas.microsoft.com/office/powerpoint/2010/main" val="68793503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Inhalte statt „Marketing-Jargon“</a:t>
            </a:r>
          </a:p>
        </p:txBody>
      </p:sp>
      <p:sp>
        <p:nvSpPr>
          <p:cNvPr id="3" name="Inhaltsplatzhalter 2"/>
          <p:cNvSpPr>
            <a:spLocks noGrp="1"/>
          </p:cNvSpPr>
          <p:nvPr>
            <p:ph sz="quarter" idx="16"/>
          </p:nvPr>
        </p:nvSpPr>
        <p:spPr/>
        <p:txBody>
          <a:bodyPr/>
          <a:lstStyle/>
          <a:p>
            <a:r>
              <a:rPr lang="de-DE" dirty="0" smtClean="0"/>
              <a:t>Besser wäre beispielsweise: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20</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1210913" y="2132856"/>
            <a:ext cx="7416824" cy="3939540"/>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de-DE" sz="2400" b="1" dirty="0">
                <a:solidFill>
                  <a:srgbClr val="5B5B5B"/>
                </a:solidFill>
              </a:rPr>
              <a:t>Schlafen Sie sich gesund </a:t>
            </a:r>
            <a:r>
              <a:rPr lang="de-DE" sz="2400" b="1" dirty="0" smtClean="0">
                <a:solidFill>
                  <a:srgbClr val="5B5B5B"/>
                </a:solidFill>
              </a:rPr>
              <a:t>…</a:t>
            </a:r>
            <a:endParaRPr lang="de-DE" sz="2400" dirty="0" smtClean="0">
              <a:solidFill>
                <a:srgbClr val="5B5B5B"/>
              </a:solidFill>
            </a:endParaRPr>
          </a:p>
          <a:p>
            <a:pPr marL="0" indent="0">
              <a:spcAft>
                <a:spcPts val="1200"/>
              </a:spcAft>
              <a:buNone/>
            </a:pPr>
            <a:r>
              <a:rPr lang="de-DE" sz="2400" dirty="0">
                <a:solidFill>
                  <a:srgbClr val="5B5B5B"/>
                </a:solidFill>
              </a:rPr>
              <a:t>… mit unseren rückenfreundlichen Matratzen aus Rosshaar. </a:t>
            </a:r>
            <a:endParaRPr lang="de-DE" sz="2400" dirty="0" smtClean="0">
              <a:solidFill>
                <a:srgbClr val="5B5B5B"/>
              </a:solidFill>
            </a:endParaRPr>
          </a:p>
          <a:p>
            <a:pPr marL="0" indent="0">
              <a:buNone/>
            </a:pPr>
            <a:r>
              <a:rPr lang="de-DE" sz="2400" dirty="0" smtClean="0">
                <a:solidFill>
                  <a:srgbClr val="5B5B5B"/>
                </a:solidFill>
              </a:rPr>
              <a:t>Seit </a:t>
            </a:r>
            <a:r>
              <a:rPr lang="de-DE" sz="2400" dirty="0">
                <a:solidFill>
                  <a:srgbClr val="5B5B5B"/>
                </a:solidFill>
              </a:rPr>
              <a:t>mehr als fünfzig Jahren fertigen wir Spezial-Matratzen für Menschen mit Rückenleiden. Ein geprüftes Patent, von dem tausende Anwender überzeugt sind und das auch Ihre Wirbelsäule wohltuend entlasten wird. – Möchten Sie mehr wissen? Unsere erfahrenen Schlafberater informieren Sie gerne. Rufen Sie uns einfach an und </a:t>
            </a:r>
            <a:endParaRPr lang="de-DE" sz="2400" dirty="0" smtClean="0">
              <a:solidFill>
                <a:srgbClr val="5B5B5B"/>
              </a:solidFill>
            </a:endParaRPr>
          </a:p>
          <a:p>
            <a:pPr marL="0" indent="0">
              <a:buNone/>
            </a:pPr>
            <a:r>
              <a:rPr lang="de-DE" sz="2400" dirty="0" smtClean="0">
                <a:solidFill>
                  <a:srgbClr val="5B5B5B"/>
                </a:solidFill>
              </a:rPr>
              <a:t>vereinbaren </a:t>
            </a:r>
            <a:r>
              <a:rPr lang="de-DE" sz="2400" dirty="0">
                <a:solidFill>
                  <a:srgbClr val="5B5B5B"/>
                </a:solidFill>
              </a:rPr>
              <a:t>Sie ein kostenloses Beratungsgespräch.</a:t>
            </a:r>
          </a:p>
        </p:txBody>
      </p:sp>
    </p:spTree>
    <p:extLst>
      <p:ext uri="{BB962C8B-B14F-4D97-AF65-F5344CB8AC3E}">
        <p14:creationId xmlns:p14="http://schemas.microsoft.com/office/powerpoint/2010/main" val="393107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Computer Meier GmbH</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21</a:t>
            </a:fld>
            <a:endParaRPr lang="de-DE" dirty="0"/>
          </a:p>
        </p:txBody>
      </p:sp>
      <p:sp>
        <p:nvSpPr>
          <p:cNvPr id="6" name="Fußzeilenplatzhalter 5"/>
          <p:cNvSpPr>
            <a:spLocks noGrp="1"/>
          </p:cNvSpPr>
          <p:nvPr>
            <p:ph type="ftr" sz="quarter" idx="3"/>
          </p:nvPr>
        </p:nvSpPr>
        <p:spPr/>
        <p:txBody>
          <a:bodyPr/>
          <a:lstStyle/>
          <a:p>
            <a:pPr>
              <a:defRPr/>
            </a:pPr>
            <a:r>
              <a:rPr lang="de-DE" dirty="0"/>
              <a:t>Texten im Internet - Suchmaschinenfreundlichkeit</a:t>
            </a:r>
          </a:p>
        </p:txBody>
      </p:sp>
      <p:sp>
        <p:nvSpPr>
          <p:cNvPr id="7" name="Rechteck 6"/>
          <p:cNvSpPr/>
          <p:nvPr/>
        </p:nvSpPr>
        <p:spPr>
          <a:xfrm>
            <a:off x="1043608" y="1471274"/>
            <a:ext cx="7776864" cy="4770537"/>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pPr marL="0" indent="0">
              <a:buNone/>
            </a:pPr>
            <a:r>
              <a:rPr lang="de-DE" sz="1600" dirty="0">
                <a:solidFill>
                  <a:srgbClr val="4C5A52"/>
                </a:solidFill>
              </a:rPr>
              <a:t>Sehr geehrte Damen und Herren,  wir freuen uns, Sie auf unserer Homepage begrüßen zu dürfen.</a:t>
            </a:r>
          </a:p>
          <a:p>
            <a:pPr marL="0" indent="0">
              <a:buNone/>
            </a:pPr>
            <a:r>
              <a:rPr lang="de-DE" sz="1600" dirty="0">
                <a:solidFill>
                  <a:srgbClr val="4C5A52"/>
                </a:solidFill>
              </a:rPr>
              <a:t>Seit über 20 Jahren ist Computer Meier GmbH ein kompetenter Partner von Handel, Gewerbe und Industrie.</a:t>
            </a:r>
            <a:br>
              <a:rPr lang="de-DE" sz="1600" dirty="0">
                <a:solidFill>
                  <a:srgbClr val="4C5A52"/>
                </a:solidFill>
              </a:rPr>
            </a:br>
            <a:r>
              <a:rPr lang="de-DE" sz="1600" dirty="0">
                <a:solidFill>
                  <a:srgbClr val="4C5A52"/>
                </a:solidFill>
              </a:rPr>
              <a:t>Wir möchten Sie mit unserem breit gefächerten </a:t>
            </a:r>
            <a:r>
              <a:rPr lang="de-DE" sz="1600" dirty="0" err="1">
                <a:solidFill>
                  <a:srgbClr val="4C5A52"/>
                </a:solidFill>
              </a:rPr>
              <a:t>Know</a:t>
            </a:r>
            <a:r>
              <a:rPr lang="de-DE" sz="1600" dirty="0" err="1"/>
              <a:t>-</a:t>
            </a:r>
            <a:r>
              <a:rPr lang="de-DE" sz="1600" dirty="0" err="1">
                <a:solidFill>
                  <a:srgbClr val="4C5A52"/>
                </a:solidFill>
              </a:rPr>
              <a:t>How</a:t>
            </a:r>
            <a:r>
              <a:rPr lang="de-DE" sz="1600" dirty="0">
                <a:solidFill>
                  <a:srgbClr val="4C5A52"/>
                </a:solidFill>
              </a:rPr>
              <a:t>, kompetenter Beratung, exzellenten Service und einer gezielten Auswahl an bewährten Produkten aus den Bereichen der IT-Hard- und Software, Netzwerktechnik und Telekommunikation überzeugen. Zielsetzung ist dabei stets, für Sie bedarfsgerechte Lösungen mit hoher Zuverlässigkeit und Wirtschaftlichkeit zu erstellen. Unsere Kunden profitieren dabei von unserer langjährigen IT-Erfahrung und der kontinuierlichen Weiterbildung unserer Mitarbeiter. Es ist Ihnen möglich, mit uns alle Schritte von der Bedarfsanalyse über die Entwicklung einer Lösung bis hin zur deren Realisierung und Betreuung gemeinsam zu gehen.</a:t>
            </a:r>
          </a:p>
          <a:p>
            <a:pPr marL="0" indent="0">
              <a:buNone/>
            </a:pPr>
            <a:r>
              <a:rPr lang="de-DE" sz="1600" dirty="0">
                <a:solidFill>
                  <a:srgbClr val="4C5A52"/>
                </a:solidFill>
              </a:rPr>
              <a:t>Wir wünschen Ihnen, dass Sie auf unseren Internetseiten für Sie interessante Anregungen und Informationen finden und unser vielfältiges Leistungsspektrum dabei kennen lernen. </a:t>
            </a:r>
            <a:r>
              <a:rPr lang="de-DE" sz="1600" dirty="0" smtClean="0">
                <a:solidFill>
                  <a:srgbClr val="4C5A52"/>
                </a:solidFill>
              </a:rPr>
              <a:t>Nehmen </a:t>
            </a:r>
            <a:r>
              <a:rPr lang="de-DE" sz="1600" dirty="0">
                <a:solidFill>
                  <a:srgbClr val="4C5A52"/>
                </a:solidFill>
              </a:rPr>
              <a:t>Sie darüber hinaus die Möglichkeit war mit uns in einem persönlichen Gespräch in Kontakt zu treten.  </a:t>
            </a:r>
          </a:p>
          <a:p>
            <a:pPr marL="0" indent="0">
              <a:buNone/>
            </a:pPr>
            <a:r>
              <a:rPr lang="de-DE" sz="1600" dirty="0">
                <a:solidFill>
                  <a:srgbClr val="4C5A52"/>
                </a:solidFill>
              </a:rPr>
              <a:t>Es grüßen Sie Heike Wagner und Rudolph Sommer. Geschäftsführer der Computer Meier GmbH</a:t>
            </a:r>
          </a:p>
        </p:txBody>
      </p:sp>
    </p:spTree>
    <p:extLst>
      <p:ext uri="{BB962C8B-B14F-4D97-AF65-F5344CB8AC3E}">
        <p14:creationId xmlns:p14="http://schemas.microsoft.com/office/powerpoint/2010/main" val="19346412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grpId="0" nodeType="clickEffect">
                                  <p:stCondLst>
                                    <p:cond delay="0"/>
                                  </p:stCondLst>
                                  <p:childTnLst>
                                    <p:set>
                                      <p:cBhvr>
                                        <p:cTn id="6" dur="1" fill="hold">
                                          <p:stCondLst>
                                            <p:cond delay="0"/>
                                          </p:stCondLst>
                                        </p:cTn>
                                        <p:tgtEl>
                                          <p:spTgt spid="7"/>
                                        </p:tgtEl>
                                        <p:attrNameLst>
                                          <p:attrName>style.visibility</p:attrName>
                                        </p:attrNameLst>
                                      </p:cBhvr>
                                      <p:to>
                                        <p:strVal val="visible"/>
                                      </p:to>
                                    </p:set>
                                    <p:animEffect transition="in" filter="wipe(up)">
                                      <p:cBhvr>
                                        <p:cTn id="7" dur="500"/>
                                        <p:tgtEl>
                                          <p:spTgt spid="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7" grpId="0" animBg="1"/>
    </p:bldLst>
  </p:timing>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title"/>
          </p:nvPr>
        </p:nvSpPr>
        <p:spPr/>
        <p:txBody>
          <a:bodyPr/>
          <a:lstStyle/>
          <a:p>
            <a:r>
              <a:rPr lang="de-DE" dirty="0" smtClean="0"/>
              <a:t>Messung der Lesbarkeit</a:t>
            </a:r>
            <a:endParaRPr lang="de-DE" dirty="0"/>
          </a:p>
        </p:txBody>
      </p:sp>
      <p:sp>
        <p:nvSpPr>
          <p:cNvPr id="8" name="Textplatzhalter 7"/>
          <p:cNvSpPr>
            <a:spLocks noGrp="1"/>
          </p:cNvSpPr>
          <p:nvPr>
            <p:ph type="body" idx="1"/>
          </p:nvPr>
        </p:nvSpPr>
        <p:spPr/>
        <p:txBody>
          <a:bodyPr/>
          <a:lstStyle/>
          <a:p>
            <a:r>
              <a:rPr lang="de-DE" dirty="0" smtClean="0"/>
              <a:t>Texten im Web</a:t>
            </a:r>
            <a:endParaRPr lang="de-DE" dirty="0"/>
          </a:p>
        </p:txBody>
      </p:sp>
    </p:spTree>
    <p:extLst>
      <p:ext uri="{BB962C8B-B14F-4D97-AF65-F5344CB8AC3E}">
        <p14:creationId xmlns:p14="http://schemas.microsoft.com/office/powerpoint/2010/main" val="280140240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Messung der Lesbarkeit</a:t>
            </a:r>
            <a:endParaRPr lang="de-DE" dirty="0"/>
          </a:p>
        </p:txBody>
      </p:sp>
      <p:sp>
        <p:nvSpPr>
          <p:cNvPr id="3" name="Inhaltsplatzhalter 2"/>
          <p:cNvSpPr>
            <a:spLocks noGrp="1"/>
          </p:cNvSpPr>
          <p:nvPr>
            <p:ph sz="quarter" idx="16"/>
          </p:nvPr>
        </p:nvSpPr>
        <p:spPr>
          <a:xfrm>
            <a:off x="752844" y="1553964"/>
            <a:ext cx="5691364" cy="4448374"/>
          </a:xfrm>
        </p:spPr>
        <p:txBody>
          <a:bodyPr/>
          <a:lstStyle/>
          <a:p>
            <a:pPr lvl="0"/>
            <a:r>
              <a:rPr lang="de-DE" sz="3000" b="0" dirty="0" smtClean="0">
                <a:solidFill>
                  <a:srgbClr val="4C5A52"/>
                </a:solidFill>
                <a:latin typeface="+mj-lt"/>
                <a:ea typeface="+mj-ea"/>
                <a:cs typeface="+mj-cs"/>
              </a:rPr>
              <a:t>Der Usability-Guru Jakob Nielsen hat nachgewiesen, wie die Lesbarkeit von Texten im Web verbessert werden kann.</a:t>
            </a:r>
          </a:p>
          <a:p>
            <a:pPr lvl="1"/>
            <a:endParaRPr lang="de-DE" b="0" dirty="0" smtClean="0"/>
          </a:p>
          <a:p>
            <a:pPr marL="457200" lvl="1" indent="0">
              <a:buNone/>
            </a:pPr>
            <a:r>
              <a:rPr lang="de-DE" b="1" dirty="0" err="1" smtClean="0"/>
              <a:t>How</a:t>
            </a:r>
            <a:r>
              <a:rPr lang="de-DE" b="1" dirty="0" smtClean="0"/>
              <a:t> Users Read on </a:t>
            </a:r>
            <a:r>
              <a:rPr lang="de-DE" b="1" dirty="0" err="1" smtClean="0"/>
              <a:t>the</a:t>
            </a:r>
            <a:r>
              <a:rPr lang="de-DE" b="1" dirty="0" smtClean="0"/>
              <a:t> Web</a:t>
            </a:r>
            <a:br>
              <a:rPr lang="de-DE" b="1" dirty="0" smtClean="0"/>
            </a:br>
            <a:r>
              <a:rPr lang="de-DE" b="0" dirty="0" smtClean="0">
                <a:hlinkClick r:id="rId3"/>
              </a:rPr>
              <a:t>http://www.useit.com/alertbox/9710a.html</a:t>
            </a:r>
            <a:r>
              <a:rPr lang="de-DE" b="0" dirty="0" smtClean="0"/>
              <a:t> </a:t>
            </a:r>
          </a:p>
          <a:p>
            <a:pPr lvl="2"/>
            <a:r>
              <a:rPr lang="de-DE" b="0" dirty="0" smtClean="0"/>
              <a:t>Original-Studie ist </a:t>
            </a:r>
            <a:r>
              <a:rPr lang="de-DE" dirty="0" smtClean="0"/>
              <a:t>in Englisch</a:t>
            </a:r>
            <a:endParaRPr lang="de-DE" b="0" dirty="0" smtClean="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jakob-nielsen.jpg"/>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6516216" y="1628799"/>
            <a:ext cx="2108683" cy="3189383"/>
          </a:xfrm>
          <a:prstGeom prst="rect">
            <a:avLst/>
          </a:prstGeom>
        </p:spPr>
      </p:pic>
    </p:spTree>
    <p:extLst>
      <p:ext uri="{BB962C8B-B14F-4D97-AF65-F5344CB8AC3E}">
        <p14:creationId xmlns:p14="http://schemas.microsoft.com/office/powerpoint/2010/main" val="322023277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Text-Version:</a:t>
            </a:r>
            <a:r>
              <a:rPr lang="de-DE" dirty="0"/>
              <a:t> </a:t>
            </a:r>
            <a:r>
              <a:rPr lang="de-DE" sz="3000" b="1" dirty="0" smtClean="0">
                <a:solidFill>
                  <a:srgbClr val="4C5A52"/>
                </a:solidFill>
                <a:latin typeface="+mj-lt"/>
                <a:ea typeface="+mj-ea"/>
                <a:cs typeface="+mj-cs"/>
              </a:rPr>
              <a:t>Werbesprache (Basis)</a:t>
            </a:r>
            <a:endParaRPr lang="de-DE" dirty="0"/>
          </a:p>
        </p:txBody>
      </p:sp>
      <p:sp>
        <p:nvSpPr>
          <p:cNvPr id="3" name="Inhaltsplatzhalter 2"/>
          <p:cNvSpPr>
            <a:spLocks noGrp="1"/>
          </p:cNvSpPr>
          <p:nvPr>
            <p:ph sz="quarter" idx="16"/>
          </p:nvPr>
        </p:nvSpPr>
        <p:spPr>
          <a:xfrm>
            <a:off x="752844" y="1553964"/>
            <a:ext cx="7959356" cy="938932"/>
          </a:xfrm>
        </p:spPr>
        <p:txBody>
          <a:bodyPr>
            <a:normAutofit/>
          </a:bodyPr>
          <a:lstStyle/>
          <a:p>
            <a:r>
              <a:rPr lang="de-DE" dirty="0" smtClean="0"/>
              <a:t>Viel </a:t>
            </a:r>
            <a:r>
              <a:rPr lang="de-DE" dirty="0" err="1" smtClean="0"/>
              <a:t>Bla-bla</a:t>
            </a:r>
            <a:endParaRPr lang="de-DE" dirty="0" smtClean="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txBox="1">
            <a:spLocks/>
          </p:cNvSpPr>
          <p:nvPr/>
        </p:nvSpPr>
        <p:spPr>
          <a:xfrm>
            <a:off x="752844" y="2276872"/>
            <a:ext cx="7959356" cy="3744416"/>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rm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dirty="0">
                <a:solidFill>
                  <a:schemeClr val="tx1"/>
                </a:solidFill>
                <a:latin typeface="Arial"/>
                <a:cs typeface="Arial"/>
              </a:rPr>
              <a:t>Zürich, die Stadt, die die Römer </a:t>
            </a:r>
            <a:r>
              <a:rPr lang="de-DE" sz="2000" dirty="0" err="1">
                <a:solidFill>
                  <a:schemeClr val="tx1"/>
                </a:solidFill>
                <a:latin typeface="Arial"/>
                <a:cs typeface="Arial"/>
              </a:rPr>
              <a:t>Turicum</a:t>
            </a:r>
            <a:r>
              <a:rPr lang="de-DE" sz="2000" dirty="0">
                <a:solidFill>
                  <a:schemeClr val="tx1"/>
                </a:solidFill>
                <a:latin typeface="Arial"/>
                <a:cs typeface="Arial"/>
              </a:rPr>
              <a:t> nannten, ist die wahre Perle an der Limmat. Neben weiträumigen Parkanlagen am See bietet diese grüne Lunge einladende Flaniermeilen und verführerische Freizeitparks. Zu den beliebtesten </a:t>
            </a:r>
            <a:r>
              <a:rPr lang="de-DE" sz="2000" dirty="0" smtClean="0">
                <a:solidFill>
                  <a:schemeClr val="tx1"/>
                </a:solidFill>
                <a:latin typeface="Arial"/>
                <a:cs typeface="Arial"/>
              </a:rPr>
              <a:t>Sehenswürdigkeiten</a:t>
            </a:r>
            <a:r>
              <a:rPr lang="de-DE" sz="2000" dirty="0">
                <a:solidFill>
                  <a:schemeClr val="tx1"/>
                </a:solidFill>
                <a:latin typeface="Arial"/>
                <a:cs typeface="Arial"/>
              </a:rPr>
              <a:t>, die kein </a:t>
            </a:r>
            <a:r>
              <a:rPr lang="de-DE" sz="2000" dirty="0" err="1">
                <a:solidFill>
                  <a:schemeClr val="tx1"/>
                </a:solidFill>
                <a:latin typeface="Arial"/>
                <a:cs typeface="Arial"/>
              </a:rPr>
              <a:t>Zürichbesucher</a:t>
            </a:r>
            <a:r>
              <a:rPr lang="de-DE" sz="2000" dirty="0">
                <a:solidFill>
                  <a:schemeClr val="tx1"/>
                </a:solidFill>
                <a:latin typeface="Arial"/>
                <a:cs typeface="Arial"/>
              </a:rPr>
              <a:t> verpassen sollte, gehören der Chinagarten, der Lindenhof, die </a:t>
            </a:r>
            <a:r>
              <a:rPr lang="de-DE" sz="2000" dirty="0" err="1">
                <a:solidFill>
                  <a:schemeClr val="tx1"/>
                </a:solidFill>
                <a:latin typeface="Arial"/>
                <a:cs typeface="Arial"/>
              </a:rPr>
              <a:t>Fraumünsterkirche</a:t>
            </a:r>
            <a:r>
              <a:rPr lang="de-DE" sz="2000" dirty="0">
                <a:solidFill>
                  <a:schemeClr val="tx1"/>
                </a:solidFill>
                <a:latin typeface="Arial"/>
                <a:cs typeface="Arial"/>
              </a:rPr>
              <a:t> mit den weltberühmten Chagall-Fenstern. Und natürlich nicht zu vergessen ist die </a:t>
            </a:r>
            <a:r>
              <a:rPr lang="de-DE" sz="2000" u="sng" dirty="0">
                <a:solidFill>
                  <a:schemeClr val="tx1"/>
                </a:solidFill>
                <a:latin typeface="Arial"/>
                <a:cs typeface="Arial"/>
                <a:hlinkClick r:id="rId3"/>
              </a:rPr>
              <a:t>Bahnhofstraße</a:t>
            </a:r>
            <a:r>
              <a:rPr lang="de-DE" sz="2000" dirty="0">
                <a:solidFill>
                  <a:schemeClr val="tx1"/>
                </a:solidFill>
                <a:latin typeface="Arial"/>
                <a:cs typeface="Arial"/>
              </a:rPr>
              <a:t>, die unzählige Geschäfte der Haut Couture beheimatet.</a:t>
            </a:r>
          </a:p>
        </p:txBody>
      </p:sp>
      <p:grpSp>
        <p:nvGrpSpPr>
          <p:cNvPr id="10" name="Gruppierung 9"/>
          <p:cNvGrpSpPr/>
          <p:nvPr/>
        </p:nvGrpSpPr>
        <p:grpSpPr>
          <a:xfrm>
            <a:off x="7164288" y="4941168"/>
            <a:ext cx="1368152" cy="883260"/>
            <a:chOff x="5796136" y="2420888"/>
            <a:chExt cx="1368152" cy="883260"/>
          </a:xfrm>
        </p:grpSpPr>
        <p:sp>
          <p:nvSpPr>
            <p:cNvPr id="9" name="Textfeld 8"/>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8" name="Textfeld 7"/>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 0%</a:t>
              </a:r>
              <a:endParaRPr lang="de-DE" sz="2800" b="1" dirty="0">
                <a:solidFill>
                  <a:schemeClr val="bg1"/>
                </a:solidFill>
              </a:endParaRPr>
            </a:p>
          </p:txBody>
        </p:sp>
      </p:grpSp>
    </p:spTree>
    <p:extLst>
      <p:ext uri="{BB962C8B-B14F-4D97-AF65-F5344CB8AC3E}">
        <p14:creationId xmlns:p14="http://schemas.microsoft.com/office/powerpoint/2010/main" val="234223074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10"/>
                                        </p:tgtEl>
                                        <p:attrNameLst>
                                          <p:attrName>style.visibility</p:attrName>
                                        </p:attrNameLst>
                                      </p:cBhvr>
                                      <p:to>
                                        <p:strVal val="visible"/>
                                      </p:to>
                                    </p:set>
                                    <p:animEffect transition="in" filter="wipe(up)">
                                      <p:cBhvr>
                                        <p:cTn id="7" dur="500"/>
                                        <p:tgtEl>
                                          <p:spTgt spid="10"/>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smtClean="0"/>
              <a:t>Text-Version:</a:t>
            </a:r>
            <a:r>
              <a:rPr lang="de-DE" baseline="0" dirty="0" smtClean="0"/>
              <a:t> Gekürzter Text</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938932"/>
          </a:xfrm>
        </p:spPr>
        <p:txBody>
          <a:bodyPr>
            <a:normAutofit/>
          </a:bodyPr>
          <a:lstStyle/>
          <a:p>
            <a:r>
              <a:rPr lang="de-DE" dirty="0" smtClean="0"/>
              <a:t>Ca. ½ der Wörter</a:t>
            </a:r>
          </a:p>
        </p:txBody>
      </p:sp>
      <p:sp>
        <p:nvSpPr>
          <p:cNvPr id="8" name="Inhaltsplatzhalter 2"/>
          <p:cNvSpPr txBox="1">
            <a:spLocks/>
          </p:cNvSpPr>
          <p:nvPr/>
        </p:nvSpPr>
        <p:spPr>
          <a:xfrm>
            <a:off x="752844" y="2276872"/>
            <a:ext cx="7959356" cy="3744416"/>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rm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dirty="0">
                <a:solidFill>
                  <a:schemeClr val="tx1"/>
                </a:solidFill>
                <a:latin typeface="Arial"/>
                <a:cs typeface="Arial"/>
              </a:rPr>
              <a:t>Zürich ist eine Stadt mit vielen Grünflächen, Freizeit- und Einkaufsmöglichkeiten. Besucherinnen und Besucher bevorzugen Sehenswürdigkeiten wie den Chinagarten, den Lindenhof, die Chagall-Fenster in der </a:t>
            </a:r>
            <a:r>
              <a:rPr lang="de-DE" sz="2000" dirty="0" err="1">
                <a:solidFill>
                  <a:schemeClr val="tx1"/>
                </a:solidFill>
                <a:latin typeface="Arial"/>
                <a:cs typeface="Arial"/>
              </a:rPr>
              <a:t>Fraumünsterkirche</a:t>
            </a:r>
            <a:r>
              <a:rPr lang="de-DE" sz="2000" dirty="0">
                <a:solidFill>
                  <a:schemeClr val="tx1"/>
                </a:solidFill>
                <a:latin typeface="Arial"/>
                <a:cs typeface="Arial"/>
              </a:rPr>
              <a:t> und die </a:t>
            </a:r>
            <a:r>
              <a:rPr lang="de-DE" sz="2000" dirty="0" smtClean="0">
                <a:solidFill>
                  <a:schemeClr val="tx1"/>
                </a:solidFill>
                <a:latin typeface="Arial"/>
                <a:cs typeface="Arial"/>
              </a:rPr>
              <a:t>Bahnhofstraße.</a:t>
            </a:r>
            <a:endParaRPr lang="de-DE" sz="2000" dirty="0">
              <a:solidFill>
                <a:schemeClr val="tx1"/>
              </a:solidFill>
              <a:latin typeface="Arial"/>
              <a:cs typeface="Arial"/>
            </a:endParaRPr>
          </a:p>
        </p:txBody>
      </p:sp>
      <p:grpSp>
        <p:nvGrpSpPr>
          <p:cNvPr id="9" name="Gruppierung 8"/>
          <p:cNvGrpSpPr/>
          <p:nvPr/>
        </p:nvGrpSpPr>
        <p:grpSpPr>
          <a:xfrm>
            <a:off x="7164288" y="4941168"/>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+58%</a:t>
              </a:r>
              <a:endParaRPr lang="de-DE" sz="2800" b="1" dirty="0">
                <a:solidFill>
                  <a:schemeClr val="bg1"/>
                </a:solidFill>
              </a:endParaRPr>
            </a:p>
          </p:txBody>
        </p:sp>
      </p:grpSp>
    </p:spTree>
    <p:extLst>
      <p:ext uri="{BB962C8B-B14F-4D97-AF65-F5344CB8AC3E}">
        <p14:creationId xmlns:p14="http://schemas.microsoft.com/office/powerpoint/2010/main" val="18725987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Text-Version:</a:t>
            </a:r>
            <a:r>
              <a:rPr lang="de-DE" dirty="0"/>
              <a:t> </a:t>
            </a:r>
            <a:r>
              <a:rPr lang="de-DE" dirty="0" smtClean="0"/>
              <a:t>Sachliche</a:t>
            </a:r>
            <a:r>
              <a:rPr lang="de-DE" baseline="0" dirty="0" smtClean="0"/>
              <a:t> Sprache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938932"/>
          </a:xfrm>
        </p:spPr>
        <p:txBody>
          <a:bodyPr>
            <a:normAutofit/>
          </a:bodyPr>
          <a:lstStyle/>
          <a:p>
            <a:r>
              <a:rPr lang="de-DE" dirty="0"/>
              <a:t>klare, faktenorientierte </a:t>
            </a:r>
            <a:r>
              <a:rPr lang="de-DE" dirty="0" smtClean="0"/>
              <a:t>Sprache</a:t>
            </a:r>
            <a:endParaRPr lang="de-DE" dirty="0"/>
          </a:p>
          <a:p>
            <a:r>
              <a:rPr lang="de-DE" dirty="0" smtClean="0"/>
              <a:t>sonst </a:t>
            </a:r>
            <a:r>
              <a:rPr lang="de-DE" dirty="0"/>
              <a:t>gleicher Inhalt wie Text in </a:t>
            </a:r>
            <a:r>
              <a:rPr lang="de-DE" dirty="0" smtClean="0"/>
              <a:t>Werbesprache</a:t>
            </a:r>
          </a:p>
        </p:txBody>
      </p:sp>
      <p:sp>
        <p:nvSpPr>
          <p:cNvPr id="8" name="Inhaltsplatzhalter 2"/>
          <p:cNvSpPr txBox="1">
            <a:spLocks/>
          </p:cNvSpPr>
          <p:nvPr/>
        </p:nvSpPr>
        <p:spPr>
          <a:xfrm>
            <a:off x="752844" y="2780928"/>
            <a:ext cx="7959356" cy="324036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dirty="0">
                <a:solidFill>
                  <a:schemeClr val="tx1"/>
                </a:solidFill>
                <a:latin typeface="Arial"/>
                <a:cs typeface="Arial"/>
              </a:rPr>
              <a:t>Die Römer nannten Zürich </a:t>
            </a:r>
            <a:r>
              <a:rPr lang="de-DE" sz="2000" dirty="0" err="1">
                <a:solidFill>
                  <a:schemeClr val="tx1"/>
                </a:solidFill>
                <a:latin typeface="Arial"/>
                <a:cs typeface="Arial"/>
              </a:rPr>
              <a:t>Turicum</a:t>
            </a:r>
            <a:r>
              <a:rPr lang="de-DE" sz="2000" dirty="0">
                <a:solidFill>
                  <a:schemeClr val="tx1"/>
                </a:solidFill>
                <a:latin typeface="Arial"/>
                <a:cs typeface="Arial"/>
              </a:rPr>
              <a:t>. Die Stadt an der Limmat bietet weiträumige Parkanlagen, Flaniermeilen und Freizeitparks. Zu den beliebtesten Zürcher Sehenswürdigkeiten gehören der Chinagarten, der Lindenhof, die Chagall-Fenster in der </a:t>
            </a:r>
            <a:r>
              <a:rPr lang="de-DE" sz="2000" dirty="0" err="1">
                <a:solidFill>
                  <a:schemeClr val="tx1"/>
                </a:solidFill>
                <a:latin typeface="Arial"/>
                <a:cs typeface="Arial"/>
              </a:rPr>
              <a:t>Fraumünsterkirche</a:t>
            </a:r>
            <a:r>
              <a:rPr lang="de-DE" sz="2000" dirty="0">
                <a:solidFill>
                  <a:schemeClr val="tx1"/>
                </a:solidFill>
                <a:latin typeface="Arial"/>
                <a:cs typeface="Arial"/>
              </a:rPr>
              <a:t> und die </a:t>
            </a:r>
            <a:r>
              <a:rPr lang="de-DE" sz="2000" dirty="0" smtClean="0">
                <a:solidFill>
                  <a:schemeClr val="tx1"/>
                </a:solidFill>
                <a:latin typeface="Arial"/>
                <a:cs typeface="Arial"/>
                <a:hlinkClick r:id="rId3"/>
              </a:rPr>
              <a:t>Bahnhofstraße</a:t>
            </a:r>
            <a:r>
              <a:rPr lang="de-DE" sz="2000" dirty="0" smtClean="0">
                <a:solidFill>
                  <a:schemeClr val="tx1"/>
                </a:solidFill>
                <a:latin typeface="Arial"/>
                <a:cs typeface="Arial"/>
              </a:rPr>
              <a:t> </a:t>
            </a:r>
            <a:r>
              <a:rPr lang="de-DE" sz="2000" dirty="0">
                <a:solidFill>
                  <a:schemeClr val="tx1"/>
                </a:solidFill>
                <a:latin typeface="Arial"/>
                <a:cs typeface="Arial"/>
              </a:rPr>
              <a:t>mit den zahlreichen Boutiquen namhafter </a:t>
            </a:r>
            <a:r>
              <a:rPr lang="de-DE" sz="2000" dirty="0" smtClean="0">
                <a:solidFill>
                  <a:schemeClr val="tx1"/>
                </a:solidFill>
                <a:latin typeface="Arial"/>
                <a:cs typeface="Arial"/>
              </a:rPr>
              <a:t>Marken</a:t>
            </a:r>
            <a:r>
              <a:rPr lang="de-DE" sz="2000" dirty="0">
                <a:solidFill>
                  <a:schemeClr val="tx1"/>
                </a:solidFill>
                <a:latin typeface="Arial"/>
                <a:cs typeface="Arial"/>
              </a:rPr>
              <a:t>.</a:t>
            </a:r>
          </a:p>
        </p:txBody>
      </p:sp>
      <p:grpSp>
        <p:nvGrpSpPr>
          <p:cNvPr id="9" name="Gruppierung 8"/>
          <p:cNvGrpSpPr/>
          <p:nvPr/>
        </p:nvGrpSpPr>
        <p:grpSpPr>
          <a:xfrm>
            <a:off x="7164288" y="4941168"/>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+27%</a:t>
              </a:r>
              <a:endParaRPr lang="de-DE" sz="2800" b="1" dirty="0">
                <a:solidFill>
                  <a:schemeClr val="bg1"/>
                </a:solidFill>
              </a:endParaRPr>
            </a:p>
          </p:txBody>
        </p:sp>
      </p:grpSp>
    </p:spTree>
    <p:extLst>
      <p:ext uri="{BB962C8B-B14F-4D97-AF65-F5344CB8AC3E}">
        <p14:creationId xmlns:p14="http://schemas.microsoft.com/office/powerpoint/2010/main" val="120397613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b="0" dirty="0"/>
              <a:t>Text-Version:</a:t>
            </a:r>
            <a:r>
              <a:rPr lang="de-DE" dirty="0"/>
              <a:t> </a:t>
            </a:r>
            <a:r>
              <a:rPr lang="de-DE" dirty="0" err="1" smtClean="0"/>
              <a:t>Scanbare</a:t>
            </a:r>
            <a:r>
              <a:rPr lang="de-DE" dirty="0" smtClean="0"/>
              <a:t> Textgestaltung</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938932"/>
          </a:xfrm>
        </p:spPr>
        <p:txBody>
          <a:bodyPr>
            <a:normAutofit/>
          </a:bodyPr>
          <a:lstStyle/>
          <a:p>
            <a:r>
              <a:rPr lang="de-DE" dirty="0" smtClean="0"/>
              <a:t>Hervorhebungen und Aufzählungsliste</a:t>
            </a:r>
          </a:p>
        </p:txBody>
      </p:sp>
      <p:sp>
        <p:nvSpPr>
          <p:cNvPr id="8" name="Inhaltsplatzhalter 2"/>
          <p:cNvSpPr txBox="1">
            <a:spLocks/>
          </p:cNvSpPr>
          <p:nvPr/>
        </p:nvSpPr>
        <p:spPr>
          <a:xfrm>
            <a:off x="752844" y="2276872"/>
            <a:ext cx="7959356" cy="3744416"/>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buNone/>
            </a:pPr>
            <a:r>
              <a:rPr lang="de-DE" sz="2000" b="1" dirty="0" smtClean="0">
                <a:solidFill>
                  <a:schemeClr val="tx1"/>
                </a:solidFill>
                <a:latin typeface="Arial"/>
                <a:cs typeface="Arial"/>
              </a:rPr>
              <a:t>Zürich</a:t>
            </a:r>
            <a:r>
              <a:rPr lang="de-DE" sz="2000" dirty="0">
                <a:solidFill>
                  <a:schemeClr val="tx1"/>
                </a:solidFill>
                <a:latin typeface="Arial"/>
                <a:cs typeface="Arial"/>
              </a:rPr>
              <a:t>, die Stadt, die die Römer </a:t>
            </a:r>
            <a:r>
              <a:rPr lang="de-DE" sz="2000" dirty="0" err="1">
                <a:solidFill>
                  <a:schemeClr val="tx1"/>
                </a:solidFill>
                <a:latin typeface="Arial"/>
                <a:cs typeface="Arial"/>
              </a:rPr>
              <a:t>Turicum</a:t>
            </a:r>
            <a:r>
              <a:rPr lang="de-DE" sz="2000" dirty="0">
                <a:solidFill>
                  <a:schemeClr val="tx1"/>
                </a:solidFill>
                <a:latin typeface="Arial"/>
                <a:cs typeface="Arial"/>
              </a:rPr>
              <a:t> nannten, ist die wahre Perle an der Limmat. Neben </a:t>
            </a:r>
            <a:r>
              <a:rPr lang="de-DE" sz="2000" b="1" dirty="0">
                <a:solidFill>
                  <a:schemeClr val="tx1"/>
                </a:solidFill>
                <a:latin typeface="Arial"/>
                <a:cs typeface="Arial"/>
              </a:rPr>
              <a:t>weiträumigen Parkanlagen </a:t>
            </a:r>
            <a:r>
              <a:rPr lang="de-DE" sz="2000" dirty="0">
                <a:solidFill>
                  <a:schemeClr val="tx1"/>
                </a:solidFill>
                <a:latin typeface="Arial"/>
                <a:cs typeface="Arial"/>
              </a:rPr>
              <a:t>am See bietet diese grüne Lunge einladende Flaniermeilen und </a:t>
            </a:r>
            <a:r>
              <a:rPr lang="de-DE" sz="2000" dirty="0" smtClean="0">
                <a:solidFill>
                  <a:schemeClr val="tx1"/>
                </a:solidFill>
                <a:latin typeface="Arial"/>
                <a:cs typeface="Arial"/>
              </a:rPr>
              <a:t>verführerische </a:t>
            </a:r>
            <a:r>
              <a:rPr lang="de-DE" sz="2000" dirty="0">
                <a:solidFill>
                  <a:schemeClr val="tx1"/>
                </a:solidFill>
                <a:latin typeface="Arial"/>
                <a:cs typeface="Arial"/>
              </a:rPr>
              <a:t>Freizeitparks. Zu den beliebtesten </a:t>
            </a:r>
            <a:r>
              <a:rPr lang="de-DE" sz="2000" dirty="0" smtClean="0">
                <a:solidFill>
                  <a:schemeClr val="tx1"/>
                </a:solidFill>
                <a:latin typeface="Arial"/>
                <a:cs typeface="Arial"/>
              </a:rPr>
              <a:t>Sehenswürdig-</a:t>
            </a:r>
            <a:r>
              <a:rPr lang="de-DE" sz="2000" dirty="0" err="1" smtClean="0">
                <a:solidFill>
                  <a:schemeClr val="tx1"/>
                </a:solidFill>
                <a:latin typeface="Arial"/>
                <a:cs typeface="Arial"/>
              </a:rPr>
              <a:t>keiten</a:t>
            </a:r>
            <a:r>
              <a:rPr lang="de-DE" sz="2000" dirty="0">
                <a:solidFill>
                  <a:schemeClr val="tx1"/>
                </a:solidFill>
                <a:latin typeface="Arial"/>
                <a:cs typeface="Arial"/>
              </a:rPr>
              <a:t>, die kein </a:t>
            </a:r>
            <a:r>
              <a:rPr lang="de-DE" sz="2000" dirty="0" err="1">
                <a:solidFill>
                  <a:schemeClr val="tx1"/>
                </a:solidFill>
                <a:latin typeface="Arial"/>
                <a:cs typeface="Arial"/>
              </a:rPr>
              <a:t>Zürichbesucher</a:t>
            </a:r>
            <a:r>
              <a:rPr lang="de-DE" sz="2000" dirty="0">
                <a:solidFill>
                  <a:schemeClr val="tx1"/>
                </a:solidFill>
                <a:latin typeface="Arial"/>
                <a:cs typeface="Arial"/>
              </a:rPr>
              <a:t> verpassen sollte, gehören</a:t>
            </a:r>
          </a:p>
          <a:p>
            <a:pPr>
              <a:lnSpc>
                <a:spcPct val="125000"/>
              </a:lnSpc>
              <a:spcBef>
                <a:spcPts val="0"/>
              </a:spcBef>
              <a:buClrTx/>
              <a:buFont typeface="Wingdings" charset="2"/>
              <a:buChar char="§"/>
            </a:pPr>
            <a:r>
              <a:rPr lang="de-DE" sz="2000" dirty="0">
                <a:solidFill>
                  <a:schemeClr val="tx1"/>
                </a:solidFill>
                <a:latin typeface="Arial"/>
                <a:cs typeface="Arial"/>
              </a:rPr>
              <a:t>der Chinagarten</a:t>
            </a:r>
          </a:p>
          <a:p>
            <a:pPr>
              <a:lnSpc>
                <a:spcPct val="125000"/>
              </a:lnSpc>
              <a:spcBef>
                <a:spcPts val="0"/>
              </a:spcBef>
              <a:buClrTx/>
              <a:buFont typeface="Wingdings" charset="2"/>
              <a:buChar char="§"/>
            </a:pPr>
            <a:r>
              <a:rPr lang="de-DE" sz="2000" dirty="0">
                <a:solidFill>
                  <a:schemeClr val="tx1"/>
                </a:solidFill>
                <a:latin typeface="Arial"/>
                <a:cs typeface="Arial"/>
              </a:rPr>
              <a:t>der Lindenhof</a:t>
            </a:r>
          </a:p>
          <a:p>
            <a:pPr>
              <a:lnSpc>
                <a:spcPct val="125000"/>
              </a:lnSpc>
              <a:spcBef>
                <a:spcPts val="0"/>
              </a:spcBef>
              <a:buClrTx/>
              <a:buFont typeface="Wingdings" charset="2"/>
              <a:buChar char="§"/>
            </a:pPr>
            <a:r>
              <a:rPr lang="de-DE" sz="2000" dirty="0">
                <a:solidFill>
                  <a:schemeClr val="tx1"/>
                </a:solidFill>
                <a:latin typeface="Arial"/>
                <a:cs typeface="Arial"/>
              </a:rPr>
              <a:t>die </a:t>
            </a:r>
            <a:r>
              <a:rPr lang="de-DE" sz="2000" dirty="0" err="1">
                <a:solidFill>
                  <a:schemeClr val="tx1"/>
                </a:solidFill>
                <a:latin typeface="Arial"/>
                <a:cs typeface="Arial"/>
              </a:rPr>
              <a:t>Fraumünsterkirche</a:t>
            </a:r>
            <a:r>
              <a:rPr lang="de-DE" sz="2000" dirty="0">
                <a:solidFill>
                  <a:schemeClr val="tx1"/>
                </a:solidFill>
                <a:latin typeface="Arial"/>
                <a:cs typeface="Arial"/>
              </a:rPr>
              <a:t> mit den weltberühmten Chagall-Fenstern</a:t>
            </a:r>
          </a:p>
          <a:p>
            <a:pPr>
              <a:lnSpc>
                <a:spcPct val="125000"/>
              </a:lnSpc>
              <a:spcBef>
                <a:spcPts val="0"/>
              </a:spcBef>
              <a:buClrTx/>
              <a:buFont typeface="Wingdings" charset="2"/>
              <a:buChar char="§"/>
            </a:pPr>
            <a:r>
              <a:rPr lang="de-DE" sz="2000" dirty="0" smtClean="0">
                <a:solidFill>
                  <a:schemeClr val="tx1"/>
                </a:solidFill>
                <a:latin typeface="Arial"/>
                <a:cs typeface="Arial"/>
                <a:hlinkClick r:id="rId3"/>
              </a:rPr>
              <a:t>Bahnhofstraße</a:t>
            </a:r>
            <a:r>
              <a:rPr lang="de-DE" sz="2000" dirty="0">
                <a:solidFill>
                  <a:schemeClr val="tx1"/>
                </a:solidFill>
                <a:latin typeface="Arial"/>
                <a:cs typeface="Arial"/>
              </a:rPr>
              <a:t>	</a:t>
            </a:r>
          </a:p>
        </p:txBody>
      </p:sp>
      <p:grpSp>
        <p:nvGrpSpPr>
          <p:cNvPr id="9" name="Gruppierung 8"/>
          <p:cNvGrpSpPr/>
          <p:nvPr/>
        </p:nvGrpSpPr>
        <p:grpSpPr>
          <a:xfrm>
            <a:off x="7164288" y="4941168"/>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+47%</a:t>
              </a:r>
              <a:endParaRPr lang="de-DE" sz="2800" b="1" dirty="0">
                <a:solidFill>
                  <a:schemeClr val="bg1"/>
                </a:solidFill>
              </a:endParaRPr>
            </a:p>
          </p:txBody>
        </p:sp>
      </p:grpSp>
    </p:spTree>
    <p:extLst>
      <p:ext uri="{BB962C8B-B14F-4D97-AF65-F5344CB8AC3E}">
        <p14:creationId xmlns:p14="http://schemas.microsoft.com/office/powerpoint/2010/main" val="270222594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Kombination aller Textvarianten</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Inhaltsplatzhalter 2"/>
          <p:cNvSpPr>
            <a:spLocks noGrp="1"/>
          </p:cNvSpPr>
          <p:nvPr>
            <p:ph sz="quarter" idx="16"/>
          </p:nvPr>
        </p:nvSpPr>
        <p:spPr>
          <a:xfrm>
            <a:off x="752844" y="1553964"/>
            <a:ext cx="7959356" cy="650900"/>
          </a:xfrm>
        </p:spPr>
        <p:txBody>
          <a:bodyPr>
            <a:normAutofit/>
          </a:bodyPr>
          <a:lstStyle/>
          <a:p>
            <a:r>
              <a:rPr lang="de-DE" dirty="0" smtClean="0"/>
              <a:t>kurz, </a:t>
            </a:r>
            <a:r>
              <a:rPr lang="de-DE" dirty="0" err="1" smtClean="0"/>
              <a:t>scanbar</a:t>
            </a:r>
            <a:r>
              <a:rPr lang="de-DE" dirty="0" smtClean="0"/>
              <a:t>, sachlich</a:t>
            </a:r>
          </a:p>
        </p:txBody>
      </p:sp>
      <p:sp>
        <p:nvSpPr>
          <p:cNvPr id="8" name="Inhaltsplatzhalter 2"/>
          <p:cNvSpPr txBox="1">
            <a:spLocks/>
          </p:cNvSpPr>
          <p:nvPr/>
        </p:nvSpPr>
        <p:spPr>
          <a:xfrm>
            <a:off x="752844" y="2348880"/>
            <a:ext cx="7959356" cy="3240360"/>
          </a:xfrm>
          <a:prstGeom prst="rect">
            <a:avLst/>
          </a:prstGeom>
          <a:solidFill>
            <a:schemeClr val="accent2">
              <a:lumMod val="20000"/>
              <a:lumOff val="80000"/>
            </a:schemeClr>
          </a:solidFill>
        </p:spPr>
        <p:style>
          <a:lnRef idx="1">
            <a:schemeClr val="accent2"/>
          </a:lnRef>
          <a:fillRef idx="2">
            <a:schemeClr val="accent2"/>
          </a:fillRef>
          <a:effectRef idx="1">
            <a:schemeClr val="accent2"/>
          </a:effectRef>
          <a:fontRef idx="minor">
            <a:schemeClr val="dk1"/>
          </a:fontRef>
        </p:style>
        <p:txBody>
          <a:bodyPr lIns="180000" tIns="90000" rIns="180000" bIns="90000">
            <a:no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marL="0" indent="0">
              <a:lnSpc>
                <a:spcPct val="125000"/>
              </a:lnSpc>
              <a:spcAft>
                <a:spcPts val="600"/>
              </a:spcAft>
              <a:buNone/>
            </a:pPr>
            <a:r>
              <a:rPr lang="de-DE" sz="2000" dirty="0">
                <a:solidFill>
                  <a:schemeClr val="tx1"/>
                </a:solidFill>
                <a:latin typeface="Arial"/>
                <a:cs typeface="Arial"/>
              </a:rPr>
              <a:t>Die bei Touristen beliebtesten </a:t>
            </a:r>
            <a:r>
              <a:rPr lang="de-DE" sz="2000" b="1" dirty="0">
                <a:solidFill>
                  <a:schemeClr val="tx1"/>
                </a:solidFill>
                <a:latin typeface="Arial"/>
                <a:cs typeface="Arial"/>
              </a:rPr>
              <a:t>Sehenswürdigkeiten Zürichs</a:t>
            </a:r>
            <a:r>
              <a:rPr lang="de-DE" sz="2000" dirty="0" smtClean="0">
                <a:solidFill>
                  <a:schemeClr val="tx1"/>
                </a:solidFill>
                <a:latin typeface="Arial"/>
                <a:cs typeface="Arial"/>
              </a:rPr>
              <a:t>:</a:t>
            </a:r>
            <a:endParaRPr lang="de-DE" sz="2000" dirty="0">
              <a:solidFill>
                <a:schemeClr val="tx1"/>
              </a:solidFill>
              <a:latin typeface="Arial"/>
              <a:cs typeface="Arial"/>
            </a:endParaRPr>
          </a:p>
          <a:p>
            <a:pPr>
              <a:lnSpc>
                <a:spcPct val="125000"/>
              </a:lnSpc>
              <a:spcBef>
                <a:spcPts val="0"/>
              </a:spcBef>
              <a:buClrTx/>
              <a:buSzPct val="100000"/>
              <a:buFont typeface="Wingdings" charset="2"/>
              <a:buChar char="§"/>
            </a:pPr>
            <a:r>
              <a:rPr lang="de-DE" sz="2000" dirty="0">
                <a:solidFill>
                  <a:schemeClr val="tx1"/>
                </a:solidFill>
                <a:latin typeface="Arial"/>
                <a:cs typeface="Arial"/>
              </a:rPr>
              <a:t>Parkanlagen am See</a:t>
            </a:r>
          </a:p>
          <a:p>
            <a:pPr>
              <a:lnSpc>
                <a:spcPct val="125000"/>
              </a:lnSpc>
              <a:spcBef>
                <a:spcPts val="0"/>
              </a:spcBef>
              <a:buClrTx/>
              <a:buSzPct val="100000"/>
              <a:buFont typeface="Wingdings" charset="2"/>
              <a:buChar char="§"/>
            </a:pPr>
            <a:r>
              <a:rPr lang="de-DE" sz="2000" dirty="0">
                <a:solidFill>
                  <a:schemeClr val="tx1"/>
                </a:solidFill>
                <a:latin typeface="Arial"/>
                <a:cs typeface="Arial"/>
              </a:rPr>
              <a:t>Chinagarten</a:t>
            </a:r>
          </a:p>
          <a:p>
            <a:pPr>
              <a:lnSpc>
                <a:spcPct val="125000"/>
              </a:lnSpc>
              <a:spcBef>
                <a:spcPts val="0"/>
              </a:spcBef>
              <a:buClrTx/>
              <a:buSzPct val="100000"/>
              <a:buFont typeface="Wingdings" charset="2"/>
              <a:buChar char="§"/>
            </a:pPr>
            <a:r>
              <a:rPr lang="de-DE" sz="2000" dirty="0">
                <a:solidFill>
                  <a:schemeClr val="tx1"/>
                </a:solidFill>
                <a:latin typeface="Arial"/>
                <a:cs typeface="Arial"/>
              </a:rPr>
              <a:t>Lindenhof</a:t>
            </a:r>
          </a:p>
          <a:p>
            <a:pPr>
              <a:lnSpc>
                <a:spcPct val="125000"/>
              </a:lnSpc>
              <a:spcBef>
                <a:spcPts val="0"/>
              </a:spcBef>
              <a:buClrTx/>
              <a:buSzPct val="100000"/>
              <a:buFont typeface="Wingdings" charset="2"/>
              <a:buChar char="§"/>
            </a:pPr>
            <a:r>
              <a:rPr lang="de-DE" sz="2000" dirty="0">
                <a:solidFill>
                  <a:schemeClr val="tx1"/>
                </a:solidFill>
                <a:latin typeface="Arial"/>
                <a:cs typeface="Arial"/>
              </a:rPr>
              <a:t>Chagall-Fenster</a:t>
            </a:r>
          </a:p>
          <a:p>
            <a:pPr>
              <a:lnSpc>
                <a:spcPct val="125000"/>
              </a:lnSpc>
              <a:spcBef>
                <a:spcPts val="0"/>
              </a:spcBef>
              <a:buClrTx/>
              <a:buSzPct val="100000"/>
              <a:buFont typeface="Wingdings" charset="2"/>
              <a:buChar char="§"/>
            </a:pPr>
            <a:r>
              <a:rPr lang="de-DE" sz="2000" dirty="0" smtClean="0">
                <a:solidFill>
                  <a:schemeClr val="tx1"/>
                </a:solidFill>
                <a:latin typeface="Arial"/>
                <a:cs typeface="Arial"/>
              </a:rPr>
              <a:t>Altstadtkirchen</a:t>
            </a:r>
            <a:endParaRPr lang="de-DE" sz="2000" dirty="0">
              <a:solidFill>
                <a:schemeClr val="tx1"/>
              </a:solidFill>
              <a:latin typeface="Arial"/>
              <a:cs typeface="Arial"/>
            </a:endParaRPr>
          </a:p>
          <a:p>
            <a:pPr>
              <a:lnSpc>
                <a:spcPct val="125000"/>
              </a:lnSpc>
              <a:spcBef>
                <a:spcPts val="0"/>
              </a:spcBef>
              <a:buClrTx/>
              <a:buSzPct val="100000"/>
              <a:buFont typeface="Wingdings" charset="2"/>
              <a:buChar char="§"/>
            </a:pPr>
            <a:r>
              <a:rPr lang="de-DE" sz="2000" dirty="0" smtClean="0">
                <a:solidFill>
                  <a:schemeClr val="tx1"/>
                </a:solidFill>
                <a:latin typeface="Arial"/>
                <a:cs typeface="Arial"/>
                <a:hlinkClick r:id="rId3"/>
              </a:rPr>
              <a:t>Bahnhofstraße</a:t>
            </a:r>
            <a:r>
              <a:rPr lang="de-DE" sz="2000" dirty="0">
                <a:solidFill>
                  <a:schemeClr val="tx1"/>
                </a:solidFill>
                <a:latin typeface="Arial"/>
                <a:cs typeface="Arial"/>
              </a:rPr>
              <a:t>	</a:t>
            </a:r>
          </a:p>
        </p:txBody>
      </p:sp>
      <p:grpSp>
        <p:nvGrpSpPr>
          <p:cNvPr id="9" name="Gruppierung 8"/>
          <p:cNvGrpSpPr/>
          <p:nvPr/>
        </p:nvGrpSpPr>
        <p:grpSpPr>
          <a:xfrm>
            <a:off x="7164288" y="4509120"/>
            <a:ext cx="1368152" cy="883260"/>
            <a:chOff x="5796136" y="2420888"/>
            <a:chExt cx="1368152" cy="883260"/>
          </a:xfrm>
        </p:grpSpPr>
        <p:sp>
          <p:nvSpPr>
            <p:cNvPr id="10" name="Textfeld 9"/>
            <p:cNvSpPr txBox="1"/>
            <p:nvPr/>
          </p:nvSpPr>
          <p:spPr>
            <a:xfrm>
              <a:off x="5796136" y="2420888"/>
              <a:ext cx="1368152" cy="369332"/>
            </a:xfrm>
            <a:prstGeom prst="rect">
              <a:avLst/>
            </a:prstGeom>
            <a:effectLst>
              <a:outerShdw blurRad="127000" dist="63500" dir="3780000" rotWithShape="0">
                <a:srgbClr val="000000">
                  <a:alpha val="24000"/>
                </a:srgbClr>
              </a:outerShdw>
            </a:effectLst>
          </p:spPr>
          <p:style>
            <a:lnRef idx="1">
              <a:schemeClr val="accent1"/>
            </a:lnRef>
            <a:fillRef idx="3">
              <a:schemeClr val="accent1"/>
            </a:fillRef>
            <a:effectRef idx="2">
              <a:schemeClr val="accent1"/>
            </a:effectRef>
            <a:fontRef idx="minor">
              <a:schemeClr val="lt1"/>
            </a:fontRef>
          </p:style>
          <p:txBody>
            <a:bodyPr wrap="square" rtlCol="0">
              <a:spAutoFit/>
            </a:bodyPr>
            <a:lstStyle/>
            <a:p>
              <a:pPr algn="ctr"/>
              <a:r>
                <a:rPr lang="de-DE" dirty="0" smtClean="0">
                  <a:solidFill>
                    <a:srgbClr val="5B5B5B"/>
                  </a:solidFill>
                </a:rPr>
                <a:t>Verständnis</a:t>
              </a:r>
              <a:endParaRPr lang="de-DE" dirty="0">
                <a:solidFill>
                  <a:srgbClr val="5B5B5B"/>
                </a:solidFill>
              </a:endParaRPr>
            </a:p>
          </p:txBody>
        </p:sp>
        <p:sp>
          <p:nvSpPr>
            <p:cNvPr id="11" name="Textfeld 10"/>
            <p:cNvSpPr txBox="1"/>
            <p:nvPr/>
          </p:nvSpPr>
          <p:spPr>
            <a:xfrm>
              <a:off x="5796136" y="2780928"/>
              <a:ext cx="1368152" cy="523220"/>
            </a:xfrm>
            <a:prstGeom prst="rect">
              <a:avLst/>
            </a:prstGeom>
            <a:effectLst>
              <a:outerShdw blurRad="127000" dist="63500" dir="3780000" rotWithShape="0">
                <a:srgbClr val="000000">
                  <a:alpha val="24000"/>
                </a:srgbClr>
              </a:outerShdw>
            </a:effectLst>
          </p:spPr>
          <p:style>
            <a:lnRef idx="1">
              <a:schemeClr val="accent2"/>
            </a:lnRef>
            <a:fillRef idx="3">
              <a:schemeClr val="accent2"/>
            </a:fillRef>
            <a:effectRef idx="2">
              <a:schemeClr val="accent2"/>
            </a:effectRef>
            <a:fontRef idx="minor">
              <a:schemeClr val="lt1"/>
            </a:fontRef>
          </p:style>
          <p:txBody>
            <a:bodyPr wrap="square" rtlCol="0">
              <a:spAutoFit/>
            </a:bodyPr>
            <a:lstStyle/>
            <a:p>
              <a:pPr algn="ctr"/>
              <a:r>
                <a:rPr lang="de-DE" sz="2800" b="1" dirty="0" smtClean="0">
                  <a:solidFill>
                    <a:schemeClr val="bg1"/>
                  </a:solidFill>
                </a:rPr>
                <a:t>+124%</a:t>
              </a:r>
              <a:endParaRPr lang="de-DE" sz="2800" b="1" dirty="0">
                <a:solidFill>
                  <a:schemeClr val="bg1"/>
                </a:solidFill>
              </a:endParaRPr>
            </a:p>
          </p:txBody>
        </p:sp>
      </p:grpSp>
    </p:spTree>
    <p:extLst>
      <p:ext uri="{BB962C8B-B14F-4D97-AF65-F5344CB8AC3E}">
        <p14:creationId xmlns:p14="http://schemas.microsoft.com/office/powerpoint/2010/main" val="24191075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22" presetClass="entr" presetSubtype="1" fill="hold" nodeType="clickEffect">
                                  <p:stCondLst>
                                    <p:cond delay="0"/>
                                  </p:stCondLst>
                                  <p:childTnLst>
                                    <p:set>
                                      <p:cBhvr>
                                        <p:cTn id="6" dur="1" fill="hold">
                                          <p:stCondLst>
                                            <p:cond delay="0"/>
                                          </p:stCondLst>
                                        </p:cTn>
                                        <p:tgtEl>
                                          <p:spTgt spid="9"/>
                                        </p:tgtEl>
                                        <p:attrNameLst>
                                          <p:attrName>style.visibility</p:attrName>
                                        </p:attrNameLst>
                                      </p:cBhvr>
                                      <p:to>
                                        <p:strVal val="visible"/>
                                      </p:to>
                                    </p:set>
                                    <p:animEffect transition="in" filter="wipe(up)">
                                      <p:cBhvr>
                                        <p:cTn id="7" dur="500"/>
                                        <p:tgtEl>
                                          <p:spTgt spid="9"/>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Zusammenfassung der Studie</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2178532379"/>
              </p:ext>
            </p:extLst>
          </p:nvPr>
        </p:nvGraphicFramePr>
        <p:xfrm>
          <a:off x="752475" y="1556792"/>
          <a:ext cx="7959726" cy="3586480"/>
        </p:xfrm>
        <a:graphic>
          <a:graphicData uri="http://schemas.openxmlformats.org/drawingml/2006/table">
            <a:tbl>
              <a:tblPr firstRow="1" bandRow="1">
                <a:tableStyleId>{9DCAF9ED-07DC-4A11-8D7F-57B35C25682E}</a:tableStyleId>
              </a:tblPr>
              <a:tblGrid>
                <a:gridCol w="3315469"/>
                <a:gridCol w="2736304"/>
                <a:gridCol w="1907953"/>
              </a:tblGrid>
              <a:tr h="370840">
                <a:tc>
                  <a:txBody>
                    <a:bodyPr/>
                    <a:lstStyle/>
                    <a:p>
                      <a:r>
                        <a:rPr lang="de-DE" dirty="0" smtClean="0"/>
                        <a:t>Text-Stil</a:t>
                      </a:r>
                      <a:endParaRPr lang="de-DE" dirty="0"/>
                    </a:p>
                  </a:txBody>
                  <a:tcPr/>
                </a:tc>
                <a:tc>
                  <a:txBody>
                    <a:bodyPr/>
                    <a:lstStyle/>
                    <a:p>
                      <a:r>
                        <a:rPr lang="de-DE" dirty="0" smtClean="0"/>
                        <a:t>Eigenschaften</a:t>
                      </a:r>
                      <a:endParaRPr lang="de-DE" dirty="0"/>
                    </a:p>
                  </a:txBody>
                  <a:tcPr/>
                </a:tc>
                <a:tc>
                  <a:txBody>
                    <a:bodyPr/>
                    <a:lstStyle/>
                    <a:p>
                      <a:r>
                        <a:rPr lang="de-DE" dirty="0" smtClean="0"/>
                        <a:t>Verständlichkeit</a:t>
                      </a:r>
                      <a:endParaRPr lang="de-DE" dirty="0"/>
                    </a:p>
                  </a:txBody>
                  <a:tcPr/>
                </a:tc>
              </a:tr>
              <a:tr h="370840">
                <a:tc>
                  <a:txBody>
                    <a:bodyPr/>
                    <a:lstStyle/>
                    <a:p>
                      <a:r>
                        <a:rPr lang="de-DE" b="1" dirty="0" smtClean="0">
                          <a:solidFill>
                            <a:schemeClr val="accent2"/>
                          </a:solidFill>
                        </a:rPr>
                        <a:t>Werbesprache (Basis)</a:t>
                      </a:r>
                    </a:p>
                  </a:txBody>
                  <a:tcPr/>
                </a:tc>
                <a:tc>
                  <a:txBody>
                    <a:bodyPr/>
                    <a:lstStyle/>
                    <a:p>
                      <a:r>
                        <a:rPr lang="de-DE" sz="1800" kern="1200" dirty="0" smtClean="0">
                          <a:solidFill>
                            <a:schemeClr val="accent2"/>
                          </a:solidFill>
                          <a:latin typeface="+mn-lt"/>
                          <a:ea typeface="+mn-ea"/>
                          <a:cs typeface="+mn-cs"/>
                        </a:rPr>
                        <a:t>Viel </a:t>
                      </a:r>
                      <a:r>
                        <a:rPr lang="de-DE" sz="1800" kern="1200" dirty="0" err="1" smtClean="0">
                          <a:solidFill>
                            <a:schemeClr val="accent2"/>
                          </a:solidFill>
                          <a:latin typeface="+mn-lt"/>
                          <a:ea typeface="+mn-ea"/>
                          <a:cs typeface="+mn-cs"/>
                        </a:rPr>
                        <a:t>Bla-bla</a:t>
                      </a:r>
                      <a:endParaRPr lang="de-DE" dirty="0">
                        <a:solidFill>
                          <a:schemeClr val="accent2"/>
                        </a:solidFill>
                      </a:endParaRPr>
                    </a:p>
                  </a:txBody>
                  <a:tcPr/>
                </a:tc>
                <a:tc>
                  <a:txBody>
                    <a:bodyPr/>
                    <a:lstStyle/>
                    <a:p>
                      <a:pPr algn="ctr"/>
                      <a:r>
                        <a:rPr lang="de-DE" dirty="0" smtClean="0">
                          <a:solidFill>
                            <a:schemeClr val="accent2"/>
                          </a:solidFill>
                        </a:rPr>
                        <a:t>± 0%</a:t>
                      </a:r>
                      <a:endParaRPr lang="de-DE" dirty="0">
                        <a:solidFill>
                          <a:schemeClr val="accent2"/>
                        </a:solidFill>
                      </a:endParaRPr>
                    </a:p>
                  </a:txBody>
                  <a:tcPr/>
                </a:tc>
              </a:tr>
              <a:tr h="370840">
                <a:tc>
                  <a:txBody>
                    <a:bodyPr/>
                    <a:lstStyle/>
                    <a:p>
                      <a:r>
                        <a:rPr lang="de-DE" sz="1800" b="1" kern="1200" dirty="0" smtClean="0">
                          <a:solidFill>
                            <a:schemeClr val="accent2"/>
                          </a:solidFill>
                          <a:latin typeface="+mn-lt"/>
                          <a:ea typeface="+mn-ea"/>
                          <a:cs typeface="+mn-cs"/>
                        </a:rPr>
                        <a:t>Gekürzter Text</a:t>
                      </a:r>
                      <a:endParaRPr lang="de-DE" dirty="0">
                        <a:solidFill>
                          <a:schemeClr val="accent2"/>
                        </a:solidFill>
                      </a:endParaRPr>
                    </a:p>
                  </a:txBody>
                  <a:tcPr/>
                </a:tc>
                <a:tc>
                  <a:txBody>
                    <a:bodyPr/>
                    <a:lstStyle/>
                    <a:p>
                      <a:r>
                        <a:rPr lang="de-DE" dirty="0" smtClean="0">
                          <a:solidFill>
                            <a:schemeClr val="accent2"/>
                          </a:solidFill>
                        </a:rPr>
                        <a:t>Ca. ½ der Wörter</a:t>
                      </a:r>
                      <a:endParaRPr lang="de-DE" dirty="0">
                        <a:solidFill>
                          <a:schemeClr val="accent2"/>
                        </a:solidFill>
                      </a:endParaRPr>
                    </a:p>
                  </a:txBody>
                  <a:tcPr/>
                </a:tc>
                <a:tc>
                  <a:txBody>
                    <a:bodyPr/>
                    <a:lstStyle/>
                    <a:p>
                      <a:pPr algn="ctr"/>
                      <a:r>
                        <a:rPr lang="de-DE" dirty="0" smtClean="0">
                          <a:solidFill>
                            <a:schemeClr val="accent2"/>
                          </a:solidFill>
                        </a:rPr>
                        <a:t>+58%</a:t>
                      </a:r>
                      <a:endParaRPr lang="de-DE" dirty="0">
                        <a:solidFill>
                          <a:schemeClr val="accent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kern="1200" dirty="0" err="1" smtClean="0">
                          <a:solidFill>
                            <a:schemeClr val="accent2"/>
                          </a:solidFill>
                          <a:latin typeface="+mn-lt"/>
                          <a:ea typeface="+mn-ea"/>
                          <a:cs typeface="+mn-cs"/>
                        </a:rPr>
                        <a:t>Scanbare</a:t>
                      </a:r>
                      <a:r>
                        <a:rPr lang="de-DE" sz="1800" b="1" kern="1200" dirty="0" smtClean="0">
                          <a:solidFill>
                            <a:schemeClr val="accent2"/>
                          </a:solidFill>
                          <a:latin typeface="+mn-lt"/>
                          <a:ea typeface="+mn-ea"/>
                          <a:cs typeface="+mn-cs"/>
                        </a:rPr>
                        <a:t> Textgestaltung</a:t>
                      </a:r>
                      <a:endParaRPr lang="de-DE" sz="1800" b="0" kern="1200" dirty="0" smtClean="0">
                        <a:solidFill>
                          <a:schemeClr val="accent2"/>
                        </a:solidFill>
                        <a:latin typeface="+mn-lt"/>
                        <a:ea typeface="+mn-ea"/>
                        <a:cs typeface="+mn-cs"/>
                      </a:endParaRPr>
                    </a:p>
                  </a:txBody>
                  <a:tcPr/>
                </a:tc>
                <a:tc>
                  <a:txBody>
                    <a:bodyPr/>
                    <a:lstStyle/>
                    <a:p>
                      <a:r>
                        <a:rPr lang="de-DE" sz="1800" kern="1200" dirty="0" smtClean="0">
                          <a:solidFill>
                            <a:schemeClr val="accent2"/>
                          </a:solidFill>
                          <a:latin typeface="+mn-lt"/>
                          <a:ea typeface="+mn-ea"/>
                          <a:cs typeface="+mn-cs"/>
                        </a:rPr>
                        <a:t>Der Text in Werbesprache mit Hervorhebungen und Aufzählungsliste</a:t>
                      </a:r>
                      <a:endParaRPr lang="de-DE" dirty="0">
                        <a:solidFill>
                          <a:schemeClr val="accent2"/>
                        </a:solidFill>
                      </a:endParaRPr>
                    </a:p>
                  </a:txBody>
                  <a:tcPr/>
                </a:tc>
                <a:tc>
                  <a:txBody>
                    <a:bodyPr/>
                    <a:lstStyle/>
                    <a:p>
                      <a:pPr algn="ctr"/>
                      <a:r>
                        <a:rPr lang="de-DE" dirty="0" smtClean="0">
                          <a:solidFill>
                            <a:schemeClr val="accent2"/>
                          </a:solidFill>
                        </a:rPr>
                        <a:t>+47%</a:t>
                      </a:r>
                      <a:endParaRPr lang="de-DE" dirty="0">
                        <a:solidFill>
                          <a:schemeClr val="accent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kern="1200" dirty="0" smtClean="0">
                          <a:solidFill>
                            <a:schemeClr val="accent2"/>
                          </a:solidFill>
                          <a:latin typeface="+mn-lt"/>
                          <a:ea typeface="+mn-ea"/>
                          <a:cs typeface="+mn-cs"/>
                        </a:rPr>
                        <a:t>Sachliche Sprache</a:t>
                      </a:r>
                      <a:r>
                        <a:rPr lang="de-DE" sz="1800" b="0" kern="1200" dirty="0" smtClean="0">
                          <a:solidFill>
                            <a:schemeClr val="accent2"/>
                          </a:solidFill>
                          <a:latin typeface="+mn-lt"/>
                          <a:ea typeface="+mn-ea"/>
                          <a:cs typeface="+mn-cs"/>
                        </a:rPr>
                        <a:t> 	</a:t>
                      </a:r>
                    </a:p>
                  </a:txBody>
                  <a:tcPr/>
                </a:tc>
                <a:tc>
                  <a:txBody>
                    <a:bodyPr/>
                    <a:lstStyle/>
                    <a:p>
                      <a:r>
                        <a:rPr lang="de-DE" sz="1800" kern="1200" dirty="0" smtClean="0">
                          <a:solidFill>
                            <a:schemeClr val="accent2"/>
                          </a:solidFill>
                          <a:latin typeface="+mn-lt"/>
                          <a:ea typeface="+mn-ea"/>
                          <a:cs typeface="+mn-cs"/>
                        </a:rPr>
                        <a:t>klare, faktenorientierte Sprache, sonst gleicher Inhalt wie Text in Werbesprache</a:t>
                      </a:r>
                      <a:endParaRPr lang="de-DE" dirty="0">
                        <a:solidFill>
                          <a:schemeClr val="accent2"/>
                        </a:solidFill>
                      </a:endParaRPr>
                    </a:p>
                  </a:txBody>
                  <a:tcPr/>
                </a:tc>
                <a:tc>
                  <a:txBody>
                    <a:bodyPr/>
                    <a:lstStyle/>
                    <a:p>
                      <a:pPr algn="ctr"/>
                      <a:r>
                        <a:rPr lang="de-DE" dirty="0" smtClean="0">
                          <a:solidFill>
                            <a:schemeClr val="accent2"/>
                          </a:solidFill>
                        </a:rPr>
                        <a:t>+27%</a:t>
                      </a:r>
                      <a:endParaRPr lang="de-DE" dirty="0">
                        <a:solidFill>
                          <a:schemeClr val="accent2"/>
                        </a:solidFill>
                      </a:endParaRPr>
                    </a:p>
                  </a:txBody>
                  <a:tcPr/>
                </a:tc>
              </a:tr>
              <a:tr h="370840">
                <a:tc>
                  <a: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de-DE" sz="1800" b="1" kern="1200" dirty="0" smtClean="0">
                          <a:solidFill>
                            <a:schemeClr val="accent2"/>
                          </a:solidFill>
                          <a:latin typeface="+mn-lt"/>
                          <a:ea typeface="+mn-ea"/>
                          <a:cs typeface="+mn-cs"/>
                        </a:rPr>
                        <a:t>Kombination aller Textvarianten</a:t>
                      </a:r>
                      <a:r>
                        <a:rPr lang="de-DE" sz="1800" b="0" kern="1200" dirty="0" smtClean="0">
                          <a:solidFill>
                            <a:schemeClr val="accent2"/>
                          </a:solidFill>
                          <a:latin typeface="+mn-lt"/>
                          <a:ea typeface="+mn-ea"/>
                          <a:cs typeface="+mn-cs"/>
                        </a:rPr>
                        <a:t> </a:t>
                      </a:r>
                    </a:p>
                  </a:txBody>
                  <a:tcPr/>
                </a:tc>
                <a:tc>
                  <a:txBody>
                    <a:bodyPr/>
                    <a:lstStyle/>
                    <a:p>
                      <a:r>
                        <a:rPr lang="de-DE" sz="1800" kern="1200" dirty="0" smtClean="0">
                          <a:solidFill>
                            <a:schemeClr val="accent2"/>
                          </a:solidFill>
                          <a:latin typeface="+mn-lt"/>
                          <a:ea typeface="+mn-ea"/>
                          <a:cs typeface="+mn-cs"/>
                        </a:rPr>
                        <a:t>kurz, </a:t>
                      </a:r>
                      <a:r>
                        <a:rPr lang="de-DE" sz="1800" kern="1200" dirty="0" err="1" smtClean="0">
                          <a:solidFill>
                            <a:schemeClr val="accent2"/>
                          </a:solidFill>
                          <a:latin typeface="+mn-lt"/>
                          <a:ea typeface="+mn-ea"/>
                          <a:cs typeface="+mn-cs"/>
                        </a:rPr>
                        <a:t>scannbar</a:t>
                      </a:r>
                      <a:r>
                        <a:rPr lang="de-DE" sz="1800" kern="1200" dirty="0" smtClean="0">
                          <a:solidFill>
                            <a:schemeClr val="accent2"/>
                          </a:solidFill>
                          <a:latin typeface="+mn-lt"/>
                          <a:ea typeface="+mn-ea"/>
                          <a:cs typeface="+mn-cs"/>
                        </a:rPr>
                        <a:t>, sachlich</a:t>
                      </a:r>
                      <a:endParaRPr lang="de-DE" dirty="0">
                        <a:solidFill>
                          <a:schemeClr val="accent2"/>
                        </a:solidFill>
                      </a:endParaRPr>
                    </a:p>
                  </a:txBody>
                  <a:tcPr/>
                </a:tc>
                <a:tc>
                  <a:txBody>
                    <a:bodyPr/>
                    <a:lstStyle/>
                    <a:p>
                      <a:pPr algn="ctr"/>
                      <a:r>
                        <a:rPr lang="de-DE" dirty="0" smtClean="0">
                          <a:solidFill>
                            <a:schemeClr val="accent2"/>
                          </a:solidFill>
                        </a:rPr>
                        <a:t>+124%</a:t>
                      </a:r>
                      <a:endParaRPr lang="de-DE" dirty="0">
                        <a:solidFill>
                          <a:schemeClr val="accent2"/>
                        </a:solidFill>
                      </a:endParaRPr>
                    </a:p>
                  </a:txBody>
                  <a:tcPr/>
                </a:tc>
              </a:tr>
            </a:tbl>
          </a:graphicData>
        </a:graphic>
      </p:graphicFrame>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29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8" name="Inhaltsplatzhalter 2"/>
          <p:cNvSpPr txBox="1">
            <a:spLocks/>
          </p:cNvSpPr>
          <p:nvPr/>
        </p:nvSpPr>
        <p:spPr>
          <a:xfrm>
            <a:off x="357060" y="5298380"/>
            <a:ext cx="7959356" cy="1154956"/>
          </a:xfrm>
          <a:prstGeom prst="rect">
            <a:avLst/>
          </a:prstGeom>
        </p:spPr>
        <p:txBody>
          <a:bodyPr tIns="0" bIns="0">
            <a:normAutofit/>
          </a:bodyPr>
          <a:lstStyle>
            <a:lvl1pPr marL="342900" indent="-342900" algn="l" rtl="0" eaLnBrk="1" fontAlgn="base" hangingPunct="1">
              <a:spcBef>
                <a:spcPts val="600"/>
              </a:spcBef>
              <a:spcAft>
                <a:spcPct val="0"/>
              </a:spcAft>
              <a:buClr>
                <a:srgbClr val="DDDD39"/>
              </a:buClr>
              <a:buSzPct val="90000"/>
              <a:buFont typeface="Wingdings 2" pitchFamily="18" charset="2"/>
              <a:buChar char=""/>
              <a:defRPr sz="2600" baseline="0">
                <a:solidFill>
                  <a:srgbClr val="4C5A52"/>
                </a:solidFill>
                <a:latin typeface="+mn-lt"/>
                <a:ea typeface="+mn-ea"/>
                <a:cs typeface="+mn-cs"/>
              </a:defRPr>
            </a:lvl1pPr>
            <a:lvl2pPr marL="681038" indent="-223838" algn="l" rtl="0" eaLnBrk="1" fontAlgn="base" hangingPunct="1">
              <a:spcBef>
                <a:spcPts val="600"/>
              </a:spcBef>
              <a:spcAft>
                <a:spcPct val="0"/>
              </a:spcAft>
              <a:buClr>
                <a:srgbClr val="DDDD39"/>
              </a:buClr>
              <a:buSzPct val="100000"/>
              <a:buFont typeface="Wingdings" pitchFamily="1" charset="2"/>
              <a:buChar char="§"/>
              <a:defRPr sz="2000" baseline="0">
                <a:solidFill>
                  <a:srgbClr val="4C5A52"/>
                </a:solidFill>
                <a:latin typeface="+mn-lt"/>
              </a:defRPr>
            </a:lvl2pPr>
            <a:lvl3pPr marL="1030288" indent="-188913" algn="l" rtl="0" eaLnBrk="1" fontAlgn="base" hangingPunct="1">
              <a:spcBef>
                <a:spcPts val="600"/>
              </a:spcBef>
              <a:spcAft>
                <a:spcPct val="0"/>
              </a:spcAft>
              <a:buClr>
                <a:srgbClr val="DDDD39"/>
              </a:buClr>
              <a:buSzPct val="120000"/>
              <a:buFont typeface="Futura itao" pitchFamily="1" charset="0"/>
              <a:buChar char="»"/>
              <a:defRPr sz="1600">
                <a:solidFill>
                  <a:srgbClr val="4C5A52"/>
                </a:solidFill>
                <a:latin typeface="+mn-lt"/>
              </a:defRPr>
            </a:lvl3pPr>
            <a:lvl4pPr marL="1344613" indent="-171450" algn="l" rtl="0" eaLnBrk="1" fontAlgn="base" hangingPunct="1">
              <a:spcBef>
                <a:spcPts val="600"/>
              </a:spcBef>
              <a:spcAft>
                <a:spcPct val="0"/>
              </a:spcAft>
              <a:buClr>
                <a:srgbClr val="DDDD39"/>
              </a:buClr>
              <a:buSzPct val="120000"/>
              <a:buChar char="–"/>
              <a:defRPr sz="1400">
                <a:solidFill>
                  <a:srgbClr val="4C5A52"/>
                </a:solidFill>
                <a:latin typeface="+mn-lt"/>
              </a:defRPr>
            </a:lvl4pPr>
            <a:lvl5pPr marL="1666875" indent="-158750" algn="l" rtl="0" eaLnBrk="1" fontAlgn="base" hangingPunct="1">
              <a:spcBef>
                <a:spcPts val="600"/>
              </a:spcBef>
              <a:spcAft>
                <a:spcPct val="0"/>
              </a:spcAft>
              <a:buClr>
                <a:srgbClr val="DDDD39"/>
              </a:buClr>
              <a:buSzPct val="120000"/>
              <a:buFont typeface="Courier New" pitchFamily="49" charset="0"/>
              <a:buChar char="o"/>
              <a:defRPr sz="1200">
                <a:solidFill>
                  <a:srgbClr val="4C5A52"/>
                </a:solidFill>
                <a:latin typeface="+mn-lt"/>
              </a:defRPr>
            </a:lvl5pPr>
            <a:lvl6pPr marL="2514600" indent="-228600" algn="l" rtl="0" eaLnBrk="1" fontAlgn="base" hangingPunct="1">
              <a:spcBef>
                <a:spcPct val="20000"/>
              </a:spcBef>
              <a:spcAft>
                <a:spcPct val="0"/>
              </a:spcAft>
              <a:buChar char="»"/>
              <a:defRPr sz="2000">
                <a:solidFill>
                  <a:srgbClr val="212325"/>
                </a:solidFill>
                <a:latin typeface="+mn-lt"/>
              </a:defRPr>
            </a:lvl6pPr>
            <a:lvl7pPr marL="2971800" indent="-228600" algn="l" rtl="0" eaLnBrk="1" fontAlgn="base" hangingPunct="1">
              <a:spcBef>
                <a:spcPct val="20000"/>
              </a:spcBef>
              <a:spcAft>
                <a:spcPct val="0"/>
              </a:spcAft>
              <a:buChar char="»"/>
              <a:defRPr sz="2000">
                <a:solidFill>
                  <a:srgbClr val="212325"/>
                </a:solidFill>
                <a:latin typeface="+mn-lt"/>
              </a:defRPr>
            </a:lvl7pPr>
            <a:lvl8pPr marL="3429000" indent="-228600" algn="l" rtl="0" eaLnBrk="1" fontAlgn="base" hangingPunct="1">
              <a:spcBef>
                <a:spcPct val="20000"/>
              </a:spcBef>
              <a:spcAft>
                <a:spcPct val="0"/>
              </a:spcAft>
              <a:buChar char="»"/>
              <a:defRPr sz="2000">
                <a:solidFill>
                  <a:srgbClr val="212325"/>
                </a:solidFill>
                <a:latin typeface="+mn-lt"/>
              </a:defRPr>
            </a:lvl8pPr>
            <a:lvl9pPr marL="3886200" indent="-228600" algn="l" rtl="0" eaLnBrk="1" fontAlgn="base" hangingPunct="1">
              <a:spcBef>
                <a:spcPct val="20000"/>
              </a:spcBef>
              <a:spcAft>
                <a:spcPct val="0"/>
              </a:spcAft>
              <a:buChar char="»"/>
              <a:defRPr sz="2000">
                <a:solidFill>
                  <a:srgbClr val="212325"/>
                </a:solidFill>
                <a:latin typeface="+mn-lt"/>
              </a:defRPr>
            </a:lvl9pPr>
          </a:lstStyle>
          <a:p>
            <a:pPr lvl="1"/>
            <a:r>
              <a:rPr lang="de-DE" dirty="0" smtClean="0"/>
              <a:t>Benutzer sind auch bereit </a:t>
            </a:r>
            <a:r>
              <a:rPr lang="de-DE" b="1" dirty="0" smtClean="0"/>
              <a:t>längere Texte </a:t>
            </a:r>
            <a:r>
              <a:rPr lang="de-DE" dirty="0" smtClean="0"/>
              <a:t>zu lesen</a:t>
            </a:r>
          </a:p>
          <a:p>
            <a:pPr lvl="1"/>
            <a:r>
              <a:rPr lang="de-DE" dirty="0" smtClean="0"/>
              <a:t>Text muss von Anfang an interessant sein</a:t>
            </a:r>
          </a:p>
          <a:p>
            <a:pPr lvl="1"/>
            <a:r>
              <a:rPr lang="de-DE" dirty="0" smtClean="0"/>
              <a:t>Benutzer auf der Suche nach </a:t>
            </a:r>
            <a:r>
              <a:rPr lang="de-DE" b="1" dirty="0" smtClean="0"/>
              <a:t>Detailinformationen</a:t>
            </a:r>
            <a:endParaRPr lang="de-DE" dirty="0" smtClean="0"/>
          </a:p>
        </p:txBody>
      </p:sp>
    </p:spTree>
    <p:extLst>
      <p:ext uri="{BB962C8B-B14F-4D97-AF65-F5344CB8AC3E}">
        <p14:creationId xmlns:p14="http://schemas.microsoft.com/office/powerpoint/2010/main" val="76159673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
                                            <p:txEl>
                                              <p:pRg st="0" end="0"/>
                                            </p:txEl>
                                          </p:spTgt>
                                        </p:tgtEl>
                                        <p:attrNameLst>
                                          <p:attrName>style.visibility</p:attrName>
                                        </p:attrNameLst>
                                      </p:cBhvr>
                                      <p:to>
                                        <p:strVal val="visible"/>
                                      </p:to>
                                    </p:set>
                                    <p:animEffect transition="in" filter="fade">
                                      <p:cBhvr>
                                        <p:cTn id="7" dur="500"/>
                                        <p:tgtEl>
                                          <p:spTgt spid="8">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8">
                                            <p:txEl>
                                              <p:pRg st="1" end="1"/>
                                            </p:txEl>
                                          </p:spTgt>
                                        </p:tgtEl>
                                        <p:attrNameLst>
                                          <p:attrName>style.visibility</p:attrName>
                                        </p:attrNameLst>
                                      </p:cBhvr>
                                      <p:to>
                                        <p:strVal val="visible"/>
                                      </p:to>
                                    </p:set>
                                    <p:animEffect transition="in" filter="fade">
                                      <p:cBhvr>
                                        <p:cTn id="10" dur="500"/>
                                        <p:tgtEl>
                                          <p:spTgt spid="8">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8">
                                            <p:txEl>
                                              <p:pRg st="2" end="2"/>
                                            </p:txEl>
                                          </p:spTgt>
                                        </p:tgtEl>
                                        <p:attrNameLst>
                                          <p:attrName>style.visibility</p:attrName>
                                        </p:attrNameLst>
                                      </p:cBhvr>
                                      <p:to>
                                        <p:strVal val="visible"/>
                                      </p:to>
                                    </p:set>
                                    <p:animEffect transition="in" filter="fade">
                                      <p:cBhvr>
                                        <p:cTn id="13" dur="500"/>
                                        <p:tgtEl>
                                          <p:spTgt spid="8">
                                            <p:txEl>
                                              <p:pRg st="2" end="2"/>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Web-gerechte Texte</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110320708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latin typeface="+mj-lt"/>
                <a:ea typeface="+mj-ea"/>
                <a:cs typeface="+mj-cs"/>
              </a:rPr>
              <a:t>Wie müssen Texte geschrieben sein</a:t>
            </a:r>
            <a:r>
              <a:rPr lang="de-DE" dirty="0"/>
              <a:t> </a:t>
            </a:r>
            <a:r>
              <a:rPr lang="de-DE" dirty="0" smtClean="0"/>
              <a:t>...</a:t>
            </a:r>
            <a:endParaRPr lang="de-DE" dirty="0"/>
          </a:p>
        </p:txBody>
      </p:sp>
      <p:sp>
        <p:nvSpPr>
          <p:cNvPr id="3" name="Inhaltsplatzhalter 2"/>
          <p:cNvSpPr>
            <a:spLocks noGrp="1"/>
          </p:cNvSpPr>
          <p:nvPr>
            <p:ph sz="quarter" idx="16"/>
          </p:nvPr>
        </p:nvSpPr>
        <p:spPr/>
        <p:txBody>
          <a:bodyPr/>
          <a:lstStyle/>
          <a:p>
            <a:r>
              <a:rPr lang="de-DE" dirty="0" smtClean="0"/>
              <a:t>... damit </a:t>
            </a:r>
            <a:r>
              <a:rPr lang="de-DE" dirty="0"/>
              <a:t>sie von Web-Usern gelesen werden?</a:t>
            </a:r>
          </a:p>
          <a:p>
            <a:r>
              <a:rPr lang="de-DE" sz="2600" baseline="0" dirty="0" smtClean="0">
                <a:solidFill>
                  <a:srgbClr val="4C5A52"/>
                </a:solidFill>
                <a:latin typeface="+mn-lt"/>
                <a:ea typeface="+mn-ea"/>
                <a:cs typeface="+mn-cs"/>
              </a:rPr>
              <a:t>… obwohl die User ungern am Bildschirm lesen.</a:t>
            </a:r>
          </a:p>
          <a:p>
            <a:endParaRPr lang="de-DE" sz="2600" baseline="0" dirty="0" smtClean="0">
              <a:solidFill>
                <a:srgbClr val="4C5A52"/>
              </a:solidFill>
              <a:latin typeface="+mn-lt"/>
              <a:ea typeface="+mn-ea"/>
              <a:cs typeface="+mn-cs"/>
            </a:endParaRPr>
          </a:p>
          <a:p>
            <a:r>
              <a:rPr lang="de-DE" sz="2600" b="1" baseline="0" dirty="0" smtClean="0">
                <a:solidFill>
                  <a:srgbClr val="4C5A52"/>
                </a:solidFill>
                <a:latin typeface="+mn-lt"/>
                <a:ea typeface="+mn-ea"/>
                <a:cs typeface="+mn-cs"/>
              </a:rPr>
              <a:t>Grundregeln</a:t>
            </a:r>
            <a:r>
              <a:rPr lang="de-DE" sz="2600" baseline="0" dirty="0" smtClean="0">
                <a:solidFill>
                  <a:srgbClr val="4C5A52"/>
                </a:solidFill>
                <a:latin typeface="+mn-lt"/>
                <a:ea typeface="+mn-ea"/>
                <a:cs typeface="+mn-cs"/>
              </a:rPr>
              <a:t> für das Schreiben von Texten im Web:</a:t>
            </a:r>
          </a:p>
          <a:p>
            <a:pPr lvl="1"/>
            <a:r>
              <a:rPr lang="de-DE" dirty="0">
                <a:ea typeface="+mn-ea"/>
                <a:cs typeface="+mn-cs"/>
              </a:rPr>
              <a:t>E</a:t>
            </a:r>
            <a:r>
              <a:rPr lang="de-DE" sz="2000" baseline="0" dirty="0" smtClean="0">
                <a:solidFill>
                  <a:srgbClr val="4C5A52"/>
                </a:solidFill>
                <a:latin typeface="+mn-lt"/>
                <a:ea typeface="+mn-ea"/>
                <a:cs typeface="+mn-cs"/>
              </a:rPr>
              <a:t>infacher, klare Sprache</a:t>
            </a:r>
          </a:p>
          <a:p>
            <a:pPr lvl="1"/>
            <a:r>
              <a:rPr lang="de-DE" sz="2000" baseline="0" dirty="0" smtClean="0">
                <a:solidFill>
                  <a:srgbClr val="4C5A52"/>
                </a:solidFill>
                <a:latin typeface="+mn-lt"/>
                <a:ea typeface="+mn-ea"/>
                <a:cs typeface="+mn-cs"/>
              </a:rPr>
              <a:t>Kurz schreiben</a:t>
            </a:r>
          </a:p>
          <a:p>
            <a:pPr lvl="1"/>
            <a:r>
              <a:rPr lang="de-DE" sz="2000" baseline="0" dirty="0" smtClean="0">
                <a:solidFill>
                  <a:srgbClr val="4C5A52"/>
                </a:solidFill>
                <a:latin typeface="+mn-lt"/>
                <a:ea typeface="+mn-ea"/>
                <a:cs typeface="+mn-cs"/>
              </a:rPr>
              <a:t>Text gliedern + Textteile hervorheben</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7457666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Einfache und informelle Schreibweise</a:t>
            </a:r>
            <a:endParaRPr lang="de-DE" dirty="0"/>
          </a:p>
        </p:txBody>
      </p:sp>
      <p:sp>
        <p:nvSpPr>
          <p:cNvPr id="3" name="Inhaltsplatzhalter 2"/>
          <p:cNvSpPr>
            <a:spLocks noGrp="1"/>
          </p:cNvSpPr>
          <p:nvPr>
            <p:ph sz="quarter" idx="16"/>
          </p:nvPr>
        </p:nvSpPr>
        <p:spPr/>
        <p:txBody>
          <a:bodyPr/>
          <a:lstStyle/>
          <a:p>
            <a:r>
              <a:rPr lang="de-DE" dirty="0" smtClean="0"/>
              <a:t>Kommentar eines Lesers:</a:t>
            </a:r>
            <a:endParaRPr lang="de-DE" dirty="0"/>
          </a:p>
          <a:p>
            <a:pPr lvl="1"/>
            <a:r>
              <a:rPr lang="de-DE" i="1" dirty="0" smtClean="0"/>
              <a:t>„Ich bevorzuge eine informelle Schreibweise, weil ich gerne schnell lese. Ich will nicht jedes Wort lesen.</a:t>
            </a:r>
            <a:br>
              <a:rPr lang="de-DE" i="1" dirty="0" smtClean="0"/>
            </a:br>
            <a:r>
              <a:rPr lang="de-DE" i="1" dirty="0" smtClean="0"/>
              <a:t>Bei formeller Schreibweise muss man jedes Wort lesen,</a:t>
            </a:r>
            <a:br>
              <a:rPr lang="de-DE" i="1" dirty="0" smtClean="0"/>
            </a:br>
            <a:r>
              <a:rPr lang="de-DE" i="1" dirty="0" smtClean="0"/>
              <a:t>und das hält auf.“ </a:t>
            </a:r>
          </a:p>
          <a:p>
            <a:endParaRPr lang="de-DE" i="1" dirty="0"/>
          </a:p>
          <a:p>
            <a:r>
              <a:rPr lang="de-DE" dirty="0" smtClean="0"/>
              <a:t>Wörter nutzen, die der Nutzer versteht</a:t>
            </a:r>
          </a:p>
          <a:p>
            <a:pPr lvl="1"/>
            <a:r>
              <a:rPr lang="de-DE" dirty="0" smtClean="0"/>
              <a:t>Keine Fachwörter, wenn es auch „normale“ Entsprechungen gibt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32</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5041308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Einfache, klare Sprache</a:t>
            </a:r>
            <a:endParaRPr lang="de-DE" dirty="0"/>
          </a:p>
        </p:txBody>
      </p:sp>
      <p:sp>
        <p:nvSpPr>
          <p:cNvPr id="3" name="Inhaltsplatzhalter 2"/>
          <p:cNvSpPr>
            <a:spLocks noGrp="1"/>
          </p:cNvSpPr>
          <p:nvPr>
            <p:ph sz="quarter" idx="16"/>
          </p:nvPr>
        </p:nvSpPr>
        <p:spPr>
          <a:xfrm>
            <a:off x="752844" y="1553964"/>
            <a:ext cx="7959356" cy="4755356"/>
          </a:xfrm>
        </p:spPr>
        <p:txBody>
          <a:bodyPr>
            <a:normAutofit fontScale="92500" lnSpcReduction="10000"/>
          </a:bodyPr>
          <a:lstStyle/>
          <a:p>
            <a:r>
              <a:rPr lang="de-DE" sz="2600" baseline="0" dirty="0" smtClean="0">
                <a:solidFill>
                  <a:srgbClr val="4C5A52"/>
                </a:solidFill>
              </a:rPr>
              <a:t>Gut: sachlich, direkt und faktenorientiert</a:t>
            </a:r>
            <a:endParaRPr lang="de-DE" dirty="0" smtClean="0"/>
          </a:p>
          <a:p>
            <a:pPr lvl="1"/>
            <a:r>
              <a:rPr lang="de-DE" sz="2000" b="0" baseline="0" dirty="0" smtClean="0">
                <a:solidFill>
                  <a:srgbClr val="4C5A52"/>
                </a:solidFill>
                <a:latin typeface="+mn-lt"/>
                <a:ea typeface="+mn-ea"/>
                <a:cs typeface="+mn-cs"/>
              </a:rPr>
              <a:t>Weniger gut: Sprachwitz oder umständliche Formulierungen</a:t>
            </a:r>
          </a:p>
          <a:p>
            <a:pPr lvl="1"/>
            <a:r>
              <a:rPr lang="de-DE" sz="2000" b="0" baseline="0" dirty="0" smtClean="0">
                <a:solidFill>
                  <a:srgbClr val="4C5A52"/>
                </a:solidFill>
                <a:latin typeface="+mn-lt"/>
                <a:ea typeface="+mn-ea"/>
                <a:cs typeface="+mn-cs"/>
              </a:rPr>
              <a:t>Sehr unbeliebt: Werbesprache, die mit Superlativen und Schwärmereien große Versprechungen macht.</a:t>
            </a:r>
          </a:p>
          <a:p>
            <a:endParaRPr lang="de-DE" sz="2600" b="0" baseline="0" dirty="0" smtClean="0">
              <a:solidFill>
                <a:srgbClr val="4C5A52"/>
              </a:solidFill>
              <a:latin typeface="+mn-lt"/>
              <a:ea typeface="+mn-ea"/>
              <a:cs typeface="+mn-cs"/>
            </a:endParaRPr>
          </a:p>
          <a:p>
            <a:r>
              <a:rPr lang="de-DE" sz="2600" b="0" baseline="0" dirty="0" smtClean="0">
                <a:solidFill>
                  <a:srgbClr val="4C5A52"/>
                </a:solidFill>
                <a:latin typeface="+mn-lt"/>
                <a:ea typeface="+mn-ea"/>
                <a:cs typeface="+mn-cs"/>
              </a:rPr>
              <a:t>Anhaltspunkte für klare, einfache Sprache</a:t>
            </a:r>
          </a:p>
          <a:p>
            <a:pPr lvl="1"/>
            <a:r>
              <a:rPr lang="de-DE" sz="2000" b="0" baseline="0" dirty="0" smtClean="0">
                <a:solidFill>
                  <a:srgbClr val="4C5A52"/>
                </a:solidFill>
                <a:latin typeface="+mn-lt"/>
                <a:ea typeface="+mn-ea"/>
                <a:cs typeface="+mn-cs"/>
              </a:rPr>
              <a:t>einfache Satzmuster</a:t>
            </a:r>
          </a:p>
          <a:p>
            <a:pPr lvl="2"/>
            <a:r>
              <a:rPr lang="de-DE" sz="1600" b="0" baseline="0" dirty="0" smtClean="0">
                <a:solidFill>
                  <a:srgbClr val="4C5A52"/>
                </a:solidFill>
                <a:latin typeface="+mn-lt"/>
                <a:ea typeface="+mn-ea"/>
                <a:cs typeface="+mn-cs"/>
              </a:rPr>
              <a:t>Subjekt, Prädikat, Objekt</a:t>
            </a:r>
          </a:p>
          <a:p>
            <a:pPr lvl="1"/>
            <a:r>
              <a:rPr lang="de-DE" sz="2000" b="0" baseline="0" dirty="0" smtClean="0">
                <a:solidFill>
                  <a:srgbClr val="4C5A52"/>
                </a:solidFill>
                <a:latin typeface="+mn-lt"/>
                <a:ea typeface="+mn-ea"/>
                <a:cs typeface="+mn-cs"/>
              </a:rPr>
              <a:t>keine Füllwörter</a:t>
            </a:r>
          </a:p>
          <a:p>
            <a:pPr lvl="2"/>
            <a:r>
              <a:rPr lang="de-DE" sz="1600" b="0" baseline="0" dirty="0" smtClean="0">
                <a:solidFill>
                  <a:srgbClr val="4C5A52"/>
                </a:solidFill>
                <a:latin typeface="+mn-lt"/>
                <a:ea typeface="+mn-ea"/>
                <a:cs typeface="+mn-cs"/>
              </a:rPr>
              <a:t>wie «</a:t>
            </a:r>
            <a:r>
              <a:rPr lang="de-DE" sz="1600" b="1" baseline="0" dirty="0" smtClean="0">
                <a:solidFill>
                  <a:srgbClr val="4C5A52"/>
                </a:solidFill>
                <a:latin typeface="+mn-lt"/>
                <a:ea typeface="+mn-ea"/>
                <a:cs typeface="+mn-cs"/>
              </a:rPr>
              <a:t>eigentlich</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nun</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halt</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an sich</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ziemlich</a:t>
            </a:r>
            <a:r>
              <a:rPr lang="de-DE" sz="1600" b="0" baseline="0" dirty="0" smtClean="0">
                <a:solidFill>
                  <a:srgbClr val="4C5A52"/>
                </a:solidFill>
                <a:latin typeface="+mn-lt"/>
                <a:ea typeface="+mn-ea"/>
                <a:cs typeface="+mn-cs"/>
              </a:rPr>
              <a:t>», «</a:t>
            </a:r>
            <a:r>
              <a:rPr lang="de-DE" sz="1600" b="1" baseline="0" dirty="0" smtClean="0">
                <a:solidFill>
                  <a:srgbClr val="4C5A52"/>
                </a:solidFill>
                <a:latin typeface="+mn-lt"/>
                <a:ea typeface="+mn-ea"/>
                <a:cs typeface="+mn-cs"/>
              </a:rPr>
              <a:t>einfach</a:t>
            </a:r>
            <a:r>
              <a:rPr lang="de-DE" sz="1600" b="0" baseline="0" dirty="0" smtClean="0">
                <a:solidFill>
                  <a:srgbClr val="4C5A52"/>
                </a:solidFill>
                <a:latin typeface="+mn-lt"/>
                <a:ea typeface="+mn-ea"/>
                <a:cs typeface="+mn-cs"/>
              </a:rPr>
              <a:t>» oder «</a:t>
            </a:r>
            <a:r>
              <a:rPr lang="de-DE" sz="1600" b="1" baseline="0" dirty="0" smtClean="0">
                <a:solidFill>
                  <a:srgbClr val="4C5A52"/>
                </a:solidFill>
                <a:latin typeface="+mn-lt"/>
                <a:ea typeface="+mn-ea"/>
                <a:cs typeface="+mn-cs"/>
              </a:rPr>
              <a:t>irgendwie</a:t>
            </a:r>
            <a:r>
              <a:rPr lang="de-DE" sz="1600" b="0" baseline="0" dirty="0" smtClean="0">
                <a:solidFill>
                  <a:srgbClr val="4C5A52"/>
                </a:solidFill>
                <a:latin typeface="+mn-lt"/>
                <a:ea typeface="+mn-ea"/>
                <a:cs typeface="+mn-cs"/>
              </a:rPr>
              <a:t>»</a:t>
            </a:r>
          </a:p>
          <a:p>
            <a:pPr lvl="1"/>
            <a:r>
              <a:rPr lang="de-DE" sz="2000" b="0" baseline="0" dirty="0" smtClean="0">
                <a:solidFill>
                  <a:srgbClr val="4C5A52"/>
                </a:solidFill>
                <a:latin typeface="+mn-lt"/>
                <a:ea typeface="+mn-ea"/>
                <a:cs typeface="+mn-cs"/>
              </a:rPr>
              <a:t>keine unbekannten Fremdwörter oder Abkürzungen</a:t>
            </a:r>
          </a:p>
          <a:p>
            <a:endParaRPr lang="de-DE" sz="2600" dirty="0"/>
          </a:p>
          <a:p>
            <a:r>
              <a:rPr lang="de-DE" dirty="0" smtClean="0">
                <a:hlinkClick r:id="rId3"/>
              </a:rPr>
              <a:t>www.blablameter.de</a:t>
            </a:r>
            <a:r>
              <a:rPr lang="de-DE" dirty="0" smtClean="0"/>
              <a:t> </a:t>
            </a:r>
            <a:endParaRPr lang="de-DE" sz="2600" b="0" baseline="0" dirty="0" smtClean="0">
              <a:solidFill>
                <a:srgbClr val="4C5A52"/>
              </a:solidFill>
              <a:latin typeface="+mn-lt"/>
              <a:ea typeface="+mn-ea"/>
              <a:cs typeface="+mn-cs"/>
            </a:endParaRP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43413425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5" end="5"/>
                                            </p:txEl>
                                          </p:spTgt>
                                        </p:tgtEl>
                                        <p:attrNameLst>
                                          <p:attrName>style.visibility</p:attrName>
                                        </p:attrNameLst>
                                      </p:cBhvr>
                                      <p:to>
                                        <p:strVal val="visible"/>
                                      </p:to>
                                    </p:set>
                                    <p:animEffect transition="in" filter="fade">
                                      <p:cBhvr>
                                        <p:cTn id="21" dur="500"/>
                                        <p:tgtEl>
                                          <p:spTgt spid="3">
                                            <p:txEl>
                                              <p:pRg st="5" end="5"/>
                                            </p:txEl>
                                          </p:spTgt>
                                        </p:tgtEl>
                                      </p:cBhvr>
                                    </p:animEffect>
                                  </p:childTnLst>
                                </p:cTn>
                              </p:par>
                              <p:par>
                                <p:cTn id="22" presetID="10" presetClass="entr" presetSubtype="0" fill="hold" nodeType="with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childTnLst>
                          </p:cTn>
                        </p:par>
                      </p:childTnLst>
                    </p:cTn>
                  </p:par>
                  <p:par>
                    <p:cTn id="34" fill="hold">
                      <p:stCondLst>
                        <p:cond delay="indefinite"/>
                      </p:stCondLst>
                      <p:childTnLst>
                        <p:par>
                          <p:cTn id="35" fill="hold">
                            <p:stCondLst>
                              <p:cond delay="0"/>
                            </p:stCondLst>
                            <p:childTnLst>
                              <p:par>
                                <p:cTn id="36" presetID="10" presetClass="entr" presetSubtype="0" fill="hold" nodeType="clickEffect">
                                  <p:stCondLst>
                                    <p:cond delay="0"/>
                                  </p:stCondLst>
                                  <p:childTnLst>
                                    <p:set>
                                      <p:cBhvr>
                                        <p:cTn id="37" dur="1" fill="hold">
                                          <p:stCondLst>
                                            <p:cond delay="0"/>
                                          </p:stCondLst>
                                        </p:cTn>
                                        <p:tgtEl>
                                          <p:spTgt spid="3">
                                            <p:txEl>
                                              <p:pRg st="11" end="11"/>
                                            </p:txEl>
                                          </p:spTgt>
                                        </p:tgtEl>
                                        <p:attrNameLst>
                                          <p:attrName>style.visibility</p:attrName>
                                        </p:attrNameLst>
                                      </p:cBhvr>
                                      <p:to>
                                        <p:strVal val="visible"/>
                                      </p:to>
                                    </p:set>
                                    <p:animEffect transition="in" filter="fade">
                                      <p:cBhvr>
                                        <p:cTn id="38" dur="500"/>
                                        <p:tgtEl>
                                          <p:spTgt spid="3">
                                            <p:txEl>
                                              <p:pRg st="11" end="11"/>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Kurz schreiben</a:t>
            </a:r>
            <a:endParaRPr lang="de-DE" dirty="0"/>
          </a:p>
        </p:txBody>
      </p:sp>
      <p:sp>
        <p:nvSpPr>
          <p:cNvPr id="3" name="Inhaltsplatzhalter 2"/>
          <p:cNvSpPr>
            <a:spLocks noGrp="1"/>
          </p:cNvSpPr>
          <p:nvPr>
            <p:ph sz="quarter" idx="16"/>
          </p:nvPr>
        </p:nvSpPr>
        <p:spPr/>
        <p:txBody>
          <a:bodyPr>
            <a:normAutofit fontScale="85000" lnSpcReduction="20000"/>
          </a:bodyPr>
          <a:lstStyle/>
          <a:p>
            <a:r>
              <a:rPr lang="de-DE" sz="2600" baseline="0" dirty="0" smtClean="0">
                <a:solidFill>
                  <a:srgbClr val="4C5A52"/>
                </a:solidFill>
                <a:latin typeface="+mn-lt"/>
                <a:ea typeface="+mn-ea"/>
                <a:cs typeface="+mn-cs"/>
              </a:rPr>
              <a:t>Kurze Texte aus anderen Medien:</a:t>
            </a:r>
          </a:p>
          <a:p>
            <a:pPr lvl="1"/>
            <a:r>
              <a:rPr lang="de-DE" sz="2000" b="1" baseline="0" dirty="0" smtClean="0">
                <a:solidFill>
                  <a:srgbClr val="4C5A52"/>
                </a:solidFill>
                <a:latin typeface="+mn-lt"/>
                <a:ea typeface="+mn-ea"/>
                <a:cs typeface="+mn-cs"/>
              </a:rPr>
              <a:t>Kurznachrichten</a:t>
            </a:r>
            <a:r>
              <a:rPr lang="de-DE" sz="2000" baseline="0" dirty="0" smtClean="0">
                <a:solidFill>
                  <a:srgbClr val="4C5A52"/>
                </a:solidFill>
                <a:latin typeface="+mn-lt"/>
                <a:ea typeface="+mn-ea"/>
                <a:cs typeface="+mn-cs"/>
              </a:rPr>
              <a:t> gibt es in der Zeitung, im Radio/TV.</a:t>
            </a:r>
          </a:p>
          <a:p>
            <a:pPr lvl="1"/>
            <a:r>
              <a:rPr lang="de-DE" sz="2000" baseline="0" dirty="0" smtClean="0">
                <a:solidFill>
                  <a:srgbClr val="4C5A52"/>
                </a:solidFill>
                <a:latin typeface="+mn-lt"/>
                <a:ea typeface="+mn-ea"/>
                <a:cs typeface="+mn-cs"/>
              </a:rPr>
              <a:t>Anriss auf </a:t>
            </a:r>
            <a:r>
              <a:rPr lang="de-DE" sz="2000" b="1" baseline="0" dirty="0" smtClean="0">
                <a:solidFill>
                  <a:srgbClr val="4C5A52"/>
                </a:solidFill>
                <a:latin typeface="+mn-lt"/>
                <a:ea typeface="+mn-ea"/>
                <a:cs typeface="+mn-cs"/>
              </a:rPr>
              <a:t>Titelseite</a:t>
            </a:r>
            <a:r>
              <a:rPr lang="de-DE" sz="2000" baseline="0" dirty="0" smtClean="0">
                <a:solidFill>
                  <a:srgbClr val="4C5A52"/>
                </a:solidFill>
                <a:latin typeface="+mn-lt"/>
                <a:ea typeface="+mn-ea"/>
                <a:cs typeface="+mn-cs"/>
              </a:rPr>
              <a:t> einer Zeitung</a:t>
            </a:r>
            <a:endParaRPr lang="de-DE" dirty="0">
              <a:ea typeface="+mn-ea"/>
              <a:cs typeface="+mn-cs"/>
            </a:endParaRPr>
          </a:p>
          <a:p>
            <a:pPr lvl="1"/>
            <a:r>
              <a:rPr lang="de-DE" sz="2000" b="1" baseline="0" dirty="0" smtClean="0">
                <a:solidFill>
                  <a:srgbClr val="4C5A52"/>
                </a:solidFill>
                <a:latin typeface="+mn-lt"/>
                <a:ea typeface="+mn-ea"/>
                <a:cs typeface="+mn-cs"/>
              </a:rPr>
              <a:t>Teaser</a:t>
            </a:r>
            <a:r>
              <a:rPr lang="de-DE" sz="2000" baseline="0" dirty="0" smtClean="0">
                <a:solidFill>
                  <a:srgbClr val="4C5A52"/>
                </a:solidFill>
                <a:latin typeface="+mn-lt"/>
                <a:ea typeface="+mn-ea"/>
                <a:cs typeface="+mn-cs"/>
              </a:rPr>
              <a:t> als Ankündigung eines TV-Beitrags </a:t>
            </a:r>
          </a:p>
          <a:p>
            <a:pPr lvl="1"/>
            <a:r>
              <a:rPr lang="de-DE" sz="2000" baseline="0" dirty="0" smtClean="0">
                <a:solidFill>
                  <a:srgbClr val="4C5A52"/>
                </a:solidFill>
                <a:latin typeface="+mn-lt"/>
                <a:ea typeface="+mn-ea"/>
                <a:cs typeface="+mn-cs"/>
              </a:rPr>
              <a:t>Noch kürzer:</a:t>
            </a:r>
            <a:r>
              <a:rPr lang="de-DE" sz="2000" dirty="0" smtClean="0">
                <a:solidFill>
                  <a:srgbClr val="4C5A52"/>
                </a:solidFill>
                <a:latin typeface="+mn-lt"/>
                <a:ea typeface="+mn-ea"/>
                <a:cs typeface="+mn-cs"/>
              </a:rPr>
              <a:t> </a:t>
            </a:r>
            <a:r>
              <a:rPr lang="de-DE" sz="2000" b="1" baseline="0" dirty="0" smtClean="0">
                <a:solidFill>
                  <a:srgbClr val="4C5A52"/>
                </a:solidFill>
                <a:latin typeface="+mn-lt"/>
                <a:ea typeface="+mn-ea"/>
                <a:cs typeface="+mn-cs"/>
              </a:rPr>
              <a:t>Schlagzeile</a:t>
            </a:r>
            <a:r>
              <a:rPr lang="de-DE" sz="2000" baseline="0" dirty="0" smtClean="0">
                <a:solidFill>
                  <a:srgbClr val="4C5A52"/>
                </a:solidFill>
                <a:latin typeface="+mn-lt"/>
                <a:ea typeface="+mn-ea"/>
                <a:cs typeface="+mn-cs"/>
              </a:rPr>
              <a:t>, der </a:t>
            </a:r>
            <a:r>
              <a:rPr lang="de-DE" sz="2000" b="1" baseline="0" dirty="0" smtClean="0">
                <a:solidFill>
                  <a:srgbClr val="4C5A52"/>
                </a:solidFill>
                <a:latin typeface="+mn-lt"/>
                <a:ea typeface="+mn-ea"/>
                <a:cs typeface="+mn-cs"/>
              </a:rPr>
              <a:t>Titel</a:t>
            </a:r>
            <a:r>
              <a:rPr lang="de-DE" sz="2000" baseline="0" dirty="0" smtClean="0">
                <a:solidFill>
                  <a:srgbClr val="4C5A52"/>
                </a:solidFill>
                <a:latin typeface="+mn-lt"/>
                <a:ea typeface="+mn-ea"/>
                <a:cs typeface="+mn-cs"/>
              </a:rPr>
              <a:t> und </a:t>
            </a:r>
            <a:r>
              <a:rPr lang="de-DE" sz="2000" b="1" baseline="0" dirty="0" smtClean="0">
                <a:solidFill>
                  <a:srgbClr val="4C5A52"/>
                </a:solidFill>
                <a:latin typeface="+mn-lt"/>
                <a:ea typeface="+mn-ea"/>
                <a:cs typeface="+mn-cs"/>
              </a:rPr>
              <a:t>Bildlegenden</a:t>
            </a:r>
            <a:r>
              <a:rPr lang="de-DE" sz="2000" baseline="0" dirty="0" smtClean="0">
                <a:solidFill>
                  <a:srgbClr val="4C5A52"/>
                </a:solidFill>
                <a:latin typeface="+mn-lt"/>
                <a:ea typeface="+mn-ea"/>
                <a:cs typeface="+mn-cs"/>
              </a:rPr>
              <a:t>.</a:t>
            </a:r>
          </a:p>
          <a:p>
            <a:pPr lvl="1"/>
            <a:endParaRPr lang="de-DE" sz="2000" baseline="0" dirty="0" smtClean="0">
              <a:solidFill>
                <a:srgbClr val="4C5A52"/>
              </a:solidFill>
              <a:latin typeface="+mn-lt"/>
              <a:ea typeface="+mn-ea"/>
              <a:cs typeface="+mn-cs"/>
            </a:endParaRPr>
          </a:p>
          <a:p>
            <a:r>
              <a:rPr lang="de-DE" sz="2600" baseline="0" dirty="0" smtClean="0">
                <a:solidFill>
                  <a:srgbClr val="4C5A52"/>
                </a:solidFill>
                <a:latin typeface="+mn-lt"/>
                <a:ea typeface="+mn-ea"/>
                <a:cs typeface="+mn-cs"/>
              </a:rPr>
              <a:t>Im Web besonders</a:t>
            </a:r>
            <a:r>
              <a:rPr lang="de-DE" sz="2600" b="0" baseline="0" dirty="0" smtClean="0">
                <a:solidFill>
                  <a:srgbClr val="4C5A52"/>
                </a:solidFill>
                <a:latin typeface="+mn-lt"/>
                <a:ea typeface="+mn-ea"/>
                <a:cs typeface="+mn-cs"/>
              </a:rPr>
              <a:t>:</a:t>
            </a:r>
          </a:p>
          <a:p>
            <a:pPr lvl="1"/>
            <a:r>
              <a:rPr lang="de-DE" sz="2000" b="0" baseline="0" dirty="0" smtClean="0">
                <a:solidFill>
                  <a:srgbClr val="4C5A52"/>
                </a:solidFill>
                <a:latin typeface="+mn-lt"/>
                <a:ea typeface="+mn-ea"/>
                <a:cs typeface="+mn-cs"/>
              </a:rPr>
              <a:t>Kurznachrichten auf News-Seiten</a:t>
            </a:r>
            <a:endParaRPr lang="de-DE" dirty="0">
              <a:ea typeface="+mn-ea"/>
              <a:cs typeface="+mn-cs"/>
            </a:endParaRPr>
          </a:p>
          <a:p>
            <a:pPr lvl="1"/>
            <a:r>
              <a:rPr lang="de-DE" sz="2000" b="0" baseline="0" dirty="0" smtClean="0">
                <a:solidFill>
                  <a:srgbClr val="4C5A52"/>
                </a:solidFill>
                <a:latin typeface="+mn-lt"/>
                <a:ea typeface="+mn-ea"/>
                <a:cs typeface="+mn-cs"/>
              </a:rPr>
              <a:t>Eintragungen in Web-Logs</a:t>
            </a:r>
            <a:endParaRPr lang="de-DE" sz="2000" b="0" u="sng" baseline="0" dirty="0" smtClean="0">
              <a:solidFill>
                <a:srgbClr val="4C5A52"/>
              </a:solidFill>
              <a:latin typeface="+mn-lt"/>
              <a:ea typeface="+mn-ea"/>
              <a:cs typeface="+mn-cs"/>
              <a:hlinkClick r:id="rId3"/>
            </a:endParaRPr>
          </a:p>
          <a:p>
            <a:pPr lvl="1"/>
            <a:r>
              <a:rPr lang="de-DE" sz="2000" b="0" baseline="0" dirty="0" smtClean="0">
                <a:solidFill>
                  <a:srgbClr val="4C5A52"/>
                </a:solidFill>
                <a:latin typeface="+mn-lt"/>
                <a:ea typeface="+mn-ea"/>
                <a:cs typeface="+mn-cs"/>
              </a:rPr>
              <a:t>Teaser als Hinweise auf weitere Inhalte</a:t>
            </a:r>
          </a:p>
          <a:p>
            <a:pPr lvl="1"/>
            <a:r>
              <a:rPr lang="de-DE" sz="2000" b="0" baseline="0" dirty="0" smtClean="0">
                <a:solidFill>
                  <a:srgbClr val="4C5A52"/>
                </a:solidFill>
                <a:latin typeface="+mn-lt"/>
                <a:ea typeface="+mn-ea"/>
                <a:cs typeface="+mn-cs"/>
              </a:rPr>
              <a:t>Titel, Seitenüberschriften</a:t>
            </a:r>
          </a:p>
          <a:p>
            <a:pPr lvl="1"/>
            <a:endParaRPr lang="de-DE" sz="2600" b="0" baseline="0" dirty="0" smtClean="0">
              <a:solidFill>
                <a:srgbClr val="4C5A52"/>
              </a:solidFill>
              <a:latin typeface="+mn-lt"/>
              <a:ea typeface="+mn-ea"/>
              <a:cs typeface="+mn-cs"/>
            </a:endParaRPr>
          </a:p>
          <a:p>
            <a:r>
              <a:rPr lang="de-DE" sz="2600" b="0" baseline="0" dirty="0" smtClean="0">
                <a:solidFill>
                  <a:srgbClr val="4C5A52"/>
                </a:solidFill>
                <a:latin typeface="+mn-lt"/>
                <a:ea typeface="+mn-ea"/>
                <a:cs typeface="+mn-cs"/>
              </a:rPr>
              <a:t>Gerade die kürzesten Texte sind am schwierigsten zu schreiben</a:t>
            </a:r>
          </a:p>
          <a:p>
            <a:pPr lvl="1"/>
            <a:r>
              <a:rPr lang="de-DE" sz="2000" b="0" baseline="0" dirty="0" smtClean="0">
                <a:solidFill>
                  <a:srgbClr val="4C5A52"/>
                </a:solidFill>
                <a:latin typeface="+mn-lt"/>
                <a:ea typeface="+mn-ea"/>
                <a:cs typeface="+mn-cs"/>
              </a:rPr>
              <a:t>Schlagzeilen und Titel werden meist im Team ausgebrütet und oft spricht der Chefredakteur</a:t>
            </a:r>
            <a:r>
              <a:rPr lang="de-DE" sz="2000" b="0" dirty="0" smtClean="0">
                <a:solidFill>
                  <a:srgbClr val="4C5A52"/>
                </a:solidFill>
                <a:latin typeface="+mn-lt"/>
                <a:ea typeface="+mn-ea"/>
                <a:cs typeface="+mn-cs"/>
              </a:rPr>
              <a:t> </a:t>
            </a:r>
            <a:r>
              <a:rPr lang="de-DE" sz="2000" b="0" baseline="0" dirty="0" smtClean="0">
                <a:solidFill>
                  <a:srgbClr val="4C5A52"/>
                </a:solidFill>
                <a:latin typeface="+mn-lt"/>
                <a:ea typeface="+mn-ea"/>
                <a:cs typeface="+mn-cs"/>
              </a:rPr>
              <a:t> das letzte Wort.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52688100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par>
                                <p:cTn id="14" presetID="10" presetClass="entr" presetSubtype="0" fill="hold" nodeType="withEffect">
                                  <p:stCondLst>
                                    <p:cond delay="0"/>
                                  </p:stCondLst>
                                  <p:childTnLst>
                                    <p:set>
                                      <p:cBhvr>
                                        <p:cTn id="15" dur="1" fill="hold">
                                          <p:stCondLst>
                                            <p:cond delay="0"/>
                                          </p:stCondLst>
                                        </p:cTn>
                                        <p:tgtEl>
                                          <p:spTgt spid="3">
                                            <p:txEl>
                                              <p:pRg st="3" end="3"/>
                                            </p:txEl>
                                          </p:spTgt>
                                        </p:tgtEl>
                                        <p:attrNameLst>
                                          <p:attrName>style.visibility</p:attrName>
                                        </p:attrNameLst>
                                      </p:cBhvr>
                                      <p:to>
                                        <p:strVal val="visible"/>
                                      </p:to>
                                    </p:set>
                                    <p:animEffect transition="in" filter="fade">
                                      <p:cBhvr>
                                        <p:cTn id="16" dur="500"/>
                                        <p:tgtEl>
                                          <p:spTgt spid="3">
                                            <p:txEl>
                                              <p:pRg st="3" end="3"/>
                                            </p:txEl>
                                          </p:spTgt>
                                        </p:tgtEl>
                                      </p:cBhvr>
                                    </p:animEffect>
                                  </p:childTnLst>
                                </p:cTn>
                              </p:par>
                              <p:par>
                                <p:cTn id="17" presetID="10" presetClass="entr" presetSubtype="0" fill="hold" nodeType="withEffect">
                                  <p:stCondLst>
                                    <p:cond delay="0"/>
                                  </p:stCondLst>
                                  <p:childTnLst>
                                    <p:set>
                                      <p:cBhvr>
                                        <p:cTn id="18" dur="1" fill="hold">
                                          <p:stCondLst>
                                            <p:cond delay="0"/>
                                          </p:stCondLst>
                                        </p:cTn>
                                        <p:tgtEl>
                                          <p:spTgt spid="3">
                                            <p:txEl>
                                              <p:pRg st="4" end="4"/>
                                            </p:txEl>
                                          </p:spTgt>
                                        </p:tgtEl>
                                        <p:attrNameLst>
                                          <p:attrName>style.visibility</p:attrName>
                                        </p:attrNameLst>
                                      </p:cBhvr>
                                      <p:to>
                                        <p:strVal val="visible"/>
                                      </p:to>
                                    </p:set>
                                    <p:animEffect transition="in" filter="fade">
                                      <p:cBhvr>
                                        <p:cTn id="19" dur="500"/>
                                        <p:tgtEl>
                                          <p:spTgt spid="3">
                                            <p:txEl>
                                              <p:pRg st="4" end="4"/>
                                            </p:txEl>
                                          </p:spTgt>
                                        </p:tgtEl>
                                      </p:cBhvr>
                                    </p:animEffect>
                                  </p:childTnLst>
                                </p:cTn>
                              </p:par>
                            </p:childTnLst>
                          </p:cTn>
                        </p:par>
                      </p:childTnLst>
                    </p:cTn>
                  </p:par>
                  <p:par>
                    <p:cTn id="20" fill="hold">
                      <p:stCondLst>
                        <p:cond delay="indefinite"/>
                      </p:stCondLst>
                      <p:childTnLst>
                        <p:par>
                          <p:cTn id="21" fill="hold">
                            <p:stCondLst>
                              <p:cond delay="0"/>
                            </p:stCondLst>
                            <p:childTnLst>
                              <p:par>
                                <p:cTn id="22" presetID="10" presetClass="entr" presetSubtype="0" fill="hold" nodeType="clickEffect">
                                  <p:stCondLst>
                                    <p:cond delay="0"/>
                                  </p:stCondLst>
                                  <p:childTnLst>
                                    <p:set>
                                      <p:cBhvr>
                                        <p:cTn id="23" dur="1" fill="hold">
                                          <p:stCondLst>
                                            <p:cond delay="0"/>
                                          </p:stCondLst>
                                        </p:cTn>
                                        <p:tgtEl>
                                          <p:spTgt spid="3">
                                            <p:txEl>
                                              <p:pRg st="6" end="6"/>
                                            </p:txEl>
                                          </p:spTgt>
                                        </p:tgtEl>
                                        <p:attrNameLst>
                                          <p:attrName>style.visibility</p:attrName>
                                        </p:attrNameLst>
                                      </p:cBhvr>
                                      <p:to>
                                        <p:strVal val="visible"/>
                                      </p:to>
                                    </p:set>
                                    <p:animEffect transition="in" filter="fade">
                                      <p:cBhvr>
                                        <p:cTn id="24" dur="500"/>
                                        <p:tgtEl>
                                          <p:spTgt spid="3">
                                            <p:txEl>
                                              <p:pRg st="6" end="6"/>
                                            </p:txEl>
                                          </p:spTgt>
                                        </p:tgtEl>
                                      </p:cBhvr>
                                    </p:animEffect>
                                  </p:childTnLst>
                                </p:cTn>
                              </p:par>
                              <p:par>
                                <p:cTn id="25" presetID="10" presetClass="entr" presetSubtype="0" fill="hold" nodeType="withEffect">
                                  <p:stCondLst>
                                    <p:cond delay="0"/>
                                  </p:stCondLst>
                                  <p:childTnLst>
                                    <p:set>
                                      <p:cBhvr>
                                        <p:cTn id="26" dur="1" fill="hold">
                                          <p:stCondLst>
                                            <p:cond delay="0"/>
                                          </p:stCondLst>
                                        </p:cTn>
                                        <p:tgtEl>
                                          <p:spTgt spid="3">
                                            <p:txEl>
                                              <p:pRg st="7" end="7"/>
                                            </p:txEl>
                                          </p:spTgt>
                                        </p:tgtEl>
                                        <p:attrNameLst>
                                          <p:attrName>style.visibility</p:attrName>
                                        </p:attrNameLst>
                                      </p:cBhvr>
                                      <p:to>
                                        <p:strVal val="visible"/>
                                      </p:to>
                                    </p:set>
                                    <p:animEffect transition="in" filter="fade">
                                      <p:cBhvr>
                                        <p:cTn id="27" dur="500"/>
                                        <p:tgtEl>
                                          <p:spTgt spid="3">
                                            <p:txEl>
                                              <p:pRg st="7" end="7"/>
                                            </p:txEl>
                                          </p:spTgt>
                                        </p:tgtEl>
                                      </p:cBhvr>
                                    </p:animEffect>
                                  </p:childTnLst>
                                </p:cTn>
                              </p:par>
                              <p:par>
                                <p:cTn id="28" presetID="10" presetClass="entr" presetSubtype="0" fill="hold" nodeType="withEffect">
                                  <p:stCondLst>
                                    <p:cond delay="0"/>
                                  </p:stCondLst>
                                  <p:childTnLst>
                                    <p:set>
                                      <p:cBhvr>
                                        <p:cTn id="29" dur="1" fill="hold">
                                          <p:stCondLst>
                                            <p:cond delay="0"/>
                                          </p:stCondLst>
                                        </p:cTn>
                                        <p:tgtEl>
                                          <p:spTgt spid="3">
                                            <p:txEl>
                                              <p:pRg st="8" end="8"/>
                                            </p:txEl>
                                          </p:spTgt>
                                        </p:tgtEl>
                                        <p:attrNameLst>
                                          <p:attrName>style.visibility</p:attrName>
                                        </p:attrNameLst>
                                      </p:cBhvr>
                                      <p:to>
                                        <p:strVal val="visible"/>
                                      </p:to>
                                    </p:set>
                                    <p:animEffect transition="in" filter="fade">
                                      <p:cBhvr>
                                        <p:cTn id="30" dur="500"/>
                                        <p:tgtEl>
                                          <p:spTgt spid="3">
                                            <p:txEl>
                                              <p:pRg st="8" end="8"/>
                                            </p:txEl>
                                          </p:spTgt>
                                        </p:tgtEl>
                                      </p:cBhvr>
                                    </p:animEffect>
                                  </p:childTnLst>
                                </p:cTn>
                              </p:par>
                              <p:par>
                                <p:cTn id="31" presetID="10" presetClass="entr" presetSubtype="0" fill="hold" nodeType="withEffect">
                                  <p:stCondLst>
                                    <p:cond delay="0"/>
                                  </p:stCondLst>
                                  <p:childTnLst>
                                    <p:set>
                                      <p:cBhvr>
                                        <p:cTn id="32" dur="1" fill="hold">
                                          <p:stCondLst>
                                            <p:cond delay="0"/>
                                          </p:stCondLst>
                                        </p:cTn>
                                        <p:tgtEl>
                                          <p:spTgt spid="3">
                                            <p:txEl>
                                              <p:pRg st="9" end="9"/>
                                            </p:txEl>
                                          </p:spTgt>
                                        </p:tgtEl>
                                        <p:attrNameLst>
                                          <p:attrName>style.visibility</p:attrName>
                                        </p:attrNameLst>
                                      </p:cBhvr>
                                      <p:to>
                                        <p:strVal val="visible"/>
                                      </p:to>
                                    </p:set>
                                    <p:animEffect transition="in" filter="fade">
                                      <p:cBhvr>
                                        <p:cTn id="33" dur="500"/>
                                        <p:tgtEl>
                                          <p:spTgt spid="3">
                                            <p:txEl>
                                              <p:pRg st="9" end="9"/>
                                            </p:txEl>
                                          </p:spTgt>
                                        </p:tgtEl>
                                      </p:cBhvr>
                                    </p:animEffect>
                                  </p:childTnLst>
                                </p:cTn>
                              </p:par>
                              <p:par>
                                <p:cTn id="34" presetID="10" presetClass="entr" presetSubtype="0" fill="hold" nodeType="withEffect">
                                  <p:stCondLst>
                                    <p:cond delay="0"/>
                                  </p:stCondLst>
                                  <p:childTnLst>
                                    <p:set>
                                      <p:cBhvr>
                                        <p:cTn id="35" dur="1" fill="hold">
                                          <p:stCondLst>
                                            <p:cond delay="0"/>
                                          </p:stCondLst>
                                        </p:cTn>
                                        <p:tgtEl>
                                          <p:spTgt spid="3">
                                            <p:txEl>
                                              <p:pRg st="10" end="10"/>
                                            </p:txEl>
                                          </p:spTgt>
                                        </p:tgtEl>
                                        <p:attrNameLst>
                                          <p:attrName>style.visibility</p:attrName>
                                        </p:attrNameLst>
                                      </p:cBhvr>
                                      <p:to>
                                        <p:strVal val="visible"/>
                                      </p:to>
                                    </p:set>
                                    <p:animEffect transition="in" filter="fade">
                                      <p:cBhvr>
                                        <p:cTn id="36" dur="500"/>
                                        <p:tgtEl>
                                          <p:spTgt spid="3">
                                            <p:txEl>
                                              <p:pRg st="10" end="10"/>
                                            </p:txEl>
                                          </p:spTgt>
                                        </p:tgtEl>
                                      </p:cBhvr>
                                    </p:animEffect>
                                  </p:childTnLst>
                                </p:cTn>
                              </p:par>
                            </p:childTnLst>
                          </p:cTn>
                        </p:par>
                      </p:childTnLst>
                    </p:cTn>
                  </p:par>
                  <p:par>
                    <p:cTn id="37" fill="hold">
                      <p:stCondLst>
                        <p:cond delay="indefinite"/>
                      </p:stCondLst>
                      <p:childTnLst>
                        <p:par>
                          <p:cTn id="38" fill="hold">
                            <p:stCondLst>
                              <p:cond delay="0"/>
                            </p:stCondLst>
                            <p:childTnLst>
                              <p:par>
                                <p:cTn id="39" presetID="10" presetClass="entr" presetSubtype="0" fill="hold" nodeType="clickEffect">
                                  <p:stCondLst>
                                    <p:cond delay="0"/>
                                  </p:stCondLst>
                                  <p:childTnLst>
                                    <p:set>
                                      <p:cBhvr>
                                        <p:cTn id="40" dur="1" fill="hold">
                                          <p:stCondLst>
                                            <p:cond delay="0"/>
                                          </p:stCondLst>
                                        </p:cTn>
                                        <p:tgtEl>
                                          <p:spTgt spid="3">
                                            <p:txEl>
                                              <p:pRg st="12" end="12"/>
                                            </p:txEl>
                                          </p:spTgt>
                                        </p:tgtEl>
                                        <p:attrNameLst>
                                          <p:attrName>style.visibility</p:attrName>
                                        </p:attrNameLst>
                                      </p:cBhvr>
                                      <p:to>
                                        <p:strVal val="visible"/>
                                      </p:to>
                                    </p:set>
                                    <p:animEffect transition="in" filter="fade">
                                      <p:cBhvr>
                                        <p:cTn id="41" dur="500"/>
                                        <p:tgtEl>
                                          <p:spTgt spid="3">
                                            <p:txEl>
                                              <p:pRg st="12" end="12"/>
                                            </p:txEl>
                                          </p:spTgt>
                                        </p:tgtEl>
                                      </p:cBhvr>
                                    </p:animEffect>
                                  </p:childTnLst>
                                </p:cTn>
                              </p:par>
                              <p:par>
                                <p:cTn id="42" presetID="10" presetClass="entr" presetSubtype="0" fill="hold" nodeType="withEffect">
                                  <p:stCondLst>
                                    <p:cond delay="0"/>
                                  </p:stCondLst>
                                  <p:childTnLst>
                                    <p:set>
                                      <p:cBhvr>
                                        <p:cTn id="43" dur="1" fill="hold">
                                          <p:stCondLst>
                                            <p:cond delay="0"/>
                                          </p:stCondLst>
                                        </p:cTn>
                                        <p:tgtEl>
                                          <p:spTgt spid="3">
                                            <p:txEl>
                                              <p:pRg st="13" end="13"/>
                                            </p:txEl>
                                          </p:spTgt>
                                        </p:tgtEl>
                                        <p:attrNameLst>
                                          <p:attrName>style.visibility</p:attrName>
                                        </p:attrNameLst>
                                      </p:cBhvr>
                                      <p:to>
                                        <p:strVal val="visible"/>
                                      </p:to>
                                    </p:set>
                                    <p:animEffect transition="in" filter="fade">
                                      <p:cBhvr>
                                        <p:cTn id="44" dur="500"/>
                                        <p:tgtEl>
                                          <p:spTgt spid="3">
                                            <p:txEl>
                                              <p:pRg st="13" end="13"/>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a:t>Informationen darstellen</a:t>
            </a:r>
          </a:p>
        </p:txBody>
      </p:sp>
      <p:sp>
        <p:nvSpPr>
          <p:cNvPr id="3" name="Inhaltsplatzhalter 2"/>
          <p:cNvSpPr>
            <a:spLocks noGrp="1"/>
          </p:cNvSpPr>
          <p:nvPr>
            <p:ph sz="quarter" idx="16"/>
          </p:nvPr>
        </p:nvSpPr>
        <p:spPr/>
        <p:txBody>
          <a:bodyPr/>
          <a:lstStyle/>
          <a:p>
            <a:r>
              <a:rPr lang="de-DE" sz="2600" b="1" baseline="0" dirty="0" smtClean="0">
                <a:solidFill>
                  <a:srgbClr val="4C5A52"/>
                </a:solidFill>
                <a:latin typeface="+mn-lt"/>
                <a:ea typeface="+mn-ea"/>
                <a:cs typeface="+mn-cs"/>
              </a:rPr>
              <a:t>Die Überschrift ist entscheidend</a:t>
            </a:r>
          </a:p>
          <a:p>
            <a:pPr lvl="1"/>
            <a:r>
              <a:rPr lang="de-DE" sz="2000" baseline="0" dirty="0" smtClean="0">
                <a:solidFill>
                  <a:srgbClr val="4C5A52"/>
                </a:solidFill>
                <a:latin typeface="+mn-lt"/>
              </a:rPr>
              <a:t>Entscheidend, ob der Besucher Ihren Text liest oder nicht.</a:t>
            </a:r>
          </a:p>
          <a:p>
            <a:endParaRPr lang="de-DE" sz="2600" baseline="0" dirty="0" smtClean="0">
              <a:solidFill>
                <a:srgbClr val="4C5A52"/>
              </a:solidFill>
              <a:latin typeface="+mn-lt"/>
            </a:endParaRPr>
          </a:p>
          <a:p>
            <a:pPr lvl="1"/>
            <a:endParaRPr lang="de-DE" b="1" dirty="0" smtClean="0"/>
          </a:p>
          <a:p>
            <a:pPr lvl="1"/>
            <a:r>
              <a:rPr lang="de-DE" b="1" dirty="0" smtClean="0"/>
              <a:t>„</a:t>
            </a:r>
            <a:r>
              <a:rPr lang="de-DE" sz="2000" b="1" baseline="0" dirty="0" smtClean="0">
                <a:solidFill>
                  <a:srgbClr val="4C5A52"/>
                </a:solidFill>
              </a:rPr>
              <a:t>Heute besser als Miete. Später besser als Rente.“</a:t>
            </a:r>
          </a:p>
          <a:p>
            <a:pPr lvl="2"/>
            <a:r>
              <a:rPr lang="de-DE" sz="1600" baseline="0" dirty="0" smtClean="0">
                <a:solidFill>
                  <a:srgbClr val="4C5A52"/>
                </a:solidFill>
                <a:latin typeface="+mn-lt"/>
              </a:rPr>
              <a:t>Wüssten Sie, worum es bei diesem Angebot geht?</a:t>
            </a:r>
          </a:p>
          <a:p>
            <a:pPr lvl="2"/>
            <a:r>
              <a:rPr lang="de-DE" sz="1600" baseline="0" dirty="0" smtClean="0">
                <a:solidFill>
                  <a:srgbClr val="4C5A52"/>
                </a:solidFill>
                <a:latin typeface="+mn-lt"/>
              </a:rPr>
              <a:t>Würden Sie weiterlesen, um mehr über dieses einmalige,</a:t>
            </a:r>
            <a:br>
              <a:rPr lang="de-DE" sz="1600" baseline="0" dirty="0" smtClean="0">
                <a:solidFill>
                  <a:srgbClr val="4C5A52"/>
                </a:solidFill>
                <a:latin typeface="+mn-lt"/>
              </a:rPr>
            </a:br>
            <a:r>
              <a:rPr lang="de-DE" sz="1600" baseline="0" dirty="0" smtClean="0">
                <a:solidFill>
                  <a:srgbClr val="4C5A52"/>
                </a:solidFill>
                <a:latin typeface="+mn-lt"/>
              </a:rPr>
              <a:t>interessante Angebot zu erfahren? Wahrscheinlich nicht.</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38183362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4" end="4"/>
                                            </p:txEl>
                                          </p:spTgt>
                                        </p:tgtEl>
                                        <p:attrNameLst>
                                          <p:attrName>style.visibility</p:attrName>
                                        </p:attrNameLst>
                                      </p:cBhvr>
                                      <p:to>
                                        <p:strVal val="visible"/>
                                      </p:to>
                                    </p:set>
                                    <p:animEffect transition="in" filter="fade">
                                      <p:cBhvr>
                                        <p:cTn id="15" dur="500"/>
                                        <p:tgtEl>
                                          <p:spTgt spid="3">
                                            <p:txEl>
                                              <p:pRg st="4" end="4"/>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5" end="5"/>
                                            </p:txEl>
                                          </p:spTgt>
                                        </p:tgtEl>
                                        <p:attrNameLst>
                                          <p:attrName>style.visibility</p:attrName>
                                        </p:attrNameLst>
                                      </p:cBhvr>
                                      <p:to>
                                        <p:strVal val="visible"/>
                                      </p:to>
                                    </p:set>
                                    <p:animEffect transition="in" filter="fade">
                                      <p:cBhvr>
                                        <p:cTn id="18" dur="500"/>
                                        <p:tgtEl>
                                          <p:spTgt spid="3">
                                            <p:txEl>
                                              <p:pRg st="5" end="5"/>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6" end="6"/>
                                            </p:txEl>
                                          </p:spTgt>
                                        </p:tgtEl>
                                        <p:attrNameLst>
                                          <p:attrName>style.visibility</p:attrName>
                                        </p:attrNameLst>
                                      </p:cBhvr>
                                      <p:to>
                                        <p:strVal val="visible"/>
                                      </p:to>
                                    </p:set>
                                    <p:animEffect transition="in" filter="fade">
                                      <p:cBhvr>
                                        <p:cTn id="21" dur="500"/>
                                        <p:tgtEl>
                                          <p:spTgt spid="3">
                                            <p:txEl>
                                              <p:pRg st="6" end="6"/>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Informationen darstellen</a:t>
            </a:r>
            <a:endParaRPr lang="de-DE" dirty="0"/>
          </a:p>
        </p:txBody>
      </p:sp>
      <p:sp>
        <p:nvSpPr>
          <p:cNvPr id="3" name="Inhaltsplatzhalter 2"/>
          <p:cNvSpPr>
            <a:spLocks noGrp="1"/>
          </p:cNvSpPr>
          <p:nvPr>
            <p:ph sz="quarter" idx="16"/>
          </p:nvPr>
        </p:nvSpPr>
        <p:spPr/>
        <p:txBody>
          <a:bodyPr>
            <a:normAutofit/>
          </a:bodyPr>
          <a:lstStyle/>
          <a:p>
            <a:r>
              <a:rPr lang="de-DE" dirty="0"/>
              <a:t>Text gliedern + Textteile hervorheben</a:t>
            </a:r>
          </a:p>
          <a:p>
            <a:endParaRPr lang="de-DE" dirty="0" smtClean="0"/>
          </a:p>
          <a:p>
            <a:r>
              <a:rPr lang="de-DE" dirty="0" smtClean="0"/>
              <a:t>Das Wichtigste kommt immer</a:t>
            </a:r>
            <a:r>
              <a:rPr lang="de-DE" dirty="0"/>
              <a:t> </a:t>
            </a:r>
            <a:r>
              <a:rPr lang="de-DE" b="1" dirty="0" smtClean="0"/>
              <a:t>an erster Stelle</a:t>
            </a:r>
          </a:p>
          <a:p>
            <a:pPr lvl="1"/>
            <a:r>
              <a:rPr lang="de-DE" dirty="0" smtClean="0"/>
              <a:t>Zentrale Botschaft</a:t>
            </a:r>
          </a:p>
          <a:p>
            <a:pPr lvl="1"/>
            <a:r>
              <a:rPr lang="de-DE" dirty="0" smtClean="0"/>
              <a:t>Abnehmende Wichtigkeit </a:t>
            </a:r>
          </a:p>
          <a:p>
            <a:r>
              <a:rPr lang="de-DE" dirty="0" smtClean="0"/>
              <a:t>Nutzer pickt </a:t>
            </a:r>
            <a:r>
              <a:rPr lang="de-DE" b="1" dirty="0" smtClean="0"/>
              <a:t>hervorstechende Merkmale </a:t>
            </a:r>
            <a:r>
              <a:rPr lang="de-DE" dirty="0" smtClean="0"/>
              <a:t>heraus</a:t>
            </a:r>
          </a:p>
          <a:p>
            <a:pPr lvl="1"/>
            <a:r>
              <a:rPr lang="de-DE" dirty="0" smtClean="0"/>
              <a:t>Meist </a:t>
            </a:r>
            <a:r>
              <a:rPr lang="de-DE" b="1" dirty="0" smtClean="0"/>
              <a:t>Textbeginn/Überschrift</a:t>
            </a:r>
            <a:endParaRPr lang="de-DE" dirty="0" smtClean="0"/>
          </a:p>
          <a:p>
            <a:pPr lvl="1"/>
            <a:r>
              <a:rPr lang="de-DE" dirty="0" smtClean="0"/>
              <a:t>Scrollt erst, wenn tieferes Interesse besteht</a:t>
            </a:r>
            <a:endParaRPr lang="de-DE" dirty="0"/>
          </a:p>
          <a:p>
            <a:r>
              <a:rPr lang="de-DE" dirty="0"/>
              <a:t>Weitere </a:t>
            </a:r>
            <a:r>
              <a:rPr lang="de-DE" dirty="0" smtClean="0"/>
              <a:t>Gliederung: </a:t>
            </a:r>
            <a:r>
              <a:rPr lang="de-DE" b="1" dirty="0" smtClean="0"/>
              <a:t>Absätze </a:t>
            </a:r>
            <a:r>
              <a:rPr lang="de-DE" b="1" dirty="0"/>
              <a:t>und </a:t>
            </a:r>
            <a:r>
              <a:rPr lang="de-DE" b="1" dirty="0" smtClean="0"/>
              <a:t>Zwischentitel</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8633499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3">
                                            <p:txEl>
                                              <p:pRg st="2" end="2"/>
                                            </p:txEl>
                                          </p:spTgt>
                                        </p:tgtEl>
                                        <p:attrNameLst>
                                          <p:attrName>style.visibility</p:attrName>
                                        </p:attrNameLst>
                                      </p:cBhvr>
                                      <p:to>
                                        <p:strVal val="visible"/>
                                      </p:to>
                                    </p:set>
                                    <p:animEffect transition="in" filter="fade">
                                      <p:cBhvr>
                                        <p:cTn id="12" dur="500"/>
                                        <p:tgtEl>
                                          <p:spTgt spid="3">
                                            <p:txEl>
                                              <p:pRg st="2" end="2"/>
                                            </p:txEl>
                                          </p:spTgt>
                                        </p:tgtEl>
                                      </p:cBhvr>
                                    </p:animEffect>
                                  </p:childTnLst>
                                </p:cTn>
                              </p:par>
                              <p:par>
                                <p:cTn id="13" presetID="10" presetClass="entr" presetSubtype="0" fill="hold" nodeType="with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par>
                                <p:cTn id="16" presetID="10" presetClass="entr" presetSubtype="0" fill="hold" nodeType="withEffect">
                                  <p:stCondLst>
                                    <p:cond delay="0"/>
                                  </p:stCondLst>
                                  <p:childTnLst>
                                    <p:set>
                                      <p:cBhvr>
                                        <p:cTn id="17" dur="1" fill="hold">
                                          <p:stCondLst>
                                            <p:cond delay="0"/>
                                          </p:stCondLst>
                                        </p:cTn>
                                        <p:tgtEl>
                                          <p:spTgt spid="3">
                                            <p:txEl>
                                              <p:pRg st="4" end="4"/>
                                            </p:txEl>
                                          </p:spTgt>
                                        </p:tgtEl>
                                        <p:attrNameLst>
                                          <p:attrName>style.visibility</p:attrName>
                                        </p:attrNameLst>
                                      </p:cBhvr>
                                      <p:to>
                                        <p:strVal val="visible"/>
                                      </p:to>
                                    </p:set>
                                    <p:animEffect transition="in" filter="fade">
                                      <p:cBhvr>
                                        <p:cTn id="18" dur="500"/>
                                        <p:tgtEl>
                                          <p:spTgt spid="3">
                                            <p:txEl>
                                              <p:pRg st="4" end="4"/>
                                            </p:txEl>
                                          </p:spTgt>
                                        </p:tgtEl>
                                      </p:cBhvr>
                                    </p:animEffect>
                                  </p:childTnLst>
                                </p:cTn>
                              </p:par>
                            </p:childTnLst>
                          </p:cTn>
                        </p:par>
                      </p:childTnLst>
                    </p:cTn>
                  </p:par>
                  <p:par>
                    <p:cTn id="19" fill="hold">
                      <p:stCondLst>
                        <p:cond delay="indefinite"/>
                      </p:stCondLst>
                      <p:childTnLst>
                        <p:par>
                          <p:cTn id="20" fill="hold">
                            <p:stCondLst>
                              <p:cond delay="0"/>
                            </p:stCondLst>
                            <p:childTnLst>
                              <p:par>
                                <p:cTn id="21" presetID="10" presetClass="entr" presetSubtype="0" fill="hold" nodeType="clickEffect">
                                  <p:stCondLst>
                                    <p:cond delay="0"/>
                                  </p:stCondLst>
                                  <p:childTnLst>
                                    <p:set>
                                      <p:cBhvr>
                                        <p:cTn id="22" dur="1" fill="hold">
                                          <p:stCondLst>
                                            <p:cond delay="0"/>
                                          </p:stCondLst>
                                        </p:cTn>
                                        <p:tgtEl>
                                          <p:spTgt spid="3">
                                            <p:txEl>
                                              <p:pRg st="5" end="5"/>
                                            </p:txEl>
                                          </p:spTgt>
                                        </p:tgtEl>
                                        <p:attrNameLst>
                                          <p:attrName>style.visibility</p:attrName>
                                        </p:attrNameLst>
                                      </p:cBhvr>
                                      <p:to>
                                        <p:strVal val="visible"/>
                                      </p:to>
                                    </p:set>
                                    <p:animEffect transition="in" filter="fade">
                                      <p:cBhvr>
                                        <p:cTn id="23" dur="500"/>
                                        <p:tgtEl>
                                          <p:spTgt spid="3">
                                            <p:txEl>
                                              <p:pRg st="5" end="5"/>
                                            </p:txEl>
                                          </p:spTgt>
                                        </p:tgtEl>
                                      </p:cBhvr>
                                    </p:animEffect>
                                  </p:childTnLst>
                                </p:cTn>
                              </p:par>
                              <p:par>
                                <p:cTn id="24" presetID="10" presetClass="entr" presetSubtype="0" fill="hold" nodeType="with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childTnLst>
                          </p:cTn>
                        </p:par>
                      </p:childTnLst>
                    </p:cTn>
                  </p:par>
                  <p:par>
                    <p:cTn id="30" fill="hold">
                      <p:stCondLst>
                        <p:cond delay="indefinite"/>
                      </p:stCondLst>
                      <p:childTnLst>
                        <p:par>
                          <p:cTn id="31" fill="hold">
                            <p:stCondLst>
                              <p:cond delay="0"/>
                            </p:stCondLst>
                            <p:childTnLst>
                              <p:par>
                                <p:cTn id="32" presetID="10" presetClass="entr" presetSubtype="0" fill="hold" nodeType="clickEffect">
                                  <p:stCondLst>
                                    <p:cond delay="0"/>
                                  </p:stCondLst>
                                  <p:childTnLst>
                                    <p:set>
                                      <p:cBhvr>
                                        <p:cTn id="33" dur="1" fill="hold">
                                          <p:stCondLst>
                                            <p:cond delay="0"/>
                                          </p:stCondLst>
                                        </p:cTn>
                                        <p:tgtEl>
                                          <p:spTgt spid="3">
                                            <p:txEl>
                                              <p:pRg st="8" end="8"/>
                                            </p:txEl>
                                          </p:spTgt>
                                        </p:tgtEl>
                                        <p:attrNameLst>
                                          <p:attrName>style.visibility</p:attrName>
                                        </p:attrNameLst>
                                      </p:cBhvr>
                                      <p:to>
                                        <p:strVal val="visible"/>
                                      </p:to>
                                    </p:set>
                                    <p:animEffect transition="in" filter="fade">
                                      <p:cBhvr>
                                        <p:cTn id="34" dur="500"/>
                                        <p:tgtEl>
                                          <p:spTgt spid="3">
                                            <p:txEl>
                                              <p:pRg st="8" end="8"/>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Umgekehrte Pyramide</a:t>
            </a:r>
            <a:endParaRPr lang="de-DE" dirty="0"/>
          </a:p>
        </p:txBody>
      </p:sp>
      <p:graphicFrame>
        <p:nvGraphicFramePr>
          <p:cNvPr id="8" name="Inhaltsplatzhalter 7"/>
          <p:cNvGraphicFramePr>
            <a:graphicFrameLocks noGrp="1"/>
          </p:cNvGraphicFramePr>
          <p:nvPr>
            <p:ph sz="quarter" idx="16"/>
            <p:extLst>
              <p:ext uri="{D42A27DB-BD31-4B8C-83A1-F6EECF244321}">
                <p14:modId xmlns:p14="http://schemas.microsoft.com/office/powerpoint/2010/main" val="2115309316"/>
              </p:ext>
            </p:extLst>
          </p:nvPr>
        </p:nvGraphicFramePr>
        <p:xfrm>
          <a:off x="752844" y="1553964"/>
          <a:ext cx="7959356" cy="444837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9" name="Textfeld 8"/>
          <p:cNvSpPr txBox="1"/>
          <p:nvPr/>
        </p:nvSpPr>
        <p:spPr>
          <a:xfrm>
            <a:off x="755576" y="4635133"/>
            <a:ext cx="2880320" cy="954107"/>
          </a:xfrm>
          <a:prstGeom prst="rect">
            <a:avLst/>
          </a:prstGeom>
          <a:noFill/>
        </p:spPr>
        <p:txBody>
          <a:bodyPr wrap="square" rtlCol="0">
            <a:spAutoFit/>
          </a:bodyPr>
          <a:lstStyle/>
          <a:p>
            <a:r>
              <a:rPr lang="de-DE" sz="2800" dirty="0" smtClean="0">
                <a:solidFill>
                  <a:srgbClr val="4C5A52"/>
                </a:solidFill>
                <a:latin typeface="+mn-lt"/>
              </a:rPr>
              <a:t>Entscheidende Aussage steht oben</a:t>
            </a:r>
            <a:endParaRPr lang="de-DE" sz="2800" dirty="0">
              <a:solidFill>
                <a:srgbClr val="4C5A52"/>
              </a:solidFill>
              <a:latin typeface="+mn-lt"/>
            </a:endParaRPr>
          </a:p>
        </p:txBody>
      </p:sp>
      <p:sp>
        <p:nvSpPr>
          <p:cNvPr id="10" name="Textfeld 9"/>
          <p:cNvSpPr txBox="1"/>
          <p:nvPr/>
        </p:nvSpPr>
        <p:spPr>
          <a:xfrm>
            <a:off x="4860032" y="4365104"/>
            <a:ext cx="3744416" cy="1569660"/>
          </a:xfrm>
          <a:prstGeom prst="rect">
            <a:avLst/>
          </a:prstGeom>
          <a:noFill/>
        </p:spPr>
        <p:txBody>
          <a:bodyPr wrap="square" rtlCol="0">
            <a:spAutoFit/>
          </a:bodyPr>
          <a:lstStyle/>
          <a:p>
            <a:pPr algn="r"/>
            <a:r>
              <a:rPr lang="de-DE" sz="2400" dirty="0" smtClean="0">
                <a:solidFill>
                  <a:srgbClr val="4C5A52"/>
                </a:solidFill>
                <a:latin typeface="+mn-lt"/>
              </a:rPr>
              <a:t>Der Leser</a:t>
            </a:r>
            <a:br>
              <a:rPr lang="de-DE" sz="2400" dirty="0" smtClean="0">
                <a:solidFill>
                  <a:srgbClr val="4C5A52"/>
                </a:solidFill>
                <a:latin typeface="+mn-lt"/>
              </a:rPr>
            </a:br>
            <a:r>
              <a:rPr lang="de-DE" sz="2400" dirty="0" smtClean="0">
                <a:solidFill>
                  <a:srgbClr val="4C5A52"/>
                </a:solidFill>
                <a:latin typeface="+mn-lt"/>
              </a:rPr>
              <a:t>kann</a:t>
            </a:r>
            <a:r>
              <a:rPr lang="de-DE" sz="2400" dirty="0">
                <a:solidFill>
                  <a:srgbClr val="4C5A52"/>
                </a:solidFill>
                <a:latin typeface="+mn-lt"/>
              </a:rPr>
              <a:t> </a:t>
            </a:r>
            <a:r>
              <a:rPr lang="de-DE" sz="2400" dirty="0" smtClean="0">
                <a:solidFill>
                  <a:srgbClr val="4C5A52"/>
                </a:solidFill>
                <a:latin typeface="+mn-lt"/>
              </a:rPr>
              <a:t>an einer</a:t>
            </a:r>
            <a:br>
              <a:rPr lang="de-DE" sz="2400" dirty="0" smtClean="0">
                <a:solidFill>
                  <a:srgbClr val="4C5A52"/>
                </a:solidFill>
                <a:latin typeface="+mn-lt"/>
              </a:rPr>
            </a:br>
            <a:r>
              <a:rPr lang="de-DE" sz="2400" dirty="0" smtClean="0">
                <a:solidFill>
                  <a:srgbClr val="4C5A52"/>
                </a:solidFill>
                <a:latin typeface="+mn-lt"/>
              </a:rPr>
              <a:t>beliebigen Stelle</a:t>
            </a:r>
            <a:br>
              <a:rPr lang="de-DE" sz="2400" dirty="0" smtClean="0">
                <a:solidFill>
                  <a:srgbClr val="4C5A52"/>
                </a:solidFill>
                <a:latin typeface="+mn-lt"/>
              </a:rPr>
            </a:br>
            <a:r>
              <a:rPr lang="de-DE" sz="2400" dirty="0" smtClean="0">
                <a:solidFill>
                  <a:srgbClr val="4C5A52"/>
                </a:solidFill>
                <a:latin typeface="+mn-lt"/>
              </a:rPr>
              <a:t>aufhören</a:t>
            </a:r>
            <a:r>
              <a:rPr lang="de-DE" sz="2400" dirty="0">
                <a:solidFill>
                  <a:srgbClr val="4C5A52"/>
                </a:solidFill>
                <a:latin typeface="+mn-lt"/>
              </a:rPr>
              <a:t> </a:t>
            </a:r>
            <a:r>
              <a:rPr lang="de-DE" sz="2400" dirty="0" smtClean="0">
                <a:solidFill>
                  <a:srgbClr val="4C5A52"/>
                </a:solidFill>
                <a:latin typeface="+mn-lt"/>
              </a:rPr>
              <a:t>zu lesen</a:t>
            </a:r>
            <a:endParaRPr lang="de-DE" sz="2400" dirty="0">
              <a:solidFill>
                <a:srgbClr val="4C5A52"/>
              </a:solidFill>
              <a:latin typeface="+mn-lt"/>
            </a:endParaRPr>
          </a:p>
        </p:txBody>
      </p:sp>
      <p:sp>
        <p:nvSpPr>
          <p:cNvPr id="19" name="Bogen 18"/>
          <p:cNvSpPr/>
          <p:nvPr/>
        </p:nvSpPr>
        <p:spPr>
          <a:xfrm rot="20896408">
            <a:off x="1176264" y="1542051"/>
            <a:ext cx="2803953" cy="5402807"/>
          </a:xfrm>
          <a:prstGeom prst="arc">
            <a:avLst>
              <a:gd name="adj1" fmla="val 10863076"/>
              <a:gd name="adj2" fmla="val 14633680"/>
            </a:avLst>
          </a:prstGeom>
          <a:ln w="63500">
            <a:solidFill>
              <a:srgbClr val="DDDD39"/>
            </a:solidFill>
            <a:headEnd type="none"/>
            <a:tailEnd type="arrow"/>
          </a:ln>
        </p:spPr>
        <p:style>
          <a:lnRef idx="2">
            <a:schemeClr val="accent1"/>
          </a:lnRef>
          <a:fillRef idx="0">
            <a:schemeClr val="accent1"/>
          </a:fillRef>
          <a:effectRef idx="1">
            <a:schemeClr val="accent1"/>
          </a:effectRef>
          <a:fontRef idx="minor">
            <a:schemeClr val="tx1"/>
          </a:fontRef>
        </p:style>
        <p:txBody>
          <a:bodyPr/>
          <a:lstStyle/>
          <a:p>
            <a:endParaRPr lang="de-DE">
              <a:ln>
                <a:solidFill>
                  <a:schemeClr val="tx1"/>
                </a:solidFill>
                <a:tailEnd type="arrow" w="lg" len="med"/>
              </a:ln>
            </a:endParaRPr>
          </a:p>
        </p:txBody>
      </p:sp>
      <p:cxnSp>
        <p:nvCxnSpPr>
          <p:cNvPr id="22" name="Gerade Verbindung mit Pfeil 21"/>
          <p:cNvCxnSpPr/>
          <p:nvPr/>
        </p:nvCxnSpPr>
        <p:spPr>
          <a:xfrm flipH="1">
            <a:off x="5364088" y="2276872"/>
            <a:ext cx="3312368" cy="3672408"/>
          </a:xfrm>
          <a:prstGeom prst="straightConnector1">
            <a:avLst/>
          </a:prstGeom>
          <a:ln w="127000" cap="rnd">
            <a:solidFill>
              <a:srgbClr val="DDDD39"/>
            </a:solidFill>
            <a:tailEnd type="stealth" w="lg" len="lg"/>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91214399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9"/>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grpId="0" nodeType="clickEffect">
                                  <p:stCondLst>
                                    <p:cond delay="0"/>
                                  </p:stCondLst>
                                  <p:childTnLst>
                                    <p:set>
                                      <p:cBhvr>
                                        <p:cTn id="12" dur="1" fill="hold">
                                          <p:stCondLst>
                                            <p:cond delay="0"/>
                                          </p:stCondLst>
                                        </p:cTn>
                                        <p:tgtEl>
                                          <p:spTgt spid="10"/>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22"/>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p:bldP spid="10" grpId="0"/>
      <p:bldP spid="19" grpId="0" animBg="1"/>
    </p:bldLst>
  </p:timing>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pPr marL="0" marR="0" indent="0" algn="l" defTabSz="914400" rtl="0" eaLnBrk="1" fontAlgn="base" latinLnBrk="0" hangingPunct="1">
              <a:lnSpc>
                <a:spcPct val="100000"/>
              </a:lnSpc>
              <a:spcBef>
                <a:spcPct val="0"/>
              </a:spcBef>
              <a:spcAft>
                <a:spcPct val="0"/>
              </a:spcAft>
              <a:buClrTx/>
              <a:buSzTx/>
              <a:buFontTx/>
              <a:buNone/>
              <a:tabLst/>
              <a:defRPr/>
            </a:pPr>
            <a:r>
              <a:rPr lang="de-DE" dirty="0" smtClean="0"/>
              <a:t>Textaufbau „umgekehrte Pyramide“</a:t>
            </a:r>
            <a:endParaRPr lang="de-DE" dirty="0"/>
          </a:p>
        </p:txBody>
      </p:sp>
      <p:sp>
        <p:nvSpPr>
          <p:cNvPr id="3" name="Inhaltsplatzhalter 2"/>
          <p:cNvSpPr>
            <a:spLocks noGrp="1"/>
          </p:cNvSpPr>
          <p:nvPr>
            <p:ph sz="quarter" idx="16"/>
          </p:nvPr>
        </p:nvSpPr>
        <p:spPr>
          <a:xfrm>
            <a:off x="752844" y="1553964"/>
            <a:ext cx="3171084" cy="4448374"/>
          </a:xfrm>
        </p:spPr>
        <p:txBody>
          <a:bodyPr/>
          <a:lstStyle/>
          <a:p>
            <a:pPr lvl="0"/>
            <a:r>
              <a:rPr lang="de-DE" dirty="0" smtClean="0"/>
              <a:t>Überschrift</a:t>
            </a:r>
          </a:p>
          <a:p>
            <a:pPr lvl="0"/>
            <a:endParaRPr lang="de-DE" dirty="0" smtClean="0"/>
          </a:p>
          <a:p>
            <a:pPr lvl="0"/>
            <a:r>
              <a:rPr lang="de-DE" dirty="0" smtClean="0"/>
              <a:t>Unterüberschrift</a:t>
            </a:r>
          </a:p>
          <a:p>
            <a:pPr lvl="0"/>
            <a:endParaRPr lang="de-DE" dirty="0" smtClean="0"/>
          </a:p>
          <a:p>
            <a:pPr lvl="0"/>
            <a:r>
              <a:rPr lang="de-DE" dirty="0" smtClean="0"/>
              <a:t>Zusammenfassung</a:t>
            </a:r>
          </a:p>
          <a:p>
            <a:pPr lvl="1"/>
            <a:r>
              <a:rPr lang="de-DE" dirty="0" smtClean="0"/>
              <a:t>Einleitung</a:t>
            </a:r>
          </a:p>
          <a:p>
            <a:pPr lvl="1"/>
            <a:endParaRPr lang="de-DE" dirty="0" smtClean="0"/>
          </a:p>
          <a:p>
            <a:pPr lvl="0"/>
            <a:r>
              <a:rPr lang="de-DE" dirty="0" smtClean="0"/>
              <a:t>Fließtext</a:t>
            </a:r>
          </a:p>
          <a:p>
            <a:pPr lvl="1"/>
            <a:r>
              <a:rPr lang="de-DE" dirty="0" smtClean="0"/>
              <a:t>mit Hervorhebungen und Links</a:t>
            </a:r>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spiegel.png"/>
          <p:cNvPicPr>
            <a:picLocks noChangeAspect="1"/>
          </p:cNvPicPr>
          <p:nvPr/>
        </p:nvPicPr>
        <p:blipFill rotWithShape="1">
          <a:blip r:embed="rId3">
            <a:extLst>
              <a:ext uri="{28A0092B-C50C-407E-A947-70E740481C1C}">
                <a14:useLocalDpi xmlns:a14="http://schemas.microsoft.com/office/drawing/2010/main" val="0"/>
              </a:ext>
            </a:extLst>
          </a:blip>
          <a:srcRect b="34101"/>
          <a:stretch/>
        </p:blipFill>
        <p:spPr>
          <a:xfrm>
            <a:off x="4211960" y="1376700"/>
            <a:ext cx="4680520" cy="4754171"/>
          </a:xfrm>
          <a:prstGeom prst="rect">
            <a:avLst/>
          </a:prstGeom>
          <a:ln>
            <a:noFill/>
          </a:ln>
          <a:effectLst>
            <a:outerShdw blurRad="292100" dist="139700" dir="2700000" algn="tl" rotWithShape="0">
              <a:srgbClr val="333333">
                <a:alpha val="65000"/>
              </a:srgbClr>
            </a:outerShdw>
          </a:effectLst>
        </p:spPr>
      </p:pic>
    </p:spTree>
    <p:extLst>
      <p:ext uri="{BB962C8B-B14F-4D97-AF65-F5344CB8AC3E}">
        <p14:creationId xmlns:p14="http://schemas.microsoft.com/office/powerpoint/2010/main" val="32725191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 für „umgekehrte Pyramide“</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39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
        <p:nvSpPr>
          <p:cNvPr id="7" name="Rechteck 6"/>
          <p:cNvSpPr/>
          <p:nvPr/>
        </p:nvSpPr>
        <p:spPr>
          <a:xfrm>
            <a:off x="755576" y="1628800"/>
            <a:ext cx="7848872" cy="4355038"/>
          </a:xfrm>
          <a:prstGeom prst="rect">
            <a:avLst/>
          </a:prstGeom>
        </p:spPr>
        <p:style>
          <a:lnRef idx="1">
            <a:schemeClr val="accent3"/>
          </a:lnRef>
          <a:fillRef idx="3">
            <a:schemeClr val="accent3"/>
          </a:fillRef>
          <a:effectRef idx="2">
            <a:schemeClr val="accent3"/>
          </a:effectRef>
          <a:fontRef idx="minor">
            <a:schemeClr val="lt1"/>
          </a:fontRef>
        </p:style>
        <p:txBody>
          <a:bodyPr wrap="square">
            <a:spAutoFit/>
          </a:bodyPr>
          <a:lstStyle/>
          <a:p>
            <a:r>
              <a:rPr lang="de-DE" sz="3200" b="1" dirty="0">
                <a:solidFill>
                  <a:schemeClr val="tx1"/>
                </a:solidFill>
                <a:latin typeface="Arial"/>
                <a:cs typeface="Arial"/>
              </a:rPr>
              <a:t>Überschrift enthält Kernaussage</a:t>
            </a:r>
            <a:endParaRPr lang="de-DE" sz="3200" dirty="0">
              <a:solidFill>
                <a:schemeClr val="tx1"/>
              </a:solidFill>
              <a:latin typeface="Arial"/>
              <a:cs typeface="Arial"/>
            </a:endParaRPr>
          </a:p>
          <a:p>
            <a:r>
              <a:rPr lang="de-DE" sz="2400" dirty="0">
                <a:solidFill>
                  <a:schemeClr val="tx1"/>
                </a:solidFill>
                <a:latin typeface="Arial"/>
                <a:cs typeface="Arial"/>
              </a:rPr>
              <a:t>Die Unterüberschrift fasst das Wichtigste zusammen</a:t>
            </a:r>
          </a:p>
          <a:p>
            <a:endParaRPr lang="de-DE" sz="1400" b="1" dirty="0" smtClean="0">
              <a:solidFill>
                <a:schemeClr val="tx1"/>
              </a:solidFill>
              <a:latin typeface="Arial"/>
              <a:cs typeface="Arial"/>
            </a:endParaRPr>
          </a:p>
          <a:p>
            <a:r>
              <a:rPr lang="de-DE" sz="1400" b="1" dirty="0" smtClean="0">
                <a:solidFill>
                  <a:schemeClr val="tx1"/>
                </a:solidFill>
                <a:latin typeface="Arial"/>
                <a:cs typeface="Arial"/>
              </a:rPr>
              <a:t>Beim </a:t>
            </a:r>
            <a:r>
              <a:rPr lang="de-DE" sz="1400" b="1" dirty="0">
                <a:solidFill>
                  <a:schemeClr val="tx1"/>
                </a:solidFill>
                <a:latin typeface="Arial"/>
                <a:cs typeface="Arial"/>
              </a:rPr>
              <a:t>Lesen der Zusammenfassung kann der Nutzer entscheiden, ob der restliche Text auch gelesen werden soll. Diese kompakte Darstellung sollte nicht mehr als 3 Sätze beinhalten und </a:t>
            </a:r>
            <a:r>
              <a:rPr lang="de-DE" sz="1400" b="1" dirty="0" smtClean="0">
                <a:solidFill>
                  <a:schemeClr val="tx1"/>
                </a:solidFill>
                <a:latin typeface="Arial"/>
                <a:cs typeface="Arial"/>
              </a:rPr>
              <a:t>klar und direkt </a:t>
            </a:r>
            <a:r>
              <a:rPr lang="de-DE" sz="1400" b="1" dirty="0">
                <a:solidFill>
                  <a:schemeClr val="tx1"/>
                </a:solidFill>
                <a:latin typeface="Arial"/>
                <a:cs typeface="Arial"/>
              </a:rPr>
              <a:t>formuliert sein</a:t>
            </a:r>
            <a:r>
              <a:rPr lang="de-DE" sz="1400" b="1" dirty="0" smtClean="0">
                <a:solidFill>
                  <a:schemeClr val="tx1"/>
                </a:solidFill>
                <a:latin typeface="Arial"/>
                <a:cs typeface="Arial"/>
              </a:rPr>
              <a:t>.</a:t>
            </a:r>
          </a:p>
          <a:p>
            <a:endParaRPr lang="de-DE" sz="1400" dirty="0">
              <a:solidFill>
                <a:schemeClr val="tx1"/>
              </a:solidFill>
              <a:latin typeface="Arial"/>
              <a:cs typeface="Arial"/>
            </a:endParaRPr>
          </a:p>
          <a:p>
            <a:r>
              <a:rPr lang="de-DE" sz="1400" dirty="0">
                <a:solidFill>
                  <a:schemeClr val="tx1"/>
                </a:solidFill>
                <a:latin typeface="Arial"/>
                <a:cs typeface="Arial"/>
              </a:rPr>
              <a:t>Beschränken Sie sich auf einen einzigen Gedanken pro Absatz. Dadurch kann der Leser jeweils den ersten Satz lesen und entscheiden, ob der Rest des </a:t>
            </a:r>
            <a:r>
              <a:rPr lang="de-DE" sz="1400" dirty="0" smtClean="0">
                <a:solidFill>
                  <a:schemeClr val="tx1"/>
                </a:solidFill>
                <a:latin typeface="Arial"/>
                <a:cs typeface="Arial"/>
              </a:rPr>
              <a:t>Absatzes </a:t>
            </a:r>
            <a:r>
              <a:rPr lang="de-DE" sz="1400" dirty="0">
                <a:solidFill>
                  <a:schemeClr val="tx1"/>
                </a:solidFill>
                <a:latin typeface="Arial"/>
                <a:cs typeface="Arial"/>
              </a:rPr>
              <a:t>weitergelesen wird oder ob eventuell in anderen Absätzen die für ihn relevanten Informationen zu finden sind. Mischen Sie nicht mehrere Ideen</a:t>
            </a:r>
            <a:r>
              <a:rPr lang="de-DE" sz="1400" dirty="0" smtClean="0">
                <a:solidFill>
                  <a:schemeClr val="tx1"/>
                </a:solidFill>
                <a:latin typeface="Arial"/>
                <a:cs typeface="Arial"/>
              </a:rPr>
              <a:t>.</a:t>
            </a:r>
          </a:p>
          <a:p>
            <a:endParaRPr lang="de-DE" sz="1400" dirty="0">
              <a:solidFill>
                <a:schemeClr val="tx1"/>
              </a:solidFill>
              <a:latin typeface="Arial"/>
              <a:cs typeface="Arial"/>
            </a:endParaRPr>
          </a:p>
          <a:p>
            <a:pPr>
              <a:spcAft>
                <a:spcPts val="600"/>
              </a:spcAft>
            </a:pPr>
            <a:r>
              <a:rPr lang="de-DE" sz="2000" b="1" dirty="0">
                <a:solidFill>
                  <a:schemeClr val="tx1"/>
                </a:solidFill>
                <a:latin typeface="Arial"/>
                <a:cs typeface="Arial"/>
              </a:rPr>
              <a:t>Zwischenüberschriften strukturieren den Text</a:t>
            </a:r>
            <a:endParaRPr lang="de-DE" sz="2000" dirty="0">
              <a:solidFill>
                <a:schemeClr val="tx1"/>
              </a:solidFill>
              <a:latin typeface="Arial"/>
              <a:cs typeface="Arial"/>
            </a:endParaRPr>
          </a:p>
          <a:p>
            <a:r>
              <a:rPr lang="de-DE" sz="1400" dirty="0">
                <a:solidFill>
                  <a:schemeClr val="tx1"/>
                </a:solidFill>
                <a:latin typeface="Arial"/>
                <a:cs typeface="Arial"/>
              </a:rPr>
              <a:t>Leiten Sie den Blick des Lesers durch die Verwendung von kleineren Über­schrif­ten im Text. Fassen Sie in der Zwischenüberschrift den Inhalt des Absatzes </a:t>
            </a:r>
            <a:r>
              <a:rPr lang="de-DE" sz="1400" dirty="0" smtClean="0">
                <a:solidFill>
                  <a:schemeClr val="tx1"/>
                </a:solidFill>
                <a:latin typeface="Arial"/>
                <a:cs typeface="Arial"/>
              </a:rPr>
              <a:t>zusammen</a:t>
            </a:r>
            <a:r>
              <a:rPr lang="de-DE" sz="1400" dirty="0">
                <a:solidFill>
                  <a:schemeClr val="tx1"/>
                </a:solidFill>
                <a:latin typeface="Arial"/>
                <a:cs typeface="Arial"/>
              </a:rPr>
              <a:t>. Nutzen Sie </a:t>
            </a:r>
            <a:r>
              <a:rPr lang="de-DE" sz="1400" b="1" dirty="0">
                <a:solidFill>
                  <a:schemeClr val="tx1"/>
                </a:solidFill>
                <a:latin typeface="Arial"/>
                <a:cs typeface="Arial"/>
              </a:rPr>
              <a:t>Hervorhebungen</a:t>
            </a:r>
            <a:r>
              <a:rPr lang="de-DE" sz="1400" dirty="0">
                <a:solidFill>
                  <a:schemeClr val="tx1"/>
                </a:solidFill>
                <a:latin typeface="Arial"/>
                <a:cs typeface="Arial"/>
              </a:rPr>
              <a:t> gezielt für die weitere Struktu­rierung. Diese helfen ebenfalls beim besseren Scannen eines Textes. </a:t>
            </a:r>
          </a:p>
        </p:txBody>
      </p:sp>
    </p:spTree>
    <p:extLst>
      <p:ext uri="{BB962C8B-B14F-4D97-AF65-F5344CB8AC3E}">
        <p14:creationId xmlns:p14="http://schemas.microsoft.com/office/powerpoint/2010/main" val="260908487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Beispiele</a:t>
            </a:r>
            <a:endParaRPr lang="de-DE" dirty="0"/>
          </a:p>
        </p:txBody>
      </p:sp>
      <p:sp>
        <p:nvSpPr>
          <p:cNvPr id="3" name="Inhaltsplatzhalter 2"/>
          <p:cNvSpPr>
            <a:spLocks noGrp="1"/>
          </p:cNvSpPr>
          <p:nvPr>
            <p:ph sz="quarter" idx="16"/>
          </p:nvPr>
        </p:nvSpPr>
        <p:spPr/>
        <p:txBody>
          <a:bodyPr>
            <a:normAutofit/>
          </a:bodyPr>
          <a:lstStyle/>
          <a:p>
            <a:r>
              <a:rPr lang="de-DE" sz="2600" baseline="0" dirty="0" smtClean="0">
                <a:solidFill>
                  <a:srgbClr val="4C5A52"/>
                </a:solidFill>
                <a:latin typeface="+mn-lt"/>
                <a:ea typeface="+mn-ea"/>
                <a:cs typeface="+mn-cs"/>
              </a:rPr>
              <a:t>Überschrift</a:t>
            </a:r>
          </a:p>
          <a:p>
            <a:pPr lvl="1"/>
            <a:r>
              <a:rPr lang="de-DE" sz="2000" b="1" baseline="0" dirty="0" smtClean="0">
                <a:solidFill>
                  <a:srgbClr val="4C5A52"/>
                </a:solidFill>
                <a:latin typeface="+mn-lt"/>
                <a:ea typeface="+mn-ea"/>
                <a:cs typeface="+mn-cs"/>
              </a:rPr>
              <a:t>Schlecht:</a:t>
            </a:r>
            <a:r>
              <a:rPr lang="de-DE" sz="2000" b="0" baseline="0" dirty="0" smtClean="0">
                <a:solidFill>
                  <a:srgbClr val="4C5A52"/>
                </a:solidFill>
                <a:latin typeface="+mn-lt"/>
                <a:ea typeface="+mn-ea"/>
                <a:cs typeface="+mn-cs"/>
              </a:rPr>
              <a:t> </a:t>
            </a:r>
          </a:p>
          <a:p>
            <a:pPr marL="457200" lvl="1" indent="0">
              <a:buNone/>
            </a:pPr>
            <a:r>
              <a:rPr lang="de-DE" dirty="0">
                <a:ea typeface="+mn-ea"/>
                <a:cs typeface="+mn-cs"/>
              </a:rPr>
              <a:t>	</a:t>
            </a:r>
            <a:r>
              <a:rPr lang="de-DE" sz="2000" b="0" baseline="0" dirty="0" smtClean="0">
                <a:solidFill>
                  <a:srgbClr val="4C5A52"/>
                </a:solidFill>
                <a:latin typeface="+mn-lt"/>
                <a:ea typeface="+mn-ea"/>
                <a:cs typeface="+mn-cs"/>
              </a:rPr>
              <a:t>„Heute besser als Miete. Später besser als Rente.“</a:t>
            </a:r>
          </a:p>
          <a:p>
            <a:pPr lvl="1"/>
            <a:r>
              <a:rPr lang="de-DE" sz="2000" b="1" baseline="0" dirty="0" smtClean="0">
                <a:solidFill>
                  <a:srgbClr val="4C5A52"/>
                </a:solidFill>
                <a:latin typeface="+mn-lt"/>
                <a:ea typeface="+mn-ea"/>
                <a:cs typeface="+mn-cs"/>
              </a:rPr>
              <a:t>Gut:</a:t>
            </a:r>
            <a:r>
              <a:rPr lang="de-DE" sz="2000" b="0" baseline="0" dirty="0" smtClean="0">
                <a:solidFill>
                  <a:srgbClr val="4C5A52"/>
                </a:solidFill>
                <a:latin typeface="+mn-lt"/>
                <a:ea typeface="+mn-ea"/>
                <a:cs typeface="+mn-cs"/>
              </a:rPr>
              <a:t> </a:t>
            </a:r>
          </a:p>
          <a:p>
            <a:pPr marL="457200" lvl="1" indent="0">
              <a:buNone/>
            </a:pPr>
            <a:r>
              <a:rPr lang="de-DE" sz="2000" b="0" baseline="0" dirty="0" smtClean="0">
                <a:solidFill>
                  <a:srgbClr val="4C5A52"/>
                </a:solidFill>
                <a:latin typeface="+mn-lt"/>
                <a:ea typeface="+mn-ea"/>
                <a:cs typeface="+mn-cs"/>
              </a:rPr>
              <a:t>	„Ihr eigenes Heim. Sparen Sie mit uns 37.720,- EURO“</a:t>
            </a:r>
            <a:endParaRPr lang="de-DE" dirty="0" smtClean="0">
              <a:ea typeface="+mn-ea"/>
              <a:cs typeface="+mn-cs"/>
            </a:endParaRPr>
          </a:p>
          <a:p>
            <a:pPr lvl="1"/>
            <a:endParaRPr lang="de-DE" sz="2000" b="0" baseline="0" dirty="0" smtClean="0">
              <a:solidFill>
                <a:srgbClr val="4C5A52"/>
              </a:solidFill>
              <a:latin typeface="+mn-lt"/>
              <a:ea typeface="+mn-ea"/>
              <a:cs typeface="+mn-cs"/>
            </a:endParaRPr>
          </a:p>
          <a:p>
            <a:pPr lvl="0"/>
            <a:r>
              <a:rPr lang="de-DE" dirty="0" smtClean="0"/>
              <a:t>Zwischentitel</a:t>
            </a:r>
          </a:p>
          <a:p>
            <a:pPr lvl="1"/>
            <a:r>
              <a:rPr lang="de-DE" sz="2000" b="1" baseline="0" dirty="0" smtClean="0">
                <a:solidFill>
                  <a:srgbClr val="4C5A52"/>
                </a:solidFill>
                <a:latin typeface="+mn-lt"/>
              </a:rPr>
              <a:t>Schlecht:</a:t>
            </a:r>
            <a:r>
              <a:rPr lang="de-DE" sz="2000" b="0" baseline="0" dirty="0" smtClean="0">
                <a:solidFill>
                  <a:srgbClr val="4C5A52"/>
                </a:solidFill>
                <a:latin typeface="+mn-lt"/>
              </a:rPr>
              <a:t> </a:t>
            </a:r>
          </a:p>
          <a:p>
            <a:pPr marL="457200" lvl="1" indent="0">
              <a:buNone/>
            </a:pPr>
            <a:r>
              <a:rPr lang="de-DE" dirty="0"/>
              <a:t>	</a:t>
            </a:r>
            <a:r>
              <a:rPr lang="de-DE" sz="2000" b="0" baseline="0" dirty="0" smtClean="0">
                <a:solidFill>
                  <a:srgbClr val="4C5A52"/>
                </a:solidFill>
                <a:latin typeface="+mn-lt"/>
              </a:rPr>
              <a:t>„Die Erfolgsgeschichte unserer Bausparkasse“</a:t>
            </a:r>
          </a:p>
          <a:p>
            <a:pPr lvl="1"/>
            <a:r>
              <a:rPr lang="de-DE" sz="2000" b="1" baseline="0" dirty="0" smtClean="0">
                <a:solidFill>
                  <a:srgbClr val="4C5A52"/>
                </a:solidFill>
                <a:latin typeface="+mn-lt"/>
              </a:rPr>
              <a:t>Gut:</a:t>
            </a:r>
          </a:p>
          <a:p>
            <a:pPr marL="457200" lvl="1" indent="0">
              <a:buNone/>
            </a:pPr>
            <a:r>
              <a:rPr lang="de-DE" b="1" dirty="0"/>
              <a:t>	</a:t>
            </a:r>
            <a:r>
              <a:rPr lang="de-DE" sz="2000" b="0" baseline="0" dirty="0" smtClean="0">
                <a:solidFill>
                  <a:srgbClr val="4C5A52"/>
                </a:solidFill>
                <a:latin typeface="+mn-lt"/>
              </a:rPr>
              <a:t> „Wie Sie ab sofort die staatliche Förderung am besten nutzen."</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40</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25270275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par>
                                <p:cTn id="11" presetID="10" presetClass="entr" presetSubtype="0" fill="hold" nodeType="withEffect">
                                  <p:stCondLst>
                                    <p:cond delay="0"/>
                                  </p:stCondLst>
                                  <p:childTnLst>
                                    <p:set>
                                      <p:cBhvr>
                                        <p:cTn id="12" dur="1" fill="hold">
                                          <p:stCondLst>
                                            <p:cond delay="0"/>
                                          </p:stCondLst>
                                        </p:cTn>
                                        <p:tgtEl>
                                          <p:spTgt spid="3">
                                            <p:txEl>
                                              <p:pRg st="2" end="2"/>
                                            </p:txEl>
                                          </p:spTgt>
                                        </p:tgtEl>
                                        <p:attrNameLst>
                                          <p:attrName>style.visibility</p:attrName>
                                        </p:attrNameLst>
                                      </p:cBhvr>
                                      <p:to>
                                        <p:strVal val="visible"/>
                                      </p:to>
                                    </p:set>
                                    <p:animEffect transition="in" filter="fade">
                                      <p:cBhvr>
                                        <p:cTn id="13" dur="500"/>
                                        <p:tgtEl>
                                          <p:spTgt spid="3">
                                            <p:txEl>
                                              <p:pRg st="2" end="2"/>
                                            </p:txEl>
                                          </p:spTgt>
                                        </p:tgtEl>
                                      </p:cBhvr>
                                    </p:animEffect>
                                  </p:childTnLst>
                                </p:cTn>
                              </p:par>
                            </p:childTnLst>
                          </p:cTn>
                        </p:par>
                      </p:childTnLst>
                    </p:cTn>
                  </p:par>
                  <p:par>
                    <p:cTn id="14" fill="hold">
                      <p:stCondLst>
                        <p:cond delay="indefinite"/>
                      </p:stCondLst>
                      <p:childTnLst>
                        <p:par>
                          <p:cTn id="15" fill="hold">
                            <p:stCondLst>
                              <p:cond delay="0"/>
                            </p:stCondLst>
                            <p:childTnLst>
                              <p:par>
                                <p:cTn id="16" presetID="10" presetClass="entr" presetSubtype="0" fill="hold" nodeType="clickEffect">
                                  <p:stCondLst>
                                    <p:cond delay="0"/>
                                  </p:stCondLst>
                                  <p:childTnLst>
                                    <p:set>
                                      <p:cBhvr>
                                        <p:cTn id="17" dur="1" fill="hold">
                                          <p:stCondLst>
                                            <p:cond delay="0"/>
                                          </p:stCondLst>
                                        </p:cTn>
                                        <p:tgtEl>
                                          <p:spTgt spid="3">
                                            <p:txEl>
                                              <p:pRg st="3" end="3"/>
                                            </p:txEl>
                                          </p:spTgt>
                                        </p:tgtEl>
                                        <p:attrNameLst>
                                          <p:attrName>style.visibility</p:attrName>
                                        </p:attrNameLst>
                                      </p:cBhvr>
                                      <p:to>
                                        <p:strVal val="visible"/>
                                      </p:to>
                                    </p:set>
                                    <p:animEffect transition="in" filter="fade">
                                      <p:cBhvr>
                                        <p:cTn id="18" dur="500"/>
                                        <p:tgtEl>
                                          <p:spTgt spid="3">
                                            <p:txEl>
                                              <p:pRg st="3" end="3"/>
                                            </p:txEl>
                                          </p:spTgt>
                                        </p:tgtEl>
                                      </p:cBhvr>
                                    </p:animEffect>
                                  </p:childTnLst>
                                </p:cTn>
                              </p:par>
                              <p:par>
                                <p:cTn id="19" presetID="10" presetClass="entr" presetSubtype="0" fill="hold" nodeType="withEffect">
                                  <p:stCondLst>
                                    <p:cond delay="0"/>
                                  </p:stCondLst>
                                  <p:childTnLst>
                                    <p:set>
                                      <p:cBhvr>
                                        <p:cTn id="20" dur="1" fill="hold">
                                          <p:stCondLst>
                                            <p:cond delay="0"/>
                                          </p:stCondLst>
                                        </p:cTn>
                                        <p:tgtEl>
                                          <p:spTgt spid="3">
                                            <p:txEl>
                                              <p:pRg st="4" end="4"/>
                                            </p:txEl>
                                          </p:spTgt>
                                        </p:tgtEl>
                                        <p:attrNameLst>
                                          <p:attrName>style.visibility</p:attrName>
                                        </p:attrNameLst>
                                      </p:cBhvr>
                                      <p:to>
                                        <p:strVal val="visible"/>
                                      </p:to>
                                    </p:set>
                                    <p:animEffect transition="in" filter="fade">
                                      <p:cBhvr>
                                        <p:cTn id="21" dur="500"/>
                                        <p:tgtEl>
                                          <p:spTgt spid="3">
                                            <p:txEl>
                                              <p:pRg st="4" end="4"/>
                                            </p:txEl>
                                          </p:spTgt>
                                        </p:tgtEl>
                                      </p:cBhvr>
                                    </p:animEffect>
                                  </p:childTnLst>
                                </p:cTn>
                              </p:par>
                            </p:childTnLst>
                          </p:cTn>
                        </p:par>
                      </p:childTnLst>
                    </p:cTn>
                  </p:par>
                  <p:par>
                    <p:cTn id="22" fill="hold">
                      <p:stCondLst>
                        <p:cond delay="indefinite"/>
                      </p:stCondLst>
                      <p:childTnLst>
                        <p:par>
                          <p:cTn id="23" fill="hold">
                            <p:stCondLst>
                              <p:cond delay="0"/>
                            </p:stCondLst>
                            <p:childTnLst>
                              <p:par>
                                <p:cTn id="24" presetID="10" presetClass="entr" presetSubtype="0" fill="hold" nodeType="clickEffect">
                                  <p:stCondLst>
                                    <p:cond delay="0"/>
                                  </p:stCondLst>
                                  <p:childTnLst>
                                    <p:set>
                                      <p:cBhvr>
                                        <p:cTn id="25" dur="1" fill="hold">
                                          <p:stCondLst>
                                            <p:cond delay="0"/>
                                          </p:stCondLst>
                                        </p:cTn>
                                        <p:tgtEl>
                                          <p:spTgt spid="3">
                                            <p:txEl>
                                              <p:pRg st="6" end="6"/>
                                            </p:txEl>
                                          </p:spTgt>
                                        </p:tgtEl>
                                        <p:attrNameLst>
                                          <p:attrName>style.visibility</p:attrName>
                                        </p:attrNameLst>
                                      </p:cBhvr>
                                      <p:to>
                                        <p:strVal val="visible"/>
                                      </p:to>
                                    </p:set>
                                    <p:animEffect transition="in" filter="fade">
                                      <p:cBhvr>
                                        <p:cTn id="26" dur="500"/>
                                        <p:tgtEl>
                                          <p:spTgt spid="3">
                                            <p:txEl>
                                              <p:pRg st="6" end="6"/>
                                            </p:txEl>
                                          </p:spTgt>
                                        </p:tgtEl>
                                      </p:cBhvr>
                                    </p:animEffect>
                                  </p:childTnLst>
                                </p:cTn>
                              </p:par>
                              <p:par>
                                <p:cTn id="27" presetID="10" presetClass="entr" presetSubtype="0" fill="hold" nodeType="withEffect">
                                  <p:stCondLst>
                                    <p:cond delay="0"/>
                                  </p:stCondLst>
                                  <p:childTnLst>
                                    <p:set>
                                      <p:cBhvr>
                                        <p:cTn id="28" dur="1" fill="hold">
                                          <p:stCondLst>
                                            <p:cond delay="0"/>
                                          </p:stCondLst>
                                        </p:cTn>
                                        <p:tgtEl>
                                          <p:spTgt spid="3">
                                            <p:txEl>
                                              <p:pRg st="7" end="7"/>
                                            </p:txEl>
                                          </p:spTgt>
                                        </p:tgtEl>
                                        <p:attrNameLst>
                                          <p:attrName>style.visibility</p:attrName>
                                        </p:attrNameLst>
                                      </p:cBhvr>
                                      <p:to>
                                        <p:strVal val="visible"/>
                                      </p:to>
                                    </p:set>
                                    <p:animEffect transition="in" filter="fade">
                                      <p:cBhvr>
                                        <p:cTn id="29" dur="500"/>
                                        <p:tgtEl>
                                          <p:spTgt spid="3">
                                            <p:txEl>
                                              <p:pRg st="7" end="7"/>
                                            </p:txEl>
                                          </p:spTgt>
                                        </p:tgtEl>
                                      </p:cBhvr>
                                    </p:animEffect>
                                  </p:childTnLst>
                                </p:cTn>
                              </p:par>
                              <p:par>
                                <p:cTn id="30" presetID="10" presetClass="entr" presetSubtype="0" fill="hold" nodeType="withEffect">
                                  <p:stCondLst>
                                    <p:cond delay="0"/>
                                  </p:stCondLst>
                                  <p:childTnLst>
                                    <p:set>
                                      <p:cBhvr>
                                        <p:cTn id="31" dur="1" fill="hold">
                                          <p:stCondLst>
                                            <p:cond delay="0"/>
                                          </p:stCondLst>
                                        </p:cTn>
                                        <p:tgtEl>
                                          <p:spTgt spid="3">
                                            <p:txEl>
                                              <p:pRg st="8" end="8"/>
                                            </p:txEl>
                                          </p:spTgt>
                                        </p:tgtEl>
                                        <p:attrNameLst>
                                          <p:attrName>style.visibility</p:attrName>
                                        </p:attrNameLst>
                                      </p:cBhvr>
                                      <p:to>
                                        <p:strVal val="visible"/>
                                      </p:to>
                                    </p:set>
                                    <p:animEffect transition="in" filter="fade">
                                      <p:cBhvr>
                                        <p:cTn id="32" dur="500"/>
                                        <p:tgtEl>
                                          <p:spTgt spid="3">
                                            <p:txEl>
                                              <p:pRg st="8" end="8"/>
                                            </p:txEl>
                                          </p:spTgt>
                                        </p:tgtEl>
                                      </p:cBhvr>
                                    </p:animEffect>
                                  </p:childTnLst>
                                </p:cTn>
                              </p:par>
                            </p:childTnLst>
                          </p:cTn>
                        </p:par>
                      </p:childTnLst>
                    </p:cTn>
                  </p:par>
                  <p:par>
                    <p:cTn id="33" fill="hold">
                      <p:stCondLst>
                        <p:cond delay="indefinite"/>
                      </p:stCondLst>
                      <p:childTnLst>
                        <p:par>
                          <p:cTn id="34" fill="hold">
                            <p:stCondLst>
                              <p:cond delay="0"/>
                            </p:stCondLst>
                            <p:childTnLst>
                              <p:par>
                                <p:cTn id="35" presetID="10" presetClass="entr" presetSubtype="0" fill="hold" nodeType="clickEffect">
                                  <p:stCondLst>
                                    <p:cond delay="0"/>
                                  </p:stCondLst>
                                  <p:childTnLst>
                                    <p:set>
                                      <p:cBhvr>
                                        <p:cTn id="36" dur="1" fill="hold">
                                          <p:stCondLst>
                                            <p:cond delay="0"/>
                                          </p:stCondLst>
                                        </p:cTn>
                                        <p:tgtEl>
                                          <p:spTgt spid="3">
                                            <p:txEl>
                                              <p:pRg st="9" end="9"/>
                                            </p:txEl>
                                          </p:spTgt>
                                        </p:tgtEl>
                                        <p:attrNameLst>
                                          <p:attrName>style.visibility</p:attrName>
                                        </p:attrNameLst>
                                      </p:cBhvr>
                                      <p:to>
                                        <p:strVal val="visible"/>
                                      </p:to>
                                    </p:set>
                                    <p:animEffect transition="in" filter="fade">
                                      <p:cBhvr>
                                        <p:cTn id="37" dur="500"/>
                                        <p:tgtEl>
                                          <p:spTgt spid="3">
                                            <p:txEl>
                                              <p:pRg st="9" end="9"/>
                                            </p:txEl>
                                          </p:spTgt>
                                        </p:tgtEl>
                                      </p:cBhvr>
                                    </p:animEffect>
                                  </p:childTnLst>
                                </p:cTn>
                              </p:par>
                              <p:par>
                                <p:cTn id="38" presetID="10" presetClass="entr" presetSubtype="0" fill="hold" nodeType="withEffect">
                                  <p:stCondLst>
                                    <p:cond delay="0"/>
                                  </p:stCondLst>
                                  <p:childTnLst>
                                    <p:set>
                                      <p:cBhvr>
                                        <p:cTn id="39" dur="1" fill="hold">
                                          <p:stCondLst>
                                            <p:cond delay="0"/>
                                          </p:stCondLst>
                                        </p:cTn>
                                        <p:tgtEl>
                                          <p:spTgt spid="3">
                                            <p:txEl>
                                              <p:pRg st="10" end="10"/>
                                            </p:txEl>
                                          </p:spTgt>
                                        </p:tgtEl>
                                        <p:attrNameLst>
                                          <p:attrName>style.visibility</p:attrName>
                                        </p:attrNameLst>
                                      </p:cBhvr>
                                      <p:to>
                                        <p:strVal val="visible"/>
                                      </p:to>
                                    </p:set>
                                    <p:animEffect transition="in" filter="fade">
                                      <p:cBhvr>
                                        <p:cTn id="40" dur="500"/>
                                        <p:tgtEl>
                                          <p:spTgt spid="3">
                                            <p:txEl>
                                              <p:pRg st="10" end="10"/>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Überschrift-Beispiele</a:t>
            </a:r>
            <a:endParaRPr lang="de-DE" dirty="0"/>
          </a:p>
        </p:txBody>
      </p:sp>
      <p:sp>
        <p:nvSpPr>
          <p:cNvPr id="3" name="Inhaltsplatzhalter 2"/>
          <p:cNvSpPr>
            <a:spLocks noGrp="1"/>
          </p:cNvSpPr>
          <p:nvPr>
            <p:ph sz="quarter" idx="16"/>
          </p:nvPr>
        </p:nvSpPr>
        <p:spPr/>
        <p:txBody>
          <a:bodyPr/>
          <a:lstStyle/>
          <a:p>
            <a:r>
              <a:rPr lang="de-DE" b="1" dirty="0"/>
              <a:t>Tsunami verwüstet Japan</a:t>
            </a:r>
            <a:r>
              <a:rPr lang="de-DE" dirty="0"/>
              <a:t> (Süddeutsche, 12.03.2011)</a:t>
            </a:r>
          </a:p>
          <a:p>
            <a:pPr lvl="1"/>
            <a:r>
              <a:rPr lang="de-DE" dirty="0"/>
              <a:t>ist kürzer, prägnanter und </a:t>
            </a:r>
            <a:r>
              <a:rPr lang="de-DE" dirty="0" smtClean="0"/>
              <a:t>aussagekräftiger als:</a:t>
            </a:r>
          </a:p>
          <a:p>
            <a:pPr lvl="1"/>
            <a:endParaRPr lang="de-DE" dirty="0"/>
          </a:p>
          <a:p>
            <a:r>
              <a:rPr lang="de-DE" b="1" dirty="0" smtClean="0"/>
              <a:t>Japan </a:t>
            </a:r>
            <a:r>
              <a:rPr lang="de-DE" b="1" dirty="0"/>
              <a:t>in Not</a:t>
            </a:r>
            <a:r>
              <a:rPr lang="de-DE" dirty="0"/>
              <a:t> (Berliner Zeitung, 12.03.2011</a:t>
            </a:r>
            <a:r>
              <a:rPr lang="de-DE" dirty="0" smtClean="0"/>
              <a:t>)</a:t>
            </a:r>
          </a:p>
          <a:p>
            <a:endParaRPr lang="de-DE" dirty="0"/>
          </a:p>
          <a:p>
            <a:r>
              <a:rPr lang="de-DE" b="1" dirty="0"/>
              <a:t>Nach Beben Angst vor Atomkatastrophe in Japan</a:t>
            </a:r>
            <a:r>
              <a:rPr lang="de-DE" dirty="0"/>
              <a:t> (WAZ, 12.03.2011)</a:t>
            </a:r>
          </a:p>
          <a:p>
            <a:pPr lvl="1"/>
            <a:r>
              <a:rPr lang="de-DE" dirty="0"/>
              <a:t>Ein Doppelpunkt und ein simples Verb hätten das klarere Bild geschaffen:</a:t>
            </a:r>
          </a:p>
          <a:p>
            <a:r>
              <a:rPr lang="de-DE" b="1" dirty="0"/>
              <a:t>Nach dem Beben: Japan fürchtet Atom-GAU</a:t>
            </a:r>
            <a:r>
              <a:rPr lang="de-DE" dirty="0"/>
              <a:t> (fiktiv)</a:t>
            </a:r>
          </a:p>
          <a:p>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144394468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3">
                                            <p:txEl>
                                              <p:pRg st="0" end="0"/>
                                            </p:txEl>
                                          </p:spTgt>
                                        </p:tgtEl>
                                        <p:attrNameLst>
                                          <p:attrName>style.visibility</p:attrName>
                                        </p:attrNameLst>
                                      </p:cBhvr>
                                      <p:to>
                                        <p:strVal val="visible"/>
                                      </p:to>
                                    </p:set>
                                    <p:animEffect transition="in" filter="fade">
                                      <p:cBhvr>
                                        <p:cTn id="7" dur="500"/>
                                        <p:tgtEl>
                                          <p:spTgt spid="3">
                                            <p:txEl>
                                              <p:pRg st="0" end="0"/>
                                            </p:txEl>
                                          </p:spTgt>
                                        </p:tgtEl>
                                      </p:cBhvr>
                                    </p:animEffect>
                                  </p:childTnLst>
                                </p:cTn>
                              </p:par>
                              <p:par>
                                <p:cTn id="8" presetID="10" presetClass="entr" presetSubtype="0" fill="hold" nodeType="withEffect">
                                  <p:stCondLst>
                                    <p:cond delay="0"/>
                                  </p:stCondLst>
                                  <p:childTnLst>
                                    <p:set>
                                      <p:cBhvr>
                                        <p:cTn id="9" dur="1" fill="hold">
                                          <p:stCondLst>
                                            <p:cond delay="0"/>
                                          </p:stCondLst>
                                        </p:cTn>
                                        <p:tgtEl>
                                          <p:spTgt spid="3">
                                            <p:txEl>
                                              <p:pRg st="1" end="1"/>
                                            </p:txEl>
                                          </p:spTgt>
                                        </p:tgtEl>
                                        <p:attrNameLst>
                                          <p:attrName>style.visibility</p:attrName>
                                        </p:attrNameLst>
                                      </p:cBhvr>
                                      <p:to>
                                        <p:strVal val="visible"/>
                                      </p:to>
                                    </p:set>
                                    <p:animEffect transition="in" filter="fade">
                                      <p:cBhvr>
                                        <p:cTn id="10" dur="500"/>
                                        <p:tgtEl>
                                          <p:spTgt spid="3">
                                            <p:txEl>
                                              <p:pRg st="1" end="1"/>
                                            </p:txEl>
                                          </p:spTgt>
                                        </p:tgtEl>
                                      </p:cBhvr>
                                    </p:animEffect>
                                  </p:childTnLst>
                                </p:cTn>
                              </p:par>
                            </p:childTnLst>
                          </p:cTn>
                        </p:par>
                      </p:childTnLst>
                    </p:cTn>
                  </p:par>
                  <p:par>
                    <p:cTn id="11" fill="hold">
                      <p:stCondLst>
                        <p:cond delay="indefinite"/>
                      </p:stCondLst>
                      <p:childTnLst>
                        <p:par>
                          <p:cTn id="12" fill="hold">
                            <p:stCondLst>
                              <p:cond delay="0"/>
                            </p:stCondLst>
                            <p:childTnLst>
                              <p:par>
                                <p:cTn id="13" presetID="10" presetClass="entr" presetSubtype="0" fill="hold" nodeType="clickEffect">
                                  <p:stCondLst>
                                    <p:cond delay="0"/>
                                  </p:stCondLst>
                                  <p:childTnLst>
                                    <p:set>
                                      <p:cBhvr>
                                        <p:cTn id="14" dur="1" fill="hold">
                                          <p:stCondLst>
                                            <p:cond delay="0"/>
                                          </p:stCondLst>
                                        </p:cTn>
                                        <p:tgtEl>
                                          <p:spTgt spid="3">
                                            <p:txEl>
                                              <p:pRg st="3" end="3"/>
                                            </p:txEl>
                                          </p:spTgt>
                                        </p:tgtEl>
                                        <p:attrNameLst>
                                          <p:attrName>style.visibility</p:attrName>
                                        </p:attrNameLst>
                                      </p:cBhvr>
                                      <p:to>
                                        <p:strVal val="visible"/>
                                      </p:to>
                                    </p:set>
                                    <p:animEffect transition="in" filter="fade">
                                      <p:cBhvr>
                                        <p:cTn id="15" dur="500"/>
                                        <p:tgtEl>
                                          <p:spTgt spid="3">
                                            <p:txEl>
                                              <p:pRg st="3" end="3"/>
                                            </p:txEl>
                                          </p:spTgt>
                                        </p:tgtEl>
                                      </p:cBhvr>
                                    </p:animEffect>
                                  </p:childTnLst>
                                </p:cTn>
                              </p:par>
                            </p:childTnLst>
                          </p:cTn>
                        </p:par>
                      </p:childTnLst>
                    </p:cTn>
                  </p:par>
                  <p:par>
                    <p:cTn id="16" fill="hold">
                      <p:stCondLst>
                        <p:cond delay="indefinite"/>
                      </p:stCondLst>
                      <p:childTnLst>
                        <p:par>
                          <p:cTn id="17" fill="hold">
                            <p:stCondLst>
                              <p:cond delay="0"/>
                            </p:stCondLst>
                            <p:childTnLst>
                              <p:par>
                                <p:cTn id="18" presetID="10" presetClass="entr" presetSubtype="0" fill="hold" nodeType="clickEffect">
                                  <p:stCondLst>
                                    <p:cond delay="0"/>
                                  </p:stCondLst>
                                  <p:childTnLst>
                                    <p:set>
                                      <p:cBhvr>
                                        <p:cTn id="19" dur="1" fill="hold">
                                          <p:stCondLst>
                                            <p:cond delay="0"/>
                                          </p:stCondLst>
                                        </p:cTn>
                                        <p:tgtEl>
                                          <p:spTgt spid="3">
                                            <p:txEl>
                                              <p:pRg st="5" end="5"/>
                                            </p:txEl>
                                          </p:spTgt>
                                        </p:tgtEl>
                                        <p:attrNameLst>
                                          <p:attrName>style.visibility</p:attrName>
                                        </p:attrNameLst>
                                      </p:cBhvr>
                                      <p:to>
                                        <p:strVal val="visible"/>
                                      </p:to>
                                    </p:set>
                                    <p:animEffect transition="in" filter="fade">
                                      <p:cBhvr>
                                        <p:cTn id="20" dur="500"/>
                                        <p:tgtEl>
                                          <p:spTgt spid="3">
                                            <p:txEl>
                                              <p:pRg st="5" end="5"/>
                                            </p:txEl>
                                          </p:spTgt>
                                        </p:tgtEl>
                                      </p:cBhvr>
                                    </p:animEffect>
                                  </p:childTnLst>
                                </p:cTn>
                              </p:par>
                            </p:childTnLst>
                          </p:cTn>
                        </p:par>
                      </p:childTnLst>
                    </p:cTn>
                  </p:par>
                  <p:par>
                    <p:cTn id="21" fill="hold">
                      <p:stCondLst>
                        <p:cond delay="indefinite"/>
                      </p:stCondLst>
                      <p:childTnLst>
                        <p:par>
                          <p:cTn id="22" fill="hold">
                            <p:stCondLst>
                              <p:cond delay="0"/>
                            </p:stCondLst>
                            <p:childTnLst>
                              <p:par>
                                <p:cTn id="23" presetID="10" presetClass="entr" presetSubtype="0" fill="hold" nodeType="clickEffect">
                                  <p:stCondLst>
                                    <p:cond delay="0"/>
                                  </p:stCondLst>
                                  <p:childTnLst>
                                    <p:set>
                                      <p:cBhvr>
                                        <p:cTn id="24" dur="1" fill="hold">
                                          <p:stCondLst>
                                            <p:cond delay="0"/>
                                          </p:stCondLst>
                                        </p:cTn>
                                        <p:tgtEl>
                                          <p:spTgt spid="3">
                                            <p:txEl>
                                              <p:pRg st="6" end="6"/>
                                            </p:txEl>
                                          </p:spTgt>
                                        </p:tgtEl>
                                        <p:attrNameLst>
                                          <p:attrName>style.visibility</p:attrName>
                                        </p:attrNameLst>
                                      </p:cBhvr>
                                      <p:to>
                                        <p:strVal val="visible"/>
                                      </p:to>
                                    </p:set>
                                    <p:animEffect transition="in" filter="fade">
                                      <p:cBhvr>
                                        <p:cTn id="25" dur="500"/>
                                        <p:tgtEl>
                                          <p:spTgt spid="3">
                                            <p:txEl>
                                              <p:pRg st="6" end="6"/>
                                            </p:txEl>
                                          </p:spTgt>
                                        </p:tgtEl>
                                      </p:cBhvr>
                                    </p:animEffect>
                                  </p:childTnLst>
                                </p:cTn>
                              </p:par>
                            </p:childTnLst>
                          </p:cTn>
                        </p:par>
                      </p:childTnLst>
                    </p:cTn>
                  </p:par>
                  <p:par>
                    <p:cTn id="26" fill="hold">
                      <p:stCondLst>
                        <p:cond delay="indefinite"/>
                      </p:stCondLst>
                      <p:childTnLst>
                        <p:par>
                          <p:cTn id="27" fill="hold">
                            <p:stCondLst>
                              <p:cond delay="0"/>
                            </p:stCondLst>
                            <p:childTnLst>
                              <p:par>
                                <p:cTn id="28" presetID="10" presetClass="entr" presetSubtype="0" fill="hold" nodeType="clickEffect">
                                  <p:stCondLst>
                                    <p:cond delay="0"/>
                                  </p:stCondLst>
                                  <p:childTnLst>
                                    <p:set>
                                      <p:cBhvr>
                                        <p:cTn id="29" dur="1" fill="hold">
                                          <p:stCondLst>
                                            <p:cond delay="0"/>
                                          </p:stCondLst>
                                        </p:cTn>
                                        <p:tgtEl>
                                          <p:spTgt spid="3">
                                            <p:txEl>
                                              <p:pRg st="7" end="7"/>
                                            </p:txEl>
                                          </p:spTgt>
                                        </p:tgtEl>
                                        <p:attrNameLst>
                                          <p:attrName>style.visibility</p:attrName>
                                        </p:attrNameLst>
                                      </p:cBhvr>
                                      <p:to>
                                        <p:strVal val="visible"/>
                                      </p:to>
                                    </p:set>
                                    <p:animEffect transition="in" filter="fade">
                                      <p:cBhvr>
                                        <p:cTn id="30" dur="500"/>
                                        <p:tgtEl>
                                          <p:spTgt spid="3">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4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Tipps und Regeln</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46972888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Ihre Praxisbeispiele</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231932330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Keck Newsletter</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D5C5D5FF-EF54-4F99-8D4A-1E9BFB10F4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3073" name="Picture 1"/>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258828" y="1628800"/>
            <a:ext cx="8687972" cy="39351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062576588"/>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Keck Newsletter</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D5C5D5FF-EF54-4F99-8D4A-1E9BFB10F4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5122"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586223"/>
            <a:ext cx="8479295" cy="412564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073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Keck Newsletter</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D5C5D5FF-EF54-4F99-8D4A-1E9BFB10F4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6146"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23528" y="1268760"/>
            <a:ext cx="8496944" cy="486916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14130739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Workshop</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69035797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Ausgangstext	</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0E7469B7-D360-4BA9-A642-53D89AF4E3B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1027" name="Picture 3"/>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755576" y="2149541"/>
            <a:ext cx="6319430" cy="3383632"/>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465734035"/>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Musterlösung	</a:t>
            </a:r>
            <a:endParaRPr lang="de-DE" dirty="0"/>
          </a:p>
        </p:txBody>
      </p:sp>
      <p:sp>
        <p:nvSpPr>
          <p:cNvPr id="3" name="Inhaltsplatzhalter 2"/>
          <p:cNvSpPr>
            <a:spLocks noGrp="1"/>
          </p:cNvSpPr>
          <p:nvPr>
            <p:ph sz="quarter" idx="16"/>
          </p:nvPr>
        </p:nvSpPr>
        <p:spPr/>
        <p:txBody>
          <a:bodyPr/>
          <a:lstStyle/>
          <a:p>
            <a:endParaRPr lang="de-DE" dirty="0"/>
          </a:p>
        </p:txBody>
      </p:sp>
      <p:sp>
        <p:nvSpPr>
          <p:cNvPr id="4" name="Datumsplatzhalter 3"/>
          <p:cNvSpPr>
            <a:spLocks noGrp="1"/>
          </p:cNvSpPr>
          <p:nvPr>
            <p:ph type="dt" sz="half" idx="17"/>
          </p:nvPr>
        </p:nvSpPr>
        <p:spPr/>
        <p:txBody>
          <a:bodyPr/>
          <a:lstStyle/>
          <a:p>
            <a:pPr>
              <a:defRPr/>
            </a:pPr>
            <a:fld id="{0233D1CC-EFFD-4C18-8F05-51603F18B960}"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49</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2050" name="Picture 2"/>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3491880" y="3318722"/>
            <a:ext cx="5544616" cy="3515685"/>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pic>
        <p:nvPicPr>
          <p:cNvPr id="8" name="Picture 3"/>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95536" y="270992"/>
            <a:ext cx="5781488" cy="3095600"/>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54998720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a:xfrm>
            <a:off x="826740" y="4406901"/>
            <a:ext cx="7633691" cy="1362076"/>
          </a:xfrm>
        </p:spPr>
        <p:txBody>
          <a:bodyPr/>
          <a:lstStyle/>
          <a:p>
            <a:r>
              <a:rPr lang="de-DE" dirty="0" smtClean="0"/>
              <a:t>Suchmaschinenfreundlichkeit</a:t>
            </a:r>
            <a:endParaRPr lang="de-DE" dirty="0"/>
          </a:p>
        </p:txBody>
      </p:sp>
      <p:sp>
        <p:nvSpPr>
          <p:cNvPr id="3" name="Textplatzhalter 2"/>
          <p:cNvSpPr>
            <a:spLocks noGrp="1"/>
          </p:cNvSpPr>
          <p:nvPr>
            <p:ph type="body" idx="1"/>
          </p:nvPr>
        </p:nvSpPr>
        <p:spPr/>
        <p:txBody>
          <a:bodyPr/>
          <a:lstStyle/>
          <a:p>
            <a:r>
              <a:rPr lang="de-DE" dirty="0" smtClean="0"/>
              <a:t>Texten fürs Web</a:t>
            </a:r>
            <a:endParaRPr lang="de-DE" dirty="0"/>
          </a:p>
        </p:txBody>
      </p:sp>
    </p:spTree>
    <p:extLst>
      <p:ext uri="{BB962C8B-B14F-4D97-AF65-F5344CB8AC3E}">
        <p14:creationId xmlns:p14="http://schemas.microsoft.com/office/powerpoint/2010/main" val="35686357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Agenda</a:t>
            </a:r>
            <a:endParaRPr lang="de-DE" dirty="0"/>
          </a:p>
        </p:txBody>
      </p:sp>
      <p:sp>
        <p:nvSpPr>
          <p:cNvPr id="3" name="Inhaltsplatzhalter 2"/>
          <p:cNvSpPr>
            <a:spLocks noGrp="1"/>
          </p:cNvSpPr>
          <p:nvPr>
            <p:ph sz="quarter" idx="16"/>
          </p:nvPr>
        </p:nvSpPr>
        <p:spPr/>
        <p:txBody>
          <a:bodyPr/>
          <a:lstStyle/>
          <a:p>
            <a:r>
              <a:rPr lang="de-DE" dirty="0" smtClean="0"/>
              <a:t>Google Algorithmus</a:t>
            </a:r>
          </a:p>
          <a:p>
            <a:r>
              <a:rPr lang="de-DE" dirty="0" smtClean="0"/>
              <a:t>Einfluss der Seiteninhalte</a:t>
            </a:r>
          </a:p>
          <a:p>
            <a:r>
              <a:rPr lang="de-DE" dirty="0" smtClean="0"/>
              <a:t>Seitentitel</a:t>
            </a:r>
          </a:p>
          <a:p>
            <a:r>
              <a:rPr lang="de-DE" dirty="0" smtClean="0"/>
              <a:t>Kurzbeschreibung</a:t>
            </a:r>
          </a:p>
          <a:p>
            <a:r>
              <a:rPr lang="de-DE" dirty="0" err="1" smtClean="0"/>
              <a:t>Keywords</a:t>
            </a:r>
            <a:endParaRPr lang="de-DE" dirty="0" smtClean="0"/>
          </a:p>
          <a:p>
            <a:r>
              <a:rPr lang="de-DE" dirty="0" smtClean="0"/>
              <a:t>Hintergründe zur Suchmaschinenlogik</a:t>
            </a:r>
          </a:p>
        </p:txBody>
      </p:sp>
      <p:sp>
        <p:nvSpPr>
          <p:cNvPr id="4" name="Datumsplatzhalter 3"/>
          <p:cNvSpPr>
            <a:spLocks noGrp="1"/>
          </p:cNvSpPr>
          <p:nvPr>
            <p:ph type="dt" sz="half" idx="17"/>
          </p:nvPr>
        </p:nvSpPr>
        <p:spPr/>
        <p:txBody>
          <a:bodyPr/>
          <a:lstStyle/>
          <a:p>
            <a:pPr>
              <a:defRPr/>
            </a:pPr>
            <a:fld id="{648B8611-923B-4A99-949B-516B0853FED6}"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401811743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9218" name="Titel 1"/>
          <p:cNvSpPr>
            <a:spLocks noGrp="1"/>
          </p:cNvSpPr>
          <p:nvPr>
            <p:ph type="title"/>
          </p:nvPr>
        </p:nvSpPr>
        <p:spPr/>
        <p:txBody>
          <a:bodyPr/>
          <a:lstStyle/>
          <a:p>
            <a:r>
              <a:rPr lang="de-DE" dirty="0" smtClean="0">
                <a:ea typeface="ＭＳ Ｐゴシック" pitchFamily="34" charset="-128"/>
              </a:rPr>
              <a:t>Google Algorithmus</a:t>
            </a:r>
          </a:p>
        </p:txBody>
      </p:sp>
      <p:sp>
        <p:nvSpPr>
          <p:cNvPr id="9219" name="Inhaltsplatzhalter 2"/>
          <p:cNvSpPr>
            <a:spLocks noGrp="1"/>
          </p:cNvSpPr>
          <p:nvPr>
            <p:ph sz="quarter" idx="16"/>
          </p:nvPr>
        </p:nvSpPr>
        <p:spPr bwMode="auto">
          <a:xfrm>
            <a:off x="684213" y="1557338"/>
            <a:ext cx="7958137" cy="4448175"/>
          </a:xfrm>
          <a:noFill/>
          <a:ln>
            <a:miter lim="800000"/>
            <a:headEnd/>
            <a:tailEnd/>
          </a:ln>
        </p:spPr>
        <p:txBody>
          <a:bodyPr vert="horz" wrap="square" lIns="91440" rIns="91440" numCol="1" anchor="t" anchorCtr="0" compatLnSpc="1">
            <a:prstTxWarp prst="textNoShape">
              <a:avLst/>
            </a:prstTxWarp>
            <a:normAutofit/>
          </a:bodyPr>
          <a:lstStyle/>
          <a:p>
            <a:r>
              <a:rPr lang="de-DE" dirty="0" smtClean="0">
                <a:ea typeface="ＭＳ Ｐゴシック" pitchFamily="34" charset="-128"/>
              </a:rPr>
              <a:t>Wurde die </a:t>
            </a:r>
            <a:r>
              <a:rPr lang="de-DE" b="1" dirty="0" smtClean="0">
                <a:ea typeface="ＭＳ Ｐゴシック" pitchFamily="34" charset="-128"/>
              </a:rPr>
              <a:t>Rechtschreibung </a:t>
            </a:r>
            <a:r>
              <a:rPr lang="de-DE" dirty="0" smtClean="0">
                <a:ea typeface="ＭＳ Ｐゴシック" pitchFamily="34" charset="-128"/>
              </a:rPr>
              <a:t>beachtet?</a:t>
            </a:r>
          </a:p>
          <a:p>
            <a:r>
              <a:rPr lang="de-DE" sz="2400" dirty="0" smtClean="0">
                <a:ea typeface="ＭＳ Ｐゴシック" pitchFamily="34" charset="-128"/>
              </a:rPr>
              <a:t>Wurde der </a:t>
            </a:r>
            <a:r>
              <a:rPr lang="de-DE" sz="2400" dirty="0">
                <a:ea typeface="ＭＳ Ｐゴシック" pitchFamily="34" charset="-128"/>
              </a:rPr>
              <a:t>Artikel </a:t>
            </a:r>
            <a:r>
              <a:rPr lang="de-DE" sz="2400" b="1" dirty="0" smtClean="0">
                <a:ea typeface="ＭＳ Ｐゴシック" pitchFamily="34" charset="-128"/>
              </a:rPr>
              <a:t>intelligent geschrieben </a:t>
            </a:r>
            <a:r>
              <a:rPr lang="de-DE" sz="2400" dirty="0">
                <a:ea typeface="ＭＳ Ｐゴシック" pitchFamily="34" charset="-128"/>
              </a:rPr>
              <a:t>oder eher auf die Schnelle veröffentlicht?</a:t>
            </a:r>
          </a:p>
          <a:p>
            <a:r>
              <a:rPr lang="de-DE" dirty="0" smtClean="0">
                <a:ea typeface="ＭＳ Ｐゴシック" pitchFamily="34" charset="-128"/>
              </a:rPr>
              <a:t>Richten sich die Artikel an die </a:t>
            </a:r>
            <a:r>
              <a:rPr lang="de-DE" b="1" dirty="0" smtClean="0">
                <a:ea typeface="ＭＳ Ｐゴシック" pitchFamily="34" charset="-128"/>
              </a:rPr>
              <a:t>Leser </a:t>
            </a:r>
            <a:r>
              <a:rPr lang="de-DE" dirty="0" smtClean="0">
                <a:ea typeface="ＭＳ Ｐゴシック" pitchFamily="34" charset="-128"/>
              </a:rPr>
              <a:t>oder nur an </a:t>
            </a:r>
            <a:r>
              <a:rPr lang="de-DE" b="1" dirty="0" smtClean="0">
                <a:ea typeface="ＭＳ Ｐゴシック" pitchFamily="34" charset="-128"/>
              </a:rPr>
              <a:t>Suchmaschinen</a:t>
            </a:r>
            <a:r>
              <a:rPr lang="de-DE" dirty="0" smtClean="0">
                <a:ea typeface="ＭＳ Ｐゴシック" pitchFamily="34" charset="-128"/>
              </a:rPr>
              <a:t>?</a:t>
            </a:r>
          </a:p>
          <a:p>
            <a:r>
              <a:rPr lang="de-DE" dirty="0" smtClean="0">
                <a:ea typeface="ＭＳ Ｐゴシック" pitchFamily="34" charset="-128"/>
              </a:rPr>
              <a:t>Verfügt diese Webseite im Vergleich zu anderen über einen </a:t>
            </a:r>
            <a:r>
              <a:rPr lang="de-DE" b="1" dirty="0" smtClean="0">
                <a:ea typeface="ＭＳ Ｐゴシック" pitchFamily="34" charset="-128"/>
              </a:rPr>
              <a:t>Mehrwert</a:t>
            </a:r>
            <a:r>
              <a:rPr lang="de-DE" dirty="0" smtClean="0">
                <a:ea typeface="ＭＳ Ｐゴシック" pitchFamily="34" charset="-128"/>
              </a:rPr>
              <a:t>?</a:t>
            </a:r>
          </a:p>
          <a:p>
            <a:r>
              <a:rPr lang="de-DE" dirty="0" smtClean="0">
                <a:ea typeface="ＭＳ Ｐゴシック" pitchFamily="34" charset="-128"/>
              </a:rPr>
              <a:t>Wird der Inhalt der Website </a:t>
            </a:r>
            <a:r>
              <a:rPr lang="de-DE" b="1" dirty="0" smtClean="0">
                <a:ea typeface="ＭＳ Ｐゴシック" pitchFamily="34" charset="-128"/>
              </a:rPr>
              <a:t>regelmäßig kontrolliert</a:t>
            </a:r>
            <a:r>
              <a:rPr lang="de-DE" dirty="0" smtClean="0">
                <a:ea typeface="ＭＳ Ｐゴシック" pitchFamily="34" charset="-128"/>
              </a:rPr>
              <a:t>?</a:t>
            </a:r>
          </a:p>
          <a:p>
            <a:r>
              <a:rPr lang="de-DE" sz="2400" dirty="0">
                <a:ea typeface="ＭＳ Ｐゴシック" pitchFamily="34" charset="-128"/>
              </a:rPr>
              <a:t>Beinhaltet dieser Artikel so viel Werbung, dass diese vom Lesen des Artikels ablenkt?</a:t>
            </a:r>
          </a:p>
          <a:p>
            <a:endParaRPr lang="de-DE" dirty="0" smtClean="0">
              <a:ea typeface="ＭＳ Ｐゴシック" pitchFamily="34" charset="-128"/>
            </a:endParaRPr>
          </a:p>
          <a:p>
            <a:endParaRPr lang="de-DE" dirty="0" smtClean="0">
              <a:ea typeface="ＭＳ Ｐゴシック" pitchFamily="34" charset="-128"/>
            </a:endParaRPr>
          </a:p>
        </p:txBody>
      </p:sp>
      <p:sp>
        <p:nvSpPr>
          <p:cNvPr id="9220" name="Foliennummernplatzhalter 4"/>
          <p:cNvSpPr>
            <a:spLocks noGrp="1"/>
          </p:cNvSpPr>
          <p:nvPr>
            <p:ph type="sldNum" sz="quarter" idx="18"/>
          </p:nvPr>
        </p:nvSpPr>
        <p:spPr>
          <a:noFill/>
        </p:spPr>
        <p:txBody>
          <a:bodyPr/>
          <a:lstStyle/>
          <a:p>
            <a:fld id="{E8813474-9807-426A-BED5-8D02010DA9A6}" type="slidenum">
              <a:rPr lang="de-DE" smtClean="0">
                <a:ea typeface="ＭＳ Ｐゴシック" pitchFamily="34" charset="-128"/>
              </a:rPr>
              <a:pPr/>
              <a:t>52</a:t>
            </a:fld>
            <a:endParaRPr lang="de-DE" smtClean="0">
              <a:ea typeface="ＭＳ Ｐゴシック" pitchFamily="34" charset="-128"/>
            </a:endParaRPr>
          </a:p>
        </p:txBody>
      </p:sp>
    </p:spTree>
    <p:extLst>
      <p:ext uri="{BB962C8B-B14F-4D97-AF65-F5344CB8AC3E}">
        <p14:creationId xmlns:p14="http://schemas.microsoft.com/office/powerpoint/2010/main" val="344271811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9219">
                                            <p:txEl>
                                              <p:pRg st="0" end="0"/>
                                            </p:txEl>
                                          </p:spTgt>
                                        </p:tgtEl>
                                        <p:attrNameLst>
                                          <p:attrName>style.visibility</p:attrName>
                                        </p:attrNameLst>
                                      </p:cBhvr>
                                      <p:to>
                                        <p:strVal val="visible"/>
                                      </p:to>
                                    </p:set>
                                    <p:animEffect transition="in" filter="fade">
                                      <p:cBhvr>
                                        <p:cTn id="7" dur="2000"/>
                                        <p:tgtEl>
                                          <p:spTgt spid="9219">
                                            <p:txEl>
                                              <p:pRg st="0" end="0"/>
                                            </p:tx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nodeType="clickEffect">
                                  <p:stCondLst>
                                    <p:cond delay="0"/>
                                  </p:stCondLst>
                                  <p:childTnLst>
                                    <p:set>
                                      <p:cBhvr>
                                        <p:cTn id="11" dur="1" fill="hold">
                                          <p:stCondLst>
                                            <p:cond delay="0"/>
                                          </p:stCondLst>
                                        </p:cTn>
                                        <p:tgtEl>
                                          <p:spTgt spid="9219">
                                            <p:txEl>
                                              <p:pRg st="1" end="1"/>
                                            </p:txEl>
                                          </p:spTgt>
                                        </p:tgtEl>
                                        <p:attrNameLst>
                                          <p:attrName>style.visibility</p:attrName>
                                        </p:attrNameLst>
                                      </p:cBhvr>
                                      <p:to>
                                        <p:strVal val="visible"/>
                                      </p:to>
                                    </p:set>
                                    <p:animEffect transition="in" filter="fade">
                                      <p:cBhvr>
                                        <p:cTn id="12" dur="2000"/>
                                        <p:tgtEl>
                                          <p:spTgt spid="9219">
                                            <p:txEl>
                                              <p:pRg st="1" end="1"/>
                                            </p:tx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nodeType="clickEffect">
                                  <p:stCondLst>
                                    <p:cond delay="0"/>
                                  </p:stCondLst>
                                  <p:childTnLst>
                                    <p:set>
                                      <p:cBhvr>
                                        <p:cTn id="16" dur="1" fill="hold">
                                          <p:stCondLst>
                                            <p:cond delay="0"/>
                                          </p:stCondLst>
                                        </p:cTn>
                                        <p:tgtEl>
                                          <p:spTgt spid="9219">
                                            <p:txEl>
                                              <p:pRg st="2" end="2"/>
                                            </p:txEl>
                                          </p:spTgt>
                                        </p:tgtEl>
                                        <p:attrNameLst>
                                          <p:attrName>style.visibility</p:attrName>
                                        </p:attrNameLst>
                                      </p:cBhvr>
                                      <p:to>
                                        <p:strVal val="visible"/>
                                      </p:to>
                                    </p:set>
                                    <p:animEffect transition="in" filter="fade">
                                      <p:cBhvr>
                                        <p:cTn id="17" dur="2000"/>
                                        <p:tgtEl>
                                          <p:spTgt spid="9219">
                                            <p:txEl>
                                              <p:pRg st="2" end="2"/>
                                            </p:tx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nodeType="clickEffect">
                                  <p:stCondLst>
                                    <p:cond delay="0"/>
                                  </p:stCondLst>
                                  <p:childTnLst>
                                    <p:set>
                                      <p:cBhvr>
                                        <p:cTn id="21" dur="1" fill="hold">
                                          <p:stCondLst>
                                            <p:cond delay="0"/>
                                          </p:stCondLst>
                                        </p:cTn>
                                        <p:tgtEl>
                                          <p:spTgt spid="9219">
                                            <p:txEl>
                                              <p:pRg st="3" end="3"/>
                                            </p:txEl>
                                          </p:spTgt>
                                        </p:tgtEl>
                                        <p:attrNameLst>
                                          <p:attrName>style.visibility</p:attrName>
                                        </p:attrNameLst>
                                      </p:cBhvr>
                                      <p:to>
                                        <p:strVal val="visible"/>
                                      </p:to>
                                    </p:set>
                                    <p:animEffect transition="in" filter="fade">
                                      <p:cBhvr>
                                        <p:cTn id="22" dur="2000"/>
                                        <p:tgtEl>
                                          <p:spTgt spid="9219">
                                            <p:txEl>
                                              <p:pRg st="3" end="3"/>
                                            </p:tx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219">
                                            <p:txEl>
                                              <p:pRg st="4" end="4"/>
                                            </p:txEl>
                                          </p:spTgt>
                                        </p:tgtEl>
                                        <p:attrNameLst>
                                          <p:attrName>style.visibility</p:attrName>
                                        </p:attrNameLst>
                                      </p:cBhvr>
                                      <p:to>
                                        <p:strVal val="visible"/>
                                      </p:to>
                                    </p:set>
                                    <p:animEffect transition="in" filter="fade">
                                      <p:cBhvr>
                                        <p:cTn id="27" dur="2000"/>
                                        <p:tgtEl>
                                          <p:spTgt spid="9219">
                                            <p:txEl>
                                              <p:pRg st="4" end="4"/>
                                            </p:tx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nodeType="clickEffect">
                                  <p:stCondLst>
                                    <p:cond delay="0"/>
                                  </p:stCondLst>
                                  <p:childTnLst>
                                    <p:set>
                                      <p:cBhvr>
                                        <p:cTn id="31" dur="1" fill="hold">
                                          <p:stCondLst>
                                            <p:cond delay="0"/>
                                          </p:stCondLst>
                                        </p:cTn>
                                        <p:tgtEl>
                                          <p:spTgt spid="9219">
                                            <p:txEl>
                                              <p:pRg st="5" end="5"/>
                                            </p:txEl>
                                          </p:spTgt>
                                        </p:tgtEl>
                                        <p:attrNameLst>
                                          <p:attrName>style.visibility</p:attrName>
                                        </p:attrNameLst>
                                      </p:cBhvr>
                                      <p:to>
                                        <p:strVal val="visible"/>
                                      </p:to>
                                    </p:set>
                                    <p:animEffect transition="in" filter="fade">
                                      <p:cBhvr>
                                        <p:cTn id="32" dur="2000"/>
                                        <p:tgtEl>
                                          <p:spTgt spid="9219">
                                            <p:txEl>
                                              <p:pRg st="5" end="5"/>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2400" dirty="0" smtClean="0"/>
              <a:t>Grundlagen</a:t>
            </a:r>
            <a:endParaRPr lang="de-DE" dirty="0"/>
          </a:p>
        </p:txBody>
      </p:sp>
      <p:sp>
        <p:nvSpPr>
          <p:cNvPr id="3" name="Inhaltsplatzhalter 2"/>
          <p:cNvSpPr>
            <a:spLocks noGrp="1"/>
          </p:cNvSpPr>
          <p:nvPr>
            <p:ph sz="quarter" idx="16"/>
          </p:nvPr>
        </p:nvSpPr>
        <p:spPr/>
        <p:txBody>
          <a:bodyPr>
            <a:normAutofit/>
          </a:bodyPr>
          <a:lstStyle/>
          <a:p>
            <a:pPr lvl="0"/>
            <a:r>
              <a:rPr lang="de-DE" sz="2400" dirty="0" smtClean="0"/>
              <a:t>guter Text für Suchmaschinen </a:t>
            </a:r>
            <a:r>
              <a:rPr lang="de-DE" sz="2400" u="sng" dirty="0" smtClean="0"/>
              <a:t>und</a:t>
            </a:r>
            <a:r>
              <a:rPr lang="de-DE" sz="2400" dirty="0" smtClean="0"/>
              <a:t> Benutzer ...</a:t>
            </a:r>
          </a:p>
          <a:p>
            <a:pPr lvl="1"/>
            <a:r>
              <a:rPr lang="de-DE" dirty="0" smtClean="0"/>
              <a:t>ist übersichtlich </a:t>
            </a:r>
            <a:r>
              <a:rPr lang="de-DE" b="1" dirty="0" smtClean="0"/>
              <a:t>gegliedert </a:t>
            </a:r>
          </a:p>
          <a:p>
            <a:pPr lvl="1"/>
            <a:r>
              <a:rPr lang="de-DE" dirty="0" smtClean="0"/>
              <a:t>Entscheidende Aussagen in den </a:t>
            </a:r>
            <a:r>
              <a:rPr lang="de-DE" b="1" dirty="0" smtClean="0"/>
              <a:t>Vordergrund</a:t>
            </a:r>
          </a:p>
          <a:p>
            <a:pPr lvl="1"/>
            <a:r>
              <a:rPr lang="de-DE" dirty="0" smtClean="0"/>
              <a:t>ist </a:t>
            </a:r>
            <a:r>
              <a:rPr lang="de-DE" b="1" dirty="0" smtClean="0"/>
              <a:t>einfach</a:t>
            </a:r>
            <a:r>
              <a:rPr lang="de-DE" dirty="0" smtClean="0"/>
              <a:t> zu verstehen</a:t>
            </a:r>
          </a:p>
          <a:p>
            <a:pPr lvl="1"/>
            <a:r>
              <a:rPr lang="de-DE" dirty="0" smtClean="0"/>
              <a:t>geht sparsam mit Adjektiven, Metaphern + Füllwörtern um</a:t>
            </a:r>
          </a:p>
          <a:p>
            <a:pPr lvl="1"/>
            <a:r>
              <a:rPr lang="de-DE" dirty="0" smtClean="0"/>
              <a:t>ist grammatikalisch und orthografisch korrekt formuliert</a:t>
            </a:r>
          </a:p>
          <a:p>
            <a:pPr lvl="1"/>
            <a:r>
              <a:rPr lang="de-DE" dirty="0" smtClean="0"/>
              <a:t>ist wahr, sinnvoll und dezent</a:t>
            </a:r>
          </a:p>
          <a:p>
            <a:pPr lvl="1"/>
            <a:r>
              <a:rPr lang="de-DE" dirty="0" smtClean="0"/>
              <a:t>macht Lust auf mehr…</a:t>
            </a:r>
          </a:p>
        </p:txBody>
      </p:sp>
      <p:sp>
        <p:nvSpPr>
          <p:cNvPr id="4" name="Datumsplatzhalter 3"/>
          <p:cNvSpPr>
            <a:spLocks noGrp="1"/>
          </p:cNvSpPr>
          <p:nvPr>
            <p:ph type="dt" sz="half" idx="17"/>
          </p:nvPr>
        </p:nvSpPr>
        <p:spPr/>
        <p:txBody>
          <a:bodyPr/>
          <a:lstStyle/>
          <a:p>
            <a:pPr>
              <a:defRPr/>
            </a:pPr>
            <a:fld id="{95919031-71B1-414B-88DE-2F0130B157C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308529821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Grundlagen</a:t>
            </a:r>
            <a:endParaRPr lang="de-DE" dirty="0"/>
          </a:p>
        </p:txBody>
      </p:sp>
      <p:sp>
        <p:nvSpPr>
          <p:cNvPr id="3" name="Inhaltsplatzhalter 2"/>
          <p:cNvSpPr>
            <a:spLocks noGrp="1"/>
          </p:cNvSpPr>
          <p:nvPr>
            <p:ph sz="quarter" idx="16"/>
          </p:nvPr>
        </p:nvSpPr>
        <p:spPr/>
        <p:txBody>
          <a:bodyPr>
            <a:normAutofit/>
          </a:bodyPr>
          <a:lstStyle/>
          <a:p>
            <a:r>
              <a:rPr lang="de-DE" dirty="0" smtClean="0"/>
              <a:t>kein </a:t>
            </a:r>
            <a:r>
              <a:rPr lang="de-DE" dirty="0" err="1" smtClean="0"/>
              <a:t>Spamming</a:t>
            </a:r>
            <a:endParaRPr lang="de-DE" dirty="0" smtClean="0"/>
          </a:p>
          <a:p>
            <a:r>
              <a:rPr lang="de-DE" dirty="0" smtClean="0"/>
              <a:t>Inhalte regelmäßig aktualisieren</a:t>
            </a:r>
          </a:p>
          <a:p>
            <a:r>
              <a:rPr lang="de-DE" dirty="0" smtClean="0"/>
              <a:t>die richtigen Schlüsselwörter nutzen</a:t>
            </a:r>
          </a:p>
          <a:p>
            <a:r>
              <a:rPr lang="de-DE" dirty="0" smtClean="0"/>
              <a:t>eigenes Suchverhalten beobachten</a:t>
            </a:r>
          </a:p>
          <a:p>
            <a:r>
              <a:rPr lang="de-DE" dirty="0" smtClean="0"/>
              <a:t>auf Rechtschreibung achten</a:t>
            </a:r>
          </a:p>
          <a:p>
            <a:r>
              <a:rPr lang="de-DE" dirty="0" smtClean="0"/>
              <a:t>kurze, präzise (Zwischen-)Überschriften verwenden</a:t>
            </a:r>
          </a:p>
          <a:p>
            <a:r>
              <a:rPr lang="de-DE" dirty="0" smtClean="0"/>
              <a:t>Links sinnvoll nutzen</a:t>
            </a:r>
          </a:p>
          <a:p>
            <a:endParaRPr lang="de-DE" dirty="0" smtClean="0"/>
          </a:p>
          <a:p>
            <a:r>
              <a:rPr lang="de-DE" dirty="0" smtClean="0"/>
              <a:t>Facebook und </a:t>
            </a:r>
            <a:r>
              <a:rPr lang="de-DE" dirty="0" err="1" smtClean="0"/>
              <a:t>Twitter</a:t>
            </a:r>
            <a:r>
              <a:rPr lang="de-DE" dirty="0" smtClean="0"/>
              <a:t> nutzen, um Links zu verbreiten</a:t>
            </a:r>
          </a:p>
        </p:txBody>
      </p:sp>
      <p:sp>
        <p:nvSpPr>
          <p:cNvPr id="4" name="Datumsplatzhalter 3"/>
          <p:cNvSpPr>
            <a:spLocks noGrp="1"/>
          </p:cNvSpPr>
          <p:nvPr>
            <p:ph type="dt" sz="half" idx="17"/>
          </p:nvPr>
        </p:nvSpPr>
        <p:spPr/>
        <p:txBody>
          <a:bodyPr/>
          <a:lstStyle/>
          <a:p>
            <a:pPr>
              <a:defRPr/>
            </a:pPr>
            <a:fld id="{DAF7B829-591F-4DB1-B08D-1B8C13B4070A}"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54</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572260217"/>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effectLst/>
                <a:latin typeface="+mj-lt"/>
                <a:ea typeface="+mj-ea"/>
                <a:cs typeface="+mj-cs"/>
              </a:rPr>
              <a:t>Beispiele</a:t>
            </a:r>
            <a:endParaRPr lang="de-DE" dirty="0"/>
          </a:p>
        </p:txBody>
      </p:sp>
      <p:sp>
        <p:nvSpPr>
          <p:cNvPr id="3" name="Inhaltsplatzhalter 2"/>
          <p:cNvSpPr>
            <a:spLocks noGrp="1"/>
          </p:cNvSpPr>
          <p:nvPr>
            <p:ph sz="quarter" idx="16"/>
          </p:nvPr>
        </p:nvSpPr>
        <p:spPr/>
        <p:txBody>
          <a:bodyPr/>
          <a:lstStyle/>
          <a:p>
            <a:r>
              <a:rPr lang="de-DE" dirty="0" smtClean="0"/>
              <a:t>Google Suche nach „</a:t>
            </a:r>
            <a:r>
              <a:rPr lang="de-DE" dirty="0" err="1" smtClean="0">
                <a:hlinkClick r:id="rId3"/>
              </a:rPr>
              <a:t>business</a:t>
            </a:r>
            <a:r>
              <a:rPr lang="de-DE" dirty="0" smtClean="0">
                <a:hlinkClick r:id="rId3"/>
              </a:rPr>
              <a:t> </a:t>
            </a:r>
            <a:r>
              <a:rPr lang="de-DE" dirty="0" err="1" smtClean="0">
                <a:hlinkClick r:id="rId3"/>
              </a:rPr>
              <a:t>hemd</a:t>
            </a:r>
            <a:r>
              <a:rPr lang="de-DE" dirty="0" smtClean="0">
                <a:hlinkClick r:id="rId3"/>
              </a:rPr>
              <a:t> blau</a:t>
            </a:r>
            <a:r>
              <a:rPr lang="de-DE" dirty="0" smtClean="0"/>
              <a:t>“</a:t>
            </a:r>
          </a:p>
        </p:txBody>
      </p:sp>
      <p:sp>
        <p:nvSpPr>
          <p:cNvPr id="4" name="Datumsplatzhalter 3"/>
          <p:cNvSpPr>
            <a:spLocks noGrp="1"/>
          </p:cNvSpPr>
          <p:nvPr>
            <p:ph type="dt" sz="half" idx="17"/>
          </p:nvPr>
        </p:nvSpPr>
        <p:spPr/>
        <p:txBody>
          <a:bodyPr/>
          <a:lstStyle/>
          <a:p>
            <a:pPr>
              <a:defRPr/>
            </a:pPr>
            <a:fld id="{6853BEB4-FAC7-4751-AEF3-3040FBDDA356}"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55</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grpSp>
        <p:nvGrpSpPr>
          <p:cNvPr id="10" name="Gruppieren 9"/>
          <p:cNvGrpSpPr/>
          <p:nvPr/>
        </p:nvGrpSpPr>
        <p:grpSpPr>
          <a:xfrm>
            <a:off x="1259632" y="2060848"/>
            <a:ext cx="6965984" cy="4248472"/>
            <a:chOff x="682403" y="1268760"/>
            <a:chExt cx="7735380" cy="4717718"/>
          </a:xfrm>
        </p:grpSpPr>
        <p:pic>
          <p:nvPicPr>
            <p:cNvPr id="8" name="Grafik 7" descr="Bildschirmausschnitt"/>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82403" y="1268760"/>
              <a:ext cx="7735380" cy="3515216"/>
            </a:xfrm>
            <a:prstGeom prst="rect">
              <a:avLst/>
            </a:prstGeom>
          </p:spPr>
        </p:pic>
        <p:pic>
          <p:nvPicPr>
            <p:cNvPr id="9" name="Grafik 8" descr="Bildschirmausschnitt"/>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2219283" y="5005266"/>
              <a:ext cx="5449061" cy="981212"/>
            </a:xfrm>
            <a:prstGeom prst="rect">
              <a:avLst/>
            </a:prstGeom>
          </p:spPr>
        </p:pic>
      </p:grpSp>
      <p:sp>
        <p:nvSpPr>
          <p:cNvPr id="11" name="Textfeld 10"/>
          <p:cNvSpPr txBox="1"/>
          <p:nvPr/>
        </p:nvSpPr>
        <p:spPr>
          <a:xfrm>
            <a:off x="8414816" y="2780928"/>
            <a:ext cx="674896" cy="584775"/>
          </a:xfrm>
          <a:prstGeom prst="rect">
            <a:avLst/>
          </a:prstGeom>
          <a:noFill/>
        </p:spPr>
        <p:txBody>
          <a:bodyPr wrap="square" rtlCol="0">
            <a:spAutoFit/>
          </a:bodyPr>
          <a:lstStyle/>
          <a:p>
            <a:r>
              <a:rPr lang="de-DE" sz="3200" dirty="0" smtClean="0">
                <a:sym typeface="Wingdings" pitchFamily="2" charset="2"/>
              </a:rPr>
              <a:t></a:t>
            </a:r>
            <a:endParaRPr lang="de-DE" sz="3200" dirty="0"/>
          </a:p>
        </p:txBody>
      </p:sp>
      <p:sp>
        <p:nvSpPr>
          <p:cNvPr id="12" name="Textfeld 11"/>
          <p:cNvSpPr txBox="1"/>
          <p:nvPr/>
        </p:nvSpPr>
        <p:spPr>
          <a:xfrm>
            <a:off x="8414816" y="5424226"/>
            <a:ext cx="765696" cy="584775"/>
          </a:xfrm>
          <a:prstGeom prst="rect">
            <a:avLst/>
          </a:prstGeom>
          <a:noFill/>
        </p:spPr>
        <p:txBody>
          <a:bodyPr wrap="square" rtlCol="0">
            <a:spAutoFit/>
          </a:bodyPr>
          <a:lstStyle/>
          <a:p>
            <a:r>
              <a:rPr lang="de-DE" sz="3200" dirty="0" smtClean="0">
                <a:sym typeface="Wingdings" pitchFamily="2" charset="2"/>
              </a:rPr>
              <a:t></a:t>
            </a:r>
            <a:endParaRPr lang="de-DE" sz="3200" dirty="0"/>
          </a:p>
        </p:txBody>
      </p:sp>
    </p:spTree>
    <p:extLst>
      <p:ext uri="{BB962C8B-B14F-4D97-AF65-F5344CB8AC3E}">
        <p14:creationId xmlns:p14="http://schemas.microsoft.com/office/powerpoint/2010/main" val="2553311821"/>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Beispiele</a:t>
            </a:r>
            <a:endParaRPr lang="de-DE" dirty="0"/>
          </a:p>
        </p:txBody>
      </p:sp>
      <p:sp>
        <p:nvSpPr>
          <p:cNvPr id="3" name="Inhaltsplatzhalter 2"/>
          <p:cNvSpPr>
            <a:spLocks noGrp="1"/>
          </p:cNvSpPr>
          <p:nvPr>
            <p:ph sz="quarter" idx="16"/>
          </p:nvPr>
        </p:nvSpPr>
        <p:spPr/>
        <p:txBody>
          <a:bodyPr/>
          <a:lstStyle/>
          <a:p>
            <a:r>
              <a:rPr lang="de-DE" dirty="0" smtClean="0"/>
              <a:t>Google Suche nach „</a:t>
            </a:r>
            <a:r>
              <a:rPr lang="de-DE" dirty="0" err="1" smtClean="0">
                <a:hlinkClick r:id="rId2"/>
              </a:rPr>
              <a:t>anlage</a:t>
            </a:r>
            <a:r>
              <a:rPr lang="de-DE" dirty="0" smtClean="0">
                <a:hlinkClick r:id="rId2"/>
              </a:rPr>
              <a:t> </a:t>
            </a:r>
            <a:r>
              <a:rPr lang="de-DE" dirty="0" err="1" smtClean="0">
                <a:hlinkClick r:id="rId2"/>
              </a:rPr>
              <a:t>beschichtung</a:t>
            </a:r>
            <a:r>
              <a:rPr lang="de-DE" dirty="0" smtClean="0">
                <a:hlinkClick r:id="rId2"/>
              </a:rPr>
              <a:t> </a:t>
            </a:r>
            <a:r>
              <a:rPr lang="de-DE" dirty="0" err="1" smtClean="0">
                <a:hlinkClick r:id="rId2"/>
              </a:rPr>
              <a:t>stahlrohr</a:t>
            </a:r>
            <a:r>
              <a:rPr lang="de-DE" dirty="0" smtClean="0">
                <a:hlinkClick r:id="rId2"/>
              </a:rPr>
              <a:t> </a:t>
            </a:r>
            <a:r>
              <a:rPr lang="de-DE" dirty="0" err="1" smtClean="0">
                <a:hlinkClick r:id="rId2"/>
              </a:rPr>
              <a:t>korrosionsschutz</a:t>
            </a:r>
            <a:r>
              <a:rPr lang="de-DE" dirty="0" smtClean="0"/>
              <a:t>“</a:t>
            </a:r>
            <a:endParaRPr lang="de-DE" dirty="0"/>
          </a:p>
        </p:txBody>
      </p:sp>
      <p:sp>
        <p:nvSpPr>
          <p:cNvPr id="4" name="Datumsplatzhalter 3"/>
          <p:cNvSpPr>
            <a:spLocks noGrp="1"/>
          </p:cNvSpPr>
          <p:nvPr>
            <p:ph type="dt" sz="half" idx="17"/>
          </p:nvPr>
        </p:nvSpPr>
        <p:spPr/>
        <p:txBody>
          <a:bodyPr/>
          <a:lstStyle/>
          <a:p>
            <a:pPr>
              <a:defRPr/>
            </a:pPr>
            <a:fld id="{5151D9CA-5102-46C0-9B6A-ACBAF52638FA}"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56</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Grafik 6" descr="Bildschirmausschnitt"/>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56757" y="2420888"/>
            <a:ext cx="7230485" cy="3848637"/>
          </a:xfrm>
          <a:prstGeom prst="rect">
            <a:avLst/>
          </a:prstGeom>
        </p:spPr>
      </p:pic>
    </p:spTree>
    <p:extLst>
      <p:ext uri="{BB962C8B-B14F-4D97-AF65-F5344CB8AC3E}">
        <p14:creationId xmlns:p14="http://schemas.microsoft.com/office/powerpoint/2010/main" val="270985033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Checkliste: Seitentitel</a:t>
            </a:r>
            <a:endParaRPr lang="de-DE" dirty="0"/>
          </a:p>
        </p:txBody>
      </p:sp>
      <p:sp>
        <p:nvSpPr>
          <p:cNvPr id="3" name="Inhaltsplatzhalter 2"/>
          <p:cNvSpPr>
            <a:spLocks noGrp="1"/>
          </p:cNvSpPr>
          <p:nvPr>
            <p:ph sz="quarter" idx="16"/>
          </p:nvPr>
        </p:nvSpPr>
        <p:spPr/>
        <p:txBody>
          <a:bodyPr/>
          <a:lstStyle/>
          <a:p>
            <a:r>
              <a:rPr lang="de-DE" dirty="0" smtClean="0"/>
              <a:t>jede Seite hat einen Seitentitel</a:t>
            </a:r>
          </a:p>
          <a:p>
            <a:r>
              <a:rPr lang="de-DE" dirty="0" smtClean="0"/>
              <a:t>Länge beträgt max. 50 Zeichen </a:t>
            </a:r>
            <a:r>
              <a:rPr lang="de-DE" sz="2600" baseline="0" dirty="0" smtClean="0">
                <a:solidFill>
                  <a:srgbClr val="4C5A52"/>
                </a:solidFill>
                <a:effectLst/>
                <a:latin typeface="+mn-lt"/>
                <a:ea typeface="+mn-ea"/>
                <a:cs typeface="+mn-cs"/>
              </a:rPr>
              <a:t>inklusive Leerzeichen</a:t>
            </a:r>
            <a:endParaRPr lang="de-DE" dirty="0" smtClean="0"/>
          </a:p>
          <a:p>
            <a:r>
              <a:rPr lang="de-DE" dirty="0" smtClean="0"/>
              <a:t>Seitentitel beschreibt den Inhalt der Seite</a:t>
            </a:r>
          </a:p>
          <a:p>
            <a:pPr marL="342900" marR="0" indent="-342900" algn="l" defTabSz="914400" rtl="0" eaLnBrk="1" fontAlgn="base" latinLnBrk="0" hangingPunct="1">
              <a:lnSpc>
                <a:spcPct val="100000"/>
              </a:lnSpc>
              <a:spcBef>
                <a:spcPts val="600"/>
              </a:spcBef>
              <a:spcAft>
                <a:spcPct val="0"/>
              </a:spcAft>
              <a:buClr>
                <a:srgbClr val="DDDD39"/>
              </a:buClr>
              <a:buSzPct val="90000"/>
              <a:buFont typeface="Wingdings 2" pitchFamily="18" charset="2"/>
              <a:buChar char=""/>
              <a:tabLst/>
              <a:defRPr/>
            </a:pPr>
            <a:r>
              <a:rPr lang="de-DE" sz="2600" baseline="0" dirty="0" smtClean="0">
                <a:solidFill>
                  <a:srgbClr val="4C5A52"/>
                </a:solidFill>
                <a:effectLst/>
                <a:latin typeface="+mn-lt"/>
                <a:ea typeface="+mn-ea"/>
                <a:cs typeface="+mn-cs"/>
              </a:rPr>
              <a:t>Seitentitel liegt in jeder Sprache vor</a:t>
            </a:r>
            <a:endParaRPr lang="de-DE" sz="2600" dirty="0" smtClean="0">
              <a:effectLst/>
            </a:endParaRPr>
          </a:p>
          <a:p>
            <a:endParaRPr lang="de-DE" dirty="0" smtClean="0"/>
          </a:p>
          <a:p>
            <a:r>
              <a:rPr lang="de-DE" dirty="0" smtClean="0"/>
              <a:t>Seitentitel</a:t>
            </a:r>
            <a:r>
              <a:rPr lang="de-DE" baseline="0" dirty="0" smtClean="0"/>
              <a:t> taucht als Überschrift der Suchergebnisse auf</a:t>
            </a:r>
          </a:p>
        </p:txBody>
      </p:sp>
      <p:sp>
        <p:nvSpPr>
          <p:cNvPr id="4" name="Datumsplatzhalter 3"/>
          <p:cNvSpPr>
            <a:spLocks noGrp="1"/>
          </p:cNvSpPr>
          <p:nvPr>
            <p:ph type="dt" sz="half" idx="17"/>
          </p:nvPr>
        </p:nvSpPr>
        <p:spPr/>
        <p:txBody>
          <a:bodyPr/>
          <a:lstStyle/>
          <a:p>
            <a:pPr>
              <a:defRPr/>
            </a:pPr>
            <a:fld id="{73A14774-E716-4F0B-9D25-AB1AF6A98515}"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57</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2050"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242919" y="4869160"/>
            <a:ext cx="5934865" cy="1120899"/>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3816653586"/>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Checkliste: Meta-Kurzbeschreibung</a:t>
            </a:r>
            <a:endParaRPr lang="de-DE" dirty="0"/>
          </a:p>
        </p:txBody>
      </p:sp>
      <p:sp>
        <p:nvSpPr>
          <p:cNvPr id="3" name="Inhaltsplatzhalter 2"/>
          <p:cNvSpPr>
            <a:spLocks noGrp="1"/>
          </p:cNvSpPr>
          <p:nvPr>
            <p:ph sz="quarter" idx="16"/>
          </p:nvPr>
        </p:nvSpPr>
        <p:spPr/>
        <p:txBody>
          <a:bodyPr>
            <a:normAutofit/>
          </a:bodyPr>
          <a:lstStyle/>
          <a:p>
            <a:r>
              <a:rPr lang="de-DE" dirty="0" smtClean="0"/>
              <a:t>Steh nicht im Seiteninhalt - nur für Suchmaschinen</a:t>
            </a:r>
            <a:endParaRPr lang="de-DE" baseline="0" dirty="0" smtClean="0"/>
          </a:p>
          <a:p>
            <a:r>
              <a:rPr lang="de-DE" baseline="0" dirty="0" smtClean="0"/>
              <a:t>Länge beträgt maximal 140 Zeichen</a:t>
            </a:r>
          </a:p>
          <a:p>
            <a:r>
              <a:rPr lang="de-DE" baseline="0" dirty="0" smtClean="0"/>
              <a:t>Schlagwörter verwenden</a:t>
            </a:r>
          </a:p>
          <a:p>
            <a:r>
              <a:rPr lang="de-DE" baseline="0" dirty="0" smtClean="0"/>
              <a:t>Kurz und aussagekräftig</a:t>
            </a:r>
          </a:p>
          <a:p>
            <a:r>
              <a:rPr lang="de-DE" baseline="0" dirty="0" smtClean="0"/>
              <a:t>Interesse am Inhalt der Seite wecken</a:t>
            </a:r>
          </a:p>
          <a:p>
            <a:endParaRPr lang="de-DE" baseline="0" dirty="0" smtClean="0"/>
          </a:p>
          <a:p>
            <a:r>
              <a:rPr lang="de-DE" dirty="0" smtClean="0"/>
              <a:t>Taucht </a:t>
            </a:r>
            <a:r>
              <a:rPr lang="de-DE" baseline="0" dirty="0" smtClean="0"/>
              <a:t>in den Suchergebnissen auf:</a:t>
            </a:r>
          </a:p>
        </p:txBody>
      </p:sp>
      <p:sp>
        <p:nvSpPr>
          <p:cNvPr id="4" name="Datumsplatzhalter 3"/>
          <p:cNvSpPr>
            <a:spLocks noGrp="1"/>
          </p:cNvSpPr>
          <p:nvPr>
            <p:ph type="dt" sz="half" idx="17"/>
          </p:nvPr>
        </p:nvSpPr>
        <p:spPr/>
        <p:txBody>
          <a:bodyPr/>
          <a:lstStyle/>
          <a:p>
            <a:pPr>
              <a:defRPr/>
            </a:pPr>
            <a:fld id="{5950A83E-2D61-444F-A6DA-A12D9BF3FD94}"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58</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1026" name="Picture 2"/>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1187624" y="4869160"/>
            <a:ext cx="5553602" cy="1048891"/>
          </a:xfrm>
          <a:prstGeom prst="rect">
            <a:avLst/>
          </a:prstGeom>
          <a:noFill/>
          <a:ln>
            <a:noFill/>
          </a:ln>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Lst>
        </p:spPr>
      </p:pic>
    </p:spTree>
    <p:extLst>
      <p:ext uri="{BB962C8B-B14F-4D97-AF65-F5344CB8AC3E}">
        <p14:creationId xmlns:p14="http://schemas.microsoft.com/office/powerpoint/2010/main" val="265263584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4338" name="Titel 1"/>
          <p:cNvSpPr>
            <a:spLocks noGrp="1"/>
          </p:cNvSpPr>
          <p:nvPr>
            <p:ph type="title" idx="4294967295"/>
          </p:nvPr>
        </p:nvSpPr>
        <p:spPr>
          <a:xfrm>
            <a:off x="803275" y="374650"/>
            <a:ext cx="4560888" cy="914400"/>
          </a:xfrm>
        </p:spPr>
        <p:txBody>
          <a:bodyPr/>
          <a:lstStyle/>
          <a:p>
            <a:pPr eaLnBrk="1" hangingPunct="1"/>
            <a:r>
              <a:rPr lang="de-DE" smtClean="0">
                <a:ea typeface="ＭＳ Ｐゴシック" pitchFamily="34" charset="-128"/>
              </a:rPr>
              <a:t>Keywords</a:t>
            </a:r>
          </a:p>
        </p:txBody>
      </p:sp>
      <p:sp>
        <p:nvSpPr>
          <p:cNvPr id="10243" name="Inhaltsplatzhalter 2"/>
          <p:cNvSpPr>
            <a:spLocks noGrp="1"/>
          </p:cNvSpPr>
          <p:nvPr>
            <p:ph sz="quarter" idx="4294967295"/>
          </p:nvPr>
        </p:nvSpPr>
        <p:spPr bwMode="auto">
          <a:xfrm>
            <a:off x="755650" y="1557338"/>
            <a:ext cx="7200900" cy="4448175"/>
          </a:xfrm>
          <a:prstGeom prst="rect">
            <a:avLst/>
          </a:prstGeom>
          <a:extLst/>
        </p:spPr>
        <p:txBody>
          <a:bodyPr tIns="0" bIns="0"/>
          <a:lstStyle/>
          <a:p>
            <a:pPr>
              <a:lnSpc>
                <a:spcPct val="80000"/>
              </a:lnSpc>
              <a:defRPr/>
            </a:pPr>
            <a:r>
              <a:rPr lang="de-DE" b="1" dirty="0" smtClean="0">
                <a:ea typeface="ＭＳ Ｐゴシック" pitchFamily="34" charset="-128"/>
              </a:rPr>
              <a:t>Schlüsselwörter</a:t>
            </a:r>
            <a:r>
              <a:rPr lang="de-DE" dirty="0" smtClean="0">
                <a:ea typeface="ＭＳ Ｐゴシック" pitchFamily="34" charset="-128"/>
              </a:rPr>
              <a:t>, die den Inhalt Ihrer Website beschreiben</a:t>
            </a:r>
          </a:p>
          <a:p>
            <a:pPr lvl="1">
              <a:lnSpc>
                <a:spcPct val="80000"/>
              </a:lnSpc>
              <a:buFont typeface="Wingdings 2" pitchFamily="18" charset="2"/>
              <a:buChar char=""/>
              <a:defRPr/>
            </a:pPr>
            <a:r>
              <a:rPr lang="de-DE" dirty="0" smtClean="0">
                <a:ea typeface="ＭＳ Ｐゴシック" pitchFamily="34" charset="-128"/>
              </a:rPr>
              <a:t>1 bis 3 </a:t>
            </a:r>
            <a:r>
              <a:rPr lang="de-DE" dirty="0" err="1" smtClean="0">
                <a:ea typeface="ＭＳ Ｐゴシック" pitchFamily="34" charset="-128"/>
              </a:rPr>
              <a:t>Keywords</a:t>
            </a:r>
            <a:r>
              <a:rPr lang="de-DE" dirty="0" smtClean="0">
                <a:ea typeface="ＭＳ Ｐゴシック" pitchFamily="34" charset="-128"/>
              </a:rPr>
              <a:t> pro Text</a:t>
            </a:r>
          </a:p>
          <a:p>
            <a:pPr eaLnBrk="1" hangingPunct="1">
              <a:lnSpc>
                <a:spcPct val="80000"/>
              </a:lnSpc>
              <a:buFont typeface="Wingdings 2" pitchFamily="18" charset="2"/>
              <a:buChar char=""/>
              <a:defRPr/>
            </a:pPr>
            <a:endParaRPr lang="de-DE" dirty="0" smtClean="0">
              <a:ea typeface="ＭＳ Ｐゴシック" pitchFamily="34" charset="-128"/>
            </a:endParaRPr>
          </a:p>
          <a:p>
            <a:r>
              <a:rPr lang="de-DE" dirty="0"/>
              <a:t>Wörter, die im </a:t>
            </a:r>
            <a:r>
              <a:rPr lang="de-DE" b="1" dirty="0"/>
              <a:t>Titel</a:t>
            </a:r>
            <a:r>
              <a:rPr lang="de-DE" dirty="0"/>
              <a:t> als auch in der </a:t>
            </a:r>
            <a:r>
              <a:rPr lang="de-DE" b="1" dirty="0"/>
              <a:t>Kurzbeschreibung</a:t>
            </a:r>
            <a:r>
              <a:rPr lang="de-DE" dirty="0"/>
              <a:t> und am </a:t>
            </a:r>
            <a:r>
              <a:rPr lang="de-DE" b="1" dirty="0"/>
              <a:t>Anfang des Inhalts </a:t>
            </a:r>
            <a:r>
              <a:rPr lang="de-DE" dirty="0"/>
              <a:t>vorkommen, werden höher </a:t>
            </a:r>
            <a:r>
              <a:rPr lang="de-DE" dirty="0" smtClean="0"/>
              <a:t>bewertet</a:t>
            </a:r>
          </a:p>
          <a:p>
            <a:endParaRPr lang="de-DE" dirty="0">
              <a:ea typeface="ＭＳ Ｐゴシック" pitchFamily="34" charset="-128"/>
            </a:endParaRPr>
          </a:p>
          <a:p>
            <a:r>
              <a:rPr lang="de-DE" dirty="0" smtClean="0">
                <a:ea typeface="ＭＳ Ｐゴシック" pitchFamily="34" charset="-128"/>
              </a:rPr>
              <a:t>Schlüsselwörter gezielt oft einsetzen ohne zu übertreiben</a:t>
            </a:r>
            <a:endParaRPr lang="de-DE" dirty="0">
              <a:ea typeface="ＭＳ Ｐゴシック" pitchFamily="34" charset="-128"/>
            </a:endParaRPr>
          </a:p>
          <a:p>
            <a:pPr marL="457200" lvl="1" indent="0" eaLnBrk="1" hangingPunct="1">
              <a:lnSpc>
                <a:spcPct val="80000"/>
              </a:lnSpc>
              <a:buFont typeface="Wingdings" pitchFamily="2" charset="2"/>
              <a:buNone/>
              <a:defRPr/>
            </a:pPr>
            <a:endParaRPr lang="de-DE" dirty="0" smtClean="0">
              <a:ea typeface="ＭＳ Ｐゴシック" pitchFamily="34" charset="-128"/>
            </a:endParaRPr>
          </a:p>
          <a:p>
            <a:pPr lvl="1" eaLnBrk="1" hangingPunct="1">
              <a:lnSpc>
                <a:spcPct val="80000"/>
              </a:lnSpc>
              <a:buFont typeface="Wingdings 2" pitchFamily="18" charset="2"/>
              <a:buChar char=""/>
              <a:defRPr/>
            </a:pPr>
            <a:endParaRPr lang="de-DE" dirty="0" smtClean="0">
              <a:ea typeface="ＭＳ Ｐゴシック" pitchFamily="34" charset="-128"/>
            </a:endParaRPr>
          </a:p>
        </p:txBody>
      </p:sp>
      <p:sp>
        <p:nvSpPr>
          <p:cNvPr id="14340" name="Datumsplatzhalter 3"/>
          <p:cNvSpPr txBox="1">
            <a:spLocks noGrp="1"/>
          </p:cNvSpPr>
          <p:nvPr/>
        </p:nvSpPr>
        <p:spPr bwMode="auto">
          <a:xfrm>
            <a:off x="7531100" y="6432550"/>
            <a:ext cx="1181100" cy="425450"/>
          </a:xfrm>
          <a:prstGeom prst="rect">
            <a:avLst/>
          </a:prstGeom>
          <a:noFill/>
          <a:ln w="9525">
            <a:noFill/>
            <a:miter lim="800000"/>
            <a:headEnd/>
            <a:tailEnd/>
          </a:ln>
        </p:spPr>
        <p:txBody>
          <a:bodyPr lIns="0" tIns="0" rIns="0" bIns="0" anchor="ctr"/>
          <a:lstStyle/>
          <a:p>
            <a:endParaRPr lang="de-DE" sz="1200">
              <a:solidFill>
                <a:srgbClr val="4C5A52"/>
              </a:solidFill>
              <a:latin typeface="Futura itao" pitchFamily="2" charset="0"/>
            </a:endParaRPr>
          </a:p>
        </p:txBody>
      </p:sp>
      <p:sp>
        <p:nvSpPr>
          <p:cNvPr id="14341" name="Foliennummernplatzhalter 4"/>
          <p:cNvSpPr txBox="1">
            <a:spLocks noGrp="1"/>
          </p:cNvSpPr>
          <p:nvPr/>
        </p:nvSpPr>
        <p:spPr bwMode="auto">
          <a:xfrm>
            <a:off x="8712200" y="6432550"/>
            <a:ext cx="431800" cy="425450"/>
          </a:xfrm>
          <a:prstGeom prst="rect">
            <a:avLst/>
          </a:prstGeom>
          <a:noFill/>
          <a:ln w="9525">
            <a:noFill/>
            <a:miter lim="800000"/>
            <a:headEnd/>
            <a:tailEnd/>
          </a:ln>
        </p:spPr>
        <p:txBody>
          <a:bodyPr anchor="ctr"/>
          <a:lstStyle/>
          <a:p>
            <a:pPr algn="ctr"/>
            <a:fld id="{67A40A30-1A1A-493D-B23A-E98BD0AACEC4}" type="slidenum">
              <a:rPr lang="de-DE" sz="1200">
                <a:solidFill>
                  <a:srgbClr val="4C5A52"/>
                </a:solidFill>
                <a:latin typeface="Futura itao" pitchFamily="2" charset="0"/>
              </a:rPr>
              <a:pPr algn="ctr"/>
              <a:t>59</a:t>
            </a:fld>
            <a:endParaRPr lang="de-DE" sz="1200">
              <a:solidFill>
                <a:srgbClr val="4C5A52"/>
              </a:solidFill>
              <a:latin typeface="Futura itao" pitchFamily="2" charset="0"/>
            </a:endParaRPr>
          </a:p>
        </p:txBody>
      </p:sp>
      <p:sp>
        <p:nvSpPr>
          <p:cNvPr id="14342" name="Fußzeilenplatzhalter 5"/>
          <p:cNvSpPr txBox="1">
            <a:spLocks noGrp="1"/>
          </p:cNvSpPr>
          <p:nvPr/>
        </p:nvSpPr>
        <p:spPr bwMode="auto">
          <a:xfrm>
            <a:off x="960438" y="6432550"/>
            <a:ext cx="6397625" cy="425450"/>
          </a:xfrm>
          <a:prstGeom prst="rect">
            <a:avLst/>
          </a:prstGeom>
          <a:noFill/>
          <a:ln w="9525">
            <a:noFill/>
            <a:miter lim="800000"/>
            <a:headEnd/>
            <a:tailEnd/>
          </a:ln>
        </p:spPr>
        <p:txBody>
          <a:bodyPr anchor="ctr"/>
          <a:lstStyle/>
          <a:p>
            <a:endParaRPr lang="de-DE" sz="1200">
              <a:solidFill>
                <a:srgbClr val="4C5A52"/>
              </a:solidFill>
              <a:latin typeface="Futura itao" pitchFamily="2" charset="0"/>
            </a:endParaRPr>
          </a:p>
        </p:txBody>
      </p:sp>
    </p:spTree>
    <p:extLst>
      <p:ext uri="{BB962C8B-B14F-4D97-AF65-F5344CB8AC3E}">
        <p14:creationId xmlns:p14="http://schemas.microsoft.com/office/powerpoint/2010/main" val="2763212193"/>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5362" name="Titel 1"/>
          <p:cNvSpPr>
            <a:spLocks noGrp="1"/>
          </p:cNvSpPr>
          <p:nvPr>
            <p:ph type="title"/>
          </p:nvPr>
        </p:nvSpPr>
        <p:spPr/>
        <p:txBody>
          <a:bodyPr/>
          <a:lstStyle/>
          <a:p>
            <a:r>
              <a:rPr lang="de-DE" smtClean="0">
                <a:ea typeface="ＭＳ Ｐゴシック" pitchFamily="34" charset="-128"/>
              </a:rPr>
              <a:t>Keywords stehen im …</a:t>
            </a:r>
          </a:p>
        </p:txBody>
      </p:sp>
      <p:sp>
        <p:nvSpPr>
          <p:cNvPr id="14339" name="Inhaltsplatzhalter 2"/>
          <p:cNvSpPr>
            <a:spLocks noGrp="1"/>
          </p:cNvSpPr>
          <p:nvPr>
            <p:ph sz="quarter" idx="16"/>
          </p:nvPr>
        </p:nvSpPr>
        <p:spPr bwMode="auto">
          <a:xfrm>
            <a:off x="752475" y="1554163"/>
            <a:ext cx="7959725" cy="4448175"/>
          </a:xfrm>
          <a:noFill/>
          <a:ln>
            <a:miter lim="800000"/>
            <a:headEnd/>
            <a:tailEnd/>
          </a:ln>
        </p:spPr>
        <p:txBody>
          <a:bodyPr vert="horz" wrap="square" lIns="91440" rIns="91440" numCol="1" anchor="t" anchorCtr="0" compatLnSpc="1">
            <a:prstTxWarp prst="textNoShape">
              <a:avLst/>
            </a:prstTxWarp>
          </a:bodyPr>
          <a:lstStyle/>
          <a:p>
            <a:r>
              <a:rPr lang="de-DE" sz="2400" b="1" dirty="0" smtClean="0">
                <a:ea typeface="ＭＳ Ｐゴシック" pitchFamily="34" charset="-128"/>
              </a:rPr>
              <a:t>Titel</a:t>
            </a:r>
            <a:r>
              <a:rPr lang="de-DE" sz="2400" dirty="0" smtClean="0">
                <a:ea typeface="ＭＳ Ｐゴシック" pitchFamily="34" charset="-128"/>
              </a:rPr>
              <a:t> der Webseite</a:t>
            </a:r>
          </a:p>
          <a:p>
            <a:r>
              <a:rPr lang="de-DE" sz="2400" dirty="0" smtClean="0">
                <a:ea typeface="ＭＳ Ｐゴシック" pitchFamily="34" charset="-128"/>
              </a:rPr>
              <a:t>mind. einer H2 Überschrift</a:t>
            </a:r>
          </a:p>
          <a:p>
            <a:r>
              <a:rPr lang="de-DE" sz="2400" dirty="0" smtClean="0">
                <a:ea typeface="ＭＳ Ｐゴシック" pitchFamily="34" charset="-128"/>
              </a:rPr>
              <a:t>mind. einer H3 Überschrift</a:t>
            </a:r>
          </a:p>
          <a:p>
            <a:r>
              <a:rPr lang="de-DE" sz="2400" b="1" dirty="0" smtClean="0">
                <a:ea typeface="ＭＳ Ｐゴシック" pitchFamily="34" charset="-128"/>
              </a:rPr>
              <a:t>ersten</a:t>
            </a:r>
            <a:r>
              <a:rPr lang="de-DE" sz="2400" dirty="0" smtClean="0">
                <a:ea typeface="ＭＳ Ｐゴシック" pitchFamily="34" charset="-128"/>
              </a:rPr>
              <a:t> Satz auf der Webseite</a:t>
            </a:r>
          </a:p>
          <a:p>
            <a:r>
              <a:rPr lang="de-DE" sz="2400" dirty="0" smtClean="0">
                <a:ea typeface="ＭＳ Ｐゴシック" pitchFamily="34" charset="-128"/>
              </a:rPr>
              <a:t>im </a:t>
            </a:r>
            <a:r>
              <a:rPr lang="de-DE" sz="2400" b="1" dirty="0" smtClean="0">
                <a:ea typeface="ＭＳ Ｐゴシック" pitchFamily="34" charset="-128"/>
              </a:rPr>
              <a:t>letzten</a:t>
            </a:r>
            <a:r>
              <a:rPr lang="de-DE" sz="2400" dirty="0" smtClean="0">
                <a:ea typeface="ＭＳ Ｐゴシック" pitchFamily="34" charset="-128"/>
              </a:rPr>
              <a:t> Satz</a:t>
            </a:r>
          </a:p>
          <a:p>
            <a:r>
              <a:rPr lang="de-DE" sz="2400" dirty="0" smtClean="0">
                <a:ea typeface="ＭＳ Ｐゴシック" pitchFamily="34" charset="-128"/>
              </a:rPr>
              <a:t>in einem Bild</a:t>
            </a:r>
          </a:p>
          <a:p>
            <a:r>
              <a:rPr lang="de-DE" sz="2400" dirty="0" smtClean="0">
                <a:ea typeface="ＭＳ Ｐゴシック" pitchFamily="34" charset="-128"/>
              </a:rPr>
              <a:t>einem </a:t>
            </a:r>
            <a:r>
              <a:rPr lang="de-DE" sz="2400" b="1" dirty="0" smtClean="0">
                <a:ea typeface="ＭＳ Ｐゴシック" pitchFamily="34" charset="-128"/>
              </a:rPr>
              <a:t>Link</a:t>
            </a:r>
            <a:r>
              <a:rPr lang="de-DE" sz="2400" dirty="0" smtClean="0">
                <a:ea typeface="ＭＳ Ｐゴシック" pitchFamily="34" charset="-128"/>
              </a:rPr>
              <a:t> zu einer weiterführenden Seite</a:t>
            </a:r>
          </a:p>
          <a:p>
            <a:r>
              <a:rPr lang="de-DE" sz="2400" dirty="0" smtClean="0">
                <a:ea typeface="ＭＳ Ｐゴシック" pitchFamily="34" charset="-128"/>
              </a:rPr>
              <a:t>der </a:t>
            </a:r>
            <a:r>
              <a:rPr lang="de-DE" sz="2400" b="1" dirty="0" smtClean="0">
                <a:ea typeface="ＭＳ Ｐゴシック" pitchFamily="34" charset="-128"/>
              </a:rPr>
              <a:t>URL</a:t>
            </a:r>
            <a:r>
              <a:rPr lang="de-DE" sz="2400" dirty="0" smtClean="0">
                <a:ea typeface="ＭＳ Ｐゴシック" pitchFamily="34" charset="-128"/>
              </a:rPr>
              <a:t> (Seitennamen)</a:t>
            </a:r>
          </a:p>
          <a:p>
            <a:endParaRPr lang="de-DE" sz="2400" dirty="0" smtClean="0">
              <a:ea typeface="ＭＳ Ｐゴシック" pitchFamily="34" charset="-128"/>
            </a:endParaRPr>
          </a:p>
        </p:txBody>
      </p:sp>
      <p:sp>
        <p:nvSpPr>
          <p:cNvPr id="15364" name="Foliennummernplatzhalter 4"/>
          <p:cNvSpPr>
            <a:spLocks noGrp="1"/>
          </p:cNvSpPr>
          <p:nvPr>
            <p:ph type="sldNum" sz="quarter" idx="18"/>
          </p:nvPr>
        </p:nvSpPr>
        <p:spPr>
          <a:noFill/>
        </p:spPr>
        <p:txBody>
          <a:bodyPr/>
          <a:lstStyle/>
          <a:p>
            <a:fld id="{B8D2530D-4F7B-494A-B941-D9EA55938128}" type="slidenum">
              <a:rPr lang="de-DE" smtClean="0">
                <a:ea typeface="ＭＳ Ｐゴシック" pitchFamily="34" charset="-128"/>
              </a:rPr>
              <a:pPr/>
              <a:t>60</a:t>
            </a:fld>
            <a:endParaRPr lang="de-DE" smtClean="0">
              <a:ea typeface="ＭＳ Ｐゴシック" pitchFamily="34" charset="-128"/>
            </a:endParaRPr>
          </a:p>
        </p:txBody>
      </p:sp>
    </p:spTree>
    <p:extLst>
      <p:ext uri="{BB962C8B-B14F-4D97-AF65-F5344CB8AC3E}">
        <p14:creationId xmlns:p14="http://schemas.microsoft.com/office/powerpoint/2010/main" val="2045657740"/>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14339">
                                            <p:txEl>
                                              <p:pRg st="0" end="0"/>
                                            </p:txEl>
                                          </p:spTgt>
                                        </p:tgtEl>
                                        <p:attrNameLst>
                                          <p:attrName>style.visibility</p:attrName>
                                        </p:attrNameLst>
                                      </p:cBhvr>
                                      <p:to>
                                        <p:strVal val="visible"/>
                                      </p:to>
                                    </p:set>
                                    <p:animEffect transition="in" filter="fade">
                                      <p:cBhvr>
                                        <p:cTn id="7" dur="2000"/>
                                        <p:tgtEl>
                                          <p:spTgt spid="14339">
                                            <p:txEl>
                                              <p:pRg st="0" end="0"/>
                                            </p:txEl>
                                          </p:spTgt>
                                        </p:tgtEl>
                                      </p:cBhvr>
                                    </p:animEffect>
                                  </p:childTnLst>
                                </p:cTn>
                              </p:par>
                            </p:childTnLst>
                          </p:cTn>
                        </p:par>
                        <p:par>
                          <p:cTn id="8" fill="hold">
                            <p:stCondLst>
                              <p:cond delay="2000"/>
                            </p:stCondLst>
                            <p:childTnLst>
                              <p:par>
                                <p:cTn id="9" presetID="10" presetClass="entr" presetSubtype="0" fill="hold" nodeType="afterEffect">
                                  <p:stCondLst>
                                    <p:cond delay="0"/>
                                  </p:stCondLst>
                                  <p:childTnLst>
                                    <p:set>
                                      <p:cBhvr>
                                        <p:cTn id="10" dur="1" fill="hold">
                                          <p:stCondLst>
                                            <p:cond delay="0"/>
                                          </p:stCondLst>
                                        </p:cTn>
                                        <p:tgtEl>
                                          <p:spTgt spid="14339">
                                            <p:txEl>
                                              <p:pRg st="1" end="1"/>
                                            </p:txEl>
                                          </p:spTgt>
                                        </p:tgtEl>
                                        <p:attrNameLst>
                                          <p:attrName>style.visibility</p:attrName>
                                        </p:attrNameLst>
                                      </p:cBhvr>
                                      <p:to>
                                        <p:strVal val="visible"/>
                                      </p:to>
                                    </p:set>
                                    <p:animEffect transition="in" filter="fade">
                                      <p:cBhvr>
                                        <p:cTn id="11" dur="2000"/>
                                        <p:tgtEl>
                                          <p:spTgt spid="14339">
                                            <p:txEl>
                                              <p:pRg st="1" end="1"/>
                                            </p:txEl>
                                          </p:spTgt>
                                        </p:tgtEl>
                                      </p:cBhvr>
                                    </p:animEffect>
                                  </p:childTnLst>
                                </p:cTn>
                              </p:par>
                            </p:childTnLst>
                          </p:cTn>
                        </p:par>
                        <p:par>
                          <p:cTn id="12" fill="hold">
                            <p:stCondLst>
                              <p:cond delay="4000"/>
                            </p:stCondLst>
                            <p:childTnLst>
                              <p:par>
                                <p:cTn id="13" presetID="10" presetClass="entr" presetSubtype="0" fill="hold" nodeType="afterEffect">
                                  <p:stCondLst>
                                    <p:cond delay="0"/>
                                  </p:stCondLst>
                                  <p:childTnLst>
                                    <p:set>
                                      <p:cBhvr>
                                        <p:cTn id="14" dur="1" fill="hold">
                                          <p:stCondLst>
                                            <p:cond delay="0"/>
                                          </p:stCondLst>
                                        </p:cTn>
                                        <p:tgtEl>
                                          <p:spTgt spid="14339">
                                            <p:txEl>
                                              <p:pRg st="2" end="2"/>
                                            </p:txEl>
                                          </p:spTgt>
                                        </p:tgtEl>
                                        <p:attrNameLst>
                                          <p:attrName>style.visibility</p:attrName>
                                        </p:attrNameLst>
                                      </p:cBhvr>
                                      <p:to>
                                        <p:strVal val="visible"/>
                                      </p:to>
                                    </p:set>
                                    <p:animEffect transition="in" filter="fade">
                                      <p:cBhvr>
                                        <p:cTn id="15" dur="2000"/>
                                        <p:tgtEl>
                                          <p:spTgt spid="14339">
                                            <p:txEl>
                                              <p:pRg st="2" end="2"/>
                                            </p:txEl>
                                          </p:spTgt>
                                        </p:tgtEl>
                                      </p:cBhvr>
                                    </p:animEffect>
                                  </p:childTnLst>
                                </p:cTn>
                              </p:par>
                            </p:childTnLst>
                          </p:cTn>
                        </p:par>
                        <p:par>
                          <p:cTn id="16" fill="hold">
                            <p:stCondLst>
                              <p:cond delay="6000"/>
                            </p:stCondLst>
                            <p:childTnLst>
                              <p:par>
                                <p:cTn id="17" presetID="10" presetClass="entr" presetSubtype="0" fill="hold" nodeType="afterEffect">
                                  <p:stCondLst>
                                    <p:cond delay="0"/>
                                  </p:stCondLst>
                                  <p:childTnLst>
                                    <p:set>
                                      <p:cBhvr>
                                        <p:cTn id="18" dur="1" fill="hold">
                                          <p:stCondLst>
                                            <p:cond delay="0"/>
                                          </p:stCondLst>
                                        </p:cTn>
                                        <p:tgtEl>
                                          <p:spTgt spid="14339">
                                            <p:txEl>
                                              <p:pRg st="3" end="3"/>
                                            </p:txEl>
                                          </p:spTgt>
                                        </p:tgtEl>
                                        <p:attrNameLst>
                                          <p:attrName>style.visibility</p:attrName>
                                        </p:attrNameLst>
                                      </p:cBhvr>
                                      <p:to>
                                        <p:strVal val="visible"/>
                                      </p:to>
                                    </p:set>
                                    <p:animEffect transition="in" filter="fade">
                                      <p:cBhvr>
                                        <p:cTn id="19" dur="2000"/>
                                        <p:tgtEl>
                                          <p:spTgt spid="14339">
                                            <p:txEl>
                                              <p:pRg st="3" end="3"/>
                                            </p:txEl>
                                          </p:spTgt>
                                        </p:tgtEl>
                                      </p:cBhvr>
                                    </p:animEffect>
                                  </p:childTnLst>
                                </p:cTn>
                              </p:par>
                            </p:childTnLst>
                          </p:cTn>
                        </p:par>
                        <p:par>
                          <p:cTn id="20" fill="hold">
                            <p:stCondLst>
                              <p:cond delay="8000"/>
                            </p:stCondLst>
                            <p:childTnLst>
                              <p:par>
                                <p:cTn id="21" presetID="10" presetClass="entr" presetSubtype="0" fill="hold" nodeType="afterEffect">
                                  <p:stCondLst>
                                    <p:cond delay="0"/>
                                  </p:stCondLst>
                                  <p:childTnLst>
                                    <p:set>
                                      <p:cBhvr>
                                        <p:cTn id="22" dur="1" fill="hold">
                                          <p:stCondLst>
                                            <p:cond delay="0"/>
                                          </p:stCondLst>
                                        </p:cTn>
                                        <p:tgtEl>
                                          <p:spTgt spid="14339">
                                            <p:txEl>
                                              <p:pRg st="4" end="4"/>
                                            </p:txEl>
                                          </p:spTgt>
                                        </p:tgtEl>
                                        <p:attrNameLst>
                                          <p:attrName>style.visibility</p:attrName>
                                        </p:attrNameLst>
                                      </p:cBhvr>
                                      <p:to>
                                        <p:strVal val="visible"/>
                                      </p:to>
                                    </p:set>
                                    <p:animEffect transition="in" filter="fade">
                                      <p:cBhvr>
                                        <p:cTn id="23" dur="2000"/>
                                        <p:tgtEl>
                                          <p:spTgt spid="14339">
                                            <p:txEl>
                                              <p:pRg st="4" end="4"/>
                                            </p:txEl>
                                          </p:spTgt>
                                        </p:tgtEl>
                                      </p:cBhvr>
                                    </p:animEffect>
                                  </p:childTnLst>
                                </p:cTn>
                              </p:par>
                            </p:childTnLst>
                          </p:cTn>
                        </p:par>
                        <p:par>
                          <p:cTn id="24" fill="hold">
                            <p:stCondLst>
                              <p:cond delay="10000"/>
                            </p:stCondLst>
                            <p:childTnLst>
                              <p:par>
                                <p:cTn id="25" presetID="10" presetClass="entr" presetSubtype="0" fill="hold" nodeType="afterEffect">
                                  <p:stCondLst>
                                    <p:cond delay="0"/>
                                  </p:stCondLst>
                                  <p:childTnLst>
                                    <p:set>
                                      <p:cBhvr>
                                        <p:cTn id="26" dur="1" fill="hold">
                                          <p:stCondLst>
                                            <p:cond delay="0"/>
                                          </p:stCondLst>
                                        </p:cTn>
                                        <p:tgtEl>
                                          <p:spTgt spid="14339">
                                            <p:txEl>
                                              <p:pRg st="5" end="5"/>
                                            </p:txEl>
                                          </p:spTgt>
                                        </p:tgtEl>
                                        <p:attrNameLst>
                                          <p:attrName>style.visibility</p:attrName>
                                        </p:attrNameLst>
                                      </p:cBhvr>
                                      <p:to>
                                        <p:strVal val="visible"/>
                                      </p:to>
                                    </p:set>
                                    <p:animEffect transition="in" filter="fade">
                                      <p:cBhvr>
                                        <p:cTn id="27" dur="2000"/>
                                        <p:tgtEl>
                                          <p:spTgt spid="14339">
                                            <p:txEl>
                                              <p:pRg st="5" end="5"/>
                                            </p:txEl>
                                          </p:spTgt>
                                        </p:tgtEl>
                                      </p:cBhvr>
                                    </p:animEffect>
                                  </p:childTnLst>
                                </p:cTn>
                              </p:par>
                            </p:childTnLst>
                          </p:cTn>
                        </p:par>
                        <p:par>
                          <p:cTn id="28" fill="hold">
                            <p:stCondLst>
                              <p:cond delay="12000"/>
                            </p:stCondLst>
                            <p:childTnLst>
                              <p:par>
                                <p:cTn id="29" presetID="10" presetClass="entr" presetSubtype="0" fill="hold" nodeType="afterEffect">
                                  <p:stCondLst>
                                    <p:cond delay="0"/>
                                  </p:stCondLst>
                                  <p:childTnLst>
                                    <p:set>
                                      <p:cBhvr>
                                        <p:cTn id="30" dur="1" fill="hold">
                                          <p:stCondLst>
                                            <p:cond delay="0"/>
                                          </p:stCondLst>
                                        </p:cTn>
                                        <p:tgtEl>
                                          <p:spTgt spid="14339">
                                            <p:txEl>
                                              <p:pRg st="6" end="6"/>
                                            </p:txEl>
                                          </p:spTgt>
                                        </p:tgtEl>
                                        <p:attrNameLst>
                                          <p:attrName>style.visibility</p:attrName>
                                        </p:attrNameLst>
                                      </p:cBhvr>
                                      <p:to>
                                        <p:strVal val="visible"/>
                                      </p:to>
                                    </p:set>
                                    <p:animEffect transition="in" filter="fade">
                                      <p:cBhvr>
                                        <p:cTn id="31" dur="2000"/>
                                        <p:tgtEl>
                                          <p:spTgt spid="14339">
                                            <p:txEl>
                                              <p:pRg st="6" end="6"/>
                                            </p:txEl>
                                          </p:spTgt>
                                        </p:tgtEl>
                                      </p:cBhvr>
                                    </p:animEffect>
                                  </p:childTnLst>
                                </p:cTn>
                              </p:par>
                            </p:childTnLst>
                          </p:cTn>
                        </p:par>
                        <p:par>
                          <p:cTn id="32" fill="hold">
                            <p:stCondLst>
                              <p:cond delay="14000"/>
                            </p:stCondLst>
                            <p:childTnLst>
                              <p:par>
                                <p:cTn id="33" presetID="10" presetClass="entr" presetSubtype="0" fill="hold" nodeType="afterEffect">
                                  <p:stCondLst>
                                    <p:cond delay="0"/>
                                  </p:stCondLst>
                                  <p:childTnLst>
                                    <p:set>
                                      <p:cBhvr>
                                        <p:cTn id="34" dur="1" fill="hold">
                                          <p:stCondLst>
                                            <p:cond delay="0"/>
                                          </p:stCondLst>
                                        </p:cTn>
                                        <p:tgtEl>
                                          <p:spTgt spid="14339">
                                            <p:txEl>
                                              <p:pRg st="7" end="7"/>
                                            </p:txEl>
                                          </p:spTgt>
                                        </p:tgtEl>
                                        <p:attrNameLst>
                                          <p:attrName>style.visibility</p:attrName>
                                        </p:attrNameLst>
                                      </p:cBhvr>
                                      <p:to>
                                        <p:strVal val="visible"/>
                                      </p:to>
                                    </p:set>
                                    <p:animEffect transition="in" filter="fade">
                                      <p:cBhvr>
                                        <p:cTn id="35" dur="2000"/>
                                        <p:tgtEl>
                                          <p:spTgt spid="14339">
                                            <p:txEl>
                                              <p:pRg st="7" end="7"/>
                                            </p:tx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dirty="0" smtClean="0"/>
              <a:t>SEO-Kriterien</a:t>
            </a:r>
            <a:endParaRPr lang="de-DE" dirty="0"/>
          </a:p>
        </p:txBody>
      </p:sp>
      <p:graphicFrame>
        <p:nvGraphicFramePr>
          <p:cNvPr id="7" name="Inhaltsplatzhalter 6"/>
          <p:cNvGraphicFramePr>
            <a:graphicFrameLocks noGrp="1"/>
          </p:cNvGraphicFramePr>
          <p:nvPr>
            <p:ph sz="quarter" idx="16"/>
            <p:extLst>
              <p:ext uri="{D42A27DB-BD31-4B8C-83A1-F6EECF244321}">
                <p14:modId xmlns:p14="http://schemas.microsoft.com/office/powerpoint/2010/main" val="2084741320"/>
              </p:ext>
            </p:extLst>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4" name="Datumsplatzhalter 3"/>
          <p:cNvSpPr>
            <a:spLocks noGrp="1"/>
          </p:cNvSpPr>
          <p:nvPr>
            <p:ph type="dt" sz="half" idx="17"/>
          </p:nvPr>
        </p:nvSpPr>
        <p:spPr/>
        <p:txBody>
          <a:bodyPr/>
          <a:lstStyle/>
          <a:p>
            <a:pPr>
              <a:defRPr/>
            </a:pPr>
            <a:fld id="{3F09EDAD-854A-48EF-8395-1757D6C29253}" type="datetime1">
              <a:rPr lang="de-DE" smtClean="0"/>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61</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spTree>
    <p:extLst>
      <p:ext uri="{BB962C8B-B14F-4D97-AF65-F5344CB8AC3E}">
        <p14:creationId xmlns:p14="http://schemas.microsoft.com/office/powerpoint/2010/main" val="226991995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cond evt="onBegin" delay="0">
                          <p:tn val="2"/>
                        </p:cond>
                      </p:stCondLst>
                      <p:childTnLst>
                        <p:par>
                          <p:cTn id="4" fill="hold">
                            <p:stCondLst>
                              <p:cond delay="0"/>
                            </p:stCondLst>
                            <p:childTnLst>
                              <p:par>
                                <p:cTn id="5" presetID="1" presetClass="entr" presetSubtype="0" fill="hold" grpId="0" nodeType="afterEffect">
                                  <p:stCondLst>
                                    <p:cond delay="0"/>
                                  </p:stCondLst>
                                  <p:childTnLst>
                                    <p:set>
                                      <p:cBhvr>
                                        <p:cTn id="6" dur="1" fill="hold">
                                          <p:stCondLst>
                                            <p:cond delay="0"/>
                                          </p:stCondLst>
                                        </p:cTn>
                                        <p:tgtEl>
                                          <p:spTgt spid="7">
                                            <p:graphicEl>
                                              <a:dgm id="{215D57E4-D4E1-4251-8280-2174864EE802}"/>
                                            </p:graphicEl>
                                          </p:spTgt>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7">
                                            <p:graphicEl>
                                              <a:dgm id="{5A6B67BF-4537-4476-96A2-397A1E56CD60}"/>
                                            </p:graphicEl>
                                          </p:spTgt>
                                        </p:tgtEl>
                                        <p:attrNameLst>
                                          <p:attrName>style.visibility</p:attrName>
                                        </p:attrNameLst>
                                      </p:cBhvr>
                                      <p:to>
                                        <p:strVal val="visible"/>
                                      </p:to>
                                    </p:set>
                                  </p:childTnLst>
                                </p:cTn>
                              </p:par>
                              <p:par>
                                <p:cTn id="9" presetID="1" presetClass="entr" presetSubtype="0" fill="hold" grpId="0" nodeType="withEffect">
                                  <p:stCondLst>
                                    <p:cond delay="0"/>
                                  </p:stCondLst>
                                  <p:childTnLst>
                                    <p:set>
                                      <p:cBhvr>
                                        <p:cTn id="10" dur="1" fill="hold">
                                          <p:stCondLst>
                                            <p:cond delay="0"/>
                                          </p:stCondLst>
                                        </p:cTn>
                                        <p:tgtEl>
                                          <p:spTgt spid="7">
                                            <p:graphicEl>
                                              <a:dgm id="{B69F7236-E710-42AC-A78F-C85BA5001270}"/>
                                            </p:graphicEl>
                                          </p:spTgt>
                                        </p:tgtEl>
                                        <p:attrNameLst>
                                          <p:attrName>style.visibility</p:attrName>
                                        </p:attrNameLst>
                                      </p:cBhvr>
                                      <p:to>
                                        <p:strVal val="visible"/>
                                      </p:to>
                                    </p:set>
                                  </p:childTnLst>
                                </p:cTn>
                              </p:par>
                              <p:par>
                                <p:cTn id="11" presetID="1" presetClass="entr" presetSubtype="0" fill="hold" grpId="0" nodeType="withEffect">
                                  <p:stCondLst>
                                    <p:cond delay="0"/>
                                  </p:stCondLst>
                                  <p:childTnLst>
                                    <p:set>
                                      <p:cBhvr>
                                        <p:cTn id="12" dur="1" fill="hold">
                                          <p:stCondLst>
                                            <p:cond delay="0"/>
                                          </p:stCondLst>
                                        </p:cTn>
                                        <p:tgtEl>
                                          <p:spTgt spid="7">
                                            <p:graphicEl>
                                              <a:dgm id="{91A37C3B-6C0B-41B4-BAF1-CF1B5E1658D6}"/>
                                            </p:graphicEl>
                                          </p:spTgt>
                                        </p:tgtEl>
                                        <p:attrNameLst>
                                          <p:attrName>style.visibility</p:attrName>
                                        </p:attrNameLst>
                                      </p:cBhvr>
                                      <p:to>
                                        <p:strVal val="visible"/>
                                      </p:to>
                                    </p:set>
                                  </p:childTnLst>
                                </p:cTn>
                              </p:par>
                              <p:par>
                                <p:cTn id="13" presetID="1" presetClass="entr" presetSubtype="0" fill="hold" grpId="0" nodeType="withEffect">
                                  <p:stCondLst>
                                    <p:cond delay="0"/>
                                  </p:stCondLst>
                                  <p:childTnLst>
                                    <p:set>
                                      <p:cBhvr>
                                        <p:cTn id="14" dur="1" fill="hold">
                                          <p:stCondLst>
                                            <p:cond delay="0"/>
                                          </p:stCondLst>
                                        </p:cTn>
                                        <p:tgtEl>
                                          <p:spTgt spid="7">
                                            <p:graphicEl>
                                              <a:dgm id="{F374DC69-AA3C-40DD-BE7E-4210454F8BC1}"/>
                                            </p:graphicEl>
                                          </p:spTgt>
                                        </p:tgtEl>
                                        <p:attrNameLst>
                                          <p:attrName>style.visibility</p:attrName>
                                        </p:attrNameLst>
                                      </p:cBhvr>
                                      <p:to>
                                        <p:strVal val="visible"/>
                                      </p:to>
                                    </p:set>
                                  </p:childTnLst>
                                </p:cTn>
                              </p:par>
                              <p:par>
                                <p:cTn id="15" presetID="1" presetClass="entr" presetSubtype="0" fill="hold" grpId="0" nodeType="withEffect">
                                  <p:stCondLst>
                                    <p:cond delay="0"/>
                                  </p:stCondLst>
                                  <p:childTnLst>
                                    <p:set>
                                      <p:cBhvr>
                                        <p:cTn id="16" dur="1" fill="hold">
                                          <p:stCondLst>
                                            <p:cond delay="0"/>
                                          </p:stCondLst>
                                        </p:cTn>
                                        <p:tgtEl>
                                          <p:spTgt spid="7">
                                            <p:graphicEl>
                                              <a:dgm id="{69D960D4-86A3-4C67-B910-D513FE3707D6}"/>
                                            </p:graphicEl>
                                          </p:spTgt>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
                                            <p:graphicEl>
                                              <a:dgm id="{015D8ED5-77F7-4E88-B615-58A5FC895A3E}"/>
                                            </p:graphicEl>
                                          </p:spTgt>
                                        </p:tgtEl>
                                        <p:attrNameLst>
                                          <p:attrName>style.visibility</p:attrName>
                                        </p:attrNameLst>
                                      </p:cBhvr>
                                      <p:to>
                                        <p:strVal val="visible"/>
                                      </p:to>
                                    </p:set>
                                  </p:childTnLst>
                                </p:cTn>
                              </p:par>
                            </p:childTnLst>
                          </p:cTn>
                        </p:par>
                        <p:par>
                          <p:cTn id="21" fill="hold">
                            <p:stCondLst>
                              <p:cond delay="0"/>
                            </p:stCondLst>
                            <p:childTnLst>
                              <p:par>
                                <p:cTn id="22" presetID="1" presetClass="entr" presetSubtype="0" fill="hold" grpId="0" nodeType="afterEffect">
                                  <p:stCondLst>
                                    <p:cond delay="500"/>
                                  </p:stCondLst>
                                  <p:childTnLst>
                                    <p:set>
                                      <p:cBhvr>
                                        <p:cTn id="23" dur="1" fill="hold">
                                          <p:stCondLst>
                                            <p:cond delay="0"/>
                                          </p:stCondLst>
                                        </p:cTn>
                                        <p:tgtEl>
                                          <p:spTgt spid="7">
                                            <p:graphicEl>
                                              <a:dgm id="{2165517C-30EB-4F50-9A66-DDC7A695C2EF}"/>
                                            </p:graphicEl>
                                          </p:spTgt>
                                        </p:tgtEl>
                                        <p:attrNameLst>
                                          <p:attrName>style.visibility</p:attrName>
                                        </p:attrNameLst>
                                      </p:cBhvr>
                                      <p:to>
                                        <p:strVal val="visible"/>
                                      </p:to>
                                    </p:set>
                                  </p:childTnLst>
                                </p:cTn>
                              </p:par>
                            </p:childTnLst>
                          </p:cTn>
                        </p:par>
                        <p:par>
                          <p:cTn id="24" fill="hold">
                            <p:stCondLst>
                              <p:cond delay="500"/>
                            </p:stCondLst>
                            <p:childTnLst>
                              <p:par>
                                <p:cTn id="25" presetID="1" presetClass="entr" presetSubtype="0" fill="hold" grpId="0" nodeType="afterEffect">
                                  <p:stCondLst>
                                    <p:cond delay="500"/>
                                  </p:stCondLst>
                                  <p:childTnLst>
                                    <p:set>
                                      <p:cBhvr>
                                        <p:cTn id="26" dur="1" fill="hold">
                                          <p:stCondLst>
                                            <p:cond delay="0"/>
                                          </p:stCondLst>
                                        </p:cTn>
                                        <p:tgtEl>
                                          <p:spTgt spid="7">
                                            <p:graphicEl>
                                              <a:dgm id="{C89A6CDC-BE85-4DC4-9279-5CB3D3400159}"/>
                                            </p:graphic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lvlOne"/>
        </p:bldSub>
      </p:bldGraphic>
    </p:bldLst>
  </p:timing>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314" name="Titel 1"/>
          <p:cNvSpPr>
            <a:spLocks noGrp="1"/>
          </p:cNvSpPr>
          <p:nvPr>
            <p:ph type="title"/>
          </p:nvPr>
        </p:nvSpPr>
        <p:spPr/>
        <p:txBody>
          <a:bodyPr/>
          <a:lstStyle/>
          <a:p>
            <a:r>
              <a:rPr lang="de-DE" smtClean="0">
                <a:ea typeface="ＭＳ Ｐゴシック" pitchFamily="34" charset="-128"/>
              </a:rPr>
              <a:t>PageRank</a:t>
            </a:r>
          </a:p>
        </p:txBody>
      </p:sp>
      <p:graphicFrame>
        <p:nvGraphicFramePr>
          <p:cNvPr id="7" name="Inhaltsplatzhalter 6"/>
          <p:cNvGraphicFramePr>
            <a:graphicFrameLocks noGrp="1"/>
          </p:cNvGraphicFramePr>
          <p:nvPr>
            <p:ph sz="quarter" idx="16"/>
          </p:nvPr>
        </p:nvGraphicFramePr>
        <p:xfrm>
          <a:off x="752475" y="1554163"/>
          <a:ext cx="7959725" cy="4448175"/>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3316" name="Foliennummernplatzhalter 4"/>
          <p:cNvSpPr>
            <a:spLocks noGrp="1"/>
          </p:cNvSpPr>
          <p:nvPr>
            <p:ph type="sldNum" sz="quarter" idx="18"/>
          </p:nvPr>
        </p:nvSpPr>
        <p:spPr>
          <a:noFill/>
        </p:spPr>
        <p:txBody>
          <a:bodyPr/>
          <a:lstStyle/>
          <a:p>
            <a:fld id="{ADC9C171-F2F9-49DD-AD8C-C6BC050A560A}" type="slidenum">
              <a:rPr lang="de-DE" smtClean="0">
                <a:ea typeface="ＭＳ Ｐゴシック" pitchFamily="34" charset="-128"/>
              </a:rPr>
              <a:pPr/>
              <a:t>62</a:t>
            </a:fld>
            <a:endParaRPr lang="de-DE" smtClean="0">
              <a:ea typeface="ＭＳ Ｐゴシック" pitchFamily="34" charset="-128"/>
            </a:endParaRPr>
          </a:p>
        </p:txBody>
      </p:sp>
    </p:spTree>
    <p:extLst>
      <p:ext uri="{BB962C8B-B14F-4D97-AF65-F5344CB8AC3E}">
        <p14:creationId xmlns:p14="http://schemas.microsoft.com/office/powerpoint/2010/main" val="3687185652"/>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grpId="0" nodeType="clickEffect">
                                  <p:stCondLst>
                                    <p:cond delay="0"/>
                                  </p:stCondLst>
                                  <p:childTnLst>
                                    <p:set>
                                      <p:cBhvr>
                                        <p:cTn id="6" dur="1" fill="hold">
                                          <p:stCondLst>
                                            <p:cond delay="0"/>
                                          </p:stCondLst>
                                        </p:cTn>
                                        <p:tgtEl>
                                          <p:spTgt spid="7">
                                            <p:graphicEl>
                                              <a:dgm id="{9C2DD924-76C1-4A88-AE45-2181987D7E69}"/>
                                            </p:graphicEl>
                                          </p:spTgt>
                                        </p:tgtEl>
                                        <p:attrNameLst>
                                          <p:attrName>style.visibility</p:attrName>
                                        </p:attrNameLst>
                                      </p:cBhvr>
                                      <p:to>
                                        <p:strVal val="visible"/>
                                      </p:to>
                                    </p:set>
                                    <p:animEffect transition="in" filter="fade">
                                      <p:cBhvr>
                                        <p:cTn id="7" dur="2000"/>
                                        <p:tgtEl>
                                          <p:spTgt spid="7">
                                            <p:graphicEl>
                                              <a:dgm id="{9C2DD924-76C1-4A88-AE45-2181987D7E69}"/>
                                            </p:graphicEl>
                                          </p:spTgt>
                                        </p:tgtEl>
                                      </p:cBhvr>
                                    </p:animEffect>
                                  </p:childTnLst>
                                </p:cTn>
                              </p:par>
                            </p:childTnLst>
                          </p:cTn>
                        </p:par>
                      </p:childTnLst>
                    </p:cTn>
                  </p:par>
                  <p:par>
                    <p:cTn id="8" fill="hold">
                      <p:stCondLst>
                        <p:cond delay="indefinite"/>
                      </p:stCondLst>
                      <p:childTnLst>
                        <p:par>
                          <p:cTn id="9" fill="hold">
                            <p:stCondLst>
                              <p:cond delay="0"/>
                            </p:stCondLst>
                            <p:childTnLst>
                              <p:par>
                                <p:cTn id="10" presetID="10" presetClass="entr" presetSubtype="0" fill="hold" grpId="0" nodeType="clickEffect">
                                  <p:stCondLst>
                                    <p:cond delay="0"/>
                                  </p:stCondLst>
                                  <p:childTnLst>
                                    <p:set>
                                      <p:cBhvr>
                                        <p:cTn id="11" dur="1" fill="hold">
                                          <p:stCondLst>
                                            <p:cond delay="0"/>
                                          </p:stCondLst>
                                        </p:cTn>
                                        <p:tgtEl>
                                          <p:spTgt spid="7">
                                            <p:graphicEl>
                                              <a:dgm id="{11DCD2A2-8EC1-4610-AF3A-5B6005A11168}"/>
                                            </p:graphicEl>
                                          </p:spTgt>
                                        </p:tgtEl>
                                        <p:attrNameLst>
                                          <p:attrName>style.visibility</p:attrName>
                                        </p:attrNameLst>
                                      </p:cBhvr>
                                      <p:to>
                                        <p:strVal val="visible"/>
                                      </p:to>
                                    </p:set>
                                    <p:animEffect transition="in" filter="fade">
                                      <p:cBhvr>
                                        <p:cTn id="12" dur="2000"/>
                                        <p:tgtEl>
                                          <p:spTgt spid="7">
                                            <p:graphicEl>
                                              <a:dgm id="{11DCD2A2-8EC1-4610-AF3A-5B6005A11168}"/>
                                            </p:graphicEl>
                                          </p:spTgt>
                                        </p:tgtEl>
                                      </p:cBhvr>
                                    </p:animEffect>
                                  </p:childTnLst>
                                </p:cTn>
                              </p:par>
                            </p:childTnLst>
                          </p:cTn>
                        </p:par>
                      </p:childTnLst>
                    </p:cTn>
                  </p:par>
                  <p:par>
                    <p:cTn id="13" fill="hold">
                      <p:stCondLst>
                        <p:cond delay="indefinite"/>
                      </p:stCondLst>
                      <p:childTnLst>
                        <p:par>
                          <p:cTn id="14" fill="hold">
                            <p:stCondLst>
                              <p:cond delay="0"/>
                            </p:stCondLst>
                            <p:childTnLst>
                              <p:par>
                                <p:cTn id="15" presetID="10" presetClass="entr" presetSubtype="0" fill="hold" grpId="0" nodeType="clickEffect">
                                  <p:stCondLst>
                                    <p:cond delay="0"/>
                                  </p:stCondLst>
                                  <p:childTnLst>
                                    <p:set>
                                      <p:cBhvr>
                                        <p:cTn id="16" dur="1" fill="hold">
                                          <p:stCondLst>
                                            <p:cond delay="0"/>
                                          </p:stCondLst>
                                        </p:cTn>
                                        <p:tgtEl>
                                          <p:spTgt spid="7">
                                            <p:graphicEl>
                                              <a:dgm id="{AED1E76E-2B97-43FF-A401-D26FDADDCBAD}"/>
                                            </p:graphicEl>
                                          </p:spTgt>
                                        </p:tgtEl>
                                        <p:attrNameLst>
                                          <p:attrName>style.visibility</p:attrName>
                                        </p:attrNameLst>
                                      </p:cBhvr>
                                      <p:to>
                                        <p:strVal val="visible"/>
                                      </p:to>
                                    </p:set>
                                    <p:animEffect transition="in" filter="fade">
                                      <p:cBhvr>
                                        <p:cTn id="17" dur="2000"/>
                                        <p:tgtEl>
                                          <p:spTgt spid="7">
                                            <p:graphicEl>
                                              <a:dgm id="{AED1E76E-2B97-43FF-A401-D26FDADDCBAD}"/>
                                            </p:graphicEl>
                                          </p:spTgt>
                                        </p:tgtEl>
                                      </p:cBhvr>
                                    </p:animEffect>
                                  </p:childTnLst>
                                </p:cTn>
                              </p:par>
                            </p:childTnLst>
                          </p:cTn>
                        </p:par>
                      </p:childTnLst>
                    </p:cTn>
                  </p:par>
                  <p:par>
                    <p:cTn id="18" fill="hold">
                      <p:stCondLst>
                        <p:cond delay="indefinite"/>
                      </p:stCondLst>
                      <p:childTnLst>
                        <p:par>
                          <p:cTn id="19" fill="hold">
                            <p:stCondLst>
                              <p:cond delay="0"/>
                            </p:stCondLst>
                            <p:childTnLst>
                              <p:par>
                                <p:cTn id="20" presetID="10" presetClass="entr" presetSubtype="0" fill="hold" grpId="0" nodeType="clickEffect">
                                  <p:stCondLst>
                                    <p:cond delay="0"/>
                                  </p:stCondLst>
                                  <p:childTnLst>
                                    <p:set>
                                      <p:cBhvr>
                                        <p:cTn id="21" dur="1" fill="hold">
                                          <p:stCondLst>
                                            <p:cond delay="0"/>
                                          </p:stCondLst>
                                        </p:cTn>
                                        <p:tgtEl>
                                          <p:spTgt spid="7">
                                            <p:graphicEl>
                                              <a:dgm id="{F06C412A-3C07-4CB3-892B-3D997B1651D6}"/>
                                            </p:graphicEl>
                                          </p:spTgt>
                                        </p:tgtEl>
                                        <p:attrNameLst>
                                          <p:attrName>style.visibility</p:attrName>
                                        </p:attrNameLst>
                                      </p:cBhvr>
                                      <p:to>
                                        <p:strVal val="visible"/>
                                      </p:to>
                                    </p:set>
                                    <p:animEffect transition="in" filter="fade">
                                      <p:cBhvr>
                                        <p:cTn id="22" dur="2000"/>
                                        <p:tgtEl>
                                          <p:spTgt spid="7">
                                            <p:graphicEl>
                                              <a:dgm id="{F06C412A-3C07-4CB3-892B-3D997B1651D6}"/>
                                            </p:graphicEl>
                                          </p:spTgt>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grpId="0" nodeType="clickEffect">
                                  <p:stCondLst>
                                    <p:cond delay="0"/>
                                  </p:stCondLst>
                                  <p:childTnLst>
                                    <p:set>
                                      <p:cBhvr>
                                        <p:cTn id="26" dur="1" fill="hold">
                                          <p:stCondLst>
                                            <p:cond delay="0"/>
                                          </p:stCondLst>
                                        </p:cTn>
                                        <p:tgtEl>
                                          <p:spTgt spid="7">
                                            <p:graphicEl>
                                              <a:dgm id="{85302DB4-08F6-4ECD-B2A5-2771CB484FE8}"/>
                                            </p:graphicEl>
                                          </p:spTgt>
                                        </p:tgtEl>
                                        <p:attrNameLst>
                                          <p:attrName>style.visibility</p:attrName>
                                        </p:attrNameLst>
                                      </p:cBhvr>
                                      <p:to>
                                        <p:strVal val="visible"/>
                                      </p:to>
                                    </p:set>
                                    <p:animEffect transition="in" filter="fade">
                                      <p:cBhvr>
                                        <p:cTn id="27" dur="2000"/>
                                        <p:tgtEl>
                                          <p:spTgt spid="7">
                                            <p:graphicEl>
                                              <a:dgm id="{85302DB4-08F6-4ECD-B2A5-2771CB484FE8}"/>
                                            </p:graphicEl>
                                          </p:spTgt>
                                        </p:tgtEl>
                                      </p:cBhvr>
                                    </p:animEffect>
                                  </p:childTnLst>
                                </p:cTn>
                              </p:par>
                            </p:childTnLst>
                          </p:cTn>
                        </p:par>
                      </p:childTnLst>
                    </p:cTn>
                  </p:par>
                  <p:par>
                    <p:cTn id="28" fill="hold">
                      <p:stCondLst>
                        <p:cond delay="indefinite"/>
                      </p:stCondLst>
                      <p:childTnLst>
                        <p:par>
                          <p:cTn id="29" fill="hold">
                            <p:stCondLst>
                              <p:cond delay="0"/>
                            </p:stCondLst>
                            <p:childTnLst>
                              <p:par>
                                <p:cTn id="30" presetID="10" presetClass="entr" presetSubtype="0" fill="hold" grpId="0" nodeType="clickEffect">
                                  <p:stCondLst>
                                    <p:cond delay="0"/>
                                  </p:stCondLst>
                                  <p:childTnLst>
                                    <p:set>
                                      <p:cBhvr>
                                        <p:cTn id="31" dur="1" fill="hold">
                                          <p:stCondLst>
                                            <p:cond delay="0"/>
                                          </p:stCondLst>
                                        </p:cTn>
                                        <p:tgtEl>
                                          <p:spTgt spid="7">
                                            <p:graphicEl>
                                              <a:dgm id="{8BBDDF13-567E-44B4-8168-A9FC40B04AAD}"/>
                                            </p:graphicEl>
                                          </p:spTgt>
                                        </p:tgtEl>
                                        <p:attrNameLst>
                                          <p:attrName>style.visibility</p:attrName>
                                        </p:attrNameLst>
                                      </p:cBhvr>
                                      <p:to>
                                        <p:strVal val="visible"/>
                                      </p:to>
                                    </p:set>
                                    <p:animEffect transition="in" filter="fade">
                                      <p:cBhvr>
                                        <p:cTn id="32" dur="2000"/>
                                        <p:tgtEl>
                                          <p:spTgt spid="7">
                                            <p:graphicEl>
                                              <a:dgm id="{8BBDDF13-567E-44B4-8168-A9FC40B04AAD}"/>
                                            </p:graphicEl>
                                          </p:spTgt>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Graphic spid="7" grpId="0">
        <p:bldSub>
          <a:bldDgm bld="one"/>
        </p:bldSub>
      </p:bldGraphic>
    </p:bldLst>
  </p:timing>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el 1"/>
          <p:cNvSpPr>
            <a:spLocks noGrp="1"/>
          </p:cNvSpPr>
          <p:nvPr>
            <p:ph type="title"/>
          </p:nvPr>
        </p:nvSpPr>
        <p:spPr/>
        <p:txBody>
          <a:bodyPr/>
          <a:lstStyle/>
          <a:p>
            <a:r>
              <a:rPr lang="de-DE" sz="3000" b="1" dirty="0" smtClean="0">
                <a:solidFill>
                  <a:srgbClr val="4C5A52"/>
                </a:solidFill>
                <a:effectLst/>
                <a:latin typeface="+mj-lt"/>
                <a:ea typeface="+mj-ea"/>
                <a:cs typeface="+mj-cs"/>
              </a:rPr>
              <a:t>Pyramide statt Perlenkette</a:t>
            </a:r>
            <a:r>
              <a:rPr lang="de-DE" dirty="0" smtClean="0"/>
              <a:t> </a:t>
            </a:r>
            <a:endParaRPr lang="de-DE" dirty="0"/>
          </a:p>
        </p:txBody>
      </p:sp>
      <p:sp>
        <p:nvSpPr>
          <p:cNvPr id="4" name="Datumsplatzhalter 3"/>
          <p:cNvSpPr>
            <a:spLocks noGrp="1"/>
          </p:cNvSpPr>
          <p:nvPr>
            <p:ph type="dt" sz="half" idx="17"/>
          </p:nvPr>
        </p:nvSpPr>
        <p:spPr/>
        <p:txBody>
          <a:bodyPr/>
          <a:lstStyle/>
          <a:p>
            <a:pPr>
              <a:defRPr/>
            </a:pPr>
            <a:fld id="{F4B55AAB-BE49-40C8-B1F1-56FE0370B4C7}" type="datetimeFigureOut">
              <a:rPr lang="de-DE" smtClean="0"/>
              <a:pPr>
                <a:defRPr/>
              </a:pPr>
              <a:t>12.09.2013</a:t>
            </a:fld>
            <a:endParaRPr lang="de-DE" dirty="0"/>
          </a:p>
        </p:txBody>
      </p:sp>
      <p:sp>
        <p:nvSpPr>
          <p:cNvPr id="5" name="Foliennummernplatzhalter 4"/>
          <p:cNvSpPr>
            <a:spLocks noGrp="1"/>
          </p:cNvSpPr>
          <p:nvPr>
            <p:ph type="sldNum" sz="quarter" idx="18"/>
          </p:nvPr>
        </p:nvSpPr>
        <p:spPr/>
        <p:txBody>
          <a:bodyPr/>
          <a:lstStyle/>
          <a:p>
            <a:pPr>
              <a:defRPr/>
            </a:pPr>
            <a:fld id="{2AE92494-5FF0-4C96-A3C6-4222296B51B9}" type="slidenum">
              <a:rPr lang="de-DE" smtClean="0"/>
              <a:pPr>
                <a:defRPr/>
              </a:pPr>
              <a:t>63</a:t>
            </a:fld>
            <a:endParaRPr lang="de-DE" dirty="0"/>
          </a:p>
        </p:txBody>
      </p:sp>
      <p:sp>
        <p:nvSpPr>
          <p:cNvPr id="6" name="Fußzeilenplatzhalter 5"/>
          <p:cNvSpPr>
            <a:spLocks noGrp="1"/>
          </p:cNvSpPr>
          <p:nvPr>
            <p:ph type="ftr" sz="quarter" idx="3"/>
          </p:nvPr>
        </p:nvSpPr>
        <p:spPr/>
        <p:txBody>
          <a:bodyPr/>
          <a:lstStyle/>
          <a:p>
            <a:pPr>
              <a:defRPr/>
            </a:pPr>
            <a:r>
              <a:rPr lang="de-DE" smtClean="0"/>
              <a:t>Texten im Internet - Suchmaschinenfreundlichkeit</a:t>
            </a:r>
            <a:endParaRPr lang="de-DE" dirty="0"/>
          </a:p>
        </p:txBody>
      </p:sp>
      <p:pic>
        <p:nvPicPr>
          <p:cNvPr id="7" name="Bild 6" descr="perlenkette.jpg"/>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83568" y="2359328"/>
            <a:ext cx="3187943" cy="2869872"/>
          </a:xfrm>
          <a:prstGeom prst="rect">
            <a:avLst/>
          </a:prstGeom>
        </p:spPr>
      </p:pic>
      <p:pic>
        <p:nvPicPr>
          <p:cNvPr id="8" name="Bild 7" descr="pyramide.jpg"/>
          <p:cNvPicPr>
            <a:picLocks noChangeAspect="1"/>
          </p:cNvPicPr>
          <p:nvPr/>
        </p:nvPicPr>
        <p:blipFill rotWithShape="1">
          <a:blip r:embed="rId4">
            <a:extLst>
              <a:ext uri="{28A0092B-C50C-407E-A947-70E740481C1C}">
                <a14:useLocalDpi xmlns:a14="http://schemas.microsoft.com/office/drawing/2010/main" val="0"/>
              </a:ext>
            </a:extLst>
          </a:blip>
          <a:srcRect t="18596"/>
          <a:stretch/>
        </p:blipFill>
        <p:spPr>
          <a:xfrm rot="10800000">
            <a:off x="4355976" y="2766708"/>
            <a:ext cx="4142070" cy="2246468"/>
          </a:xfrm>
          <a:prstGeom prst="rect">
            <a:avLst/>
          </a:prstGeom>
        </p:spPr>
      </p:pic>
      <p:sp>
        <p:nvSpPr>
          <p:cNvPr id="9" name="Multiplizieren 8"/>
          <p:cNvSpPr/>
          <p:nvPr/>
        </p:nvSpPr>
        <p:spPr>
          <a:xfrm>
            <a:off x="179512" y="1844824"/>
            <a:ext cx="4176464" cy="3960440"/>
          </a:xfrm>
          <a:prstGeom prst="mathMultiply">
            <a:avLst>
              <a:gd name="adj1" fmla="val 3089"/>
            </a:avLst>
          </a:prstGeom>
          <a:solidFill>
            <a:srgbClr val="FF0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
        <p:nvSpPr>
          <p:cNvPr id="10" name="Pfeil nach rechts 9"/>
          <p:cNvSpPr/>
          <p:nvPr/>
        </p:nvSpPr>
        <p:spPr>
          <a:xfrm>
            <a:off x="3347864" y="3501008"/>
            <a:ext cx="1152128" cy="648072"/>
          </a:xfrm>
          <a:prstGeom prst="rightArrow">
            <a:avLst/>
          </a:prstGeom>
          <a:solidFill>
            <a:srgbClr val="008000"/>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de-DE"/>
          </a:p>
        </p:txBody>
      </p:sp>
    </p:spTree>
    <p:extLst>
      <p:ext uri="{BB962C8B-B14F-4D97-AF65-F5344CB8AC3E}">
        <p14:creationId xmlns:p14="http://schemas.microsoft.com/office/powerpoint/2010/main" val="1799215744"/>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el 6"/>
          <p:cNvSpPr>
            <a:spLocks noGrp="1"/>
          </p:cNvSpPr>
          <p:nvPr>
            <p:ph type="ctrTitle"/>
          </p:nvPr>
        </p:nvSpPr>
        <p:spPr/>
        <p:txBody>
          <a:bodyPr/>
          <a:lstStyle/>
          <a:p>
            <a:r>
              <a:rPr lang="de-DE" sz="4000" dirty="0" smtClean="0"/>
              <a:t>texten </a:t>
            </a:r>
            <a:r>
              <a:rPr lang="de-DE" sz="4000" dirty="0"/>
              <a:t>Sie für </a:t>
            </a:r>
            <a:r>
              <a:rPr lang="de-DE" sz="4000" dirty="0" smtClean="0"/>
              <a:t>Menschen</a:t>
            </a:r>
            <a:endParaRPr lang="de-DE" dirty="0"/>
          </a:p>
        </p:txBody>
      </p:sp>
      <p:sp>
        <p:nvSpPr>
          <p:cNvPr id="8" name="Untertitel 7"/>
          <p:cNvSpPr>
            <a:spLocks noGrp="1"/>
          </p:cNvSpPr>
          <p:nvPr>
            <p:ph type="subTitle" idx="1"/>
          </p:nvPr>
        </p:nvSpPr>
        <p:spPr/>
        <p:txBody>
          <a:bodyPr/>
          <a:lstStyle/>
          <a:p>
            <a:r>
              <a:rPr lang="de-DE" dirty="0" smtClean="0"/>
              <a:t>– nicht für Suchmaschinen.</a:t>
            </a:r>
            <a:endParaRPr lang="de-DE" dirty="0"/>
          </a:p>
        </p:txBody>
      </p:sp>
    </p:spTree>
    <p:extLst>
      <p:ext uri="{BB962C8B-B14F-4D97-AF65-F5344CB8AC3E}">
        <p14:creationId xmlns:p14="http://schemas.microsoft.com/office/powerpoint/2010/main" val="3939324789"/>
      </p:ext>
    </p:extLst>
  </p:cSld>
  <p:clrMapOvr>
    <a:masterClrMapping/>
  </p:clrMapOvr>
  <mc:AlternateContent xmlns:mc="http://schemas.openxmlformats.org/markup-compatibility/2006" xmlns:p14="http://schemas.microsoft.com/office/powerpoint/2010/main">
    <mc:Choice Requires="p14">
      <p:transition spd="slow" p14:dur="1300">
        <p14:pan dir="u"/>
      </p:transition>
    </mc:Choice>
    <mc:Fallback xmlns="">
      <p:transition spd="slow">
        <p:fade/>
      </p:transition>
    </mc:Fallback>
  </mc:AlternateContent>
  <p:timing>
    <p:tnLst>
      <p:par>
        <p:cTn id="1" dur="indefinite" restart="never" nodeType="tmRoot"/>
      </p:par>
    </p:tnLst>
  </p:timing>
</p:sld>
</file>

<file path=ppt/theme/theme1.xml><?xml version="1.0" encoding="utf-8"?>
<a:theme xmlns:a="http://schemas.openxmlformats.org/drawingml/2006/main" name="Bereichsvorstellung Kundenservice v2">
  <a:themeElements>
    <a:clrScheme name="itao">
      <a:dk1>
        <a:srgbClr val="000000"/>
      </a:dk1>
      <a:lt1>
        <a:srgbClr val="FFFFFF"/>
      </a:lt1>
      <a:dk2>
        <a:srgbClr val="000000"/>
      </a:dk2>
      <a:lt2>
        <a:srgbClr val="808080"/>
      </a:lt2>
      <a:accent1>
        <a:srgbClr val="DDE039"/>
      </a:accent1>
      <a:accent2>
        <a:srgbClr val="5B5B5B"/>
      </a:accent2>
      <a:accent3>
        <a:srgbClr val="FFFFFF"/>
      </a:accent3>
      <a:accent4>
        <a:srgbClr val="000000"/>
      </a:accent4>
      <a:accent5>
        <a:srgbClr val="DAEDEF"/>
      </a:accent5>
      <a:accent6>
        <a:srgbClr val="2D2D8A"/>
      </a:accent6>
      <a:hlink>
        <a:srgbClr val="0000CC"/>
      </a:hlink>
      <a:folHlink>
        <a:srgbClr val="99CC00"/>
      </a:folHlink>
    </a:clrScheme>
    <a:fontScheme name="Benutzerdefiniert 2">
      <a:majorFont>
        <a:latin typeface="Calibri"/>
        <a:ea typeface=""/>
        <a:cs typeface=""/>
      </a:majorFont>
      <a:minorFont>
        <a:latin typeface="Calibri"/>
        <a:ea typeface=""/>
        <a:cs typeface=""/>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extraClrScheme>
      <a:clrScheme name="Standard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Standard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Standard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Standard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Standard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Standard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Standard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Standard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Standard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Standard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Standard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Standard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Larissa-Design">
  <a:themeElements>
    <a:clrScheme name="">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ppt/theme/theme3.xml><?xml version="1.0" encoding="utf-8"?>
<a:theme xmlns:a="http://schemas.openxmlformats.org/drawingml/2006/main" name="Larissa">
  <a:themeElements>
    <a:clrScheme name="Larissa">
      <a:dk1>
        <a:sysClr val="windowText" lastClr="000000"/>
      </a:dk1>
      <a:lt1>
        <a:sysClr val="window" lastClr="FFFFFF"/>
      </a:lt1>
      <a:dk2>
        <a:srgbClr val="1F497D"/>
      </a:dk2>
      <a:lt2>
        <a:srgbClr val="EEECE1"/>
      </a:lt2>
      <a:accent1>
        <a:srgbClr val="4F81BD"/>
      </a:accent1>
      <a:accent2>
        <a:srgbClr val="C0504D"/>
      </a:accent2>
      <a:accent3>
        <a:srgbClr val="9BBB59"/>
      </a:accent3>
      <a:accent4>
        <a:srgbClr val="8064A2"/>
      </a:accent4>
      <a:accent5>
        <a:srgbClr val="4BACC6"/>
      </a:accent5>
      <a:accent6>
        <a:srgbClr val="F79646"/>
      </a:accent6>
      <a:hlink>
        <a:srgbClr val="0000FF"/>
      </a:hlink>
      <a:folHlink>
        <a:srgbClr val="800080"/>
      </a:folHlink>
    </a:clrScheme>
    <a:fontScheme name="Larissa">
      <a:majorFont>
        <a:latin typeface="Calibri"/>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Larissa">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extraClrSchemeLst/>
</a:theme>
</file>

<file path=docProps/app.xml><?xml version="1.0" encoding="utf-8"?>
<Properties xmlns="http://schemas.openxmlformats.org/officeDocument/2006/extended-properties" xmlns:vt="http://schemas.openxmlformats.org/officeDocument/2006/docPropsVTypes">
  <Template>Bereichsvorstellung Kundenservice v2</Template>
  <TotalTime>0</TotalTime>
  <Words>2785</Words>
  <Application>Microsoft Office PowerPoint</Application>
  <PresentationFormat>Bildschirmpräsentation (4:3)</PresentationFormat>
  <Paragraphs>696</Paragraphs>
  <Slides>64</Slides>
  <Notes>49</Notes>
  <HiddenSlides>2</HiddenSlides>
  <MMClips>1</MMClips>
  <ScaleCrop>false</ScaleCrop>
  <HeadingPairs>
    <vt:vector size="4" baseType="variant">
      <vt:variant>
        <vt:lpstr>Design</vt:lpstr>
      </vt:variant>
      <vt:variant>
        <vt:i4>1</vt:i4>
      </vt:variant>
      <vt:variant>
        <vt:lpstr>Folientitel</vt:lpstr>
      </vt:variant>
      <vt:variant>
        <vt:i4>64</vt:i4>
      </vt:variant>
    </vt:vector>
  </HeadingPairs>
  <TitlesOfParts>
    <vt:vector size="65" baseType="lpstr">
      <vt:lpstr>Bereichsvorstellung Kundenservice v2</vt:lpstr>
      <vt:lpstr>Texten fürs Web</vt:lpstr>
      <vt:lpstr>Agenda</vt:lpstr>
      <vt:lpstr>Wie Nutzer im Internet lesen</vt:lpstr>
      <vt:lpstr>Besonderheiten des Internet</vt:lpstr>
      <vt:lpstr>Lesen Benutzer im Internet anders?</vt:lpstr>
      <vt:lpstr>Lesen Benutzer im Internet anders?</vt:lpstr>
      <vt:lpstr>Was man nicht machen sollte</vt:lpstr>
      <vt:lpstr>Wie lesen Web-User am Bildschirm?</vt:lpstr>
      <vt:lpstr>Exkurs</vt:lpstr>
      <vt:lpstr>Scanbarer Text hat ...</vt:lpstr>
      <vt:lpstr>Eye-Tracking vom Leseverhalten</vt:lpstr>
      <vt:lpstr>Komplizierte Texte = intelligenter Autor?</vt:lpstr>
      <vt:lpstr>Die Macht der Sprache</vt:lpstr>
      <vt:lpstr>Die Macht der Sprache</vt:lpstr>
      <vt:lpstr>Schlechte Beispiele</vt:lpstr>
      <vt:lpstr>Beispiel „Erzherzog“ 1</vt:lpstr>
      <vt:lpstr>Beispiel „Erzherzog“ 2</vt:lpstr>
      <vt:lpstr>Beispiel „Herzlich Willkommen!“</vt:lpstr>
      <vt:lpstr>Inhalte statt „Marketing-Jargon“</vt:lpstr>
      <vt:lpstr>Inhalte statt „Marketing-Jargon“</vt:lpstr>
      <vt:lpstr>Computer Meier GmbH</vt:lpstr>
      <vt:lpstr>Messung der Lesbarkeit</vt:lpstr>
      <vt:lpstr>Messung der Lesbarkeit</vt:lpstr>
      <vt:lpstr>Text-Version: Werbesprache (Basis)</vt:lpstr>
      <vt:lpstr>Text-Version: Gekürzter Text</vt:lpstr>
      <vt:lpstr>Text-Version: Sachliche Sprache</vt:lpstr>
      <vt:lpstr>Text-Version: Scanbare Textgestaltung</vt:lpstr>
      <vt:lpstr>Kombination aller Textvarianten</vt:lpstr>
      <vt:lpstr>Zusammenfassung der Studie</vt:lpstr>
      <vt:lpstr>Web-gerechte Texte</vt:lpstr>
      <vt:lpstr>Wie müssen Texte geschrieben sein ...</vt:lpstr>
      <vt:lpstr>Einfache und informelle Schreibweise</vt:lpstr>
      <vt:lpstr>Einfache, klare Sprache</vt:lpstr>
      <vt:lpstr>Kurz schreiben</vt:lpstr>
      <vt:lpstr>Informationen darstellen</vt:lpstr>
      <vt:lpstr>Informationen darstellen</vt:lpstr>
      <vt:lpstr>Umgekehrte Pyramide</vt:lpstr>
      <vt:lpstr>Textaufbau „umgekehrte Pyramide“</vt:lpstr>
      <vt:lpstr>Beispiel für „umgekehrte Pyramide“</vt:lpstr>
      <vt:lpstr>Beispiele</vt:lpstr>
      <vt:lpstr>Überschrift-Beispiele</vt:lpstr>
      <vt:lpstr>Tipps und Regeln</vt:lpstr>
      <vt:lpstr>Ihre Praxisbeispiele</vt:lpstr>
      <vt:lpstr>Keck Newsletter</vt:lpstr>
      <vt:lpstr>Keck Newsletter</vt:lpstr>
      <vt:lpstr>Keck Newsletter</vt:lpstr>
      <vt:lpstr>Workshop</vt:lpstr>
      <vt:lpstr>Ausgangstext </vt:lpstr>
      <vt:lpstr>Musterlösung </vt:lpstr>
      <vt:lpstr>Suchmaschinenfreundlichkeit</vt:lpstr>
      <vt:lpstr>Agenda</vt:lpstr>
      <vt:lpstr>Google Algorithmus</vt:lpstr>
      <vt:lpstr>Grundlagen</vt:lpstr>
      <vt:lpstr>Grundlagen</vt:lpstr>
      <vt:lpstr>Beispiele</vt:lpstr>
      <vt:lpstr>Beispiele</vt:lpstr>
      <vt:lpstr>Checkliste: Seitentitel</vt:lpstr>
      <vt:lpstr>Checkliste: Meta-Kurzbeschreibung</vt:lpstr>
      <vt:lpstr>Keywords</vt:lpstr>
      <vt:lpstr>Keywords stehen im …</vt:lpstr>
      <vt:lpstr>SEO-Kriterien</vt:lpstr>
      <vt:lpstr>PageRank</vt:lpstr>
      <vt:lpstr>Pyramide statt Perlenkette </vt:lpstr>
      <vt:lpstr>texten Sie für Menschen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Texten für das Internet</dc:title>
  <dc:creator>Henning Klingbeil</dc:creator>
  <cp:lastModifiedBy>Eneko</cp:lastModifiedBy>
  <cp:revision>145</cp:revision>
  <dcterms:created xsi:type="dcterms:W3CDTF">2011-05-17T06:40:32Z</dcterms:created>
  <dcterms:modified xsi:type="dcterms:W3CDTF">2013-09-12T10:45:30Z</dcterms:modified>
</cp:coreProperties>
</file>