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3" r:id="rId7"/>
    <p:sldId id="265" r:id="rId8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384" autoAdjust="0"/>
  </p:normalViewPr>
  <p:slideViewPr>
    <p:cSldViewPr>
      <p:cViewPr varScale="1">
        <p:scale>
          <a:sx n="79" d="100"/>
          <a:sy n="79" d="100"/>
        </p:scale>
        <p:origin x="-11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5286436"/>
            <a:ext cx="9144000" cy="10429948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4" y="928671"/>
            <a:ext cx="7561263" cy="1614487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5" y="2688008"/>
            <a:ext cx="7283473" cy="2000264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6396038"/>
            <a:ext cx="425450" cy="43021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553964"/>
            <a:ext cx="7959356" cy="4448374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55AAB-BE49-40C8-B1F1-56FE0370B4C7}" type="datetimeFigureOut">
              <a:rPr lang="de-DE"/>
              <a:pPr>
                <a:defRPr/>
              </a:pPr>
              <a:t>25.05.2011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38" y="6432550"/>
            <a:ext cx="63976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Hintergründe zum Panda-Update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4406901"/>
            <a:ext cx="6704360" cy="1362076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906713"/>
            <a:ext cx="67491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74650"/>
            <a:ext cx="6483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38" y="6432550"/>
            <a:ext cx="63976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Hintergründe zum Panda-Update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6432550"/>
            <a:ext cx="4318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6432550"/>
            <a:ext cx="1181100" cy="425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3E59A567-978A-4684-A80A-124212AA9379}" type="datetimeFigureOut">
              <a:rPr lang="de-DE"/>
              <a:pPr>
                <a:defRPr/>
              </a:pPr>
              <a:t>25.05.2011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smtClean="0"/>
              <a:t>Google</a:t>
            </a:r>
            <a:r>
              <a:rPr lang="de-DE" b="1" baseline="0" smtClean="0"/>
              <a:t> </a:t>
            </a:r>
            <a:r>
              <a:rPr lang="de-DE" b="1" smtClean="0"/>
              <a:t>Panda Update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Hintergründe + Konsequenzen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219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Google-Panda-Test für Webseiten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Würdet ihr den in diesem Artikel enthaltenen </a:t>
            </a:r>
            <a:r>
              <a:rPr lang="de-DE" b="1" dirty="0" smtClean="0"/>
              <a:t>Informationen trauen</a:t>
            </a:r>
            <a:r>
              <a:rPr lang="de-DE" dirty="0" smtClean="0"/>
              <a:t>?</a:t>
            </a:r>
          </a:p>
          <a:p>
            <a:r>
              <a:rPr lang="de-DE" dirty="0" smtClean="0"/>
              <a:t>Wurde der Artikel </a:t>
            </a:r>
            <a:r>
              <a:rPr lang="de-DE" b="1" dirty="0" smtClean="0"/>
              <a:t>von einem Experten </a:t>
            </a:r>
            <a:r>
              <a:rPr lang="de-DE" dirty="0" smtClean="0"/>
              <a:t>oder einem sachkundigen Laien </a:t>
            </a:r>
            <a:r>
              <a:rPr lang="de-DE" b="1" dirty="0" smtClean="0"/>
              <a:t>verfasst </a:t>
            </a:r>
            <a:r>
              <a:rPr lang="de-DE" dirty="0" smtClean="0"/>
              <a:t>oder ist er eher oberflächlich?</a:t>
            </a:r>
          </a:p>
          <a:p>
            <a:r>
              <a:rPr lang="de-DE" dirty="0" smtClean="0"/>
              <a:t>Weist die Website doppelte, sich überschneidende oder </a:t>
            </a:r>
            <a:r>
              <a:rPr lang="de-DE" b="1" dirty="0" smtClean="0"/>
              <a:t>redundante Artikel</a:t>
            </a:r>
            <a:r>
              <a:rPr lang="de-DE" dirty="0" smtClean="0"/>
              <a:t> zu denselben oder ähnlichen Themen auf, deren </a:t>
            </a:r>
            <a:r>
              <a:rPr lang="de-DE" dirty="0" err="1" smtClean="0"/>
              <a:t>Keywords</a:t>
            </a:r>
            <a:r>
              <a:rPr lang="de-DE" dirty="0" smtClean="0"/>
              <a:t> leicht variieren?</a:t>
            </a:r>
          </a:p>
          <a:p>
            <a:r>
              <a:rPr lang="de-DE" dirty="0" smtClean="0"/>
              <a:t>Würdet ihr dieser Website eure </a:t>
            </a:r>
            <a:r>
              <a:rPr lang="de-DE" b="1" dirty="0" smtClean="0"/>
              <a:t>Kreditkarteninformationen </a:t>
            </a:r>
            <a:r>
              <a:rPr lang="de-DE" dirty="0" smtClean="0"/>
              <a:t>anvertrauen?</a:t>
            </a:r>
          </a:p>
          <a:p>
            <a:r>
              <a:rPr lang="de-DE" dirty="0" smtClean="0"/>
              <a:t>Enthält dieser Artikel </a:t>
            </a:r>
            <a:r>
              <a:rPr lang="de-DE" b="1" dirty="0" smtClean="0"/>
              <a:t>Rechtschreibfehler</a:t>
            </a:r>
            <a:r>
              <a:rPr lang="de-DE" dirty="0" smtClean="0"/>
              <a:t>, stilistische oder Sachfehler?</a:t>
            </a:r>
          </a:p>
          <a:p>
            <a:r>
              <a:rPr lang="de-DE" dirty="0" smtClean="0"/>
              <a:t>Entsprechen die Themen echten </a:t>
            </a:r>
            <a:r>
              <a:rPr lang="de-DE" b="1" dirty="0" smtClean="0"/>
              <a:t>Interessen der Leser </a:t>
            </a:r>
            <a:r>
              <a:rPr lang="de-DE" dirty="0" smtClean="0"/>
              <a:t>der Website oder werden auf der Website Inhalte generiert, mit denen ein gutes Ranking in Suchmaschinen erzielt werden soll?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25B137AF-375C-41BB-A7DA-FBD50494C345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Hintergründe zum Panda-Update</a:t>
            </a:r>
          </a:p>
        </p:txBody>
      </p:sp>
    </p:spTree>
    <p:extLst>
      <p:ext uri="{BB962C8B-B14F-4D97-AF65-F5344CB8AC3E}">
        <p14:creationId xmlns:p14="http://schemas.microsoft.com/office/powerpoint/2010/main" val="384009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Google-Panda-Test für Webseiten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Enthält der Artikel </a:t>
            </a:r>
            <a:r>
              <a:rPr lang="de-DE" b="1" dirty="0" smtClean="0"/>
              <a:t>Originalinhalte</a:t>
            </a:r>
            <a:r>
              <a:rPr lang="de-DE" dirty="0" smtClean="0"/>
              <a:t> oder -informationen, eigene Berichte, eigene Forschungsergebnisse oder eigene Analysen?</a:t>
            </a:r>
          </a:p>
          <a:p>
            <a:r>
              <a:rPr lang="de-DE" dirty="0" smtClean="0"/>
              <a:t>Hat die Seite im Vergleich zu anderen Seiten in den Suchergebnissen einen </a:t>
            </a:r>
            <a:r>
              <a:rPr lang="de-DE" b="1" dirty="0" smtClean="0"/>
              <a:t>wesentlichen Wert</a:t>
            </a:r>
            <a:r>
              <a:rPr lang="de-DE" dirty="0" smtClean="0"/>
              <a:t>?</a:t>
            </a:r>
          </a:p>
          <a:p>
            <a:r>
              <a:rPr lang="de-DE" dirty="0" smtClean="0"/>
              <a:t>In welchem Maße werden die Inhalte einer </a:t>
            </a:r>
            <a:r>
              <a:rPr lang="de-DE" b="1" dirty="0" smtClean="0"/>
              <a:t>Qualitätskontrolle</a:t>
            </a:r>
            <a:r>
              <a:rPr lang="de-DE" dirty="0" smtClean="0"/>
              <a:t> unterzogen?</a:t>
            </a:r>
          </a:p>
          <a:p>
            <a:r>
              <a:rPr lang="de-DE" dirty="0" smtClean="0"/>
              <a:t>Werden in dem Artikel </a:t>
            </a:r>
            <a:r>
              <a:rPr lang="de-DE" b="1" dirty="0" smtClean="0"/>
              <a:t>unterschiedliche Standpunkte</a:t>
            </a:r>
            <a:r>
              <a:rPr lang="de-DE" dirty="0" smtClean="0"/>
              <a:t> berücksichtigt?</a:t>
            </a:r>
          </a:p>
          <a:p>
            <a:r>
              <a:rPr lang="de-DE" dirty="0" smtClean="0"/>
              <a:t>Wird die Website als </a:t>
            </a:r>
            <a:r>
              <a:rPr lang="de-DE" b="1" dirty="0" smtClean="0"/>
              <a:t>kompetente Quelle</a:t>
            </a:r>
            <a:r>
              <a:rPr lang="de-DE" dirty="0" smtClean="0"/>
              <a:t> zu ihrem Thema anerkannt?</a:t>
            </a:r>
          </a:p>
          <a:p>
            <a:r>
              <a:rPr lang="de-DE" dirty="0" smtClean="0"/>
              <a:t>Stammen die Inhalte aus einer </a:t>
            </a:r>
            <a:r>
              <a:rPr lang="de-DE" b="1" dirty="0" smtClean="0"/>
              <a:t>Massenproduktion</a:t>
            </a:r>
            <a:r>
              <a:rPr lang="de-DE" dirty="0" smtClean="0"/>
              <a:t> oder von zahlreichen externen Autoren bzw. werden sie über ein großes Netzwerk von Websites verbreitet, sodass einzelnen Seiten oder Websites eher wenig Aufmerksamkeit oder Sorgfalt gewidmet wird?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06BEA678-CD22-4F47-A4E4-19D70B808D12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Hintergründe zum Panda-Update</a:t>
            </a:r>
          </a:p>
        </p:txBody>
      </p:sp>
    </p:spTree>
    <p:extLst>
      <p:ext uri="{BB962C8B-B14F-4D97-AF65-F5344CB8AC3E}">
        <p14:creationId xmlns:p14="http://schemas.microsoft.com/office/powerpoint/2010/main" val="10789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Google-Panda-Test für Webseiten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Wurde der Artikel </a:t>
            </a:r>
            <a:r>
              <a:rPr lang="de-DE" b="1" dirty="0" smtClean="0"/>
              <a:t>sorgfältig redigiert</a:t>
            </a:r>
            <a:r>
              <a:rPr lang="de-DE" dirty="0" smtClean="0"/>
              <a:t> oder scheint er eher schlampig oder hastig erstellt worden zu sein?</a:t>
            </a:r>
          </a:p>
          <a:p>
            <a:r>
              <a:rPr lang="de-DE" dirty="0" smtClean="0"/>
              <a:t>Hättet ihr bei gesundheitsbezogenen Suchanfragen </a:t>
            </a:r>
            <a:r>
              <a:rPr lang="de-DE" b="1" dirty="0" smtClean="0"/>
              <a:t>Vertrauen in die Informationen</a:t>
            </a:r>
            <a:r>
              <a:rPr lang="de-DE" dirty="0" smtClean="0"/>
              <a:t> dieser Website?</a:t>
            </a:r>
          </a:p>
          <a:p>
            <a:r>
              <a:rPr lang="de-DE" dirty="0" smtClean="0"/>
              <a:t>Würdet ihr diese Website </a:t>
            </a:r>
            <a:r>
              <a:rPr lang="de-DE" b="1" dirty="0" smtClean="0"/>
              <a:t>als kompetente Quelle erkennen</a:t>
            </a:r>
            <a:r>
              <a:rPr lang="de-DE" dirty="0" smtClean="0"/>
              <a:t>, wenn sie namentlich erwähnt würde?</a:t>
            </a:r>
          </a:p>
          <a:p>
            <a:r>
              <a:rPr lang="de-DE" dirty="0" smtClean="0"/>
              <a:t>Bietet dieser Artikel eine vollständige oder </a:t>
            </a:r>
            <a:r>
              <a:rPr lang="de-DE" b="1" dirty="0" smtClean="0"/>
              <a:t>umfassende Beschreibung des Themas</a:t>
            </a:r>
            <a:r>
              <a:rPr lang="de-DE" dirty="0" smtClean="0"/>
              <a:t>?</a:t>
            </a:r>
          </a:p>
          <a:p>
            <a:r>
              <a:rPr lang="de-DE" dirty="0" smtClean="0"/>
              <a:t>Enthält dieser Artikel </a:t>
            </a:r>
            <a:r>
              <a:rPr lang="de-DE" b="1" dirty="0" smtClean="0"/>
              <a:t>aufschlussreiche Analysen</a:t>
            </a:r>
            <a:r>
              <a:rPr lang="de-DE" dirty="0" smtClean="0"/>
              <a:t> oder </a:t>
            </a:r>
            <a:r>
              <a:rPr lang="de-DE" b="1" dirty="0" smtClean="0"/>
              <a:t>interessante Informationen</a:t>
            </a:r>
            <a:r>
              <a:rPr lang="de-DE" dirty="0" smtClean="0"/>
              <a:t>, die nicht allgemein bekannt sind?</a:t>
            </a:r>
          </a:p>
          <a:p>
            <a:r>
              <a:rPr lang="de-DE" dirty="0" smtClean="0"/>
              <a:t>Würdet ihr diese Seite zu euren </a:t>
            </a:r>
            <a:r>
              <a:rPr lang="de-DE" b="1" dirty="0" smtClean="0"/>
              <a:t>Lesezeichen</a:t>
            </a:r>
            <a:r>
              <a:rPr lang="de-DE" dirty="0" smtClean="0"/>
              <a:t> hinzufügen, an Freunde weitergeben oder empfehlen?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252604E6-B4B4-4346-B3A3-DFC59C02E093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Hintergründe zum Panda-Update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503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Google-Panda-Test für Webseiten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Enthält dieser Artikel </a:t>
            </a:r>
            <a:r>
              <a:rPr lang="de-DE" b="1" dirty="0" smtClean="0"/>
              <a:t>unverhältnismäßig viele Anzeigen</a:t>
            </a:r>
            <a:r>
              <a:rPr lang="de-DE" dirty="0" smtClean="0"/>
              <a:t>, die vom eigentlichen Inhalt ablenken oder diesen beeinträchtigen?</a:t>
            </a:r>
          </a:p>
          <a:p>
            <a:r>
              <a:rPr lang="de-DE" dirty="0" smtClean="0"/>
              <a:t>Könntet ihr euch diesen </a:t>
            </a:r>
            <a:r>
              <a:rPr lang="de-DE" b="1" dirty="0" smtClean="0"/>
              <a:t>Artikel in einem Printmagazin</a:t>
            </a:r>
            <a:r>
              <a:rPr lang="de-DE" dirty="0" smtClean="0"/>
              <a:t>, einer Enzyklopädie oder einem Buch vorstellen?</a:t>
            </a:r>
          </a:p>
          <a:p>
            <a:r>
              <a:rPr lang="de-DE" b="1" dirty="0" smtClean="0"/>
              <a:t>Sind die Artikel kurz oder gehaltlos </a:t>
            </a:r>
            <a:r>
              <a:rPr lang="de-DE" dirty="0" smtClean="0"/>
              <a:t>oder fehlen sonstige hilfreiche Details?</a:t>
            </a:r>
          </a:p>
          <a:p>
            <a:r>
              <a:rPr lang="de-DE" dirty="0" smtClean="0"/>
              <a:t>Wurden die </a:t>
            </a:r>
            <a:r>
              <a:rPr lang="de-DE" b="1" dirty="0" smtClean="0"/>
              <a:t>Seiten mit großer Sorgfalt und Detailgenauigkeit </a:t>
            </a:r>
            <a:r>
              <a:rPr lang="de-DE" dirty="0" smtClean="0"/>
              <a:t>oder mit geringer Detailgenauigkeit erstellt?</a:t>
            </a:r>
          </a:p>
          <a:p>
            <a:r>
              <a:rPr lang="de-DE" b="1" dirty="0" smtClean="0"/>
              <a:t>Würden sich Nutzer beschweren</a:t>
            </a:r>
            <a:r>
              <a:rPr lang="de-DE" dirty="0" smtClean="0"/>
              <a:t>, wenn ihnen Seiten von dieser Website angezeigt würden?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BBD0AD44-2B82-4F97-806A-B85CCE615209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Hintergründe zum Panda-Update</a:t>
            </a:r>
          </a:p>
        </p:txBody>
      </p:sp>
    </p:spTree>
    <p:extLst>
      <p:ext uri="{BB962C8B-B14F-4D97-AF65-F5344CB8AC3E}">
        <p14:creationId xmlns:p14="http://schemas.microsoft.com/office/powerpoint/2010/main" val="168011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Konsequenzen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b="1" dirty="0" smtClean="0"/>
              <a:t>auf die Entwicklung qualitativ hochwertiger Inhalte konzentrieren </a:t>
            </a:r>
            <a:r>
              <a:rPr lang="de-DE" dirty="0" smtClean="0"/>
              <a:t>statt zu versuchen, die Website für irgendeinen Google-Algorithmus zu optimieren</a:t>
            </a:r>
          </a:p>
          <a:p>
            <a:endParaRPr lang="de-DE" dirty="0" smtClean="0"/>
          </a:p>
          <a:p>
            <a:r>
              <a:rPr lang="de-DE" dirty="0" smtClean="0"/>
              <a:t>Inhalte von niedriger Qualität in manchen Bereichen der Website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können </a:t>
            </a:r>
            <a:r>
              <a:rPr lang="de-DE" dirty="0" smtClean="0"/>
              <a:t>sich auf das Ranking der Website insgesamt auswirken</a:t>
            </a:r>
          </a:p>
          <a:p>
            <a:pPr lvl="1"/>
            <a:r>
              <a:rPr lang="de-DE" dirty="0" smtClean="0"/>
              <a:t>Seiten von geringer Qualität entfernen oder zusammenführen, </a:t>
            </a:r>
          </a:p>
          <a:p>
            <a:pPr lvl="1"/>
            <a:r>
              <a:rPr lang="de-DE" dirty="0" smtClean="0"/>
              <a:t>den Inhalt einzelner oberflächlicher Seiten interessanter gestalten</a:t>
            </a:r>
          </a:p>
          <a:p>
            <a:pPr lvl="1"/>
            <a:r>
              <a:rPr lang="de-DE" dirty="0" smtClean="0"/>
              <a:t>diese Seiten in eine andere Domain verschieben</a:t>
            </a:r>
          </a:p>
          <a:p>
            <a:pPr lvl="0"/>
            <a:endParaRPr lang="de-DE" b="1" dirty="0" smtClean="0"/>
          </a:p>
          <a:p>
            <a:pPr lvl="0"/>
            <a:r>
              <a:rPr lang="de-DE" b="1" dirty="0" smtClean="0"/>
              <a:t>Redakteure sollten sich darauf konzentrieren, das bestmögliche Nutzererlebnis auf Websites zu bieten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C6C3CC8B-04C2-4F96-BBBB-09CCDF3A09BE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Hintergründe zum Panda-Update</a:t>
            </a:r>
          </a:p>
        </p:txBody>
      </p:sp>
    </p:spTree>
    <p:extLst>
      <p:ext uri="{BB962C8B-B14F-4D97-AF65-F5344CB8AC3E}">
        <p14:creationId xmlns:p14="http://schemas.microsoft.com/office/powerpoint/2010/main" val="377307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Texten Sie </a:t>
            </a:r>
            <a:r>
              <a:rPr lang="de-DE" dirty="0" smtClean="0"/>
              <a:t>für die Nutzer – </a:t>
            </a:r>
            <a:r>
              <a:rPr lang="de-DE" dirty="0" smtClean="0"/>
              <a:t>nicht</a:t>
            </a:r>
            <a:r>
              <a:rPr lang="de-DE" baseline="0" dirty="0" smtClean="0"/>
              <a:t> für Suchmaschinen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6432550"/>
            <a:ext cx="1181100" cy="425450"/>
          </a:xfrm>
        </p:spPr>
        <p:txBody>
          <a:bodyPr/>
          <a:lstStyle/>
          <a:p>
            <a:pPr>
              <a:defRPr/>
            </a:pPr>
            <a:fld id="{922F1B0D-50E4-45D5-959F-1360CC6D1D01}" type="datetime1">
              <a:rPr lang="de-DE" smtClean="0"/>
              <a:t>25.05.2011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23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en fürs Web_Texten3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Texten fürs Web_Texten3</Template>
  <TotalTime>0</TotalTime>
  <Words>474</Words>
  <Application>Microsoft Office PowerPoint</Application>
  <PresentationFormat>Bildschirmpräsentation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Texten fürs Web_Texten3</vt:lpstr>
      <vt:lpstr>Google Panda Update</vt:lpstr>
      <vt:lpstr>Google-Panda-Test für Webseiten</vt:lpstr>
      <vt:lpstr>Google-Panda-Test für Webseiten</vt:lpstr>
      <vt:lpstr>Google-Panda-Test für Webseiten</vt:lpstr>
      <vt:lpstr>Google-Panda-Test für Webseiten</vt:lpstr>
      <vt:lpstr>Konsequenzen</vt:lpstr>
      <vt:lpstr>Texten Sie für die Nutzer – nicht für Suchmaschinen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Panda-Update</dc:title>
  <dc:creator>Henning Klingbeil</dc:creator>
  <cp:lastModifiedBy>Henning Klingbeil</cp:lastModifiedBy>
  <cp:revision>5</cp:revision>
  <dcterms:created xsi:type="dcterms:W3CDTF">2011-05-20T07:59:34Z</dcterms:created>
  <dcterms:modified xsi:type="dcterms:W3CDTF">2011-05-25T08:14:23Z</dcterms:modified>
</cp:coreProperties>
</file>