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 ContentType="image/tiff"/>
  <Default Extension="xlsx" ContentType="application/vnd.openxmlformats-officedocument.spreadsheetml.sheet"/>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diagrams/data1.xml" ContentType="application/vnd.openxmlformats-officedocument.drawingml.diagramData+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charts/colors2.xml" ContentType="application/vnd.ms-office.chartcolorstyle+xml"/>
  <Override PartName="/ppt/charts/style2.xml" ContentType="application/vnd.ms-office.chartstyle+xml"/>
  <Override PartName="/ppt/charts/chart2.xml" ContentType="application/vnd.openxmlformats-officedocument.drawingml.chart+xml"/>
  <Override PartName="/ppt/charts/colors1.xml" ContentType="application/vnd.ms-office.chartcolorstyle+xml"/>
  <Override PartName="/ppt/charts/style1.xml" ContentType="application/vnd.ms-office.chartstyle+xml"/>
  <Override PartName="/ppt/charts/chart1.xml" ContentType="application/vnd.openxmlformats-officedocument.drawingml.chart+xml"/>
  <Override PartName="/ppt/diagrams/drawing1.xml" ContentType="application/vnd.ms-office.drawingml.diagramDrawing+xml"/>
  <Override PartName="/ppt/diagrams/colors1.xml" ContentType="application/vnd.openxmlformats-officedocument.drawingml.diagramColors+xml"/>
  <Override PartName="/ppt/diagrams/quickStyle1.xml" ContentType="application/vnd.openxmlformats-officedocument.drawingml.diagramStyle+xml"/>
  <Override PartName="/ppt/diagrams/layout1.xml" ContentType="application/vnd.openxmlformats-officedocument.drawingml.diagramLayout+xml"/>
  <Override PartName="/ppt/theme/theme1.xml" ContentType="application/vnd.openxmlformats-officedocument.them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theme/theme3.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8" r:id="rId1"/>
  </p:sldMasterIdLst>
  <p:notesMasterIdLst>
    <p:notesMasterId r:id="rId37"/>
  </p:notesMasterIdLst>
  <p:handoutMasterIdLst>
    <p:handoutMasterId r:id="rId38"/>
  </p:handoutMasterIdLst>
  <p:sldIdLst>
    <p:sldId id="301" r:id="rId2"/>
    <p:sldId id="336" r:id="rId3"/>
    <p:sldId id="308" r:id="rId4"/>
    <p:sldId id="338" r:id="rId5"/>
    <p:sldId id="318" r:id="rId6"/>
    <p:sldId id="333" r:id="rId7"/>
    <p:sldId id="334" r:id="rId8"/>
    <p:sldId id="317" r:id="rId9"/>
    <p:sldId id="335" r:id="rId10"/>
    <p:sldId id="368" r:id="rId11"/>
    <p:sldId id="343" r:id="rId12"/>
    <p:sldId id="339" r:id="rId13"/>
    <p:sldId id="340" r:id="rId14"/>
    <p:sldId id="341" r:id="rId15"/>
    <p:sldId id="342" r:id="rId16"/>
    <p:sldId id="309" r:id="rId17"/>
    <p:sldId id="310" r:id="rId18"/>
    <p:sldId id="311" r:id="rId19"/>
    <p:sldId id="313" r:id="rId20"/>
    <p:sldId id="314" r:id="rId21"/>
    <p:sldId id="315" r:id="rId22"/>
    <p:sldId id="320" r:id="rId23"/>
    <p:sldId id="321" r:id="rId24"/>
    <p:sldId id="327" r:id="rId25"/>
    <p:sldId id="326" r:id="rId26"/>
    <p:sldId id="325" r:id="rId27"/>
    <p:sldId id="324" r:id="rId28"/>
    <p:sldId id="323" r:id="rId29"/>
    <p:sldId id="322" r:id="rId30"/>
    <p:sldId id="366" r:id="rId31"/>
    <p:sldId id="345" r:id="rId32"/>
    <p:sldId id="266" r:id="rId33"/>
    <p:sldId id="279" r:id="rId34"/>
    <p:sldId id="287" r:id="rId35"/>
    <p:sldId id="344" r:id="rId36"/>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85BE263C-DBD7-4A20-BB59-AAB30ACAA65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ittlere Formatvorlage 3 - Akz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69012ECD-51FC-41F1-AA8D-1B2483CD663E}" styleName="Helle Formatvorlage 2 - Akz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301B821-A1FF-4177-AEE7-76D212191A09}" styleName="Mittlere Formatvorlage 1 - Akz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85BE263C-DBD7-4A20-BB59-AAB30ACAA65A}" styleName="Mittlere Formatvorlage 3 - Akz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MasterView">
  <p:normalViewPr horzBarState="maximized">
    <p:restoredLeft sz="8088"/>
    <p:restoredTop sz="96327"/>
  </p:normalViewPr>
  <p:slideViewPr>
    <p:cSldViewPr snapToGrid="0">
      <p:cViewPr varScale="1">
        <p:scale>
          <a:sx n="166" d="100"/>
          <a:sy n="166" d="100"/>
        </p:scale>
        <p:origin x="1008"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customXml" Target="../customXml/item2.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customXml" Target="../customXml/item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Arbeitsblat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Arbeitsblat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baseline="0">
                <a:solidFill>
                  <a:schemeClr val="tx2"/>
                </a:solidFill>
                <a:latin typeface="Arial" panose="020B0604020202020204" pitchFamily="34" charset="0"/>
                <a:ea typeface="+mn-ea"/>
                <a:cs typeface="Arial" panose="020B0604020202020204" pitchFamily="34" charset="0"/>
              </a:defRPr>
            </a:pPr>
            <a:r>
              <a:rPr lang="en-US" dirty="0" err="1">
                <a:latin typeface="Arial" panose="020B0604020202020204" pitchFamily="34" charset="0"/>
                <a:cs typeface="Arial" panose="020B0604020202020204" pitchFamily="34" charset="0"/>
              </a:rPr>
              <a:t>Beispiel</a:t>
            </a:r>
            <a:endParaRPr lang="en-US" dirty="0">
              <a:latin typeface="Arial" panose="020B0604020202020204" pitchFamily="34" charset="0"/>
              <a:cs typeface="Arial" panose="020B0604020202020204" pitchFamily="34" charset="0"/>
            </a:endParaRPr>
          </a:p>
        </c:rich>
      </c:tx>
      <c:overlay val="0"/>
      <c:spPr>
        <a:noFill/>
        <a:ln>
          <a:noFill/>
        </a:ln>
        <a:effectLst/>
      </c:spPr>
      <c:txPr>
        <a:bodyPr rot="0" spcFirstLastPara="1" vertOverflow="ellipsis" vert="horz" wrap="square" anchor="ctr" anchorCtr="1"/>
        <a:lstStyle/>
        <a:p>
          <a:pPr>
            <a:defRPr sz="2128" b="1" i="0" u="none" strike="noStrike" kern="1200" baseline="0">
              <a:solidFill>
                <a:schemeClr val="tx2"/>
              </a:solidFill>
              <a:latin typeface="Arial" panose="020B0604020202020204" pitchFamily="34" charset="0"/>
              <a:ea typeface="+mn-ea"/>
              <a:cs typeface="Arial" panose="020B0604020202020204" pitchFamily="34" charset="0"/>
            </a:defRPr>
          </a:pPr>
          <a:endParaRPr lang="de-DE"/>
        </a:p>
      </c:txPr>
    </c:title>
    <c:autoTitleDeleted val="0"/>
    <c:plotArea>
      <c:layout/>
      <c:doughnutChart>
        <c:varyColors val="1"/>
        <c:ser>
          <c:idx val="0"/>
          <c:order val="0"/>
          <c:tx>
            <c:strRef>
              <c:f>Tabelle1!$B$1</c:f>
              <c:strCache>
                <c:ptCount val="1"/>
                <c:pt idx="0">
                  <c:v>Verkauf</c:v>
                </c:pt>
              </c:strCache>
            </c:strRef>
          </c:tx>
          <c:dPt>
            <c:idx val="0"/>
            <c:bubble3D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c:spPr>
            <c:extLst>
              <c:ext xmlns:c16="http://schemas.microsoft.com/office/drawing/2014/chart" uri="{C3380CC4-5D6E-409C-BE32-E72D297353CC}">
                <c16:uniqueId val="{00000001-574A-DD4F-B000-B4B52C5CCF02}"/>
              </c:ext>
            </c:extLst>
          </c:dPt>
          <c:dPt>
            <c:idx val="1"/>
            <c:bubble3D val="0"/>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c:spPr>
            <c:extLst>
              <c:ext xmlns:c16="http://schemas.microsoft.com/office/drawing/2014/chart" uri="{C3380CC4-5D6E-409C-BE32-E72D297353CC}">
                <c16:uniqueId val="{00000003-574A-DD4F-B000-B4B52C5CCF02}"/>
              </c:ext>
            </c:extLst>
          </c:dPt>
          <c:dPt>
            <c:idx val="2"/>
            <c:bubble3D val="0"/>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c:spPr>
            <c:extLst>
              <c:ext xmlns:c16="http://schemas.microsoft.com/office/drawing/2014/chart" uri="{C3380CC4-5D6E-409C-BE32-E72D297353CC}">
                <c16:uniqueId val="{00000005-574A-DD4F-B000-B4B52C5CCF02}"/>
              </c:ext>
            </c:extLst>
          </c:dPt>
          <c:dPt>
            <c:idx val="3"/>
            <c:bubble3D val="0"/>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c:spPr>
            <c:extLst>
              <c:ext xmlns:c16="http://schemas.microsoft.com/office/drawing/2014/chart" uri="{C3380CC4-5D6E-409C-BE32-E72D297353CC}">
                <c16:uniqueId val="{00000007-574A-DD4F-B000-B4B52C5CCF02}"/>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Arial" panose="020B0604020202020204" pitchFamily="34" charset="0"/>
                    <a:ea typeface="+mn-ea"/>
                    <a:cs typeface="Arial" panose="020B0604020202020204" pitchFamily="34" charset="0"/>
                  </a:defRPr>
                </a:pPr>
                <a:endParaRPr lang="de-DE"/>
              </a:p>
            </c:txPr>
            <c:showLegendKey val="0"/>
            <c:showVal val="0"/>
            <c:showCatName val="0"/>
            <c:showSerName val="0"/>
            <c:showPercent val="1"/>
            <c:showBubbleSize val="0"/>
            <c:showLeaderLines val="1"/>
            <c:leaderLines>
              <c:spPr>
                <a:ln w="9525">
                  <a:solidFill>
                    <a:schemeClr val="tx2">
                      <a:lumMod val="35000"/>
                      <a:lumOff val="65000"/>
                    </a:schemeClr>
                  </a:solidFill>
                </a:ln>
                <a:effectLst/>
              </c:spPr>
            </c:leaderLines>
            <c:extLst>
              <c:ext xmlns:c15="http://schemas.microsoft.com/office/drawing/2012/chart" uri="{CE6537A1-D6FC-4f65-9D91-7224C49458BB}"/>
            </c:extLst>
          </c:dLbls>
          <c:cat>
            <c:strRef>
              <c:f>Tabelle1!$A$2:$A$5</c:f>
              <c:strCache>
                <c:ptCount val="4"/>
                <c:pt idx="0">
                  <c:v>1. Quartal</c:v>
                </c:pt>
                <c:pt idx="1">
                  <c:v>2. Quartal</c:v>
                </c:pt>
                <c:pt idx="2">
                  <c:v>3. Quartal</c:v>
                </c:pt>
                <c:pt idx="3">
                  <c:v>4. Quartal</c:v>
                </c:pt>
              </c:strCache>
            </c:strRef>
          </c:cat>
          <c:val>
            <c:numRef>
              <c:f>Tabelle1!$B$2:$B$5</c:f>
              <c:numCache>
                <c:formatCode>General</c:formatCode>
                <c:ptCount val="4"/>
                <c:pt idx="0">
                  <c:v>8.1999999999999993</c:v>
                </c:pt>
                <c:pt idx="1">
                  <c:v>3.2</c:v>
                </c:pt>
                <c:pt idx="2">
                  <c:v>1.4</c:v>
                </c:pt>
                <c:pt idx="3">
                  <c:v>1.2</c:v>
                </c:pt>
              </c:numCache>
            </c:numRef>
          </c:val>
          <c:extLst>
            <c:ext xmlns:c16="http://schemas.microsoft.com/office/drawing/2014/chart" uri="{C3380CC4-5D6E-409C-BE32-E72D297353CC}">
              <c16:uniqueId val="{00000000-258D-0C4B-AA20-BFC592BF2CA4}"/>
            </c:ext>
          </c:extLst>
        </c:ser>
        <c:dLbls>
          <c:showLegendKey val="0"/>
          <c:showVal val="0"/>
          <c:showCatName val="0"/>
          <c:showSerName val="0"/>
          <c:showPercent val="1"/>
          <c:showBubbleSize val="0"/>
          <c:showLeaderLines val="1"/>
        </c:dLbls>
        <c:firstSliceAng val="0"/>
        <c:holeSize val="51"/>
      </c:doughnut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2"/>
              </a:solidFill>
              <a:latin typeface="Arial" panose="020B0604020202020204" pitchFamily="34" charset="0"/>
              <a:ea typeface="+mn-ea"/>
              <a:cs typeface="Arial" panose="020B0604020202020204" pitchFamily="34" charset="0"/>
            </a:defRPr>
          </a:pPr>
          <a:endParaRPr lang="de-D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de-D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solidFill>
                <a:latin typeface="Arial" panose="020B0604020202020204" pitchFamily="34" charset="0"/>
                <a:ea typeface="+mn-ea"/>
                <a:cs typeface="Arial" panose="020B0604020202020204" pitchFamily="34" charset="0"/>
              </a:defRPr>
            </a:pPr>
            <a:r>
              <a:rPr lang="de-DE" sz="1600" b="1" dirty="0">
                <a:solidFill>
                  <a:schemeClr val="tx1"/>
                </a:solidFill>
                <a:latin typeface="Arial" panose="020B0604020202020204" pitchFamily="34" charset="0"/>
                <a:cs typeface="Arial" panose="020B0604020202020204" pitchFamily="34" charset="0"/>
              </a:rPr>
              <a:t>Diagrammtitel</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solidFill>
              <a:latin typeface="Arial" panose="020B0604020202020204" pitchFamily="34" charset="0"/>
              <a:ea typeface="+mn-ea"/>
              <a:cs typeface="Arial" panose="020B0604020202020204" pitchFamily="34" charset="0"/>
            </a:defRPr>
          </a:pPr>
          <a:endParaRPr lang="de-DE"/>
        </a:p>
      </c:txPr>
    </c:title>
    <c:autoTitleDeleted val="0"/>
    <c:plotArea>
      <c:layout/>
      <c:barChart>
        <c:barDir val="col"/>
        <c:grouping val="clustered"/>
        <c:varyColors val="0"/>
        <c:ser>
          <c:idx val="0"/>
          <c:order val="0"/>
          <c:tx>
            <c:strRef>
              <c:f>Tabelle1!$B$1</c:f>
              <c:strCache>
                <c:ptCount val="1"/>
                <c:pt idx="0">
                  <c:v>Datenreihe 1</c:v>
                </c:pt>
              </c:strCache>
            </c:strRef>
          </c:tx>
          <c:spPr>
            <a:solidFill>
              <a:schemeClr val="accent1"/>
            </a:solidFill>
            <a:ln>
              <a:noFill/>
            </a:ln>
            <a:effectLst/>
          </c:spPr>
          <c:invertIfNegative val="0"/>
          <c:cat>
            <c:strRef>
              <c:f>Tabelle1!$A$2:$A$5</c:f>
              <c:strCache>
                <c:ptCount val="4"/>
                <c:pt idx="0">
                  <c:v>Kategorie 1</c:v>
                </c:pt>
                <c:pt idx="1">
                  <c:v>Kategorie 2</c:v>
                </c:pt>
                <c:pt idx="2">
                  <c:v>Kategorie 3</c:v>
                </c:pt>
                <c:pt idx="3">
                  <c:v>Kategorie 4</c:v>
                </c:pt>
              </c:strCache>
            </c:strRef>
          </c:cat>
          <c:val>
            <c:numRef>
              <c:f>Tabelle1!$B$2:$B$5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4B6A-E147-8D46-35C82F8E84CF}"/>
            </c:ext>
          </c:extLst>
        </c:ser>
        <c:ser>
          <c:idx val="1"/>
          <c:order val="1"/>
          <c:tx>
            <c:strRef>
              <c:f>Tabelle1!$C$1</c:f>
              <c:strCache>
                <c:ptCount val="1"/>
                <c:pt idx="0">
                  <c:v>Datenreihe 2</c:v>
                </c:pt>
              </c:strCache>
            </c:strRef>
          </c:tx>
          <c:spPr>
            <a:solidFill>
              <a:schemeClr val="accent2"/>
            </a:solidFill>
            <a:ln>
              <a:noFill/>
            </a:ln>
            <a:effectLst/>
          </c:spPr>
          <c:invertIfNegative val="0"/>
          <c:cat>
            <c:strRef>
              <c:f>Tabelle1!$A$2:$A$5</c:f>
              <c:strCache>
                <c:ptCount val="4"/>
                <c:pt idx="0">
                  <c:v>Kategorie 1</c:v>
                </c:pt>
                <c:pt idx="1">
                  <c:v>Kategorie 2</c:v>
                </c:pt>
                <c:pt idx="2">
                  <c:v>Kategorie 3</c:v>
                </c:pt>
                <c:pt idx="3">
                  <c:v>Kategorie 4</c:v>
                </c:pt>
              </c:strCache>
            </c:strRef>
          </c:cat>
          <c:val>
            <c:numRef>
              <c:f>Tabelle1!$C$2:$C$5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4B6A-E147-8D46-35C82F8E84CF}"/>
            </c:ext>
          </c:extLst>
        </c:ser>
        <c:ser>
          <c:idx val="2"/>
          <c:order val="2"/>
          <c:tx>
            <c:strRef>
              <c:f>Tabelle1!$D$1</c:f>
              <c:strCache>
                <c:ptCount val="1"/>
                <c:pt idx="0">
                  <c:v>Datenreihe 3</c:v>
                </c:pt>
              </c:strCache>
            </c:strRef>
          </c:tx>
          <c:spPr>
            <a:solidFill>
              <a:schemeClr val="accent4"/>
            </a:solidFill>
            <a:ln>
              <a:noFill/>
            </a:ln>
            <a:effectLst/>
          </c:spPr>
          <c:invertIfNegative val="0"/>
          <c:cat>
            <c:strRef>
              <c:f>Tabelle1!$A$2:$A$5</c:f>
              <c:strCache>
                <c:ptCount val="4"/>
                <c:pt idx="0">
                  <c:v>Kategorie 1</c:v>
                </c:pt>
                <c:pt idx="1">
                  <c:v>Kategorie 2</c:v>
                </c:pt>
                <c:pt idx="2">
                  <c:v>Kategorie 3</c:v>
                </c:pt>
                <c:pt idx="3">
                  <c:v>Kategorie 4</c:v>
                </c:pt>
              </c:strCache>
            </c:strRef>
          </c:cat>
          <c:val>
            <c:numRef>
              <c:f>Tabelle1!$D$2:$D$5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4B6A-E147-8D46-35C82F8E84CF}"/>
            </c:ext>
          </c:extLst>
        </c:ser>
        <c:dLbls>
          <c:showLegendKey val="0"/>
          <c:showVal val="0"/>
          <c:showCatName val="0"/>
          <c:showSerName val="0"/>
          <c:showPercent val="0"/>
          <c:showBubbleSize val="0"/>
        </c:dLbls>
        <c:gapWidth val="219"/>
        <c:overlap val="-27"/>
        <c:axId val="952155872"/>
        <c:axId val="3912064"/>
      </c:barChart>
      <c:catAx>
        <c:axId val="952155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de-DE"/>
          </a:p>
        </c:txPr>
        <c:crossAx val="3912064"/>
        <c:crosses val="autoZero"/>
        <c:auto val="1"/>
        <c:lblAlgn val="ctr"/>
        <c:lblOffset val="100"/>
        <c:noMultiLvlLbl val="0"/>
      </c:catAx>
      <c:valAx>
        <c:axId val="3912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de-DE"/>
          </a:p>
        </c:txPr>
        <c:crossAx val="952155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de-D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de-D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5">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E56B467-8399-6141-A75B-11C0F4CFAB3A}" type="doc">
      <dgm:prSet loTypeId="urn:microsoft.com/office/officeart/2009/layout/CirclePictureHierarchy" loCatId="" qsTypeId="urn:microsoft.com/office/officeart/2005/8/quickstyle/simple1" qsCatId="simple" csTypeId="urn:microsoft.com/office/officeart/2005/8/colors/accent1_2" csCatId="accent1" phldr="1"/>
      <dgm:spPr/>
      <dgm:t>
        <a:bodyPr/>
        <a:lstStyle/>
        <a:p>
          <a:endParaRPr lang="de-DE"/>
        </a:p>
      </dgm:t>
    </dgm:pt>
    <dgm:pt modelId="{F56ED7E6-EF8E-F54F-8844-5AA216C25168}">
      <dgm:prSet phldrT="[Text]" custT="1"/>
      <dgm:spPr/>
      <dgm:t>
        <a:bodyPr/>
        <a:lstStyle/>
        <a:p>
          <a:r>
            <a:rPr lang="de-DE" sz="1800" dirty="0">
              <a:latin typeface="Arial" panose="020B0604020202020204" pitchFamily="34" charset="0"/>
              <a:cs typeface="Arial" panose="020B0604020202020204" pitchFamily="34" charset="0"/>
            </a:rPr>
            <a:t>Titel 1</a:t>
          </a:r>
        </a:p>
      </dgm:t>
    </dgm:pt>
    <dgm:pt modelId="{DF85A5E4-8C57-274D-81C5-D3840F0DEE7F}" type="parTrans" cxnId="{F002429B-6A4F-4848-9091-D32B863A5609}">
      <dgm:prSet/>
      <dgm:spPr/>
      <dgm:t>
        <a:bodyPr/>
        <a:lstStyle/>
        <a:p>
          <a:endParaRPr lang="de-DE"/>
        </a:p>
      </dgm:t>
    </dgm:pt>
    <dgm:pt modelId="{08CE5413-3683-144C-8625-070680664A07}" type="sibTrans" cxnId="{F002429B-6A4F-4848-9091-D32B863A5609}">
      <dgm:prSet/>
      <dgm:spPr/>
      <dgm:t>
        <a:bodyPr/>
        <a:lstStyle/>
        <a:p>
          <a:endParaRPr lang="de-DE"/>
        </a:p>
      </dgm:t>
    </dgm:pt>
    <dgm:pt modelId="{94890D0B-B76A-5B45-81EC-F3A7D6CF6CFC}">
      <dgm:prSet phldrT="[Text]" custT="1"/>
      <dgm:spPr/>
      <dgm:t>
        <a:bodyPr/>
        <a:lstStyle/>
        <a:p>
          <a:r>
            <a:rPr lang="de-DE" sz="1800" dirty="0">
              <a:latin typeface="Arial" panose="020B0604020202020204" pitchFamily="34" charset="0"/>
              <a:cs typeface="Arial" panose="020B0604020202020204" pitchFamily="34" charset="0"/>
            </a:rPr>
            <a:t>Titel 2</a:t>
          </a:r>
          <a:endParaRPr lang="de-DE" sz="1800" dirty="0"/>
        </a:p>
      </dgm:t>
    </dgm:pt>
    <dgm:pt modelId="{84C75F84-8C47-A94A-A49C-6F92E5E31B3F}" type="parTrans" cxnId="{D0B399C8-9C84-7E4C-8B12-5C900AEDD125}">
      <dgm:prSet/>
      <dgm:spPr/>
      <dgm:t>
        <a:bodyPr/>
        <a:lstStyle/>
        <a:p>
          <a:endParaRPr lang="de-DE"/>
        </a:p>
      </dgm:t>
    </dgm:pt>
    <dgm:pt modelId="{FC706C7F-B0C2-C748-A61E-44400F5DB42F}" type="sibTrans" cxnId="{D0B399C8-9C84-7E4C-8B12-5C900AEDD125}">
      <dgm:prSet/>
      <dgm:spPr/>
      <dgm:t>
        <a:bodyPr/>
        <a:lstStyle/>
        <a:p>
          <a:endParaRPr lang="de-DE"/>
        </a:p>
      </dgm:t>
    </dgm:pt>
    <dgm:pt modelId="{B0DC051A-7EA2-C24B-8FCD-F3F348835775}">
      <dgm:prSet phldrT="[Text]" custT="1"/>
      <dgm:spPr/>
      <dgm:t>
        <a:bodyPr/>
        <a:lstStyle/>
        <a:p>
          <a:r>
            <a:rPr lang="de-DE" sz="1800" dirty="0">
              <a:latin typeface="Arial" panose="020B0604020202020204" pitchFamily="34" charset="0"/>
              <a:cs typeface="Arial" panose="020B0604020202020204" pitchFamily="34" charset="0"/>
            </a:rPr>
            <a:t>Titel 4</a:t>
          </a:r>
          <a:endParaRPr lang="de-DE" sz="1800" dirty="0"/>
        </a:p>
      </dgm:t>
    </dgm:pt>
    <dgm:pt modelId="{B68B383B-A796-BB4A-98AE-0761EC875775}" type="parTrans" cxnId="{120DF6F1-0F22-F947-B551-676602026B0F}">
      <dgm:prSet/>
      <dgm:spPr/>
      <dgm:t>
        <a:bodyPr/>
        <a:lstStyle/>
        <a:p>
          <a:endParaRPr lang="de-DE"/>
        </a:p>
      </dgm:t>
    </dgm:pt>
    <dgm:pt modelId="{AD07CEBD-9E5C-C241-840C-18A518BEA56D}" type="sibTrans" cxnId="{120DF6F1-0F22-F947-B551-676602026B0F}">
      <dgm:prSet/>
      <dgm:spPr/>
      <dgm:t>
        <a:bodyPr/>
        <a:lstStyle/>
        <a:p>
          <a:endParaRPr lang="de-DE"/>
        </a:p>
      </dgm:t>
    </dgm:pt>
    <dgm:pt modelId="{42EA8C3C-A3A4-8A48-9B62-2A1A8BCF1285}">
      <dgm:prSet phldrT="[Text]" custT="1"/>
      <dgm:spPr/>
      <dgm:t>
        <a:bodyPr/>
        <a:lstStyle/>
        <a:p>
          <a:r>
            <a:rPr lang="de-DE" sz="1800" dirty="0">
              <a:latin typeface="Arial" panose="020B0604020202020204" pitchFamily="34" charset="0"/>
              <a:cs typeface="Arial" panose="020B0604020202020204" pitchFamily="34" charset="0"/>
            </a:rPr>
            <a:t>Titel 5</a:t>
          </a:r>
          <a:endParaRPr lang="de-DE" sz="1800" dirty="0"/>
        </a:p>
      </dgm:t>
    </dgm:pt>
    <dgm:pt modelId="{70C2BCCD-2516-1C42-9A4D-1649F0CF3340}" type="parTrans" cxnId="{92187478-6C92-0B4D-A703-E936DD4DF4B7}">
      <dgm:prSet/>
      <dgm:spPr/>
      <dgm:t>
        <a:bodyPr/>
        <a:lstStyle/>
        <a:p>
          <a:endParaRPr lang="de-DE"/>
        </a:p>
      </dgm:t>
    </dgm:pt>
    <dgm:pt modelId="{F794925C-84CB-A34A-976D-0F91BB7F4CC8}" type="sibTrans" cxnId="{92187478-6C92-0B4D-A703-E936DD4DF4B7}">
      <dgm:prSet/>
      <dgm:spPr/>
      <dgm:t>
        <a:bodyPr/>
        <a:lstStyle/>
        <a:p>
          <a:endParaRPr lang="de-DE"/>
        </a:p>
      </dgm:t>
    </dgm:pt>
    <dgm:pt modelId="{A68509CE-417C-264E-8AF7-CBAE507F2418}">
      <dgm:prSet phldrT="[Text]" custT="1"/>
      <dgm:spPr/>
      <dgm:t>
        <a:bodyPr/>
        <a:lstStyle/>
        <a:p>
          <a:r>
            <a:rPr lang="de-DE" sz="1800" dirty="0">
              <a:latin typeface="Arial" panose="020B0604020202020204" pitchFamily="34" charset="0"/>
              <a:cs typeface="Arial" panose="020B0604020202020204" pitchFamily="34" charset="0"/>
            </a:rPr>
            <a:t>Titel 3</a:t>
          </a:r>
          <a:endParaRPr lang="de-DE" sz="1800" dirty="0"/>
        </a:p>
      </dgm:t>
    </dgm:pt>
    <dgm:pt modelId="{C22A04C0-634E-2240-8BFD-5F9857C18AA1}" type="parTrans" cxnId="{00B9B00C-D753-4149-81DF-4F256B3A149B}">
      <dgm:prSet/>
      <dgm:spPr/>
      <dgm:t>
        <a:bodyPr/>
        <a:lstStyle/>
        <a:p>
          <a:endParaRPr lang="de-DE"/>
        </a:p>
      </dgm:t>
    </dgm:pt>
    <dgm:pt modelId="{730BED83-DAE9-CA42-8D63-9621C625C822}" type="sibTrans" cxnId="{00B9B00C-D753-4149-81DF-4F256B3A149B}">
      <dgm:prSet/>
      <dgm:spPr/>
      <dgm:t>
        <a:bodyPr/>
        <a:lstStyle/>
        <a:p>
          <a:endParaRPr lang="de-DE"/>
        </a:p>
      </dgm:t>
    </dgm:pt>
    <dgm:pt modelId="{E53B6AF2-E120-684E-B8E1-3CB0574654B7}">
      <dgm:prSet phldrT="[Text]" custT="1"/>
      <dgm:spPr/>
      <dgm:t>
        <a:bodyPr/>
        <a:lstStyle/>
        <a:p>
          <a:r>
            <a:rPr lang="de-DE" sz="1800" dirty="0">
              <a:latin typeface="Arial" panose="020B0604020202020204" pitchFamily="34" charset="0"/>
              <a:cs typeface="Arial" panose="020B0604020202020204" pitchFamily="34" charset="0"/>
            </a:rPr>
            <a:t>Titel 6</a:t>
          </a:r>
          <a:endParaRPr lang="de-DE" sz="1800" dirty="0"/>
        </a:p>
      </dgm:t>
    </dgm:pt>
    <dgm:pt modelId="{6AB59669-A1AF-284B-85BB-B05D6623031A}" type="parTrans" cxnId="{4628F571-A6DA-0744-BA70-1437D03C6DA0}">
      <dgm:prSet/>
      <dgm:spPr/>
      <dgm:t>
        <a:bodyPr/>
        <a:lstStyle/>
        <a:p>
          <a:endParaRPr lang="de-DE"/>
        </a:p>
      </dgm:t>
    </dgm:pt>
    <dgm:pt modelId="{0D513C3D-0E24-D346-BE87-0D242640F66F}" type="sibTrans" cxnId="{4628F571-A6DA-0744-BA70-1437D03C6DA0}">
      <dgm:prSet/>
      <dgm:spPr/>
      <dgm:t>
        <a:bodyPr/>
        <a:lstStyle/>
        <a:p>
          <a:endParaRPr lang="de-DE"/>
        </a:p>
      </dgm:t>
    </dgm:pt>
    <dgm:pt modelId="{8EEC1198-0522-324E-8BD7-70AD33C82FE2}" type="pres">
      <dgm:prSet presAssocID="{9E56B467-8399-6141-A75B-11C0F4CFAB3A}" presName="hierChild1" presStyleCnt="0">
        <dgm:presLayoutVars>
          <dgm:chPref val="1"/>
          <dgm:dir/>
          <dgm:animOne val="branch"/>
          <dgm:animLvl val="lvl"/>
          <dgm:resizeHandles/>
        </dgm:presLayoutVars>
      </dgm:prSet>
      <dgm:spPr/>
    </dgm:pt>
    <dgm:pt modelId="{7F88F9CF-3C03-4344-A14D-6D68BCEED24E}" type="pres">
      <dgm:prSet presAssocID="{F56ED7E6-EF8E-F54F-8844-5AA216C25168}" presName="hierRoot1" presStyleCnt="0"/>
      <dgm:spPr/>
    </dgm:pt>
    <dgm:pt modelId="{A2BD7AA6-3ADA-964F-B705-CF470C004C94}" type="pres">
      <dgm:prSet presAssocID="{F56ED7E6-EF8E-F54F-8844-5AA216C25168}" presName="composite" presStyleCnt="0"/>
      <dgm:spPr/>
    </dgm:pt>
    <dgm:pt modelId="{2DD9339D-50F0-E441-BF79-EBBCD89C6CE6}" type="pres">
      <dgm:prSet presAssocID="{F56ED7E6-EF8E-F54F-8844-5AA216C25168}" presName="image" presStyleLbl="node0" presStyleIdx="0" presStyleCnt="1"/>
      <dgm:spPr/>
    </dgm:pt>
    <dgm:pt modelId="{9C46474C-A1C3-BE43-B36A-C16CC7EDAE52}" type="pres">
      <dgm:prSet presAssocID="{F56ED7E6-EF8E-F54F-8844-5AA216C25168}" presName="text" presStyleLbl="revTx" presStyleIdx="0" presStyleCnt="6">
        <dgm:presLayoutVars>
          <dgm:chPref val="3"/>
        </dgm:presLayoutVars>
      </dgm:prSet>
      <dgm:spPr/>
    </dgm:pt>
    <dgm:pt modelId="{33C8940C-4B1A-9248-A302-42A7250C1BA0}" type="pres">
      <dgm:prSet presAssocID="{F56ED7E6-EF8E-F54F-8844-5AA216C25168}" presName="hierChild2" presStyleCnt="0"/>
      <dgm:spPr/>
    </dgm:pt>
    <dgm:pt modelId="{CD9822D1-73C3-734B-81F2-59C79B2419EC}" type="pres">
      <dgm:prSet presAssocID="{84C75F84-8C47-A94A-A49C-6F92E5E31B3F}" presName="Name10" presStyleLbl="parChTrans1D2" presStyleIdx="0" presStyleCnt="2"/>
      <dgm:spPr/>
    </dgm:pt>
    <dgm:pt modelId="{0459E197-4FB9-7E4D-833E-DD8312BC7C79}" type="pres">
      <dgm:prSet presAssocID="{94890D0B-B76A-5B45-81EC-F3A7D6CF6CFC}" presName="hierRoot2" presStyleCnt="0"/>
      <dgm:spPr/>
    </dgm:pt>
    <dgm:pt modelId="{C56414E5-31FC-A94C-B8ED-180A749525AD}" type="pres">
      <dgm:prSet presAssocID="{94890D0B-B76A-5B45-81EC-F3A7D6CF6CFC}" presName="composite2" presStyleCnt="0"/>
      <dgm:spPr/>
    </dgm:pt>
    <dgm:pt modelId="{9E484154-1A1F-A440-88A6-FD50C5EE5CB3}" type="pres">
      <dgm:prSet presAssocID="{94890D0B-B76A-5B45-81EC-F3A7D6CF6CFC}" presName="image2" presStyleLbl="node2" presStyleIdx="0" presStyleCnt="2"/>
      <dgm:spPr/>
    </dgm:pt>
    <dgm:pt modelId="{72A1F277-4468-2D4D-A3C3-58D1803A19CB}" type="pres">
      <dgm:prSet presAssocID="{94890D0B-B76A-5B45-81EC-F3A7D6CF6CFC}" presName="text2" presStyleLbl="revTx" presStyleIdx="1" presStyleCnt="6">
        <dgm:presLayoutVars>
          <dgm:chPref val="3"/>
        </dgm:presLayoutVars>
      </dgm:prSet>
      <dgm:spPr/>
    </dgm:pt>
    <dgm:pt modelId="{ED183975-B2DE-6849-9334-AAF9556BCBEB}" type="pres">
      <dgm:prSet presAssocID="{94890D0B-B76A-5B45-81EC-F3A7D6CF6CFC}" presName="hierChild3" presStyleCnt="0"/>
      <dgm:spPr/>
    </dgm:pt>
    <dgm:pt modelId="{9963EEBE-BA79-E64D-BC1B-6AAF1113FC5A}" type="pres">
      <dgm:prSet presAssocID="{B68B383B-A796-BB4A-98AE-0761EC875775}" presName="Name17" presStyleLbl="parChTrans1D3" presStyleIdx="0" presStyleCnt="3"/>
      <dgm:spPr/>
    </dgm:pt>
    <dgm:pt modelId="{6BA0E2B7-4C65-E94A-BB79-36356DA7D3D9}" type="pres">
      <dgm:prSet presAssocID="{B0DC051A-7EA2-C24B-8FCD-F3F348835775}" presName="hierRoot3" presStyleCnt="0"/>
      <dgm:spPr/>
    </dgm:pt>
    <dgm:pt modelId="{E323D256-33B0-6541-8547-975C2D884085}" type="pres">
      <dgm:prSet presAssocID="{B0DC051A-7EA2-C24B-8FCD-F3F348835775}" presName="composite3" presStyleCnt="0"/>
      <dgm:spPr/>
    </dgm:pt>
    <dgm:pt modelId="{978D46E4-A17C-904E-9075-CBA7B6BF7483}" type="pres">
      <dgm:prSet presAssocID="{B0DC051A-7EA2-C24B-8FCD-F3F348835775}" presName="image3" presStyleLbl="node3" presStyleIdx="0" presStyleCnt="3"/>
      <dgm:spPr/>
    </dgm:pt>
    <dgm:pt modelId="{0A166C05-4E00-2347-B575-85DA38BA7369}" type="pres">
      <dgm:prSet presAssocID="{B0DC051A-7EA2-C24B-8FCD-F3F348835775}" presName="text3" presStyleLbl="revTx" presStyleIdx="2" presStyleCnt="6">
        <dgm:presLayoutVars>
          <dgm:chPref val="3"/>
        </dgm:presLayoutVars>
      </dgm:prSet>
      <dgm:spPr/>
    </dgm:pt>
    <dgm:pt modelId="{E69A4D07-EF1E-4049-BDBD-2071D62F8AEA}" type="pres">
      <dgm:prSet presAssocID="{B0DC051A-7EA2-C24B-8FCD-F3F348835775}" presName="hierChild4" presStyleCnt="0"/>
      <dgm:spPr/>
    </dgm:pt>
    <dgm:pt modelId="{5E5B20B9-0B79-7342-B473-6BA46EA8084C}" type="pres">
      <dgm:prSet presAssocID="{70C2BCCD-2516-1C42-9A4D-1649F0CF3340}" presName="Name17" presStyleLbl="parChTrans1D3" presStyleIdx="1" presStyleCnt="3"/>
      <dgm:spPr/>
    </dgm:pt>
    <dgm:pt modelId="{4284F42D-34C3-364E-851A-73FAA5956475}" type="pres">
      <dgm:prSet presAssocID="{42EA8C3C-A3A4-8A48-9B62-2A1A8BCF1285}" presName="hierRoot3" presStyleCnt="0"/>
      <dgm:spPr/>
    </dgm:pt>
    <dgm:pt modelId="{273763B1-66BE-0E48-B970-28195E75BBBF}" type="pres">
      <dgm:prSet presAssocID="{42EA8C3C-A3A4-8A48-9B62-2A1A8BCF1285}" presName="composite3" presStyleCnt="0"/>
      <dgm:spPr/>
    </dgm:pt>
    <dgm:pt modelId="{FE520A26-106E-7642-B76F-1636515531D1}" type="pres">
      <dgm:prSet presAssocID="{42EA8C3C-A3A4-8A48-9B62-2A1A8BCF1285}" presName="image3" presStyleLbl="node3" presStyleIdx="1" presStyleCnt="3"/>
      <dgm:spPr/>
    </dgm:pt>
    <dgm:pt modelId="{623ED64F-903A-3D4D-BED7-79C4D66AF830}" type="pres">
      <dgm:prSet presAssocID="{42EA8C3C-A3A4-8A48-9B62-2A1A8BCF1285}" presName="text3" presStyleLbl="revTx" presStyleIdx="3" presStyleCnt="6">
        <dgm:presLayoutVars>
          <dgm:chPref val="3"/>
        </dgm:presLayoutVars>
      </dgm:prSet>
      <dgm:spPr/>
    </dgm:pt>
    <dgm:pt modelId="{2A35674A-704D-654C-82A4-FCFC15B7D91D}" type="pres">
      <dgm:prSet presAssocID="{42EA8C3C-A3A4-8A48-9B62-2A1A8BCF1285}" presName="hierChild4" presStyleCnt="0"/>
      <dgm:spPr/>
    </dgm:pt>
    <dgm:pt modelId="{109F5A2F-DB1B-EF4A-A0BF-BA309AE17645}" type="pres">
      <dgm:prSet presAssocID="{C22A04C0-634E-2240-8BFD-5F9857C18AA1}" presName="Name10" presStyleLbl="parChTrans1D2" presStyleIdx="1" presStyleCnt="2"/>
      <dgm:spPr/>
    </dgm:pt>
    <dgm:pt modelId="{359AAEE4-653C-A043-9403-5A2B816C23A7}" type="pres">
      <dgm:prSet presAssocID="{A68509CE-417C-264E-8AF7-CBAE507F2418}" presName="hierRoot2" presStyleCnt="0"/>
      <dgm:spPr/>
    </dgm:pt>
    <dgm:pt modelId="{0D88776B-64AE-324A-B608-CDF31E52E879}" type="pres">
      <dgm:prSet presAssocID="{A68509CE-417C-264E-8AF7-CBAE507F2418}" presName="composite2" presStyleCnt="0"/>
      <dgm:spPr/>
    </dgm:pt>
    <dgm:pt modelId="{FB9EBB4A-B16C-F242-B04E-FB8C9AE69931}" type="pres">
      <dgm:prSet presAssocID="{A68509CE-417C-264E-8AF7-CBAE507F2418}" presName="image2" presStyleLbl="node2" presStyleIdx="1" presStyleCnt="2"/>
      <dgm:spPr/>
    </dgm:pt>
    <dgm:pt modelId="{B8140A8C-2A7A-4E48-9A41-7EEDCF53B785}" type="pres">
      <dgm:prSet presAssocID="{A68509CE-417C-264E-8AF7-CBAE507F2418}" presName="text2" presStyleLbl="revTx" presStyleIdx="4" presStyleCnt="6">
        <dgm:presLayoutVars>
          <dgm:chPref val="3"/>
        </dgm:presLayoutVars>
      </dgm:prSet>
      <dgm:spPr/>
    </dgm:pt>
    <dgm:pt modelId="{B88E8599-7471-B645-BCC6-06005C2DB0A9}" type="pres">
      <dgm:prSet presAssocID="{A68509CE-417C-264E-8AF7-CBAE507F2418}" presName="hierChild3" presStyleCnt="0"/>
      <dgm:spPr/>
    </dgm:pt>
    <dgm:pt modelId="{BE7F7214-EEDE-7F48-8543-4FB6F9BA3DCA}" type="pres">
      <dgm:prSet presAssocID="{6AB59669-A1AF-284B-85BB-B05D6623031A}" presName="Name17" presStyleLbl="parChTrans1D3" presStyleIdx="2" presStyleCnt="3"/>
      <dgm:spPr/>
    </dgm:pt>
    <dgm:pt modelId="{5BB4D478-912D-1747-A383-3DC49236A103}" type="pres">
      <dgm:prSet presAssocID="{E53B6AF2-E120-684E-B8E1-3CB0574654B7}" presName="hierRoot3" presStyleCnt="0"/>
      <dgm:spPr/>
    </dgm:pt>
    <dgm:pt modelId="{F063BE96-2997-EF4D-91A8-713FA1D03F86}" type="pres">
      <dgm:prSet presAssocID="{E53B6AF2-E120-684E-B8E1-3CB0574654B7}" presName="composite3" presStyleCnt="0"/>
      <dgm:spPr/>
    </dgm:pt>
    <dgm:pt modelId="{C982C860-7121-8E43-992B-A06CC147673B}" type="pres">
      <dgm:prSet presAssocID="{E53B6AF2-E120-684E-B8E1-3CB0574654B7}" presName="image3" presStyleLbl="node3" presStyleIdx="2" presStyleCnt="3"/>
      <dgm:spPr/>
    </dgm:pt>
    <dgm:pt modelId="{76F0AD8F-8543-E54F-9DF2-C157DAC7B7D2}" type="pres">
      <dgm:prSet presAssocID="{E53B6AF2-E120-684E-B8E1-3CB0574654B7}" presName="text3" presStyleLbl="revTx" presStyleIdx="5" presStyleCnt="6">
        <dgm:presLayoutVars>
          <dgm:chPref val="3"/>
        </dgm:presLayoutVars>
      </dgm:prSet>
      <dgm:spPr/>
    </dgm:pt>
    <dgm:pt modelId="{A8C29F00-70B5-5B41-AE02-07D680745091}" type="pres">
      <dgm:prSet presAssocID="{E53B6AF2-E120-684E-B8E1-3CB0574654B7}" presName="hierChild4" presStyleCnt="0"/>
      <dgm:spPr/>
    </dgm:pt>
  </dgm:ptLst>
  <dgm:cxnLst>
    <dgm:cxn modelId="{089DCB01-A52A-BC43-A6F4-0F9732A9603E}" type="presOf" srcId="{84C75F84-8C47-A94A-A49C-6F92E5E31B3F}" destId="{CD9822D1-73C3-734B-81F2-59C79B2419EC}" srcOrd="0" destOrd="0" presId="urn:microsoft.com/office/officeart/2009/layout/CirclePictureHierarchy"/>
    <dgm:cxn modelId="{A77D7107-8DD9-7845-B822-1B45F22BD8A4}" type="presOf" srcId="{B68B383B-A796-BB4A-98AE-0761EC875775}" destId="{9963EEBE-BA79-E64D-BC1B-6AAF1113FC5A}" srcOrd="0" destOrd="0" presId="urn:microsoft.com/office/officeart/2009/layout/CirclePictureHierarchy"/>
    <dgm:cxn modelId="{00B9B00C-D753-4149-81DF-4F256B3A149B}" srcId="{F56ED7E6-EF8E-F54F-8844-5AA216C25168}" destId="{A68509CE-417C-264E-8AF7-CBAE507F2418}" srcOrd="1" destOrd="0" parTransId="{C22A04C0-634E-2240-8BFD-5F9857C18AA1}" sibTransId="{730BED83-DAE9-CA42-8D63-9621C625C822}"/>
    <dgm:cxn modelId="{071BFB15-8731-4640-95BB-BE6884DED4E0}" type="presOf" srcId="{70C2BCCD-2516-1C42-9A4D-1649F0CF3340}" destId="{5E5B20B9-0B79-7342-B473-6BA46EA8084C}" srcOrd="0" destOrd="0" presId="urn:microsoft.com/office/officeart/2009/layout/CirclePictureHierarchy"/>
    <dgm:cxn modelId="{94CF0B22-5222-0145-B7CC-7D56C496CCA2}" type="presOf" srcId="{A68509CE-417C-264E-8AF7-CBAE507F2418}" destId="{B8140A8C-2A7A-4E48-9A41-7EEDCF53B785}" srcOrd="0" destOrd="0" presId="urn:microsoft.com/office/officeart/2009/layout/CirclePictureHierarchy"/>
    <dgm:cxn modelId="{264DA64D-DF33-B74B-BCBE-E0C2041481C7}" type="presOf" srcId="{F56ED7E6-EF8E-F54F-8844-5AA216C25168}" destId="{9C46474C-A1C3-BE43-B36A-C16CC7EDAE52}" srcOrd="0" destOrd="0" presId="urn:microsoft.com/office/officeart/2009/layout/CirclePictureHierarchy"/>
    <dgm:cxn modelId="{4628F571-A6DA-0744-BA70-1437D03C6DA0}" srcId="{A68509CE-417C-264E-8AF7-CBAE507F2418}" destId="{E53B6AF2-E120-684E-B8E1-3CB0574654B7}" srcOrd="0" destOrd="0" parTransId="{6AB59669-A1AF-284B-85BB-B05D6623031A}" sibTransId="{0D513C3D-0E24-D346-BE87-0D242640F66F}"/>
    <dgm:cxn modelId="{92187478-6C92-0B4D-A703-E936DD4DF4B7}" srcId="{94890D0B-B76A-5B45-81EC-F3A7D6CF6CFC}" destId="{42EA8C3C-A3A4-8A48-9B62-2A1A8BCF1285}" srcOrd="1" destOrd="0" parTransId="{70C2BCCD-2516-1C42-9A4D-1649F0CF3340}" sibTransId="{F794925C-84CB-A34A-976D-0F91BB7F4CC8}"/>
    <dgm:cxn modelId="{B01FCB7F-CBEA-BB4C-8D92-8B7580448558}" type="presOf" srcId="{6AB59669-A1AF-284B-85BB-B05D6623031A}" destId="{BE7F7214-EEDE-7F48-8543-4FB6F9BA3DCA}" srcOrd="0" destOrd="0" presId="urn:microsoft.com/office/officeart/2009/layout/CirclePictureHierarchy"/>
    <dgm:cxn modelId="{F002429B-6A4F-4848-9091-D32B863A5609}" srcId="{9E56B467-8399-6141-A75B-11C0F4CFAB3A}" destId="{F56ED7E6-EF8E-F54F-8844-5AA216C25168}" srcOrd="0" destOrd="0" parTransId="{DF85A5E4-8C57-274D-81C5-D3840F0DEE7F}" sibTransId="{08CE5413-3683-144C-8625-070680664A07}"/>
    <dgm:cxn modelId="{4A8B6DAE-CDD5-EB48-A0AE-983A520FD41C}" type="presOf" srcId="{C22A04C0-634E-2240-8BFD-5F9857C18AA1}" destId="{109F5A2F-DB1B-EF4A-A0BF-BA309AE17645}" srcOrd="0" destOrd="0" presId="urn:microsoft.com/office/officeart/2009/layout/CirclePictureHierarchy"/>
    <dgm:cxn modelId="{5203D6B8-DFDD-974F-9161-E738BCAA7C89}" type="presOf" srcId="{E53B6AF2-E120-684E-B8E1-3CB0574654B7}" destId="{76F0AD8F-8543-E54F-9DF2-C157DAC7B7D2}" srcOrd="0" destOrd="0" presId="urn:microsoft.com/office/officeart/2009/layout/CirclePictureHierarchy"/>
    <dgm:cxn modelId="{ECBAC1C5-F8FF-1D42-A6C8-A0B435CBC30D}" type="presOf" srcId="{94890D0B-B76A-5B45-81EC-F3A7D6CF6CFC}" destId="{72A1F277-4468-2D4D-A3C3-58D1803A19CB}" srcOrd="0" destOrd="0" presId="urn:microsoft.com/office/officeart/2009/layout/CirclePictureHierarchy"/>
    <dgm:cxn modelId="{D0B399C8-9C84-7E4C-8B12-5C900AEDD125}" srcId="{F56ED7E6-EF8E-F54F-8844-5AA216C25168}" destId="{94890D0B-B76A-5B45-81EC-F3A7D6CF6CFC}" srcOrd="0" destOrd="0" parTransId="{84C75F84-8C47-A94A-A49C-6F92E5E31B3F}" sibTransId="{FC706C7F-B0C2-C748-A61E-44400F5DB42F}"/>
    <dgm:cxn modelId="{812E9FD6-275E-194C-A4E9-5FC23BD23FAF}" type="presOf" srcId="{42EA8C3C-A3A4-8A48-9B62-2A1A8BCF1285}" destId="{623ED64F-903A-3D4D-BED7-79C4D66AF830}" srcOrd="0" destOrd="0" presId="urn:microsoft.com/office/officeart/2009/layout/CirclePictureHierarchy"/>
    <dgm:cxn modelId="{8F0A5EDC-48E3-AE4C-8CA4-548732C01698}" type="presOf" srcId="{B0DC051A-7EA2-C24B-8FCD-F3F348835775}" destId="{0A166C05-4E00-2347-B575-85DA38BA7369}" srcOrd="0" destOrd="0" presId="urn:microsoft.com/office/officeart/2009/layout/CirclePictureHierarchy"/>
    <dgm:cxn modelId="{DFD7F8E0-D51E-AE49-B757-9A7CDD8CC26B}" type="presOf" srcId="{9E56B467-8399-6141-A75B-11C0F4CFAB3A}" destId="{8EEC1198-0522-324E-8BD7-70AD33C82FE2}" srcOrd="0" destOrd="0" presId="urn:microsoft.com/office/officeart/2009/layout/CirclePictureHierarchy"/>
    <dgm:cxn modelId="{120DF6F1-0F22-F947-B551-676602026B0F}" srcId="{94890D0B-B76A-5B45-81EC-F3A7D6CF6CFC}" destId="{B0DC051A-7EA2-C24B-8FCD-F3F348835775}" srcOrd="0" destOrd="0" parTransId="{B68B383B-A796-BB4A-98AE-0761EC875775}" sibTransId="{AD07CEBD-9E5C-C241-840C-18A518BEA56D}"/>
    <dgm:cxn modelId="{4E57A8B0-43B3-9144-BD8D-6E060B62353F}" type="presParOf" srcId="{8EEC1198-0522-324E-8BD7-70AD33C82FE2}" destId="{7F88F9CF-3C03-4344-A14D-6D68BCEED24E}" srcOrd="0" destOrd="0" presId="urn:microsoft.com/office/officeart/2009/layout/CirclePictureHierarchy"/>
    <dgm:cxn modelId="{AE9743D1-8DB2-8B4E-9B99-850162B45120}" type="presParOf" srcId="{7F88F9CF-3C03-4344-A14D-6D68BCEED24E}" destId="{A2BD7AA6-3ADA-964F-B705-CF470C004C94}" srcOrd="0" destOrd="0" presId="urn:microsoft.com/office/officeart/2009/layout/CirclePictureHierarchy"/>
    <dgm:cxn modelId="{53C7A3D5-D5D0-1C4B-A736-4D7B33E210E4}" type="presParOf" srcId="{A2BD7AA6-3ADA-964F-B705-CF470C004C94}" destId="{2DD9339D-50F0-E441-BF79-EBBCD89C6CE6}" srcOrd="0" destOrd="0" presId="urn:microsoft.com/office/officeart/2009/layout/CirclePictureHierarchy"/>
    <dgm:cxn modelId="{2D6B18F4-0FE1-2F4D-9BBF-B350323E8EC9}" type="presParOf" srcId="{A2BD7AA6-3ADA-964F-B705-CF470C004C94}" destId="{9C46474C-A1C3-BE43-B36A-C16CC7EDAE52}" srcOrd="1" destOrd="0" presId="urn:microsoft.com/office/officeart/2009/layout/CirclePictureHierarchy"/>
    <dgm:cxn modelId="{FA9C892C-38BA-DB41-A960-8A757212713F}" type="presParOf" srcId="{7F88F9CF-3C03-4344-A14D-6D68BCEED24E}" destId="{33C8940C-4B1A-9248-A302-42A7250C1BA0}" srcOrd="1" destOrd="0" presId="urn:microsoft.com/office/officeart/2009/layout/CirclePictureHierarchy"/>
    <dgm:cxn modelId="{E2EA18B1-47E9-9440-A26D-A42DD5266A83}" type="presParOf" srcId="{33C8940C-4B1A-9248-A302-42A7250C1BA0}" destId="{CD9822D1-73C3-734B-81F2-59C79B2419EC}" srcOrd="0" destOrd="0" presId="urn:microsoft.com/office/officeart/2009/layout/CirclePictureHierarchy"/>
    <dgm:cxn modelId="{378D802A-96DD-A045-A9BC-D8D9F45FCC8D}" type="presParOf" srcId="{33C8940C-4B1A-9248-A302-42A7250C1BA0}" destId="{0459E197-4FB9-7E4D-833E-DD8312BC7C79}" srcOrd="1" destOrd="0" presId="urn:microsoft.com/office/officeart/2009/layout/CirclePictureHierarchy"/>
    <dgm:cxn modelId="{9E59B125-67CA-054F-B5B8-C5D1F6BFC1A7}" type="presParOf" srcId="{0459E197-4FB9-7E4D-833E-DD8312BC7C79}" destId="{C56414E5-31FC-A94C-B8ED-180A749525AD}" srcOrd="0" destOrd="0" presId="urn:microsoft.com/office/officeart/2009/layout/CirclePictureHierarchy"/>
    <dgm:cxn modelId="{D89B83F7-C867-6640-A752-B5F6C0018370}" type="presParOf" srcId="{C56414E5-31FC-A94C-B8ED-180A749525AD}" destId="{9E484154-1A1F-A440-88A6-FD50C5EE5CB3}" srcOrd="0" destOrd="0" presId="urn:microsoft.com/office/officeart/2009/layout/CirclePictureHierarchy"/>
    <dgm:cxn modelId="{A92F1D18-D2F5-DB49-9BEF-F3A7F1CA37A9}" type="presParOf" srcId="{C56414E5-31FC-A94C-B8ED-180A749525AD}" destId="{72A1F277-4468-2D4D-A3C3-58D1803A19CB}" srcOrd="1" destOrd="0" presId="urn:microsoft.com/office/officeart/2009/layout/CirclePictureHierarchy"/>
    <dgm:cxn modelId="{66E30342-385B-3D43-8A0A-66ECB763DB7A}" type="presParOf" srcId="{0459E197-4FB9-7E4D-833E-DD8312BC7C79}" destId="{ED183975-B2DE-6849-9334-AAF9556BCBEB}" srcOrd="1" destOrd="0" presId="urn:microsoft.com/office/officeart/2009/layout/CirclePictureHierarchy"/>
    <dgm:cxn modelId="{3F5D9DC8-4F28-B245-BA68-CC77350EEE11}" type="presParOf" srcId="{ED183975-B2DE-6849-9334-AAF9556BCBEB}" destId="{9963EEBE-BA79-E64D-BC1B-6AAF1113FC5A}" srcOrd="0" destOrd="0" presId="urn:microsoft.com/office/officeart/2009/layout/CirclePictureHierarchy"/>
    <dgm:cxn modelId="{2C59F323-F6E7-8B47-B059-CF1530D570E0}" type="presParOf" srcId="{ED183975-B2DE-6849-9334-AAF9556BCBEB}" destId="{6BA0E2B7-4C65-E94A-BB79-36356DA7D3D9}" srcOrd="1" destOrd="0" presId="urn:microsoft.com/office/officeart/2009/layout/CirclePictureHierarchy"/>
    <dgm:cxn modelId="{1E014D08-1866-0148-AF1A-16893FBAE5F9}" type="presParOf" srcId="{6BA0E2B7-4C65-E94A-BB79-36356DA7D3D9}" destId="{E323D256-33B0-6541-8547-975C2D884085}" srcOrd="0" destOrd="0" presId="urn:microsoft.com/office/officeart/2009/layout/CirclePictureHierarchy"/>
    <dgm:cxn modelId="{D79810BC-46FB-CB4A-B260-C33338C9F4C5}" type="presParOf" srcId="{E323D256-33B0-6541-8547-975C2D884085}" destId="{978D46E4-A17C-904E-9075-CBA7B6BF7483}" srcOrd="0" destOrd="0" presId="urn:microsoft.com/office/officeart/2009/layout/CirclePictureHierarchy"/>
    <dgm:cxn modelId="{3E39BE81-96B1-0544-B5EB-AB0F9D87643E}" type="presParOf" srcId="{E323D256-33B0-6541-8547-975C2D884085}" destId="{0A166C05-4E00-2347-B575-85DA38BA7369}" srcOrd="1" destOrd="0" presId="urn:microsoft.com/office/officeart/2009/layout/CirclePictureHierarchy"/>
    <dgm:cxn modelId="{B2C0FB58-CF23-CC4F-A20E-CC796046D771}" type="presParOf" srcId="{6BA0E2B7-4C65-E94A-BB79-36356DA7D3D9}" destId="{E69A4D07-EF1E-4049-BDBD-2071D62F8AEA}" srcOrd="1" destOrd="0" presId="urn:microsoft.com/office/officeart/2009/layout/CirclePictureHierarchy"/>
    <dgm:cxn modelId="{08B38B31-D779-DC42-BF9B-7F55B5F14D45}" type="presParOf" srcId="{ED183975-B2DE-6849-9334-AAF9556BCBEB}" destId="{5E5B20B9-0B79-7342-B473-6BA46EA8084C}" srcOrd="2" destOrd="0" presId="urn:microsoft.com/office/officeart/2009/layout/CirclePictureHierarchy"/>
    <dgm:cxn modelId="{89A2BDAD-53CA-9040-A4AD-B5D3ECD985BF}" type="presParOf" srcId="{ED183975-B2DE-6849-9334-AAF9556BCBEB}" destId="{4284F42D-34C3-364E-851A-73FAA5956475}" srcOrd="3" destOrd="0" presId="urn:microsoft.com/office/officeart/2009/layout/CirclePictureHierarchy"/>
    <dgm:cxn modelId="{95B031CD-2C34-3642-BAC5-9BAE05B7E9EE}" type="presParOf" srcId="{4284F42D-34C3-364E-851A-73FAA5956475}" destId="{273763B1-66BE-0E48-B970-28195E75BBBF}" srcOrd="0" destOrd="0" presId="urn:microsoft.com/office/officeart/2009/layout/CirclePictureHierarchy"/>
    <dgm:cxn modelId="{861FC9A9-4AC2-954B-B031-2F4FBAF11A8C}" type="presParOf" srcId="{273763B1-66BE-0E48-B970-28195E75BBBF}" destId="{FE520A26-106E-7642-B76F-1636515531D1}" srcOrd="0" destOrd="0" presId="urn:microsoft.com/office/officeart/2009/layout/CirclePictureHierarchy"/>
    <dgm:cxn modelId="{F8FFF2C1-0D59-6D4F-8EB1-722CCE63D3E3}" type="presParOf" srcId="{273763B1-66BE-0E48-B970-28195E75BBBF}" destId="{623ED64F-903A-3D4D-BED7-79C4D66AF830}" srcOrd="1" destOrd="0" presId="urn:microsoft.com/office/officeart/2009/layout/CirclePictureHierarchy"/>
    <dgm:cxn modelId="{A82C3B64-63D1-BC47-8E70-D64DE40AFE54}" type="presParOf" srcId="{4284F42D-34C3-364E-851A-73FAA5956475}" destId="{2A35674A-704D-654C-82A4-FCFC15B7D91D}" srcOrd="1" destOrd="0" presId="urn:microsoft.com/office/officeart/2009/layout/CirclePictureHierarchy"/>
    <dgm:cxn modelId="{96ACFFA5-E67B-FC4B-AF6A-6A0972D40D9B}" type="presParOf" srcId="{33C8940C-4B1A-9248-A302-42A7250C1BA0}" destId="{109F5A2F-DB1B-EF4A-A0BF-BA309AE17645}" srcOrd="2" destOrd="0" presId="urn:microsoft.com/office/officeart/2009/layout/CirclePictureHierarchy"/>
    <dgm:cxn modelId="{7A39A255-37D2-AD4F-A17A-366B98345DC0}" type="presParOf" srcId="{33C8940C-4B1A-9248-A302-42A7250C1BA0}" destId="{359AAEE4-653C-A043-9403-5A2B816C23A7}" srcOrd="3" destOrd="0" presId="urn:microsoft.com/office/officeart/2009/layout/CirclePictureHierarchy"/>
    <dgm:cxn modelId="{3DEF583A-CED1-D64A-A565-28FFB590BFB2}" type="presParOf" srcId="{359AAEE4-653C-A043-9403-5A2B816C23A7}" destId="{0D88776B-64AE-324A-B608-CDF31E52E879}" srcOrd="0" destOrd="0" presId="urn:microsoft.com/office/officeart/2009/layout/CirclePictureHierarchy"/>
    <dgm:cxn modelId="{03231CA7-6D9E-1640-B5B3-A5750D2CE8EA}" type="presParOf" srcId="{0D88776B-64AE-324A-B608-CDF31E52E879}" destId="{FB9EBB4A-B16C-F242-B04E-FB8C9AE69931}" srcOrd="0" destOrd="0" presId="urn:microsoft.com/office/officeart/2009/layout/CirclePictureHierarchy"/>
    <dgm:cxn modelId="{6518C418-17D4-594A-9300-6C31D6086A98}" type="presParOf" srcId="{0D88776B-64AE-324A-B608-CDF31E52E879}" destId="{B8140A8C-2A7A-4E48-9A41-7EEDCF53B785}" srcOrd="1" destOrd="0" presId="urn:microsoft.com/office/officeart/2009/layout/CirclePictureHierarchy"/>
    <dgm:cxn modelId="{5206470C-9D8E-9F4A-A24B-63B3852EDE40}" type="presParOf" srcId="{359AAEE4-653C-A043-9403-5A2B816C23A7}" destId="{B88E8599-7471-B645-BCC6-06005C2DB0A9}" srcOrd="1" destOrd="0" presId="urn:microsoft.com/office/officeart/2009/layout/CirclePictureHierarchy"/>
    <dgm:cxn modelId="{A67D7671-47CC-8F4E-8D46-B3053CBE0CE1}" type="presParOf" srcId="{B88E8599-7471-B645-BCC6-06005C2DB0A9}" destId="{BE7F7214-EEDE-7F48-8543-4FB6F9BA3DCA}" srcOrd="0" destOrd="0" presId="urn:microsoft.com/office/officeart/2009/layout/CirclePictureHierarchy"/>
    <dgm:cxn modelId="{2E48033D-17D5-3D47-802F-7EFF31FB0B56}" type="presParOf" srcId="{B88E8599-7471-B645-BCC6-06005C2DB0A9}" destId="{5BB4D478-912D-1747-A383-3DC49236A103}" srcOrd="1" destOrd="0" presId="urn:microsoft.com/office/officeart/2009/layout/CirclePictureHierarchy"/>
    <dgm:cxn modelId="{84D08D36-EDED-7B40-B5EB-B67782916117}" type="presParOf" srcId="{5BB4D478-912D-1747-A383-3DC49236A103}" destId="{F063BE96-2997-EF4D-91A8-713FA1D03F86}" srcOrd="0" destOrd="0" presId="urn:microsoft.com/office/officeart/2009/layout/CirclePictureHierarchy"/>
    <dgm:cxn modelId="{214E4BC8-F967-9140-972B-01D55F7ACB6E}" type="presParOf" srcId="{F063BE96-2997-EF4D-91A8-713FA1D03F86}" destId="{C982C860-7121-8E43-992B-A06CC147673B}" srcOrd="0" destOrd="0" presId="urn:microsoft.com/office/officeart/2009/layout/CirclePictureHierarchy"/>
    <dgm:cxn modelId="{E4F14569-A615-B044-9CB0-98ADF8993D3E}" type="presParOf" srcId="{F063BE96-2997-EF4D-91A8-713FA1D03F86}" destId="{76F0AD8F-8543-E54F-9DF2-C157DAC7B7D2}" srcOrd="1" destOrd="0" presId="urn:microsoft.com/office/officeart/2009/layout/CirclePictureHierarchy"/>
    <dgm:cxn modelId="{13944C77-C142-CD4B-B2F2-AE06A3D11F2C}" type="presParOf" srcId="{5BB4D478-912D-1747-A383-3DC49236A103}" destId="{A8C29F00-70B5-5B41-AE02-07D680745091}" srcOrd="1" destOrd="0" presId="urn:microsoft.com/office/officeart/2009/layout/CirclePictureHierarchy"/>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E7F7214-EEDE-7F48-8543-4FB6F9BA3DCA}">
      <dsp:nvSpPr>
        <dsp:cNvPr id="0" name=""/>
        <dsp:cNvSpPr/>
      </dsp:nvSpPr>
      <dsp:spPr>
        <a:xfrm>
          <a:off x="4526280" y="2413952"/>
          <a:ext cx="91440" cy="240029"/>
        </a:xfrm>
        <a:custGeom>
          <a:avLst/>
          <a:gdLst/>
          <a:ahLst/>
          <a:cxnLst/>
          <a:rect l="0" t="0" r="0" b="0"/>
          <a:pathLst>
            <a:path>
              <a:moveTo>
                <a:pt x="45720" y="0"/>
              </a:moveTo>
              <a:lnTo>
                <a:pt x="45720" y="24002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09F5A2F-DB1B-EF4A-A0BF-BA309AE17645}">
      <dsp:nvSpPr>
        <dsp:cNvPr id="0" name=""/>
        <dsp:cNvSpPr/>
      </dsp:nvSpPr>
      <dsp:spPr>
        <a:xfrm>
          <a:off x="3000375" y="1411922"/>
          <a:ext cx="1571625" cy="240030"/>
        </a:xfrm>
        <a:custGeom>
          <a:avLst/>
          <a:gdLst/>
          <a:ahLst/>
          <a:cxnLst/>
          <a:rect l="0" t="0" r="0" b="0"/>
          <a:pathLst>
            <a:path>
              <a:moveTo>
                <a:pt x="0" y="0"/>
              </a:moveTo>
              <a:lnTo>
                <a:pt x="0" y="120967"/>
              </a:lnTo>
              <a:lnTo>
                <a:pt x="1571625" y="120967"/>
              </a:lnTo>
              <a:lnTo>
                <a:pt x="1571625" y="24003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E5B20B9-0B79-7342-B473-6BA46EA8084C}">
      <dsp:nvSpPr>
        <dsp:cNvPr id="0" name=""/>
        <dsp:cNvSpPr/>
      </dsp:nvSpPr>
      <dsp:spPr>
        <a:xfrm>
          <a:off x="1428749" y="2413952"/>
          <a:ext cx="1047749" cy="240029"/>
        </a:xfrm>
        <a:custGeom>
          <a:avLst/>
          <a:gdLst/>
          <a:ahLst/>
          <a:cxnLst/>
          <a:rect l="0" t="0" r="0" b="0"/>
          <a:pathLst>
            <a:path>
              <a:moveTo>
                <a:pt x="0" y="0"/>
              </a:moveTo>
              <a:lnTo>
                <a:pt x="0" y="120967"/>
              </a:lnTo>
              <a:lnTo>
                <a:pt x="1047749" y="120967"/>
              </a:lnTo>
              <a:lnTo>
                <a:pt x="1047749" y="24002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963EEBE-BA79-E64D-BC1B-6AAF1113FC5A}">
      <dsp:nvSpPr>
        <dsp:cNvPr id="0" name=""/>
        <dsp:cNvSpPr/>
      </dsp:nvSpPr>
      <dsp:spPr>
        <a:xfrm>
          <a:off x="380999" y="2413952"/>
          <a:ext cx="1047750" cy="240029"/>
        </a:xfrm>
        <a:custGeom>
          <a:avLst/>
          <a:gdLst/>
          <a:ahLst/>
          <a:cxnLst/>
          <a:rect l="0" t="0" r="0" b="0"/>
          <a:pathLst>
            <a:path>
              <a:moveTo>
                <a:pt x="1047750" y="0"/>
              </a:moveTo>
              <a:lnTo>
                <a:pt x="1047750" y="120967"/>
              </a:lnTo>
              <a:lnTo>
                <a:pt x="0" y="120967"/>
              </a:lnTo>
              <a:lnTo>
                <a:pt x="0" y="24002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D9822D1-73C3-734B-81F2-59C79B2419EC}">
      <dsp:nvSpPr>
        <dsp:cNvPr id="0" name=""/>
        <dsp:cNvSpPr/>
      </dsp:nvSpPr>
      <dsp:spPr>
        <a:xfrm>
          <a:off x="1428749" y="1411922"/>
          <a:ext cx="1571625" cy="240030"/>
        </a:xfrm>
        <a:custGeom>
          <a:avLst/>
          <a:gdLst/>
          <a:ahLst/>
          <a:cxnLst/>
          <a:rect l="0" t="0" r="0" b="0"/>
          <a:pathLst>
            <a:path>
              <a:moveTo>
                <a:pt x="1571625" y="0"/>
              </a:moveTo>
              <a:lnTo>
                <a:pt x="1571625" y="120967"/>
              </a:lnTo>
              <a:lnTo>
                <a:pt x="0" y="120967"/>
              </a:lnTo>
              <a:lnTo>
                <a:pt x="0" y="24003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DD9339D-50F0-E441-BF79-EBBCD89C6CE6}">
      <dsp:nvSpPr>
        <dsp:cNvPr id="0" name=""/>
        <dsp:cNvSpPr/>
      </dsp:nvSpPr>
      <dsp:spPr>
        <a:xfrm>
          <a:off x="2619375" y="649922"/>
          <a:ext cx="761999" cy="761999"/>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C46474C-A1C3-BE43-B36A-C16CC7EDAE52}">
      <dsp:nvSpPr>
        <dsp:cNvPr id="0" name=""/>
        <dsp:cNvSpPr/>
      </dsp:nvSpPr>
      <dsp:spPr>
        <a:xfrm>
          <a:off x="3381375" y="648017"/>
          <a:ext cx="1143000" cy="7619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de-DE" sz="1800" kern="1200" dirty="0">
              <a:latin typeface="Arial" panose="020B0604020202020204" pitchFamily="34" charset="0"/>
              <a:cs typeface="Arial" panose="020B0604020202020204" pitchFamily="34" charset="0"/>
            </a:rPr>
            <a:t>Titel 1</a:t>
          </a:r>
        </a:p>
      </dsp:txBody>
      <dsp:txXfrm>
        <a:off x="3381375" y="648017"/>
        <a:ext cx="1143000" cy="761999"/>
      </dsp:txXfrm>
    </dsp:sp>
    <dsp:sp modelId="{9E484154-1A1F-A440-88A6-FD50C5EE5CB3}">
      <dsp:nvSpPr>
        <dsp:cNvPr id="0" name=""/>
        <dsp:cNvSpPr/>
      </dsp:nvSpPr>
      <dsp:spPr>
        <a:xfrm>
          <a:off x="1047750" y="1651952"/>
          <a:ext cx="761999" cy="761999"/>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2A1F277-4468-2D4D-A3C3-58D1803A19CB}">
      <dsp:nvSpPr>
        <dsp:cNvPr id="0" name=""/>
        <dsp:cNvSpPr/>
      </dsp:nvSpPr>
      <dsp:spPr>
        <a:xfrm>
          <a:off x="1809749" y="1650047"/>
          <a:ext cx="1143000" cy="7619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de-DE" sz="1800" kern="1200" dirty="0">
              <a:latin typeface="Arial" panose="020B0604020202020204" pitchFamily="34" charset="0"/>
              <a:cs typeface="Arial" panose="020B0604020202020204" pitchFamily="34" charset="0"/>
            </a:rPr>
            <a:t>Titel 2</a:t>
          </a:r>
          <a:endParaRPr lang="de-DE" sz="1800" kern="1200" dirty="0"/>
        </a:p>
      </dsp:txBody>
      <dsp:txXfrm>
        <a:off x="1809749" y="1650047"/>
        <a:ext cx="1143000" cy="761999"/>
      </dsp:txXfrm>
    </dsp:sp>
    <dsp:sp modelId="{978D46E4-A17C-904E-9075-CBA7B6BF7483}">
      <dsp:nvSpPr>
        <dsp:cNvPr id="0" name=""/>
        <dsp:cNvSpPr/>
      </dsp:nvSpPr>
      <dsp:spPr>
        <a:xfrm>
          <a:off x="0" y="2653982"/>
          <a:ext cx="761999" cy="761999"/>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A166C05-4E00-2347-B575-85DA38BA7369}">
      <dsp:nvSpPr>
        <dsp:cNvPr id="0" name=""/>
        <dsp:cNvSpPr/>
      </dsp:nvSpPr>
      <dsp:spPr>
        <a:xfrm>
          <a:off x="761999" y="2652077"/>
          <a:ext cx="1143000" cy="7619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de-DE" sz="1800" kern="1200" dirty="0">
              <a:latin typeface="Arial" panose="020B0604020202020204" pitchFamily="34" charset="0"/>
              <a:cs typeface="Arial" panose="020B0604020202020204" pitchFamily="34" charset="0"/>
            </a:rPr>
            <a:t>Titel 4</a:t>
          </a:r>
          <a:endParaRPr lang="de-DE" sz="1800" kern="1200" dirty="0"/>
        </a:p>
      </dsp:txBody>
      <dsp:txXfrm>
        <a:off x="761999" y="2652077"/>
        <a:ext cx="1143000" cy="761999"/>
      </dsp:txXfrm>
    </dsp:sp>
    <dsp:sp modelId="{FE520A26-106E-7642-B76F-1636515531D1}">
      <dsp:nvSpPr>
        <dsp:cNvPr id="0" name=""/>
        <dsp:cNvSpPr/>
      </dsp:nvSpPr>
      <dsp:spPr>
        <a:xfrm>
          <a:off x="2095499" y="2653982"/>
          <a:ext cx="761999" cy="761999"/>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23ED64F-903A-3D4D-BED7-79C4D66AF830}">
      <dsp:nvSpPr>
        <dsp:cNvPr id="0" name=""/>
        <dsp:cNvSpPr/>
      </dsp:nvSpPr>
      <dsp:spPr>
        <a:xfrm>
          <a:off x="2857500" y="2652077"/>
          <a:ext cx="1143000" cy="7619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de-DE" sz="1800" kern="1200" dirty="0">
              <a:latin typeface="Arial" panose="020B0604020202020204" pitchFamily="34" charset="0"/>
              <a:cs typeface="Arial" panose="020B0604020202020204" pitchFamily="34" charset="0"/>
            </a:rPr>
            <a:t>Titel 5</a:t>
          </a:r>
          <a:endParaRPr lang="de-DE" sz="1800" kern="1200" dirty="0"/>
        </a:p>
      </dsp:txBody>
      <dsp:txXfrm>
        <a:off x="2857500" y="2652077"/>
        <a:ext cx="1143000" cy="761999"/>
      </dsp:txXfrm>
    </dsp:sp>
    <dsp:sp modelId="{FB9EBB4A-B16C-F242-B04E-FB8C9AE69931}">
      <dsp:nvSpPr>
        <dsp:cNvPr id="0" name=""/>
        <dsp:cNvSpPr/>
      </dsp:nvSpPr>
      <dsp:spPr>
        <a:xfrm>
          <a:off x="4191000" y="1651952"/>
          <a:ext cx="761999" cy="761999"/>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8140A8C-2A7A-4E48-9A41-7EEDCF53B785}">
      <dsp:nvSpPr>
        <dsp:cNvPr id="0" name=""/>
        <dsp:cNvSpPr/>
      </dsp:nvSpPr>
      <dsp:spPr>
        <a:xfrm>
          <a:off x="4953000" y="1650047"/>
          <a:ext cx="1143000" cy="7619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de-DE" sz="1800" kern="1200" dirty="0">
              <a:latin typeface="Arial" panose="020B0604020202020204" pitchFamily="34" charset="0"/>
              <a:cs typeface="Arial" panose="020B0604020202020204" pitchFamily="34" charset="0"/>
            </a:rPr>
            <a:t>Titel 3</a:t>
          </a:r>
          <a:endParaRPr lang="de-DE" sz="1800" kern="1200" dirty="0"/>
        </a:p>
      </dsp:txBody>
      <dsp:txXfrm>
        <a:off x="4953000" y="1650047"/>
        <a:ext cx="1143000" cy="761999"/>
      </dsp:txXfrm>
    </dsp:sp>
    <dsp:sp modelId="{C982C860-7121-8E43-992B-A06CC147673B}">
      <dsp:nvSpPr>
        <dsp:cNvPr id="0" name=""/>
        <dsp:cNvSpPr/>
      </dsp:nvSpPr>
      <dsp:spPr>
        <a:xfrm>
          <a:off x="4191000" y="2653982"/>
          <a:ext cx="761999" cy="761999"/>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6F0AD8F-8543-E54F-9DF2-C157DAC7B7D2}">
      <dsp:nvSpPr>
        <dsp:cNvPr id="0" name=""/>
        <dsp:cNvSpPr/>
      </dsp:nvSpPr>
      <dsp:spPr>
        <a:xfrm>
          <a:off x="4953000" y="2652077"/>
          <a:ext cx="1143000" cy="7619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de-DE" sz="1800" kern="1200" dirty="0">
              <a:latin typeface="Arial" panose="020B0604020202020204" pitchFamily="34" charset="0"/>
              <a:cs typeface="Arial" panose="020B0604020202020204" pitchFamily="34" charset="0"/>
            </a:rPr>
            <a:t>Titel 6</a:t>
          </a:r>
          <a:endParaRPr lang="de-DE" sz="1800" kern="1200" dirty="0"/>
        </a:p>
      </dsp:txBody>
      <dsp:txXfrm>
        <a:off x="4953000" y="2652077"/>
        <a:ext cx="1143000" cy="761999"/>
      </dsp:txXfrm>
    </dsp:sp>
  </dsp:spTree>
</dsp:drawing>
</file>

<file path=ppt/diagrams/layout1.xml><?xml version="1.0" encoding="utf-8"?>
<dgm:layoutDef xmlns:dgm="http://schemas.openxmlformats.org/drawingml/2006/diagram" xmlns:a="http://schemas.openxmlformats.org/drawingml/2006/main" uniqueId="urn:microsoft.com/office/officeart/2009/layout/CirclePictureHierarchy">
  <dgm:title val=""/>
  <dgm:desc val=""/>
  <dgm:catLst>
    <dgm:cat type="hierarchy" pri="1750"/>
    <dgm:cat type="picture" pri="23000"/>
    <dgm:cat type="pictureconvert" pri="23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5"/>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h" for="ch" forName="image" refType="h" fact="0.8"/>
              <dgm:constr type="w" for="ch" forName="image" refType="h" refFor="ch" refForName="image"/>
              <dgm:constr type="t" for="ch" forName="image" refType="h" fact="0.1"/>
              <dgm:constr type="l" for="ch" forName="image"/>
              <dgm:constr type="w" for="ch" forName="text" refType="w" fact="0.6"/>
              <dgm:constr type="h" for="ch" forName="text" refType="h" fact="0.8"/>
              <dgm:constr type="t" for="ch" forName="text" refType="w" fact="0.04"/>
              <dgm:constr type="l" for="ch" forName="text" refType="w" fact="0.4"/>
            </dgm:constrLst>
            <dgm:ruleLst/>
            <dgm:layoutNode name="image" styleLbl="node0">
              <dgm:alg type="sp"/>
              <dgm:shape xmlns:r="http://schemas.openxmlformats.org/officeDocument/2006/relationships" type="ellipse" r:blip="" blipPhldr="1">
                <dgm:adjLst/>
              </dgm:shape>
              <dgm:presOf/>
              <dgm:constrLst/>
              <dgm:ruleLst/>
            </dgm:layoutNode>
            <dgm:layoutNode name="text" styleLbl="revTx">
              <dgm:varLst>
                <dgm:chPref val="3"/>
              </dgm:varLst>
              <dgm:alg type="tx">
                <dgm:param type="parTxLTRAlign" val="l"/>
                <dgm:param type="parTxRTLAlign" val="r"/>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image"/>
                    <dgm:param type="dstNode" val="image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h" for="ch" forName="image2" refType="h" fact="0.8"/>
                      <dgm:constr type="w" for="ch" forName="image2" refType="h" refFor="ch" refForName="image2"/>
                      <dgm:constr type="t" for="ch" forName="image2" refType="h" fact="0.1"/>
                      <dgm:constr type="l" for="ch" forName="image2"/>
                      <dgm:constr type="w" for="ch" forName="text2" refType="w" fact="0.6"/>
                      <dgm:constr type="h" for="ch" forName="text2" refType="h" fact="0.8"/>
                      <dgm:constr type="t" for="ch" forName="text2" refType="w" fact="0.04"/>
                      <dgm:constr type="l" for="ch" forName="text2" refType="w" fact="0.4"/>
                    </dgm:constrLst>
                    <dgm:ruleLst/>
                    <dgm:layoutNode name="image2">
                      <dgm:alg type="sp"/>
                      <dgm:shape xmlns:r="http://schemas.openxmlformats.org/officeDocument/2006/relationships" type="ellipse" r:blip="" blipPhldr="1">
                        <dgm:adjLst/>
                      </dgm:shape>
                      <dgm:presOf/>
                      <dgm:constrLst/>
                      <dgm:ruleLst/>
                    </dgm:layoutNode>
                    <dgm:layoutNode name="text2" styleLbl="revTx">
                      <dgm:varLst>
                        <dgm:chPref val="3"/>
                      </dgm:varLst>
                      <dgm:alg type="tx">
                        <dgm:param type="parTxLTRAlign" val="l"/>
                        <dgm:param type="parTxRTLAlign" val="r"/>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image2"/>
                            <dgm:param type="dstNode" val="image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h" for="ch" forName="image3" refType="h" fact="0.8"/>
                              <dgm:constr type="w" for="ch" forName="image3" refType="h" refFor="ch" refForName="image3"/>
                              <dgm:constr type="t" for="ch" forName="image3" refType="h" fact="0.1"/>
                              <dgm:constr type="l" for="ch" forName="image3"/>
                              <dgm:constr type="w" for="ch" forName="text3" refType="w" fact="0.6"/>
                              <dgm:constr type="h" for="ch" forName="text3" refType="h" fact="0.8"/>
                              <dgm:constr type="t" for="ch" forName="text3" refType="w" fact="0.04"/>
                              <dgm:constr type="l" for="ch" forName="text3" refType="w" fact="0.4"/>
                            </dgm:constrLst>
                            <dgm:ruleLst/>
                            <dgm:layoutNode name="image3">
                              <dgm:alg type="sp"/>
                              <dgm:shape xmlns:r="http://schemas.openxmlformats.org/officeDocument/2006/relationships" type="ellipse" r:blip="" blipPhldr="1">
                                <dgm:adjLst/>
                              </dgm:shape>
                              <dgm:presOf/>
                              <dgm:constrLst/>
                              <dgm:ruleLst/>
                            </dgm:layoutNode>
                            <dgm:layoutNode name="text3" styleLbl="revTx">
                              <dgm:varLst>
                                <dgm:chPref val="3"/>
                              </dgm:varLst>
                              <dgm:alg type="tx">
                                <dgm:param type="parTxLTRAlign" val="l"/>
                                <dgm:param type="parTxRTLAlign" val="r"/>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image3"/>
                                        <dgm:param type="dstNode" val="image4"/>
                                      </dgm:alg>
                                    </dgm:if>
                                    <dgm:else name="Name26">
                                      <dgm:alg type="conn">
                                        <dgm:param type="dim" val="1D"/>
                                        <dgm:param type="endSty" val="noArr"/>
                                        <dgm:param type="connRout" val="bend"/>
                                        <dgm:param type="bendPt" val="end"/>
                                        <dgm:param type="begPts" val="bCtr"/>
                                        <dgm:param type="endPts" val="tCtr"/>
                                        <dgm:param type="srcNode" val="image4"/>
                                        <dgm:param type="dstNode" val="image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h" for="ch" forName="image4" refType="h" fact="0.8"/>
                                      <dgm:constr type="w" for="ch" forName="image4" refType="h" refFor="ch" refForName="image4"/>
                                      <dgm:constr type="t" for="ch" forName="image4" refType="h" fact="0.1"/>
                                      <dgm:constr type="l" for="ch" forName="image4"/>
                                      <dgm:constr type="w" for="ch" forName="text4" refType="w" fact="0.6"/>
                                      <dgm:constr type="h" for="ch" forName="text4" refType="h" fact="0.8"/>
                                      <dgm:constr type="t" for="ch" forName="text4" refType="w" fact="0.04"/>
                                      <dgm:constr type="l" for="ch" forName="text4" refType="w" fact="0.4"/>
                                    </dgm:constrLst>
                                    <dgm:ruleLst/>
                                    <dgm:layoutNode name="image4">
                                      <dgm:alg type="sp"/>
                                      <dgm:shape xmlns:r="http://schemas.openxmlformats.org/officeDocument/2006/relationships" type="ellipse" r:blip="" blipPhldr="1">
                                        <dgm:adjLst/>
                                      </dgm:shape>
                                      <dgm:presOf/>
                                      <dgm:constrLst/>
                                      <dgm:ruleLst/>
                                    </dgm:layoutNode>
                                    <dgm:layoutNode name="text4" styleLbl="revTx">
                                      <dgm:varLst>
                                        <dgm:chPref val="3"/>
                                      </dgm:varLst>
                                      <dgm:alg type="tx">
                                        <dgm:param type="parTxLTRAlign" val="l"/>
                                        <dgm:param type="parTxRTLAlign" val="r"/>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84B68388-7BEB-F182-3F28-BD35573E0E4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a:extLst>
              <a:ext uri="{FF2B5EF4-FFF2-40B4-BE49-F238E27FC236}">
                <a16:creationId xmlns:a16="http://schemas.microsoft.com/office/drawing/2014/main" id="{9E7E8AD9-1C99-C3E9-5BBF-B20B15CDE7B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EED7BEF-85F8-8846-A984-FC0DDC6FE97F}" type="datetime1">
              <a:rPr lang="de-DE" smtClean="0"/>
              <a:t>14.03.24</a:t>
            </a:fld>
            <a:endParaRPr lang="de-DE"/>
          </a:p>
        </p:txBody>
      </p:sp>
      <p:sp>
        <p:nvSpPr>
          <p:cNvPr id="4" name="Fußzeilenplatzhalter 3">
            <a:extLst>
              <a:ext uri="{FF2B5EF4-FFF2-40B4-BE49-F238E27FC236}">
                <a16:creationId xmlns:a16="http://schemas.microsoft.com/office/drawing/2014/main" id="{19933785-3305-1C10-26F4-55253AA35F3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a:extLst>
              <a:ext uri="{FF2B5EF4-FFF2-40B4-BE49-F238E27FC236}">
                <a16:creationId xmlns:a16="http://schemas.microsoft.com/office/drawing/2014/main" id="{43192BB5-0CEC-80E1-5BC8-8A3270818632}"/>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D87841A-0A31-C745-893E-D2FFBBFA9A59}" type="slidenum">
              <a:rPr lang="de-DE" smtClean="0"/>
              <a:t>‹Nr.›</a:t>
            </a:fld>
            <a:endParaRPr lang="de-DE"/>
          </a:p>
        </p:txBody>
      </p:sp>
    </p:spTree>
    <p:extLst>
      <p:ext uri="{BB962C8B-B14F-4D97-AF65-F5344CB8AC3E}">
        <p14:creationId xmlns:p14="http://schemas.microsoft.com/office/powerpoint/2010/main" val="3812037186"/>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79BD9C9-1374-3D4D-8340-F3ECFE50FF6E}" type="datetime1">
              <a:rPr lang="de-DE" smtClean="0"/>
              <a:t>14.03.24</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21BB7A7-ABE1-2043-99D8-FCE5220591C4}" type="slidenum">
              <a:rPr lang="de-DE" smtClean="0"/>
              <a:t>‹Nr.›</a:t>
            </a:fld>
            <a:endParaRPr lang="de-DE"/>
          </a:p>
        </p:txBody>
      </p:sp>
    </p:spTree>
    <p:extLst>
      <p:ext uri="{BB962C8B-B14F-4D97-AF65-F5344CB8AC3E}">
        <p14:creationId xmlns:p14="http://schemas.microsoft.com/office/powerpoint/2010/main" val="3628204532"/>
      </p:ext>
    </p:extLst>
  </p:cSld>
  <p:clrMap bg1="lt1" tx1="dk1" bg2="lt2" tx2="dk2" accent1="accent1" accent2="accent2" accent3="accent3" accent4="accent4" accent5="accent5" accent6="accent6" hlink="hlink" folHlink="folHlink"/>
  <p:hf hdr="0" ftr="0"/>
  <p:notesStyle>
    <a:lvl1pPr marL="0" algn="l" defTabSz="779163" rtl="0" eaLnBrk="1" latinLnBrk="0" hangingPunct="1">
      <a:defRPr sz="1023" kern="1200">
        <a:solidFill>
          <a:schemeClr val="tx1"/>
        </a:solidFill>
        <a:latin typeface="+mn-lt"/>
        <a:ea typeface="+mn-ea"/>
        <a:cs typeface="+mn-cs"/>
      </a:defRPr>
    </a:lvl1pPr>
    <a:lvl2pPr marL="389582" algn="l" defTabSz="779163" rtl="0" eaLnBrk="1" latinLnBrk="0" hangingPunct="1">
      <a:defRPr sz="1023" kern="1200">
        <a:solidFill>
          <a:schemeClr val="tx1"/>
        </a:solidFill>
        <a:latin typeface="+mn-lt"/>
        <a:ea typeface="+mn-ea"/>
        <a:cs typeface="+mn-cs"/>
      </a:defRPr>
    </a:lvl2pPr>
    <a:lvl3pPr marL="779163" algn="l" defTabSz="779163" rtl="0" eaLnBrk="1" latinLnBrk="0" hangingPunct="1">
      <a:defRPr sz="1023" kern="1200">
        <a:solidFill>
          <a:schemeClr val="tx1"/>
        </a:solidFill>
        <a:latin typeface="+mn-lt"/>
        <a:ea typeface="+mn-ea"/>
        <a:cs typeface="+mn-cs"/>
      </a:defRPr>
    </a:lvl3pPr>
    <a:lvl4pPr marL="1168745" algn="l" defTabSz="779163" rtl="0" eaLnBrk="1" latinLnBrk="0" hangingPunct="1">
      <a:defRPr sz="1023" kern="1200">
        <a:solidFill>
          <a:schemeClr val="tx1"/>
        </a:solidFill>
        <a:latin typeface="+mn-lt"/>
        <a:ea typeface="+mn-ea"/>
        <a:cs typeface="+mn-cs"/>
      </a:defRPr>
    </a:lvl4pPr>
    <a:lvl5pPr marL="1558326" algn="l" defTabSz="779163" rtl="0" eaLnBrk="1" latinLnBrk="0" hangingPunct="1">
      <a:defRPr sz="1023" kern="1200">
        <a:solidFill>
          <a:schemeClr val="tx1"/>
        </a:solidFill>
        <a:latin typeface="+mn-lt"/>
        <a:ea typeface="+mn-ea"/>
        <a:cs typeface="+mn-cs"/>
      </a:defRPr>
    </a:lvl5pPr>
    <a:lvl6pPr marL="1947908" algn="l" defTabSz="779163" rtl="0" eaLnBrk="1" latinLnBrk="0" hangingPunct="1">
      <a:defRPr sz="1023" kern="1200">
        <a:solidFill>
          <a:schemeClr val="tx1"/>
        </a:solidFill>
        <a:latin typeface="+mn-lt"/>
        <a:ea typeface="+mn-ea"/>
        <a:cs typeface="+mn-cs"/>
      </a:defRPr>
    </a:lvl6pPr>
    <a:lvl7pPr marL="2337489" algn="l" defTabSz="779163" rtl="0" eaLnBrk="1" latinLnBrk="0" hangingPunct="1">
      <a:defRPr sz="1023" kern="1200">
        <a:solidFill>
          <a:schemeClr val="tx1"/>
        </a:solidFill>
        <a:latin typeface="+mn-lt"/>
        <a:ea typeface="+mn-ea"/>
        <a:cs typeface="+mn-cs"/>
      </a:defRPr>
    </a:lvl7pPr>
    <a:lvl8pPr marL="2727071" algn="l" defTabSz="779163" rtl="0" eaLnBrk="1" latinLnBrk="0" hangingPunct="1">
      <a:defRPr sz="1023" kern="1200">
        <a:solidFill>
          <a:schemeClr val="tx1"/>
        </a:solidFill>
        <a:latin typeface="+mn-lt"/>
        <a:ea typeface="+mn-ea"/>
        <a:cs typeface="+mn-cs"/>
      </a:defRPr>
    </a:lvl8pPr>
    <a:lvl9pPr marL="3116652" algn="l" defTabSz="779163" rtl="0" eaLnBrk="1" latinLnBrk="0" hangingPunct="1">
      <a:defRPr sz="1023"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jpg"/><Relationship Id="rId1" Type="http://schemas.openxmlformats.org/officeDocument/2006/relationships/slideMaster" Target="../slideMasters/slideMaster1.xml"/><Relationship Id="rId6" Type="http://schemas.openxmlformats.org/officeDocument/2006/relationships/image" Target="../media/image8.emf"/><Relationship Id="rId5" Type="http://schemas.openxmlformats.org/officeDocument/2006/relationships/image" Target="../media/image7.png"/><Relationship Id="rId4" Type="http://schemas.openxmlformats.org/officeDocument/2006/relationships/image" Target="../media/image5.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1.xml"/><Relationship Id="rId4" Type="http://schemas.openxmlformats.org/officeDocument/2006/relationships/image" Target="../media/image11.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1_Titelfolie">
    <p:spTree>
      <p:nvGrpSpPr>
        <p:cNvPr id="1" name=""/>
        <p:cNvGrpSpPr/>
        <p:nvPr/>
      </p:nvGrpSpPr>
      <p:grpSpPr>
        <a:xfrm>
          <a:off x="0" y="0"/>
          <a:ext cx="0" cy="0"/>
          <a:chOff x="0" y="0"/>
          <a:chExt cx="0" cy="0"/>
        </a:xfrm>
      </p:grpSpPr>
      <p:pic>
        <p:nvPicPr>
          <p:cNvPr id="6" name="Grafik 5">
            <a:extLst>
              <a:ext uri="{FF2B5EF4-FFF2-40B4-BE49-F238E27FC236}">
                <a16:creationId xmlns:a16="http://schemas.microsoft.com/office/drawing/2014/main" id="{1B65901E-98D8-34A0-6D13-FAB5ED112CCF}"/>
              </a:ext>
            </a:extLst>
          </p:cNvPr>
          <p:cNvPicPr>
            <a:picLocks noChangeAspect="1"/>
          </p:cNvPicPr>
          <p:nvPr userDrawn="1"/>
        </p:nvPicPr>
        <p:blipFill>
          <a:blip r:embed="rId2"/>
          <a:stretch>
            <a:fillRect/>
          </a:stretch>
        </p:blipFill>
        <p:spPr>
          <a:xfrm>
            <a:off x="0" y="0"/>
            <a:ext cx="9144000" cy="5143500"/>
          </a:xfrm>
          <a:prstGeom prst="rect">
            <a:avLst/>
          </a:prstGeom>
        </p:spPr>
      </p:pic>
      <p:sp>
        <p:nvSpPr>
          <p:cNvPr id="12" name="Textplatzhalter 11">
            <a:extLst>
              <a:ext uri="{FF2B5EF4-FFF2-40B4-BE49-F238E27FC236}">
                <a16:creationId xmlns:a16="http://schemas.microsoft.com/office/drawing/2014/main" id="{75EAF5C2-3968-6004-50D8-9C99B510C67F}"/>
              </a:ext>
            </a:extLst>
          </p:cNvPr>
          <p:cNvSpPr>
            <a:spLocks noGrp="1"/>
          </p:cNvSpPr>
          <p:nvPr>
            <p:ph type="body" sz="quarter" idx="10" hasCustomPrompt="1"/>
          </p:nvPr>
        </p:nvSpPr>
        <p:spPr>
          <a:xfrm>
            <a:off x="564246" y="3926663"/>
            <a:ext cx="4141584" cy="575693"/>
          </a:xfrm>
          <a:prstGeom prst="rect">
            <a:avLst/>
          </a:prstGeom>
        </p:spPr>
        <p:txBody>
          <a:bodyPr>
            <a:normAutofit/>
          </a:bodyPr>
          <a:lstStyle>
            <a:lvl1pPr marL="0" indent="0">
              <a:buNone/>
              <a:defRPr sz="1350" baseline="0">
                <a:solidFill>
                  <a:schemeClr val="bg1"/>
                </a:solidFill>
              </a:defRPr>
            </a:lvl1pPr>
            <a:lvl2pPr marL="342900" indent="0">
              <a:buNone/>
              <a:defRPr/>
            </a:lvl2pPr>
          </a:lstStyle>
          <a:p>
            <a:pPr lvl="0"/>
            <a:r>
              <a:rPr lang="de-DE" dirty="0"/>
              <a:t>Beschreibung / Kundenname</a:t>
            </a:r>
          </a:p>
        </p:txBody>
      </p:sp>
      <p:sp>
        <p:nvSpPr>
          <p:cNvPr id="13" name="Textplatzhalter 11">
            <a:extLst>
              <a:ext uri="{FF2B5EF4-FFF2-40B4-BE49-F238E27FC236}">
                <a16:creationId xmlns:a16="http://schemas.microsoft.com/office/drawing/2014/main" id="{EB8D3B7F-DDCC-AAF5-FD35-4DFD5B75D0BF}"/>
              </a:ext>
            </a:extLst>
          </p:cNvPr>
          <p:cNvSpPr>
            <a:spLocks noGrp="1"/>
          </p:cNvSpPr>
          <p:nvPr>
            <p:ph type="body" sz="quarter" idx="11" hasCustomPrompt="1"/>
          </p:nvPr>
        </p:nvSpPr>
        <p:spPr>
          <a:xfrm>
            <a:off x="564246" y="3390863"/>
            <a:ext cx="4141584" cy="535799"/>
          </a:xfrm>
          <a:prstGeom prst="rect">
            <a:avLst/>
          </a:prstGeom>
        </p:spPr>
        <p:txBody>
          <a:bodyPr>
            <a:normAutofit/>
          </a:bodyPr>
          <a:lstStyle>
            <a:lvl1pPr marL="0" indent="0">
              <a:buNone/>
              <a:defRPr sz="1650" b="1" i="0" baseline="0">
                <a:solidFill>
                  <a:schemeClr val="bg1"/>
                </a:solidFill>
              </a:defRPr>
            </a:lvl1pPr>
            <a:lvl2pPr marL="342900" indent="0">
              <a:buNone/>
              <a:defRPr/>
            </a:lvl2pPr>
          </a:lstStyle>
          <a:p>
            <a:pPr lvl="0"/>
            <a:r>
              <a:rPr lang="de-DE" dirty="0"/>
              <a:t>Konzept-Thema</a:t>
            </a:r>
          </a:p>
        </p:txBody>
      </p:sp>
      <p:sp>
        <p:nvSpPr>
          <p:cNvPr id="2" name="Datumsplatzhalter 3">
            <a:extLst>
              <a:ext uri="{FF2B5EF4-FFF2-40B4-BE49-F238E27FC236}">
                <a16:creationId xmlns:a16="http://schemas.microsoft.com/office/drawing/2014/main" id="{6C22A649-DD71-E16D-467D-2276EE08BEF6}"/>
              </a:ext>
            </a:extLst>
          </p:cNvPr>
          <p:cNvSpPr>
            <a:spLocks noGrp="1"/>
          </p:cNvSpPr>
          <p:nvPr>
            <p:ph type="dt" sz="half" idx="2"/>
          </p:nvPr>
        </p:nvSpPr>
        <p:spPr>
          <a:xfrm>
            <a:off x="564247" y="4582633"/>
            <a:ext cx="1418318" cy="101792"/>
          </a:xfrm>
          <a:prstGeom prst="rect">
            <a:avLst/>
          </a:prstGeom>
        </p:spPr>
        <p:txBody>
          <a:bodyPr lIns="0" tIns="0" anchor="t" anchorCtr="0"/>
          <a:lstStyle>
            <a:lvl1pPr>
              <a:defRPr sz="750" b="0" i="0" baseline="0">
                <a:solidFill>
                  <a:schemeClr val="bg1"/>
                </a:solidFill>
                <a:latin typeface="Arial" panose="020B0604020202020204" pitchFamily="34" charset="0"/>
                <a:cs typeface="Calibri" panose="020F0502020204030204" pitchFamily="34" charset="0"/>
              </a:defRPr>
            </a:lvl1pPr>
          </a:lstStyle>
          <a:p>
            <a:fld id="{BA926914-1A9B-8145-B231-14E6C43D29E6}" type="datetime1">
              <a:rPr lang="de-DE" smtClean="0"/>
              <a:t>14.03.24</a:t>
            </a:fld>
            <a:endParaRPr lang="de-DE" dirty="0"/>
          </a:p>
        </p:txBody>
      </p:sp>
      <p:pic>
        <p:nvPicPr>
          <p:cNvPr id="7" name="Grafik 6" descr="Ein Bild, das Text, ClipArt enthält.&#10;&#10;Automatisch generierte Beschreibung">
            <a:extLst>
              <a:ext uri="{FF2B5EF4-FFF2-40B4-BE49-F238E27FC236}">
                <a16:creationId xmlns:a16="http://schemas.microsoft.com/office/drawing/2014/main" id="{A5B94FCE-0B63-D8FF-8FA7-15574594264B}"/>
              </a:ext>
            </a:extLst>
          </p:cNvPr>
          <p:cNvPicPr>
            <a:picLocks noChangeAspect="1"/>
          </p:cNvPicPr>
          <p:nvPr userDrawn="1"/>
        </p:nvPicPr>
        <p:blipFill>
          <a:blip r:embed="rId3"/>
          <a:stretch>
            <a:fillRect/>
          </a:stretch>
        </p:blipFill>
        <p:spPr>
          <a:xfrm>
            <a:off x="6705413" y="4187536"/>
            <a:ext cx="1933306" cy="496889"/>
          </a:xfrm>
          <a:prstGeom prst="rect">
            <a:avLst/>
          </a:prstGeom>
        </p:spPr>
      </p:pic>
    </p:spTree>
    <p:extLst>
      <p:ext uri="{BB962C8B-B14F-4D97-AF65-F5344CB8AC3E}">
        <p14:creationId xmlns:p14="http://schemas.microsoft.com/office/powerpoint/2010/main" val="13558351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elfolie">
    <p:spTree>
      <p:nvGrpSpPr>
        <p:cNvPr id="1" name=""/>
        <p:cNvGrpSpPr/>
        <p:nvPr/>
      </p:nvGrpSpPr>
      <p:grpSpPr>
        <a:xfrm>
          <a:off x="0" y="0"/>
          <a:ext cx="0" cy="0"/>
          <a:chOff x="0" y="0"/>
          <a:chExt cx="0" cy="0"/>
        </a:xfrm>
      </p:grpSpPr>
      <p:sp>
        <p:nvSpPr>
          <p:cNvPr id="3" name="Rechteck 2">
            <a:extLst>
              <a:ext uri="{FF2B5EF4-FFF2-40B4-BE49-F238E27FC236}">
                <a16:creationId xmlns:a16="http://schemas.microsoft.com/office/drawing/2014/main" id="{D0811B01-C970-C3BC-B27F-6627DF02DAE4}"/>
              </a:ext>
            </a:extLst>
          </p:cNvPr>
          <p:cNvSpPr/>
          <p:nvPr userDrawn="1"/>
        </p:nvSpPr>
        <p:spPr>
          <a:xfrm>
            <a:off x="0" y="3033822"/>
            <a:ext cx="9144000" cy="2109677"/>
          </a:xfrm>
          <a:prstGeom prst="rect">
            <a:avLst/>
          </a:prstGeom>
          <a:gradFill>
            <a:gsLst>
              <a:gs pos="0">
                <a:schemeClr val="accent1"/>
              </a:gs>
              <a:gs pos="100000">
                <a:schemeClr val="accent2"/>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Textplatzhalter 11">
            <a:extLst>
              <a:ext uri="{FF2B5EF4-FFF2-40B4-BE49-F238E27FC236}">
                <a16:creationId xmlns:a16="http://schemas.microsoft.com/office/drawing/2014/main" id="{75EAF5C2-3968-6004-50D8-9C99B510C67F}"/>
              </a:ext>
            </a:extLst>
          </p:cNvPr>
          <p:cNvSpPr>
            <a:spLocks noGrp="1"/>
          </p:cNvSpPr>
          <p:nvPr>
            <p:ph type="body" sz="quarter" idx="10" hasCustomPrompt="1"/>
          </p:nvPr>
        </p:nvSpPr>
        <p:spPr>
          <a:xfrm>
            <a:off x="564246" y="3926663"/>
            <a:ext cx="4141584" cy="575693"/>
          </a:xfrm>
          <a:prstGeom prst="rect">
            <a:avLst/>
          </a:prstGeom>
        </p:spPr>
        <p:txBody>
          <a:bodyPr>
            <a:normAutofit/>
          </a:bodyPr>
          <a:lstStyle>
            <a:lvl1pPr marL="0" indent="0">
              <a:buNone/>
              <a:defRPr sz="1350" baseline="0">
                <a:solidFill>
                  <a:schemeClr val="bg1"/>
                </a:solidFill>
              </a:defRPr>
            </a:lvl1pPr>
            <a:lvl2pPr marL="342900" indent="0">
              <a:buNone/>
              <a:defRPr/>
            </a:lvl2pPr>
          </a:lstStyle>
          <a:p>
            <a:pPr lvl="0"/>
            <a:r>
              <a:rPr lang="de-DE" dirty="0"/>
              <a:t>Beschreibung / Kundenname</a:t>
            </a:r>
          </a:p>
        </p:txBody>
      </p:sp>
      <p:sp>
        <p:nvSpPr>
          <p:cNvPr id="13" name="Textplatzhalter 11">
            <a:extLst>
              <a:ext uri="{FF2B5EF4-FFF2-40B4-BE49-F238E27FC236}">
                <a16:creationId xmlns:a16="http://schemas.microsoft.com/office/drawing/2014/main" id="{EB8D3B7F-DDCC-AAF5-FD35-4DFD5B75D0BF}"/>
              </a:ext>
            </a:extLst>
          </p:cNvPr>
          <p:cNvSpPr>
            <a:spLocks noGrp="1"/>
          </p:cNvSpPr>
          <p:nvPr>
            <p:ph type="body" sz="quarter" idx="11" hasCustomPrompt="1"/>
          </p:nvPr>
        </p:nvSpPr>
        <p:spPr>
          <a:xfrm>
            <a:off x="564246" y="3390863"/>
            <a:ext cx="4141584" cy="535799"/>
          </a:xfrm>
          <a:prstGeom prst="rect">
            <a:avLst/>
          </a:prstGeom>
        </p:spPr>
        <p:txBody>
          <a:bodyPr>
            <a:normAutofit/>
          </a:bodyPr>
          <a:lstStyle>
            <a:lvl1pPr marL="0" indent="0">
              <a:buNone/>
              <a:defRPr sz="1650" b="1" i="0" baseline="0">
                <a:solidFill>
                  <a:schemeClr val="bg1"/>
                </a:solidFill>
              </a:defRPr>
            </a:lvl1pPr>
            <a:lvl2pPr marL="342900" indent="0">
              <a:buNone/>
              <a:defRPr/>
            </a:lvl2pPr>
          </a:lstStyle>
          <a:p>
            <a:pPr lvl="0"/>
            <a:r>
              <a:rPr lang="de-DE" dirty="0"/>
              <a:t>Konzept-Thema</a:t>
            </a:r>
          </a:p>
        </p:txBody>
      </p:sp>
      <p:sp>
        <p:nvSpPr>
          <p:cNvPr id="2" name="Datumsplatzhalter 3">
            <a:extLst>
              <a:ext uri="{FF2B5EF4-FFF2-40B4-BE49-F238E27FC236}">
                <a16:creationId xmlns:a16="http://schemas.microsoft.com/office/drawing/2014/main" id="{6C22A649-DD71-E16D-467D-2276EE08BEF6}"/>
              </a:ext>
            </a:extLst>
          </p:cNvPr>
          <p:cNvSpPr>
            <a:spLocks noGrp="1"/>
          </p:cNvSpPr>
          <p:nvPr>
            <p:ph type="dt" sz="half" idx="2"/>
          </p:nvPr>
        </p:nvSpPr>
        <p:spPr>
          <a:xfrm>
            <a:off x="564247" y="4582633"/>
            <a:ext cx="1418318" cy="101792"/>
          </a:xfrm>
          <a:prstGeom prst="rect">
            <a:avLst/>
          </a:prstGeom>
        </p:spPr>
        <p:txBody>
          <a:bodyPr lIns="0" tIns="0" anchor="t" anchorCtr="0"/>
          <a:lstStyle>
            <a:lvl1pPr>
              <a:defRPr sz="750" b="0" i="0" baseline="0">
                <a:solidFill>
                  <a:schemeClr val="bg1"/>
                </a:solidFill>
                <a:latin typeface="Arial" panose="020B0604020202020204" pitchFamily="34" charset="0"/>
                <a:cs typeface="Calibri" panose="020F0502020204030204" pitchFamily="34" charset="0"/>
              </a:defRPr>
            </a:lvl1pPr>
          </a:lstStyle>
          <a:p>
            <a:fld id="{BA926914-1A9B-8145-B231-14E6C43D29E6}" type="datetime1">
              <a:rPr lang="de-DE" smtClean="0"/>
              <a:t>14.03.24</a:t>
            </a:fld>
            <a:endParaRPr lang="de-DE" dirty="0"/>
          </a:p>
        </p:txBody>
      </p:sp>
      <p:pic>
        <p:nvPicPr>
          <p:cNvPr id="4" name="Grafik 3">
            <a:extLst>
              <a:ext uri="{FF2B5EF4-FFF2-40B4-BE49-F238E27FC236}">
                <a16:creationId xmlns:a16="http://schemas.microsoft.com/office/drawing/2014/main" id="{84821427-E85C-1323-DBA0-208492940198}"/>
              </a:ext>
            </a:extLst>
          </p:cNvPr>
          <p:cNvPicPr>
            <a:picLocks noChangeAspect="1"/>
          </p:cNvPicPr>
          <p:nvPr userDrawn="1"/>
        </p:nvPicPr>
        <p:blipFill>
          <a:blip r:embed="rId2">
            <a:alphaModFix amt="37000"/>
          </a:blip>
          <a:stretch>
            <a:fillRect/>
          </a:stretch>
        </p:blipFill>
        <p:spPr>
          <a:xfrm>
            <a:off x="2805390" y="2336850"/>
            <a:ext cx="3765531" cy="4449217"/>
          </a:xfrm>
          <a:prstGeom prst="rect">
            <a:avLst/>
          </a:prstGeom>
        </p:spPr>
      </p:pic>
      <p:sp>
        <p:nvSpPr>
          <p:cNvPr id="9" name="Bildplatzhalter 8">
            <a:extLst>
              <a:ext uri="{FF2B5EF4-FFF2-40B4-BE49-F238E27FC236}">
                <a16:creationId xmlns:a16="http://schemas.microsoft.com/office/drawing/2014/main" id="{8842BF3E-C7EA-67BE-722E-F1773A26C804}"/>
              </a:ext>
            </a:extLst>
          </p:cNvPr>
          <p:cNvSpPr>
            <a:spLocks noGrp="1"/>
          </p:cNvSpPr>
          <p:nvPr>
            <p:ph type="pic" sz="quarter" idx="12"/>
          </p:nvPr>
        </p:nvSpPr>
        <p:spPr>
          <a:xfrm>
            <a:off x="0" y="0"/>
            <a:ext cx="9144000" cy="3033713"/>
          </a:xfrm>
          <a:solidFill>
            <a:schemeClr val="bg1">
              <a:lumMod val="95000"/>
            </a:schemeClr>
          </a:solidFill>
        </p:spPr>
        <p:txBody>
          <a:bodyPr/>
          <a:lstStyle/>
          <a:p>
            <a:endParaRPr lang="de-DE"/>
          </a:p>
        </p:txBody>
      </p:sp>
    </p:spTree>
    <p:extLst>
      <p:ext uri="{BB962C8B-B14F-4D97-AF65-F5344CB8AC3E}">
        <p14:creationId xmlns:p14="http://schemas.microsoft.com/office/powerpoint/2010/main" val="1971093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Agenda">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BEB11318-2C48-83A5-2738-BBF8A0135257}"/>
              </a:ext>
            </a:extLst>
          </p:cNvPr>
          <p:cNvPicPr>
            <a:picLocks noChangeAspect="1"/>
          </p:cNvPicPr>
          <p:nvPr userDrawn="1"/>
        </p:nvPicPr>
        <p:blipFill rotWithShape="1">
          <a:blip r:embed="rId2"/>
          <a:srcRect t="2072"/>
          <a:stretch/>
        </p:blipFill>
        <p:spPr>
          <a:xfrm>
            <a:off x="1709058" y="0"/>
            <a:ext cx="7434942" cy="5147268"/>
          </a:xfrm>
          <a:prstGeom prst="rect">
            <a:avLst/>
          </a:prstGeom>
        </p:spPr>
      </p:pic>
      <p:sp>
        <p:nvSpPr>
          <p:cNvPr id="12" name="Bildplatzhalter 11">
            <a:extLst>
              <a:ext uri="{FF2B5EF4-FFF2-40B4-BE49-F238E27FC236}">
                <a16:creationId xmlns:a16="http://schemas.microsoft.com/office/drawing/2014/main" id="{6A050EFC-56A5-7479-2AC4-6157B0E34944}"/>
              </a:ext>
            </a:extLst>
          </p:cNvPr>
          <p:cNvSpPr>
            <a:spLocks noGrp="1"/>
          </p:cNvSpPr>
          <p:nvPr>
            <p:ph type="pic" sz="quarter" idx="15"/>
          </p:nvPr>
        </p:nvSpPr>
        <p:spPr>
          <a:xfrm>
            <a:off x="217488" y="177800"/>
            <a:ext cx="4790517" cy="4797425"/>
          </a:xfrm>
          <a:noFill/>
        </p:spPr>
        <p:txBody>
          <a:bodyPr/>
          <a:lstStyle/>
          <a:p>
            <a:endParaRPr lang="de-DE"/>
          </a:p>
        </p:txBody>
      </p:sp>
      <p:pic>
        <p:nvPicPr>
          <p:cNvPr id="10" name="Grafik 9" descr="Ein Bild, das Palette enthält.&#10;&#10;Automatisch generierte Beschreibung">
            <a:extLst>
              <a:ext uri="{FF2B5EF4-FFF2-40B4-BE49-F238E27FC236}">
                <a16:creationId xmlns:a16="http://schemas.microsoft.com/office/drawing/2014/main" id="{76AB73AA-1804-9475-1F8A-FFE609BD04BD}"/>
              </a:ext>
            </a:extLst>
          </p:cNvPr>
          <p:cNvPicPr>
            <a:picLocks noChangeAspect="1"/>
          </p:cNvPicPr>
          <p:nvPr userDrawn="1"/>
        </p:nvPicPr>
        <p:blipFill>
          <a:blip r:embed="rId3"/>
          <a:stretch>
            <a:fillRect/>
          </a:stretch>
        </p:blipFill>
        <p:spPr>
          <a:xfrm>
            <a:off x="8414471" y="298149"/>
            <a:ext cx="349320" cy="311451"/>
          </a:xfrm>
          <a:prstGeom prst="rect">
            <a:avLst/>
          </a:prstGeom>
        </p:spPr>
      </p:pic>
    </p:spTree>
    <p:extLst>
      <p:ext uri="{BB962C8B-B14F-4D97-AF65-F5344CB8AC3E}">
        <p14:creationId xmlns:p14="http://schemas.microsoft.com/office/powerpoint/2010/main" val="22948667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Agentur Impressionen">
    <p:spTree>
      <p:nvGrpSpPr>
        <p:cNvPr id="1" name=""/>
        <p:cNvGrpSpPr/>
        <p:nvPr/>
      </p:nvGrpSpPr>
      <p:grpSpPr>
        <a:xfrm>
          <a:off x="0" y="0"/>
          <a:ext cx="0" cy="0"/>
          <a:chOff x="0" y="0"/>
          <a:chExt cx="0" cy="0"/>
        </a:xfrm>
      </p:grpSpPr>
      <p:pic>
        <p:nvPicPr>
          <p:cNvPr id="7" name="Grafik 6">
            <a:extLst>
              <a:ext uri="{FF2B5EF4-FFF2-40B4-BE49-F238E27FC236}">
                <a16:creationId xmlns:a16="http://schemas.microsoft.com/office/drawing/2014/main" id="{01B37FE2-D0FF-BE4B-CC80-0617E3EAD84E}"/>
              </a:ext>
            </a:extLst>
          </p:cNvPr>
          <p:cNvPicPr>
            <a:picLocks noChangeAspect="1"/>
          </p:cNvPicPr>
          <p:nvPr userDrawn="1"/>
        </p:nvPicPr>
        <p:blipFill rotWithShape="1">
          <a:blip r:embed="rId2"/>
          <a:srcRect t="2072"/>
          <a:stretch/>
        </p:blipFill>
        <p:spPr>
          <a:xfrm>
            <a:off x="1709058" y="0"/>
            <a:ext cx="7434942" cy="5147268"/>
          </a:xfrm>
          <a:prstGeom prst="rect">
            <a:avLst/>
          </a:prstGeom>
        </p:spPr>
      </p:pic>
      <p:pic>
        <p:nvPicPr>
          <p:cNvPr id="15" name="Grafik 14" descr="Ein Bild, das Text, drinnen, Screenshot enthält.&#10;&#10;Automatisch generierte Beschreibung">
            <a:extLst>
              <a:ext uri="{FF2B5EF4-FFF2-40B4-BE49-F238E27FC236}">
                <a16:creationId xmlns:a16="http://schemas.microsoft.com/office/drawing/2014/main" id="{C864CA4C-1FF2-DC74-2846-8F05AEF02560}"/>
              </a:ext>
            </a:extLst>
          </p:cNvPr>
          <p:cNvPicPr>
            <a:picLocks noChangeAspect="1"/>
          </p:cNvPicPr>
          <p:nvPr userDrawn="1"/>
        </p:nvPicPr>
        <p:blipFill rotWithShape="1">
          <a:blip r:embed="rId3"/>
          <a:srcRect t="-1" b="22724"/>
          <a:stretch/>
        </p:blipFill>
        <p:spPr>
          <a:xfrm>
            <a:off x="782887" y="-308362"/>
            <a:ext cx="8361113" cy="4571269"/>
          </a:xfrm>
          <a:prstGeom prst="rect">
            <a:avLst/>
          </a:prstGeom>
        </p:spPr>
      </p:pic>
      <p:sp>
        <p:nvSpPr>
          <p:cNvPr id="21" name="Title 1">
            <a:extLst>
              <a:ext uri="{FF2B5EF4-FFF2-40B4-BE49-F238E27FC236}">
                <a16:creationId xmlns:a16="http://schemas.microsoft.com/office/drawing/2014/main" id="{AF4C26E7-2A49-FBBA-646E-EEBAD82048D0}"/>
              </a:ext>
            </a:extLst>
          </p:cNvPr>
          <p:cNvSpPr txBox="1">
            <a:spLocks/>
          </p:cNvSpPr>
          <p:nvPr userDrawn="1"/>
        </p:nvSpPr>
        <p:spPr>
          <a:xfrm rot="16200000">
            <a:off x="265205" y="4593524"/>
            <a:ext cx="278648" cy="161286"/>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2000" b="1" i="0" kern="1200" baseline="0">
                <a:solidFill>
                  <a:schemeClr val="tx1"/>
                </a:solidFill>
                <a:latin typeface="Arial" panose="020B0604020202020204" pitchFamily="34" charset="0"/>
                <a:ea typeface="+mj-ea"/>
                <a:cs typeface="+mj-cs"/>
              </a:defRPr>
            </a:lvl1pPr>
          </a:lstStyle>
          <a:p>
            <a:r>
              <a:rPr lang="de-DE" sz="525" b="0" dirty="0"/>
              <a:t>SEITE</a:t>
            </a:r>
            <a:endParaRPr lang="en-US" sz="525" b="0" dirty="0"/>
          </a:p>
        </p:txBody>
      </p:sp>
      <p:sp>
        <p:nvSpPr>
          <p:cNvPr id="2" name="Title 1">
            <a:extLst>
              <a:ext uri="{FF2B5EF4-FFF2-40B4-BE49-F238E27FC236}">
                <a16:creationId xmlns:a16="http://schemas.microsoft.com/office/drawing/2014/main" id="{63A636F4-014B-F8EF-FEF1-6E12E43C0038}"/>
              </a:ext>
            </a:extLst>
          </p:cNvPr>
          <p:cNvSpPr txBox="1">
            <a:spLocks/>
          </p:cNvSpPr>
          <p:nvPr userDrawn="1"/>
        </p:nvSpPr>
        <p:spPr>
          <a:xfrm>
            <a:off x="782887" y="297094"/>
            <a:ext cx="5790860" cy="1761251"/>
          </a:xfrm>
          <a:prstGeom prst="rect">
            <a:avLst/>
          </a:prstGeom>
          <a:effectLst>
            <a:glow rad="43400">
              <a:schemeClr val="bg1"/>
            </a:glow>
            <a:softEdge rad="367876"/>
          </a:effectLst>
        </p:spPr>
        <p:txBody>
          <a:bodyPr vert="horz" wrap="none" lIns="0" tIns="0" rIns="0" bIns="0" rtlCol="0" anchor="t" anchorCtr="0">
            <a:normAutofit/>
          </a:bodyPr>
          <a:lstStyle>
            <a:lvl1pPr algn="l" defTabSz="914400" rtl="0" eaLnBrk="1" latinLnBrk="0" hangingPunct="1">
              <a:lnSpc>
                <a:spcPct val="90000"/>
              </a:lnSpc>
              <a:spcBef>
                <a:spcPct val="0"/>
              </a:spcBef>
              <a:buNone/>
              <a:defRPr sz="2000" b="1" i="0" kern="1200" baseline="0">
                <a:solidFill>
                  <a:schemeClr val="tx1"/>
                </a:solidFill>
                <a:latin typeface="Arial" panose="020B0604020202020204" pitchFamily="34" charset="0"/>
                <a:ea typeface="+mj-ea"/>
                <a:cs typeface="+mj-cs"/>
              </a:defRPr>
            </a:lvl1pPr>
          </a:lstStyle>
          <a:p>
            <a:r>
              <a:rPr lang="de-DE" sz="2100" b="1" dirty="0">
                <a:gradFill flip="none" rotWithShape="1">
                  <a:gsLst>
                    <a:gs pos="0">
                      <a:schemeClr val="accent1"/>
                    </a:gs>
                    <a:gs pos="100000">
                      <a:schemeClr val="accent2"/>
                    </a:gs>
                  </a:gsLst>
                  <a:lin ang="0" scaled="1"/>
                  <a:tileRect/>
                </a:gradFill>
                <a:effectLst>
                  <a:glow rad="127000">
                    <a:schemeClr val="bg1">
                      <a:alpha val="52000"/>
                    </a:schemeClr>
                  </a:glow>
                </a:effectLst>
                <a:latin typeface="Arial" panose="020B0604020202020204" pitchFamily="34" charset="0"/>
              </a:rPr>
              <a:t>Agentur für</a:t>
            </a:r>
          </a:p>
          <a:p>
            <a:r>
              <a:rPr lang="de-DE" sz="2100" b="1" dirty="0">
                <a:gradFill flip="none" rotWithShape="1">
                  <a:gsLst>
                    <a:gs pos="0">
                      <a:schemeClr val="accent1"/>
                    </a:gs>
                    <a:gs pos="100000">
                      <a:schemeClr val="accent2"/>
                    </a:gs>
                  </a:gsLst>
                  <a:lin ang="0" scaled="1"/>
                  <a:tileRect/>
                </a:gradFill>
                <a:effectLst>
                  <a:glow rad="127000">
                    <a:schemeClr val="bg1">
                      <a:alpha val="52000"/>
                    </a:schemeClr>
                  </a:glow>
                </a:effectLst>
                <a:latin typeface="Arial" panose="020B0604020202020204" pitchFamily="34" charset="0"/>
              </a:rPr>
              <a:t>LIVE-KOMMUNIKATION</a:t>
            </a:r>
            <a:endParaRPr lang="de-DE" sz="2100" dirty="0">
              <a:gradFill flip="none" rotWithShape="1">
                <a:gsLst>
                  <a:gs pos="0">
                    <a:schemeClr val="accent1"/>
                  </a:gs>
                  <a:gs pos="100000">
                    <a:schemeClr val="accent2"/>
                  </a:gs>
                </a:gsLst>
                <a:lin ang="0" scaled="1"/>
                <a:tileRect/>
              </a:gradFill>
              <a:effectLst>
                <a:glow rad="127000">
                  <a:schemeClr val="bg1">
                    <a:alpha val="52000"/>
                  </a:schemeClr>
                </a:glow>
              </a:effectLst>
              <a:latin typeface="Arial" panose="020B0604020202020204" pitchFamily="34" charset="0"/>
            </a:endParaRPr>
          </a:p>
        </p:txBody>
      </p:sp>
      <p:sp>
        <p:nvSpPr>
          <p:cNvPr id="3" name="Title 1">
            <a:extLst>
              <a:ext uri="{FF2B5EF4-FFF2-40B4-BE49-F238E27FC236}">
                <a16:creationId xmlns:a16="http://schemas.microsoft.com/office/drawing/2014/main" id="{98C64C39-6E21-4123-B89D-30499C090D46}"/>
              </a:ext>
            </a:extLst>
          </p:cNvPr>
          <p:cNvSpPr txBox="1">
            <a:spLocks/>
          </p:cNvSpPr>
          <p:nvPr userDrawn="1"/>
        </p:nvSpPr>
        <p:spPr>
          <a:xfrm rot="16200000">
            <a:off x="-18158" y="662782"/>
            <a:ext cx="860907" cy="176822"/>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2000" b="1" i="0" kern="1200" baseline="0">
                <a:solidFill>
                  <a:schemeClr val="tx1"/>
                </a:solidFill>
                <a:latin typeface="Arial" panose="020B0604020202020204" pitchFamily="34" charset="0"/>
                <a:ea typeface="+mj-ea"/>
                <a:cs typeface="+mj-cs"/>
              </a:defRPr>
            </a:lvl1pPr>
          </a:lstStyle>
          <a:p>
            <a:pPr algn="r"/>
            <a:r>
              <a:rPr lang="de-DE" sz="525" b="0" i="0" u="none" strike="noStrike" dirty="0">
                <a:solidFill>
                  <a:srgbClr val="212121"/>
                </a:solidFill>
                <a:effectLst/>
                <a:latin typeface="Helvetica" pitchFamily="2" charset="0"/>
              </a:rPr>
              <a:t>LIVEWELT GMBH &amp; CO. KG</a:t>
            </a:r>
            <a:endParaRPr lang="en-US" sz="525" b="0" dirty="0"/>
          </a:p>
        </p:txBody>
      </p:sp>
      <p:pic>
        <p:nvPicPr>
          <p:cNvPr id="5" name="Grafik 4" descr="Ein Bild, das Palette enthält.&#10;&#10;Automatisch generierte Beschreibung">
            <a:extLst>
              <a:ext uri="{FF2B5EF4-FFF2-40B4-BE49-F238E27FC236}">
                <a16:creationId xmlns:a16="http://schemas.microsoft.com/office/drawing/2014/main" id="{D068964D-13D6-4F55-B4CF-C61466996742}"/>
              </a:ext>
            </a:extLst>
          </p:cNvPr>
          <p:cNvPicPr>
            <a:picLocks noChangeAspect="1"/>
          </p:cNvPicPr>
          <p:nvPr userDrawn="1"/>
        </p:nvPicPr>
        <p:blipFill>
          <a:blip r:embed="rId4"/>
          <a:stretch>
            <a:fillRect/>
          </a:stretch>
        </p:blipFill>
        <p:spPr>
          <a:xfrm>
            <a:off x="8414471" y="298149"/>
            <a:ext cx="349320" cy="311451"/>
          </a:xfrm>
          <a:prstGeom prst="rect">
            <a:avLst/>
          </a:prstGeom>
        </p:spPr>
      </p:pic>
      <p:cxnSp>
        <p:nvCxnSpPr>
          <p:cNvPr id="19" name="Gerade Verbindung 18">
            <a:extLst>
              <a:ext uri="{FF2B5EF4-FFF2-40B4-BE49-F238E27FC236}">
                <a16:creationId xmlns:a16="http://schemas.microsoft.com/office/drawing/2014/main" id="{38EE0424-18AD-7559-D33A-67FEA3096542}"/>
              </a:ext>
            </a:extLst>
          </p:cNvPr>
          <p:cNvCxnSpPr>
            <a:cxnSpLocks/>
          </p:cNvCxnSpPr>
          <p:nvPr userDrawn="1"/>
        </p:nvCxnSpPr>
        <p:spPr>
          <a:xfrm>
            <a:off x="352983" y="4443190"/>
            <a:ext cx="0" cy="116807"/>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pic>
        <p:nvPicPr>
          <p:cNvPr id="4" name="Grafik 3" descr="Ein Bild, das Kleidung, Mann, Screenshot, Video enthält.&#10;&#10;Automatisch generierte Beschreibung">
            <a:extLst>
              <a:ext uri="{FF2B5EF4-FFF2-40B4-BE49-F238E27FC236}">
                <a16:creationId xmlns:a16="http://schemas.microsoft.com/office/drawing/2014/main" id="{E6D35E08-CD83-7891-1C52-9C1C668633B9}"/>
              </a:ext>
            </a:extLst>
          </p:cNvPr>
          <p:cNvPicPr>
            <a:picLocks noChangeAspect="1"/>
          </p:cNvPicPr>
          <p:nvPr userDrawn="1"/>
        </p:nvPicPr>
        <p:blipFill rotWithShape="1">
          <a:blip r:embed="rId5"/>
          <a:srcRect l="9882" t="75925" r="27854" b="11009"/>
          <a:stretch/>
        </p:blipFill>
        <p:spPr>
          <a:xfrm>
            <a:off x="1323626" y="4109099"/>
            <a:ext cx="5330794" cy="791439"/>
          </a:xfrm>
          <a:prstGeom prst="rect">
            <a:avLst/>
          </a:prstGeom>
        </p:spPr>
      </p:pic>
      <p:pic>
        <p:nvPicPr>
          <p:cNvPr id="6" name="Grafik 5">
            <a:extLst>
              <a:ext uri="{FF2B5EF4-FFF2-40B4-BE49-F238E27FC236}">
                <a16:creationId xmlns:a16="http://schemas.microsoft.com/office/drawing/2014/main" id="{54D70639-F439-EDCC-1607-84BD56281596}"/>
              </a:ext>
            </a:extLst>
          </p:cNvPr>
          <p:cNvPicPr>
            <a:picLocks noChangeAspect="1"/>
          </p:cNvPicPr>
          <p:nvPr userDrawn="1"/>
        </p:nvPicPr>
        <p:blipFill>
          <a:blip r:embed="rId6"/>
          <a:stretch>
            <a:fillRect/>
          </a:stretch>
        </p:blipFill>
        <p:spPr>
          <a:xfrm>
            <a:off x="778873" y="4282652"/>
            <a:ext cx="383240" cy="422435"/>
          </a:xfrm>
          <a:prstGeom prst="rect">
            <a:avLst/>
          </a:prstGeom>
        </p:spPr>
      </p:pic>
    </p:spTree>
    <p:extLst>
      <p:ext uri="{BB962C8B-B14F-4D97-AF65-F5344CB8AC3E}">
        <p14:creationId xmlns:p14="http://schemas.microsoft.com/office/powerpoint/2010/main" val="30535756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Unsere Kompetenzen">
    <p:spTree>
      <p:nvGrpSpPr>
        <p:cNvPr id="1" name=""/>
        <p:cNvGrpSpPr/>
        <p:nvPr/>
      </p:nvGrpSpPr>
      <p:grpSpPr>
        <a:xfrm>
          <a:off x="0" y="0"/>
          <a:ext cx="0" cy="0"/>
          <a:chOff x="0" y="0"/>
          <a:chExt cx="0" cy="0"/>
        </a:xfrm>
      </p:grpSpPr>
      <p:pic>
        <p:nvPicPr>
          <p:cNvPr id="7" name="Grafik 6">
            <a:extLst>
              <a:ext uri="{FF2B5EF4-FFF2-40B4-BE49-F238E27FC236}">
                <a16:creationId xmlns:a16="http://schemas.microsoft.com/office/drawing/2014/main" id="{38A63CB1-A5E9-F3F2-B4E1-EFCAB4529C0D}"/>
              </a:ext>
            </a:extLst>
          </p:cNvPr>
          <p:cNvPicPr>
            <a:picLocks noChangeAspect="1"/>
          </p:cNvPicPr>
          <p:nvPr userDrawn="1"/>
        </p:nvPicPr>
        <p:blipFill rotWithShape="1">
          <a:blip r:embed="rId2"/>
          <a:srcRect t="2072"/>
          <a:stretch/>
        </p:blipFill>
        <p:spPr>
          <a:xfrm>
            <a:off x="1709058" y="0"/>
            <a:ext cx="7434942" cy="5147268"/>
          </a:xfrm>
          <a:prstGeom prst="rect">
            <a:avLst/>
          </a:prstGeom>
        </p:spPr>
      </p:pic>
      <p:sp>
        <p:nvSpPr>
          <p:cNvPr id="21" name="Title 1">
            <a:extLst>
              <a:ext uri="{FF2B5EF4-FFF2-40B4-BE49-F238E27FC236}">
                <a16:creationId xmlns:a16="http://schemas.microsoft.com/office/drawing/2014/main" id="{AF4C26E7-2A49-FBBA-646E-EEBAD82048D0}"/>
              </a:ext>
            </a:extLst>
          </p:cNvPr>
          <p:cNvSpPr txBox="1">
            <a:spLocks/>
          </p:cNvSpPr>
          <p:nvPr userDrawn="1"/>
        </p:nvSpPr>
        <p:spPr>
          <a:xfrm rot="16200000">
            <a:off x="265205" y="4593524"/>
            <a:ext cx="278648" cy="161286"/>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2000" b="1" i="0" kern="1200" baseline="0">
                <a:solidFill>
                  <a:schemeClr val="tx1"/>
                </a:solidFill>
                <a:latin typeface="Arial" panose="020B0604020202020204" pitchFamily="34" charset="0"/>
                <a:ea typeface="+mj-ea"/>
                <a:cs typeface="+mj-cs"/>
              </a:defRPr>
            </a:lvl1pPr>
          </a:lstStyle>
          <a:p>
            <a:r>
              <a:rPr lang="de-DE" sz="525" b="0" dirty="0"/>
              <a:t>SEITE</a:t>
            </a:r>
            <a:endParaRPr lang="en-US" sz="525" b="0" dirty="0"/>
          </a:p>
        </p:txBody>
      </p:sp>
      <p:sp>
        <p:nvSpPr>
          <p:cNvPr id="2" name="Title 1">
            <a:extLst>
              <a:ext uri="{FF2B5EF4-FFF2-40B4-BE49-F238E27FC236}">
                <a16:creationId xmlns:a16="http://schemas.microsoft.com/office/drawing/2014/main" id="{63A636F4-014B-F8EF-FEF1-6E12E43C0038}"/>
              </a:ext>
            </a:extLst>
          </p:cNvPr>
          <p:cNvSpPr txBox="1">
            <a:spLocks/>
          </p:cNvSpPr>
          <p:nvPr userDrawn="1"/>
        </p:nvSpPr>
        <p:spPr>
          <a:xfrm>
            <a:off x="740709" y="297094"/>
            <a:ext cx="8023082" cy="433679"/>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2000" b="1" i="0" kern="1200" baseline="0">
                <a:solidFill>
                  <a:schemeClr val="tx1"/>
                </a:solidFill>
                <a:latin typeface="Arial" panose="020B0604020202020204" pitchFamily="34" charset="0"/>
                <a:ea typeface="+mj-ea"/>
                <a:cs typeface="+mj-cs"/>
              </a:defRPr>
            </a:lvl1pPr>
          </a:lstStyle>
          <a:p>
            <a:pPr algn="l"/>
            <a:r>
              <a:rPr lang="de-DE" sz="2700" b="1" baseline="0" dirty="0">
                <a:gradFill>
                  <a:gsLst>
                    <a:gs pos="0">
                      <a:schemeClr val="accent1"/>
                    </a:gs>
                    <a:gs pos="100000">
                      <a:schemeClr val="accent2"/>
                    </a:gs>
                  </a:gsLst>
                  <a:lin ang="0" scaled="0"/>
                </a:gradFill>
                <a:effectLst/>
                <a:latin typeface="Arial" panose="020B0604020202020204" pitchFamily="34" charset="0"/>
              </a:rPr>
              <a:t>Unsere Kompetenzfelder</a:t>
            </a:r>
            <a:endParaRPr lang="de-DE" sz="2700" baseline="0" dirty="0">
              <a:gradFill>
                <a:gsLst>
                  <a:gs pos="0">
                    <a:schemeClr val="accent1"/>
                  </a:gs>
                  <a:gs pos="100000">
                    <a:schemeClr val="accent2"/>
                  </a:gs>
                </a:gsLst>
                <a:lin ang="0" scaled="0"/>
              </a:gradFill>
              <a:effectLst/>
              <a:latin typeface="Arial" panose="020B0604020202020204" pitchFamily="34" charset="0"/>
            </a:endParaRPr>
          </a:p>
        </p:txBody>
      </p:sp>
      <p:sp>
        <p:nvSpPr>
          <p:cNvPr id="3" name="Title 1">
            <a:extLst>
              <a:ext uri="{FF2B5EF4-FFF2-40B4-BE49-F238E27FC236}">
                <a16:creationId xmlns:a16="http://schemas.microsoft.com/office/drawing/2014/main" id="{D5320C13-8B2C-D5A2-DFE0-0B792A4A2231}"/>
              </a:ext>
            </a:extLst>
          </p:cNvPr>
          <p:cNvSpPr txBox="1">
            <a:spLocks/>
          </p:cNvSpPr>
          <p:nvPr userDrawn="1"/>
        </p:nvSpPr>
        <p:spPr>
          <a:xfrm>
            <a:off x="1746823" y="1686449"/>
            <a:ext cx="538822" cy="170740"/>
          </a:xfrm>
          <a:prstGeom prst="rect">
            <a:avLst/>
          </a:prstGeom>
          <a:effectLst>
            <a:glow rad="43400">
              <a:schemeClr val="bg1"/>
            </a:glow>
            <a:softEdge rad="367876"/>
          </a:effectLst>
        </p:spPr>
        <p:txBody>
          <a:bodyPr vert="horz" wrap="none" lIns="0" tIns="0" rIns="0" bIns="0" rtlCol="0" anchor="t" anchorCtr="0">
            <a:normAutofit lnSpcReduction="10000"/>
          </a:bodyPr>
          <a:lstStyle>
            <a:lvl1pPr algn="l" defTabSz="914400" rtl="0" eaLnBrk="1" latinLnBrk="0" hangingPunct="1">
              <a:lnSpc>
                <a:spcPct val="90000"/>
              </a:lnSpc>
              <a:spcBef>
                <a:spcPct val="0"/>
              </a:spcBef>
              <a:buNone/>
              <a:defRPr sz="2000" b="1" i="0" kern="1200" baseline="0">
                <a:solidFill>
                  <a:schemeClr val="tx1"/>
                </a:solidFill>
                <a:latin typeface="Arial" panose="020B0604020202020204" pitchFamily="34" charset="0"/>
                <a:ea typeface="+mj-ea"/>
                <a:cs typeface="+mj-cs"/>
              </a:defRPr>
            </a:lvl1pPr>
          </a:lstStyle>
          <a:p>
            <a:r>
              <a:rPr lang="de-DE" sz="1350" b="1" i="0" baseline="0" dirty="0">
                <a:solidFill>
                  <a:schemeClr val="tx1"/>
                </a:solidFill>
                <a:effectLst>
                  <a:glow rad="127000">
                    <a:schemeClr val="bg1">
                      <a:alpha val="52000"/>
                    </a:schemeClr>
                  </a:glow>
                </a:effectLst>
                <a:latin typeface="Arial" panose="020B0604020202020204" pitchFamily="34" charset="0"/>
              </a:rPr>
              <a:t>EVENT</a:t>
            </a:r>
          </a:p>
        </p:txBody>
      </p:sp>
      <p:sp>
        <p:nvSpPr>
          <p:cNvPr id="4" name="Textfeld 3">
            <a:extLst>
              <a:ext uri="{FF2B5EF4-FFF2-40B4-BE49-F238E27FC236}">
                <a16:creationId xmlns:a16="http://schemas.microsoft.com/office/drawing/2014/main" id="{ADE211B0-1DE6-1A07-8638-66DC6AA13175}"/>
              </a:ext>
            </a:extLst>
          </p:cNvPr>
          <p:cNvSpPr txBox="1"/>
          <p:nvPr userDrawn="1"/>
        </p:nvSpPr>
        <p:spPr>
          <a:xfrm>
            <a:off x="907482" y="2276130"/>
            <a:ext cx="2174954" cy="1661993"/>
          </a:xfrm>
          <a:prstGeom prst="rect">
            <a:avLst/>
          </a:prstGeom>
          <a:noFill/>
        </p:spPr>
        <p:txBody>
          <a:bodyPr wrap="none" lIns="0" tIns="0" rtlCol="0">
            <a:spAutoFit/>
          </a:bodyPr>
          <a:lstStyle/>
          <a:p>
            <a:pPr marL="214313" indent="-214313">
              <a:buClr>
                <a:schemeClr val="accent1"/>
              </a:buClr>
              <a:buFont typeface="Arial" panose="020B0604020202020204" pitchFamily="34" charset="0"/>
              <a:buChar char="•"/>
            </a:pPr>
            <a:r>
              <a:rPr lang="de-DE" sz="1050" b="0" i="0" baseline="0" dirty="0">
                <a:effectLst/>
                <a:latin typeface="Arial" panose="020B0604020202020204" pitchFamily="34" charset="0"/>
                <a:ea typeface="Roboto Condensed"/>
                <a:cs typeface="Roboto Condensed"/>
              </a:rPr>
              <a:t>Konferenz</a:t>
            </a:r>
            <a:r>
              <a:rPr lang="de-DE" sz="1050" baseline="0" dirty="0">
                <a:latin typeface="Arial" panose="020B0604020202020204" pitchFamily="34" charset="0"/>
                <a:ea typeface="Roboto Condensed"/>
                <a:cs typeface="Roboto Condensed"/>
              </a:rPr>
              <a:t> </a:t>
            </a:r>
            <a:r>
              <a:rPr lang="de-DE" sz="1050" b="0" i="0" baseline="0" dirty="0">
                <a:effectLst/>
                <a:latin typeface="Arial" panose="020B0604020202020204" pitchFamily="34" charset="0"/>
                <a:ea typeface="Roboto Condensed"/>
                <a:cs typeface="Roboto Condensed"/>
              </a:rPr>
              <a:t>/ Kongress /</a:t>
            </a:r>
            <a:r>
              <a:rPr lang="de-DE" sz="1050" baseline="0" dirty="0">
                <a:latin typeface="Arial" panose="020B0604020202020204" pitchFamily="34" charset="0"/>
                <a:ea typeface="Roboto Condensed"/>
                <a:cs typeface="Roboto Condensed"/>
              </a:rPr>
              <a:t> </a:t>
            </a:r>
            <a:r>
              <a:rPr lang="de-DE" sz="1050" b="0" i="0" baseline="0" dirty="0">
                <a:effectLst/>
                <a:latin typeface="Arial" panose="020B0604020202020204" pitchFamily="34" charset="0"/>
                <a:ea typeface="Roboto Condensed"/>
                <a:cs typeface="Roboto Condensed"/>
              </a:rPr>
              <a:t>Tagung</a:t>
            </a:r>
          </a:p>
          <a:p>
            <a:pPr marL="214313" indent="-214313" algn="l">
              <a:buClr>
                <a:schemeClr val="accent1"/>
              </a:buClr>
              <a:buFont typeface="Arial" panose="020B0604020202020204" pitchFamily="34" charset="0"/>
              <a:buChar char="•"/>
            </a:pPr>
            <a:r>
              <a:rPr lang="de-DE" sz="1050" b="0" i="0" baseline="0" dirty="0">
                <a:effectLst/>
                <a:latin typeface="Arial" panose="020B0604020202020204" pitchFamily="34" charset="0"/>
              </a:rPr>
              <a:t>Corporate Events</a:t>
            </a:r>
          </a:p>
          <a:p>
            <a:pPr marL="214313" indent="-214313" algn="l">
              <a:buClr>
                <a:schemeClr val="accent1"/>
              </a:buClr>
              <a:buFont typeface="Arial" panose="020B0604020202020204" pitchFamily="34" charset="0"/>
              <a:buChar char="•"/>
            </a:pPr>
            <a:r>
              <a:rPr lang="de-DE" sz="1050" b="0" i="0" baseline="0" dirty="0">
                <a:effectLst/>
                <a:latin typeface="Arial" panose="020B0604020202020204" pitchFamily="34" charset="0"/>
                <a:ea typeface="Roboto Condensed"/>
                <a:cs typeface="Roboto Condensed"/>
              </a:rPr>
              <a:t>PR- und Media Events</a:t>
            </a:r>
          </a:p>
          <a:p>
            <a:pPr marL="214313" indent="-214313" algn="l">
              <a:buClr>
                <a:schemeClr val="accent1"/>
              </a:buClr>
              <a:buFont typeface="Arial" panose="020B0604020202020204" pitchFamily="34" charset="0"/>
              <a:buChar char="•"/>
            </a:pPr>
            <a:r>
              <a:rPr lang="de-DE" sz="1050" b="0" i="0" baseline="0" dirty="0">
                <a:effectLst/>
                <a:latin typeface="Arial" panose="020B0604020202020204" pitchFamily="34" charset="0"/>
              </a:rPr>
              <a:t>Teambuilding-Events</a:t>
            </a:r>
          </a:p>
          <a:p>
            <a:pPr marL="214313" indent="-214313">
              <a:buClr>
                <a:schemeClr val="accent1"/>
              </a:buClr>
              <a:buFont typeface="Arial" panose="020B0604020202020204" pitchFamily="34" charset="0"/>
              <a:buChar char="•"/>
            </a:pPr>
            <a:r>
              <a:rPr lang="de-DE" sz="1050" baseline="0" dirty="0">
                <a:latin typeface="Arial" panose="020B0604020202020204" pitchFamily="34" charset="0"/>
                <a:ea typeface="Roboto Condensed"/>
                <a:cs typeface="Roboto Condensed"/>
              </a:rPr>
              <a:t>Incentives</a:t>
            </a:r>
          </a:p>
          <a:p>
            <a:pPr marL="214313" indent="-214313">
              <a:buClr>
                <a:schemeClr val="accent1"/>
              </a:buClr>
              <a:buFont typeface="Arial" panose="020B0604020202020204" pitchFamily="34" charset="0"/>
              <a:buChar char="•"/>
            </a:pPr>
            <a:r>
              <a:rPr lang="de-DE" sz="1050" b="0" i="0" baseline="0" dirty="0">
                <a:effectLst/>
                <a:latin typeface="Arial" panose="020B0604020202020204" pitchFamily="34" charset="0"/>
              </a:rPr>
              <a:t>Messe-Inszenierungen</a:t>
            </a:r>
            <a:endParaRPr lang="de-DE" sz="1050" b="0" i="0" baseline="0" dirty="0">
              <a:effectLst/>
              <a:latin typeface="Arial" panose="020B0604020202020204" pitchFamily="34" charset="0"/>
              <a:ea typeface="Roboto Condensed" pitchFamily="2" charset="0"/>
              <a:cs typeface="Roboto Condensed" pitchFamily="2" charset="0"/>
            </a:endParaRPr>
          </a:p>
          <a:p>
            <a:pPr marL="214313" indent="-214313" algn="l">
              <a:buClr>
                <a:schemeClr val="accent1"/>
              </a:buClr>
              <a:buFont typeface="Arial" panose="020B0604020202020204" pitchFamily="34" charset="0"/>
              <a:buChar char="•"/>
            </a:pPr>
            <a:r>
              <a:rPr lang="de-DE" sz="1050" b="0" i="0" baseline="0" dirty="0" err="1">
                <a:effectLst/>
                <a:latin typeface="Arial" panose="020B0604020202020204" pitchFamily="34" charset="0"/>
              </a:rPr>
              <a:t>Charity</a:t>
            </a:r>
            <a:r>
              <a:rPr lang="de-DE" sz="1050" b="0" i="0" baseline="0" dirty="0">
                <a:effectLst/>
                <a:latin typeface="Arial" panose="020B0604020202020204" pitchFamily="34" charset="0"/>
              </a:rPr>
              <a:t>-Events</a:t>
            </a:r>
          </a:p>
          <a:p>
            <a:pPr marL="214313" indent="-214313" algn="l">
              <a:buClr>
                <a:schemeClr val="accent1"/>
              </a:buClr>
              <a:buFont typeface="Arial" panose="020B0604020202020204" pitchFamily="34" charset="0"/>
              <a:buChar char="•"/>
            </a:pPr>
            <a:r>
              <a:rPr lang="de-DE" sz="1050" b="0" i="0" baseline="0" dirty="0">
                <a:effectLst/>
                <a:latin typeface="Arial" panose="020B0604020202020204" pitchFamily="34" charset="0"/>
              </a:rPr>
              <a:t>Teilnehmermanagement</a:t>
            </a:r>
          </a:p>
          <a:p>
            <a:pPr marL="214313" indent="-214313">
              <a:buClr>
                <a:schemeClr val="accent1"/>
              </a:buClr>
              <a:buFont typeface="Arial" panose="020B0604020202020204" pitchFamily="34" charset="0"/>
              <a:buChar char="•"/>
            </a:pPr>
            <a:r>
              <a:rPr lang="de-DE" sz="1050" b="0" i="0" baseline="0" dirty="0">
                <a:effectLst/>
                <a:latin typeface="Arial" panose="020B0604020202020204" pitchFamily="34" charset="0"/>
                <a:ea typeface="Roboto Condensed"/>
                <a:cs typeface="Roboto Condensed"/>
              </a:rPr>
              <a:t>Digitale </a:t>
            </a:r>
            <a:r>
              <a:rPr lang="de-DE" sz="1050" baseline="0" dirty="0">
                <a:latin typeface="Arial" panose="020B0604020202020204" pitchFamily="34" charset="0"/>
                <a:ea typeface="Roboto Condensed"/>
                <a:cs typeface="Roboto Condensed"/>
              </a:rPr>
              <a:t>&amp; Hybride Events</a:t>
            </a:r>
            <a:endParaRPr lang="de-DE" sz="1050" b="0" baseline="0" dirty="0">
              <a:effectLst/>
              <a:latin typeface="Arial" panose="020B0604020202020204" pitchFamily="34" charset="0"/>
            </a:endParaRPr>
          </a:p>
          <a:p>
            <a:pPr algn="l"/>
            <a:endParaRPr lang="de-DE" sz="1050" dirty="0">
              <a:latin typeface="Arial" panose="020B0604020202020204" pitchFamily="34" charset="0"/>
              <a:cs typeface="Arial" panose="020B0604020202020204" pitchFamily="34" charset="0"/>
            </a:endParaRPr>
          </a:p>
        </p:txBody>
      </p:sp>
      <p:sp>
        <p:nvSpPr>
          <p:cNvPr id="6" name="Textfeld 5">
            <a:extLst>
              <a:ext uri="{FF2B5EF4-FFF2-40B4-BE49-F238E27FC236}">
                <a16:creationId xmlns:a16="http://schemas.microsoft.com/office/drawing/2014/main" id="{6C06163A-CA35-92AB-CFD0-A04F94B6BB6B}"/>
              </a:ext>
            </a:extLst>
          </p:cNvPr>
          <p:cNvSpPr txBox="1"/>
          <p:nvPr userDrawn="1"/>
        </p:nvSpPr>
        <p:spPr>
          <a:xfrm>
            <a:off x="3900709" y="2276130"/>
            <a:ext cx="1939313" cy="1661993"/>
          </a:xfrm>
          <a:prstGeom prst="rect">
            <a:avLst/>
          </a:prstGeom>
          <a:noFill/>
        </p:spPr>
        <p:txBody>
          <a:bodyPr wrap="none" lIns="0" tIns="0" rtlCol="0">
            <a:spAutoFit/>
          </a:bodyPr>
          <a:lstStyle/>
          <a:p>
            <a:pPr marL="214313" indent="-214313" algn="l">
              <a:buClr>
                <a:schemeClr val="accent1"/>
              </a:buClr>
              <a:buFont typeface="Arial" panose="020B0604020202020204" pitchFamily="34" charset="0"/>
              <a:buChar char="•"/>
            </a:pPr>
            <a:r>
              <a:rPr lang="de-DE" sz="1050" baseline="0" dirty="0">
                <a:latin typeface="Arial" panose="020B0604020202020204" pitchFamily="34" charset="0"/>
              </a:rPr>
              <a:t>Strategieberatung</a:t>
            </a:r>
          </a:p>
          <a:p>
            <a:pPr marL="214313" indent="-214313" algn="l">
              <a:buClr>
                <a:schemeClr val="accent1"/>
              </a:buClr>
              <a:buFont typeface="Arial" panose="020B0604020202020204" pitchFamily="34" charset="0"/>
              <a:buChar char="•"/>
            </a:pPr>
            <a:r>
              <a:rPr lang="de-DE" sz="1050" baseline="0" dirty="0">
                <a:latin typeface="Arial" panose="020B0604020202020204" pitchFamily="34" charset="0"/>
              </a:rPr>
              <a:t>Markenaufbau</a:t>
            </a:r>
          </a:p>
          <a:p>
            <a:pPr marL="214313" indent="-214313">
              <a:buClr>
                <a:schemeClr val="accent1"/>
              </a:buClr>
              <a:buFont typeface="Arial" panose="020B0604020202020204" pitchFamily="34" charset="0"/>
              <a:buChar char="•"/>
            </a:pPr>
            <a:r>
              <a:rPr lang="de-DE" sz="1050" baseline="0" dirty="0">
                <a:latin typeface="Arial" panose="020B0604020202020204" pitchFamily="34" charset="0"/>
              </a:rPr>
              <a:t>Content Marketing</a:t>
            </a:r>
            <a:endParaRPr lang="en-US" sz="1050" baseline="0" dirty="0">
              <a:latin typeface="Arial" panose="020B0604020202020204" pitchFamily="34" charset="0"/>
              <a:ea typeface="+mn-lt"/>
              <a:cs typeface="+mn-lt"/>
            </a:endParaRPr>
          </a:p>
          <a:p>
            <a:pPr marL="214313" indent="-214313" algn="l">
              <a:buClr>
                <a:schemeClr val="accent1"/>
              </a:buClr>
              <a:buFont typeface="Arial" panose="020B0604020202020204" pitchFamily="34" charset="0"/>
              <a:buChar char="•"/>
            </a:pPr>
            <a:r>
              <a:rPr lang="de-DE" sz="1050" baseline="0" dirty="0" err="1">
                <a:latin typeface="Arial" panose="020B0604020202020204" pitchFamily="34" charset="0"/>
              </a:rPr>
              <a:t>Employer</a:t>
            </a:r>
            <a:r>
              <a:rPr lang="de-DE" sz="1050" baseline="0" dirty="0">
                <a:latin typeface="Arial" panose="020B0604020202020204" pitchFamily="34" charset="0"/>
              </a:rPr>
              <a:t> Branding</a:t>
            </a:r>
            <a:endParaRPr lang="de-DE" sz="1050" baseline="0" dirty="0">
              <a:latin typeface="Arial" panose="020B0604020202020204" pitchFamily="34" charset="0"/>
              <a:ea typeface="Roboto Condensed" pitchFamily="2" charset="0"/>
              <a:cs typeface="Roboto Condensed" pitchFamily="2" charset="0"/>
            </a:endParaRPr>
          </a:p>
          <a:p>
            <a:pPr marL="214313" indent="-214313">
              <a:buClr>
                <a:schemeClr val="accent1"/>
              </a:buClr>
              <a:buFont typeface="Arial" panose="020B0604020202020204" pitchFamily="34" charset="0"/>
              <a:buChar char="•"/>
            </a:pPr>
            <a:r>
              <a:rPr lang="de-DE" sz="1050" baseline="0" dirty="0">
                <a:latin typeface="Arial" panose="020B0604020202020204" pitchFamily="34" charset="0"/>
                <a:ea typeface="+mn-lt"/>
                <a:cs typeface="+mn-lt"/>
              </a:rPr>
              <a:t>Corporate Design</a:t>
            </a:r>
            <a:endParaRPr lang="en-US" sz="1050" baseline="0" dirty="0">
              <a:latin typeface="Arial" panose="020B0604020202020204" pitchFamily="34" charset="0"/>
              <a:ea typeface="+mn-lt"/>
              <a:cs typeface="+mn-lt"/>
            </a:endParaRPr>
          </a:p>
          <a:p>
            <a:pPr marL="214313" indent="-214313">
              <a:buClr>
                <a:schemeClr val="accent1"/>
              </a:buClr>
              <a:buFont typeface="Arial" panose="020B0604020202020204" pitchFamily="34" charset="0"/>
              <a:buChar char="•"/>
            </a:pPr>
            <a:r>
              <a:rPr lang="de-DE" sz="1050" baseline="0" dirty="0">
                <a:latin typeface="Arial" panose="020B0604020202020204" pitchFamily="34" charset="0"/>
                <a:ea typeface="+mn-lt"/>
                <a:cs typeface="+mn-lt"/>
              </a:rPr>
              <a:t>Werbemittel</a:t>
            </a:r>
            <a:endParaRPr lang="en-US" sz="1050" baseline="0" dirty="0">
              <a:latin typeface="Arial" panose="020B0604020202020204" pitchFamily="34" charset="0"/>
              <a:ea typeface="+mn-lt"/>
              <a:cs typeface="+mn-lt"/>
            </a:endParaRPr>
          </a:p>
          <a:p>
            <a:pPr marL="214313" indent="-214313">
              <a:buClr>
                <a:schemeClr val="accent1"/>
              </a:buClr>
              <a:buFont typeface="Arial" panose="020B0604020202020204" pitchFamily="34" charset="0"/>
              <a:buChar char="•"/>
            </a:pPr>
            <a:r>
              <a:rPr lang="de-DE" sz="1050" baseline="0" dirty="0">
                <a:latin typeface="Arial" panose="020B0604020202020204" pitchFamily="34" charset="0"/>
                <a:ea typeface="+mn-lt"/>
                <a:cs typeface="+mn-lt"/>
              </a:rPr>
              <a:t>Illustrationen</a:t>
            </a:r>
            <a:endParaRPr lang="de-DE" sz="1050" baseline="0" dirty="0">
              <a:latin typeface="Arial" panose="020B0604020202020204" pitchFamily="34" charset="0"/>
            </a:endParaRPr>
          </a:p>
          <a:p>
            <a:pPr marL="214313" indent="-214313">
              <a:buClr>
                <a:schemeClr val="accent1"/>
              </a:buClr>
              <a:buFont typeface="Arial" panose="020B0604020202020204" pitchFamily="34" charset="0"/>
              <a:buChar char="•"/>
            </a:pPr>
            <a:r>
              <a:rPr lang="de-DE" sz="1050" baseline="0" dirty="0">
                <a:latin typeface="Arial" panose="020B0604020202020204" pitchFamily="34" charset="0"/>
                <a:ea typeface="+mn-lt"/>
                <a:cs typeface="+mn-lt"/>
              </a:rPr>
              <a:t>Foto- &amp; Videografie</a:t>
            </a:r>
          </a:p>
          <a:p>
            <a:pPr marL="214313" indent="-214313">
              <a:buClr>
                <a:schemeClr val="accent1"/>
              </a:buClr>
              <a:buFont typeface="Arial" panose="020B0604020202020204" pitchFamily="34" charset="0"/>
              <a:buChar char="•"/>
            </a:pPr>
            <a:r>
              <a:rPr lang="de-DE" sz="1050" baseline="0" dirty="0">
                <a:latin typeface="Arial" panose="020B0604020202020204" pitchFamily="34" charset="0"/>
                <a:ea typeface="+mn-lt"/>
                <a:cs typeface="+mn-lt"/>
              </a:rPr>
              <a:t>360° &amp; Drohnenaufnahmen</a:t>
            </a:r>
          </a:p>
          <a:p>
            <a:pPr algn="l"/>
            <a:endParaRPr lang="de-DE" sz="1050" dirty="0">
              <a:latin typeface="Arial" panose="020B0604020202020204" pitchFamily="34" charset="0"/>
              <a:cs typeface="Arial" panose="020B0604020202020204" pitchFamily="34" charset="0"/>
            </a:endParaRPr>
          </a:p>
        </p:txBody>
      </p:sp>
      <p:sp>
        <p:nvSpPr>
          <p:cNvPr id="10" name="Textfeld 9">
            <a:extLst>
              <a:ext uri="{FF2B5EF4-FFF2-40B4-BE49-F238E27FC236}">
                <a16:creationId xmlns:a16="http://schemas.microsoft.com/office/drawing/2014/main" id="{8AA50394-1E73-F40F-6C7F-DEE5061166F0}"/>
              </a:ext>
            </a:extLst>
          </p:cNvPr>
          <p:cNvSpPr txBox="1"/>
          <p:nvPr userDrawn="1"/>
        </p:nvSpPr>
        <p:spPr>
          <a:xfrm>
            <a:off x="6448675" y="2276130"/>
            <a:ext cx="1666803" cy="1177245"/>
          </a:xfrm>
          <a:prstGeom prst="rect">
            <a:avLst/>
          </a:prstGeom>
          <a:noFill/>
        </p:spPr>
        <p:txBody>
          <a:bodyPr wrap="none" lIns="0" tIns="0" rtlCol="0">
            <a:spAutoFit/>
          </a:bodyPr>
          <a:lstStyle/>
          <a:p>
            <a:pPr marL="214313" indent="-214313" algn="l">
              <a:buClr>
                <a:schemeClr val="accent1"/>
              </a:buClr>
              <a:buFont typeface="Arial" panose="020B0604020202020204" pitchFamily="34" charset="0"/>
              <a:buChar char="•"/>
            </a:pPr>
            <a:r>
              <a:rPr lang="de-DE" sz="1050" dirty="0">
                <a:latin typeface="Arial" panose="020B0604020202020204" pitchFamily="34" charset="0"/>
                <a:cs typeface="Arial" panose="020B0604020202020204" pitchFamily="34" charset="0"/>
              </a:rPr>
              <a:t>Webseiten</a:t>
            </a:r>
          </a:p>
          <a:p>
            <a:pPr marL="214313" indent="-214313" algn="l">
              <a:buClr>
                <a:schemeClr val="accent1"/>
              </a:buClr>
              <a:buFont typeface="Arial" panose="020B0604020202020204" pitchFamily="34" charset="0"/>
              <a:buChar char="•"/>
            </a:pPr>
            <a:r>
              <a:rPr lang="de-DE" sz="1050" dirty="0">
                <a:latin typeface="Arial" panose="020B0604020202020204" pitchFamily="34" charset="0"/>
                <a:cs typeface="Arial" panose="020B0604020202020204" pitchFamily="34" charset="0"/>
              </a:rPr>
              <a:t>Shopsysteme</a:t>
            </a:r>
          </a:p>
          <a:p>
            <a:pPr marL="214313" indent="-214313">
              <a:buClr>
                <a:schemeClr val="accent1"/>
              </a:buClr>
              <a:buFont typeface="Arial" panose="020B0604020202020204" pitchFamily="34" charset="0"/>
              <a:buChar char="•"/>
            </a:pPr>
            <a:r>
              <a:rPr lang="de-DE" sz="1050" dirty="0">
                <a:latin typeface="Arial" panose="020B0604020202020204" pitchFamily="34" charset="0"/>
                <a:ea typeface="+mn-lt"/>
                <a:cs typeface="Arial" panose="020B0604020202020204" pitchFamily="34" charset="0"/>
              </a:rPr>
              <a:t>SEO</a:t>
            </a:r>
            <a:endParaRPr lang="de-DE" sz="1050" dirty="0">
              <a:latin typeface="Arial" panose="020B0604020202020204" pitchFamily="34" charset="0"/>
              <a:cs typeface="Arial" panose="020B0604020202020204" pitchFamily="34" charset="0"/>
            </a:endParaRPr>
          </a:p>
          <a:p>
            <a:pPr marL="214313" indent="-214313" algn="l">
              <a:buClr>
                <a:schemeClr val="accent1"/>
              </a:buClr>
              <a:buFont typeface="Arial" panose="020B0604020202020204" pitchFamily="34" charset="0"/>
              <a:buChar char="•"/>
            </a:pPr>
            <a:r>
              <a:rPr lang="de-DE" sz="1050" dirty="0">
                <a:latin typeface="Arial" panose="020B0604020202020204" pitchFamily="34" charset="0"/>
                <a:cs typeface="Arial" panose="020B0604020202020204" pitchFamily="34" charset="0"/>
              </a:rPr>
              <a:t>App Programmierung</a:t>
            </a:r>
          </a:p>
          <a:p>
            <a:pPr marL="214313" indent="-214313" algn="l">
              <a:buClr>
                <a:schemeClr val="accent1"/>
              </a:buClr>
              <a:buFont typeface="Arial" panose="020B0604020202020204" pitchFamily="34" charset="0"/>
              <a:buChar char="•"/>
            </a:pPr>
            <a:r>
              <a:rPr lang="de-DE" sz="1050" dirty="0" err="1">
                <a:latin typeface="Arial" panose="020B0604020202020204" pitchFamily="34" charset="0"/>
                <a:cs typeface="Arial" panose="020B0604020202020204" pitchFamily="34" charset="0"/>
              </a:rPr>
              <a:t>Augmented</a:t>
            </a:r>
            <a:r>
              <a:rPr lang="de-DE" sz="1050" dirty="0">
                <a:latin typeface="Arial" panose="020B0604020202020204" pitchFamily="34" charset="0"/>
                <a:cs typeface="Arial" panose="020B0604020202020204" pitchFamily="34" charset="0"/>
              </a:rPr>
              <a:t> Reality</a:t>
            </a:r>
          </a:p>
          <a:p>
            <a:pPr marL="214313" indent="-214313" algn="l">
              <a:buClr>
                <a:schemeClr val="accent1"/>
              </a:buClr>
              <a:buFont typeface="Arial" panose="020B0604020202020204" pitchFamily="34" charset="0"/>
              <a:buChar char="•"/>
            </a:pPr>
            <a:r>
              <a:rPr lang="de-DE" sz="1050" dirty="0">
                <a:latin typeface="Arial" panose="020B0604020202020204" pitchFamily="34" charset="0"/>
                <a:cs typeface="Arial" panose="020B0604020202020204" pitchFamily="34" charset="0"/>
              </a:rPr>
              <a:t>Digitale Eventplattform</a:t>
            </a:r>
            <a:endParaRPr lang="de-DE" sz="1050" b="0" dirty="0">
              <a:effectLst/>
              <a:latin typeface="Arial" panose="020B0604020202020204" pitchFamily="34" charset="0"/>
              <a:cs typeface="Arial" panose="020B0604020202020204" pitchFamily="34" charset="0"/>
            </a:endParaRPr>
          </a:p>
          <a:p>
            <a:pPr algn="l"/>
            <a:endParaRPr lang="de-DE" sz="1050" dirty="0">
              <a:latin typeface="Arial" panose="020B0604020202020204" pitchFamily="34" charset="0"/>
              <a:cs typeface="Arial" panose="020B0604020202020204" pitchFamily="34" charset="0"/>
            </a:endParaRPr>
          </a:p>
        </p:txBody>
      </p:sp>
      <p:sp>
        <p:nvSpPr>
          <p:cNvPr id="78" name="Title 1">
            <a:extLst>
              <a:ext uri="{FF2B5EF4-FFF2-40B4-BE49-F238E27FC236}">
                <a16:creationId xmlns:a16="http://schemas.microsoft.com/office/drawing/2014/main" id="{BA606B8C-46B0-47C0-8348-5D5657681C17}"/>
              </a:ext>
            </a:extLst>
          </p:cNvPr>
          <p:cNvSpPr txBox="1">
            <a:spLocks/>
          </p:cNvSpPr>
          <p:nvPr userDrawn="1"/>
        </p:nvSpPr>
        <p:spPr>
          <a:xfrm>
            <a:off x="4830017" y="1688369"/>
            <a:ext cx="538822" cy="170740"/>
          </a:xfrm>
          <a:prstGeom prst="rect">
            <a:avLst/>
          </a:prstGeom>
          <a:effectLst>
            <a:glow rad="43400">
              <a:schemeClr val="bg1"/>
            </a:glow>
            <a:softEdge rad="367876"/>
          </a:effectLst>
        </p:spPr>
        <p:txBody>
          <a:bodyPr vert="horz" wrap="none" lIns="0" tIns="0" rIns="0" bIns="0" rtlCol="0" anchor="t" anchorCtr="0">
            <a:normAutofit lnSpcReduction="10000"/>
          </a:bodyPr>
          <a:lstStyle>
            <a:lvl1pPr algn="l" defTabSz="914400" rtl="0" eaLnBrk="1" latinLnBrk="0" hangingPunct="1">
              <a:lnSpc>
                <a:spcPct val="90000"/>
              </a:lnSpc>
              <a:spcBef>
                <a:spcPct val="0"/>
              </a:spcBef>
              <a:buNone/>
              <a:defRPr sz="2000" b="1" i="0" kern="1200" baseline="0">
                <a:solidFill>
                  <a:schemeClr val="tx1"/>
                </a:solidFill>
                <a:latin typeface="Arial" panose="020B0604020202020204" pitchFamily="34" charset="0"/>
                <a:ea typeface="+mj-ea"/>
                <a:cs typeface="+mj-cs"/>
              </a:defRPr>
            </a:lvl1pPr>
          </a:lstStyle>
          <a:p>
            <a:r>
              <a:rPr lang="de-DE" sz="1350" b="1" i="0" baseline="0" dirty="0">
                <a:solidFill>
                  <a:schemeClr val="tx1"/>
                </a:solidFill>
                <a:effectLst>
                  <a:glow rad="127000">
                    <a:schemeClr val="bg1">
                      <a:alpha val="52000"/>
                    </a:schemeClr>
                  </a:glow>
                </a:effectLst>
                <a:latin typeface="Arial" panose="020B0604020202020204" pitchFamily="34" charset="0"/>
              </a:rPr>
              <a:t>BRAND</a:t>
            </a:r>
          </a:p>
        </p:txBody>
      </p:sp>
      <p:sp>
        <p:nvSpPr>
          <p:cNvPr id="80" name="Title 1">
            <a:extLst>
              <a:ext uri="{FF2B5EF4-FFF2-40B4-BE49-F238E27FC236}">
                <a16:creationId xmlns:a16="http://schemas.microsoft.com/office/drawing/2014/main" id="{E408C26A-F6F8-CFAB-D223-B57947AE632E}"/>
              </a:ext>
            </a:extLst>
          </p:cNvPr>
          <p:cNvSpPr txBox="1">
            <a:spLocks/>
          </p:cNvSpPr>
          <p:nvPr userDrawn="1"/>
        </p:nvSpPr>
        <p:spPr>
          <a:xfrm>
            <a:off x="7348631" y="1686449"/>
            <a:ext cx="538822" cy="170740"/>
          </a:xfrm>
          <a:prstGeom prst="rect">
            <a:avLst/>
          </a:prstGeom>
          <a:effectLst>
            <a:glow rad="43400">
              <a:schemeClr val="bg1"/>
            </a:glow>
            <a:softEdge rad="367876"/>
          </a:effectLst>
        </p:spPr>
        <p:txBody>
          <a:bodyPr vert="horz" wrap="none" lIns="0" tIns="0" rIns="0" bIns="0" rtlCol="0" anchor="t" anchorCtr="0">
            <a:normAutofit lnSpcReduction="10000"/>
          </a:bodyPr>
          <a:lstStyle>
            <a:lvl1pPr algn="l" defTabSz="914400" rtl="0" eaLnBrk="1" latinLnBrk="0" hangingPunct="1">
              <a:lnSpc>
                <a:spcPct val="90000"/>
              </a:lnSpc>
              <a:spcBef>
                <a:spcPct val="0"/>
              </a:spcBef>
              <a:buNone/>
              <a:defRPr sz="2000" b="1" i="0" kern="1200" baseline="0">
                <a:solidFill>
                  <a:schemeClr val="tx1"/>
                </a:solidFill>
                <a:latin typeface="Arial" panose="020B0604020202020204" pitchFamily="34" charset="0"/>
                <a:ea typeface="+mj-ea"/>
                <a:cs typeface="+mj-cs"/>
              </a:defRPr>
            </a:lvl1pPr>
          </a:lstStyle>
          <a:p>
            <a:r>
              <a:rPr lang="de-DE" sz="1350" b="1" i="0" baseline="0" dirty="0">
                <a:solidFill>
                  <a:schemeClr val="tx1"/>
                </a:solidFill>
                <a:effectLst>
                  <a:glow rad="127000">
                    <a:schemeClr val="bg1">
                      <a:alpha val="52000"/>
                    </a:schemeClr>
                  </a:glow>
                </a:effectLst>
                <a:latin typeface="Arial" panose="020B0604020202020204" pitchFamily="34" charset="0"/>
              </a:rPr>
              <a:t>DIGITAL</a:t>
            </a:r>
          </a:p>
        </p:txBody>
      </p:sp>
      <p:sp>
        <p:nvSpPr>
          <p:cNvPr id="5" name="Title 1">
            <a:extLst>
              <a:ext uri="{FF2B5EF4-FFF2-40B4-BE49-F238E27FC236}">
                <a16:creationId xmlns:a16="http://schemas.microsoft.com/office/drawing/2014/main" id="{6D8EDC44-282B-12D7-B085-85D67F0B1695}"/>
              </a:ext>
            </a:extLst>
          </p:cNvPr>
          <p:cNvSpPr txBox="1">
            <a:spLocks/>
          </p:cNvSpPr>
          <p:nvPr userDrawn="1"/>
        </p:nvSpPr>
        <p:spPr>
          <a:xfrm rot="16200000">
            <a:off x="-18158" y="662782"/>
            <a:ext cx="860907" cy="176822"/>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2000" b="1" i="0" kern="1200" baseline="0">
                <a:solidFill>
                  <a:schemeClr val="tx1"/>
                </a:solidFill>
                <a:latin typeface="Arial" panose="020B0604020202020204" pitchFamily="34" charset="0"/>
                <a:ea typeface="+mj-ea"/>
                <a:cs typeface="+mj-cs"/>
              </a:defRPr>
            </a:lvl1pPr>
          </a:lstStyle>
          <a:p>
            <a:pPr algn="r"/>
            <a:r>
              <a:rPr lang="de-DE" sz="525" b="0" i="0" u="none" strike="noStrike" dirty="0">
                <a:solidFill>
                  <a:srgbClr val="212121"/>
                </a:solidFill>
                <a:effectLst/>
                <a:latin typeface="Helvetica" pitchFamily="2" charset="0"/>
              </a:rPr>
              <a:t>LIVEWELT GMBH &amp; CO. KG</a:t>
            </a:r>
            <a:endParaRPr lang="en-US" sz="525" b="0" dirty="0"/>
          </a:p>
        </p:txBody>
      </p:sp>
      <p:pic>
        <p:nvPicPr>
          <p:cNvPr id="11" name="Grafik 10" descr="Ein Bild, das Palette enthält.&#10;&#10;Automatisch generierte Beschreibung">
            <a:extLst>
              <a:ext uri="{FF2B5EF4-FFF2-40B4-BE49-F238E27FC236}">
                <a16:creationId xmlns:a16="http://schemas.microsoft.com/office/drawing/2014/main" id="{BB995B46-5031-2C60-703A-CFDF9565BB55}"/>
              </a:ext>
            </a:extLst>
          </p:cNvPr>
          <p:cNvPicPr>
            <a:picLocks noChangeAspect="1"/>
          </p:cNvPicPr>
          <p:nvPr userDrawn="1"/>
        </p:nvPicPr>
        <p:blipFill>
          <a:blip r:embed="rId3"/>
          <a:stretch>
            <a:fillRect/>
          </a:stretch>
        </p:blipFill>
        <p:spPr>
          <a:xfrm>
            <a:off x="8414471" y="298149"/>
            <a:ext cx="349320" cy="311451"/>
          </a:xfrm>
          <a:prstGeom prst="rect">
            <a:avLst/>
          </a:prstGeom>
        </p:spPr>
      </p:pic>
      <p:grpSp>
        <p:nvGrpSpPr>
          <p:cNvPr id="12" name="Grafik 67">
            <a:extLst>
              <a:ext uri="{FF2B5EF4-FFF2-40B4-BE49-F238E27FC236}">
                <a16:creationId xmlns:a16="http://schemas.microsoft.com/office/drawing/2014/main" id="{580DDCFA-2046-7F55-A819-3B11BA034AA3}"/>
              </a:ext>
            </a:extLst>
          </p:cNvPr>
          <p:cNvGrpSpPr/>
          <p:nvPr userDrawn="1"/>
        </p:nvGrpSpPr>
        <p:grpSpPr>
          <a:xfrm>
            <a:off x="904606" y="1368890"/>
            <a:ext cx="709119" cy="718514"/>
            <a:chOff x="3231808" y="1850659"/>
            <a:chExt cx="901815" cy="913762"/>
          </a:xfrm>
          <a:gradFill>
            <a:gsLst>
              <a:gs pos="0">
                <a:schemeClr val="accent1"/>
              </a:gs>
              <a:gs pos="99000">
                <a:schemeClr val="accent2"/>
              </a:gs>
            </a:gsLst>
            <a:lin ang="0" scaled="0"/>
          </a:gradFill>
        </p:grpSpPr>
        <p:sp>
          <p:nvSpPr>
            <p:cNvPr id="13" name="Freihandform 12">
              <a:extLst>
                <a:ext uri="{FF2B5EF4-FFF2-40B4-BE49-F238E27FC236}">
                  <a16:creationId xmlns:a16="http://schemas.microsoft.com/office/drawing/2014/main" id="{83F48B29-2941-2FB1-3A25-BE579B6B2EE1}"/>
                </a:ext>
              </a:extLst>
            </p:cNvPr>
            <p:cNvSpPr/>
            <p:nvPr/>
          </p:nvSpPr>
          <p:spPr>
            <a:xfrm>
              <a:off x="3731185" y="2388017"/>
              <a:ext cx="402438" cy="376404"/>
            </a:xfrm>
            <a:custGeom>
              <a:avLst/>
              <a:gdLst>
                <a:gd name="connsiteX0" fmla="*/ 401268 w 402438"/>
                <a:gd name="connsiteY0" fmla="*/ 143211 h 376404"/>
                <a:gd name="connsiteX1" fmla="*/ 401268 w 402438"/>
                <a:gd name="connsiteY1" fmla="*/ 143211 h 376404"/>
                <a:gd name="connsiteX2" fmla="*/ 386257 w 402438"/>
                <a:gd name="connsiteY2" fmla="*/ 130537 h 376404"/>
                <a:gd name="connsiteX3" fmla="*/ 269924 w 402438"/>
                <a:gd name="connsiteY3" fmla="*/ 114062 h 376404"/>
                <a:gd name="connsiteX4" fmla="*/ 217386 w 402438"/>
                <a:gd name="connsiteY4" fmla="*/ 10139 h 376404"/>
                <a:gd name="connsiteX5" fmla="*/ 201125 w 402438"/>
                <a:gd name="connsiteY5" fmla="*/ 0 h 376404"/>
                <a:gd name="connsiteX6" fmla="*/ 201125 w 402438"/>
                <a:gd name="connsiteY6" fmla="*/ 0 h 376404"/>
                <a:gd name="connsiteX7" fmla="*/ 184863 w 402438"/>
                <a:gd name="connsiteY7" fmla="*/ 10139 h 376404"/>
                <a:gd name="connsiteX8" fmla="*/ 132325 w 402438"/>
                <a:gd name="connsiteY8" fmla="*/ 114062 h 376404"/>
                <a:gd name="connsiteX9" fmla="*/ 15992 w 402438"/>
                <a:gd name="connsiteY9" fmla="*/ 130537 h 376404"/>
                <a:gd name="connsiteX10" fmla="*/ 981 w 402438"/>
                <a:gd name="connsiteY10" fmla="*/ 143211 h 376404"/>
                <a:gd name="connsiteX11" fmla="*/ 5985 w 402438"/>
                <a:gd name="connsiteY11" fmla="*/ 162221 h 376404"/>
                <a:gd name="connsiteX12" fmla="*/ 91046 w 402438"/>
                <a:gd name="connsiteY12" fmla="*/ 242065 h 376404"/>
                <a:gd name="connsiteX13" fmla="*/ 71032 w 402438"/>
                <a:gd name="connsiteY13" fmla="*/ 354859 h 376404"/>
                <a:gd name="connsiteX14" fmla="*/ 78537 w 402438"/>
                <a:gd name="connsiteY14" fmla="*/ 372602 h 376404"/>
                <a:gd name="connsiteX15" fmla="*/ 88544 w 402438"/>
                <a:gd name="connsiteY15" fmla="*/ 376404 h 376404"/>
                <a:gd name="connsiteX16" fmla="*/ 97300 w 402438"/>
                <a:gd name="connsiteY16" fmla="*/ 373869 h 376404"/>
                <a:gd name="connsiteX17" fmla="*/ 201125 w 402438"/>
                <a:gd name="connsiteY17" fmla="*/ 319373 h 376404"/>
                <a:gd name="connsiteX18" fmla="*/ 304949 w 402438"/>
                <a:gd name="connsiteY18" fmla="*/ 373869 h 376404"/>
                <a:gd name="connsiteX19" fmla="*/ 323712 w 402438"/>
                <a:gd name="connsiteY19" fmla="*/ 371335 h 376404"/>
                <a:gd name="connsiteX20" fmla="*/ 331218 w 402438"/>
                <a:gd name="connsiteY20" fmla="*/ 353592 h 376404"/>
                <a:gd name="connsiteX21" fmla="*/ 311203 w 402438"/>
                <a:gd name="connsiteY21" fmla="*/ 240797 h 376404"/>
                <a:gd name="connsiteX22" fmla="*/ 395013 w 402438"/>
                <a:gd name="connsiteY22" fmla="*/ 160954 h 376404"/>
                <a:gd name="connsiteX23" fmla="*/ 401268 w 402438"/>
                <a:gd name="connsiteY23" fmla="*/ 143211 h 376404"/>
                <a:gd name="connsiteX24" fmla="*/ 276178 w 402438"/>
                <a:gd name="connsiteY24" fmla="*/ 239530 h 376404"/>
                <a:gd name="connsiteX25" fmla="*/ 292440 w 402438"/>
                <a:gd name="connsiteY25" fmla="*/ 325710 h 376404"/>
                <a:gd name="connsiteX26" fmla="*/ 211132 w 402438"/>
                <a:gd name="connsiteY26" fmla="*/ 283887 h 376404"/>
                <a:gd name="connsiteX27" fmla="*/ 194870 w 402438"/>
                <a:gd name="connsiteY27" fmla="*/ 283887 h 376404"/>
                <a:gd name="connsiteX28" fmla="*/ 113562 w 402438"/>
                <a:gd name="connsiteY28" fmla="*/ 325710 h 376404"/>
                <a:gd name="connsiteX29" fmla="*/ 129824 w 402438"/>
                <a:gd name="connsiteY29" fmla="*/ 239530 h 376404"/>
                <a:gd name="connsiteX30" fmla="*/ 124820 w 402438"/>
                <a:gd name="connsiteY30" fmla="*/ 223054 h 376404"/>
                <a:gd name="connsiteX31" fmla="*/ 61024 w 402438"/>
                <a:gd name="connsiteY31" fmla="*/ 162221 h 376404"/>
                <a:gd name="connsiteX32" fmla="*/ 149838 w 402438"/>
                <a:gd name="connsiteY32" fmla="*/ 149548 h 376404"/>
                <a:gd name="connsiteX33" fmla="*/ 163598 w 402438"/>
                <a:gd name="connsiteY33" fmla="*/ 139409 h 376404"/>
                <a:gd name="connsiteX34" fmla="*/ 204877 w 402438"/>
                <a:gd name="connsiteY34" fmla="*/ 59566 h 376404"/>
                <a:gd name="connsiteX35" fmla="*/ 246157 w 402438"/>
                <a:gd name="connsiteY35" fmla="*/ 139409 h 376404"/>
                <a:gd name="connsiteX36" fmla="*/ 259917 w 402438"/>
                <a:gd name="connsiteY36" fmla="*/ 149548 h 376404"/>
                <a:gd name="connsiteX37" fmla="*/ 349981 w 402438"/>
                <a:gd name="connsiteY37" fmla="*/ 162221 h 376404"/>
                <a:gd name="connsiteX38" fmla="*/ 286186 w 402438"/>
                <a:gd name="connsiteY38" fmla="*/ 223054 h 376404"/>
                <a:gd name="connsiteX39" fmla="*/ 276178 w 402438"/>
                <a:gd name="connsiteY39" fmla="*/ 239530 h 376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402438" h="376404">
                  <a:moveTo>
                    <a:pt x="401268" y="143211"/>
                  </a:moveTo>
                  <a:lnTo>
                    <a:pt x="401268" y="143211"/>
                  </a:lnTo>
                  <a:cubicBezTo>
                    <a:pt x="398766" y="136874"/>
                    <a:pt x="393762" y="131805"/>
                    <a:pt x="386257" y="130537"/>
                  </a:cubicBezTo>
                  <a:lnTo>
                    <a:pt x="269924" y="114062"/>
                  </a:lnTo>
                  <a:lnTo>
                    <a:pt x="217386" y="10139"/>
                  </a:lnTo>
                  <a:cubicBezTo>
                    <a:pt x="213634" y="5069"/>
                    <a:pt x="207379" y="0"/>
                    <a:pt x="201125" y="0"/>
                  </a:cubicBezTo>
                  <a:lnTo>
                    <a:pt x="201125" y="0"/>
                  </a:lnTo>
                  <a:cubicBezTo>
                    <a:pt x="193619" y="0"/>
                    <a:pt x="188616" y="3802"/>
                    <a:pt x="184863" y="10139"/>
                  </a:cubicBezTo>
                  <a:lnTo>
                    <a:pt x="132325" y="114062"/>
                  </a:lnTo>
                  <a:lnTo>
                    <a:pt x="15992" y="130537"/>
                  </a:lnTo>
                  <a:cubicBezTo>
                    <a:pt x="8487" y="131805"/>
                    <a:pt x="3483" y="135607"/>
                    <a:pt x="981" y="143211"/>
                  </a:cubicBezTo>
                  <a:cubicBezTo>
                    <a:pt x="-1520" y="149548"/>
                    <a:pt x="981" y="157152"/>
                    <a:pt x="5985" y="162221"/>
                  </a:cubicBezTo>
                  <a:lnTo>
                    <a:pt x="91046" y="242065"/>
                  </a:lnTo>
                  <a:lnTo>
                    <a:pt x="71032" y="354859"/>
                  </a:lnTo>
                  <a:cubicBezTo>
                    <a:pt x="69781" y="361196"/>
                    <a:pt x="72282" y="368800"/>
                    <a:pt x="78537" y="372602"/>
                  </a:cubicBezTo>
                  <a:cubicBezTo>
                    <a:pt x="82290" y="375137"/>
                    <a:pt x="86042" y="376404"/>
                    <a:pt x="88544" y="376404"/>
                  </a:cubicBezTo>
                  <a:cubicBezTo>
                    <a:pt x="92297" y="376404"/>
                    <a:pt x="93548" y="375137"/>
                    <a:pt x="97300" y="373869"/>
                  </a:cubicBezTo>
                  <a:lnTo>
                    <a:pt x="201125" y="319373"/>
                  </a:lnTo>
                  <a:lnTo>
                    <a:pt x="304949" y="373869"/>
                  </a:lnTo>
                  <a:cubicBezTo>
                    <a:pt x="311203" y="377671"/>
                    <a:pt x="318709" y="376404"/>
                    <a:pt x="323712" y="371335"/>
                  </a:cubicBezTo>
                  <a:cubicBezTo>
                    <a:pt x="328716" y="367533"/>
                    <a:pt x="332469" y="361196"/>
                    <a:pt x="331218" y="353592"/>
                  </a:cubicBezTo>
                  <a:lnTo>
                    <a:pt x="311203" y="240797"/>
                  </a:lnTo>
                  <a:lnTo>
                    <a:pt x="395013" y="160954"/>
                  </a:lnTo>
                  <a:cubicBezTo>
                    <a:pt x="402519" y="157152"/>
                    <a:pt x="403770" y="149548"/>
                    <a:pt x="401268" y="143211"/>
                  </a:cubicBezTo>
                  <a:close/>
                  <a:moveTo>
                    <a:pt x="276178" y="239530"/>
                  </a:moveTo>
                  <a:lnTo>
                    <a:pt x="292440" y="325710"/>
                  </a:lnTo>
                  <a:lnTo>
                    <a:pt x="211132" y="283887"/>
                  </a:lnTo>
                  <a:cubicBezTo>
                    <a:pt x="206128" y="281353"/>
                    <a:pt x="199874" y="281353"/>
                    <a:pt x="194870" y="283887"/>
                  </a:cubicBezTo>
                  <a:lnTo>
                    <a:pt x="113562" y="325710"/>
                  </a:lnTo>
                  <a:lnTo>
                    <a:pt x="129824" y="239530"/>
                  </a:lnTo>
                  <a:cubicBezTo>
                    <a:pt x="131075" y="233193"/>
                    <a:pt x="128573" y="228124"/>
                    <a:pt x="124820" y="223054"/>
                  </a:cubicBezTo>
                  <a:lnTo>
                    <a:pt x="61024" y="162221"/>
                  </a:lnTo>
                  <a:lnTo>
                    <a:pt x="149838" y="149548"/>
                  </a:lnTo>
                  <a:cubicBezTo>
                    <a:pt x="156092" y="148280"/>
                    <a:pt x="159845" y="145746"/>
                    <a:pt x="163598" y="139409"/>
                  </a:cubicBezTo>
                  <a:lnTo>
                    <a:pt x="204877" y="59566"/>
                  </a:lnTo>
                  <a:lnTo>
                    <a:pt x="246157" y="139409"/>
                  </a:lnTo>
                  <a:cubicBezTo>
                    <a:pt x="248659" y="144478"/>
                    <a:pt x="253662" y="148280"/>
                    <a:pt x="259917" y="149548"/>
                  </a:cubicBezTo>
                  <a:lnTo>
                    <a:pt x="349981" y="162221"/>
                  </a:lnTo>
                  <a:lnTo>
                    <a:pt x="286186" y="223054"/>
                  </a:lnTo>
                  <a:cubicBezTo>
                    <a:pt x="277429" y="226856"/>
                    <a:pt x="274927" y="233193"/>
                    <a:pt x="276178" y="239530"/>
                  </a:cubicBezTo>
                  <a:close/>
                </a:path>
              </a:pathLst>
            </a:custGeom>
            <a:grpFill/>
            <a:ln w="12494" cap="flat">
              <a:noFill/>
              <a:prstDash val="solid"/>
              <a:miter/>
            </a:ln>
          </p:spPr>
          <p:txBody>
            <a:bodyPr rtlCol="0" anchor="ctr"/>
            <a:lstStyle/>
            <a:p>
              <a:endParaRPr lang="de-DE" dirty="0"/>
            </a:p>
          </p:txBody>
        </p:sp>
        <p:sp>
          <p:nvSpPr>
            <p:cNvPr id="14" name="Freihandform 13">
              <a:extLst>
                <a:ext uri="{FF2B5EF4-FFF2-40B4-BE49-F238E27FC236}">
                  <a16:creationId xmlns:a16="http://schemas.microsoft.com/office/drawing/2014/main" id="{C472A699-7E75-C3E6-1D1B-FD105497B2D6}"/>
                </a:ext>
              </a:extLst>
            </p:cNvPr>
            <p:cNvSpPr/>
            <p:nvPr/>
          </p:nvSpPr>
          <p:spPr>
            <a:xfrm>
              <a:off x="3338134" y="2173834"/>
              <a:ext cx="582916" cy="452445"/>
            </a:xfrm>
            <a:custGeom>
              <a:avLst/>
              <a:gdLst>
                <a:gd name="connsiteX0" fmla="*/ 446569 w 582916"/>
                <a:gd name="connsiteY0" fmla="*/ 174895 h 452445"/>
                <a:gd name="connsiteX1" fmla="*/ 582917 w 582916"/>
                <a:gd name="connsiteY1" fmla="*/ 174895 h 452445"/>
                <a:gd name="connsiteX2" fmla="*/ 582917 w 582916"/>
                <a:gd name="connsiteY2" fmla="*/ 0 h 452445"/>
                <a:gd name="connsiteX3" fmla="*/ 0 w 582916"/>
                <a:gd name="connsiteY3" fmla="*/ 0 h 452445"/>
                <a:gd name="connsiteX4" fmla="*/ 0 w 582916"/>
                <a:gd name="connsiteY4" fmla="*/ 452445 h 452445"/>
                <a:gd name="connsiteX5" fmla="*/ 308971 w 582916"/>
                <a:gd name="connsiteY5" fmla="*/ 452445 h 452445"/>
                <a:gd name="connsiteX6" fmla="*/ 308971 w 582916"/>
                <a:gd name="connsiteY6" fmla="*/ 313036 h 452445"/>
                <a:gd name="connsiteX7" fmla="*/ 445319 w 582916"/>
                <a:gd name="connsiteY7" fmla="*/ 313036 h 452445"/>
                <a:gd name="connsiteX8" fmla="*/ 445319 w 582916"/>
                <a:gd name="connsiteY8" fmla="*/ 174895 h 452445"/>
                <a:gd name="connsiteX9" fmla="*/ 547892 w 582916"/>
                <a:gd name="connsiteY9" fmla="*/ 36753 h 452445"/>
                <a:gd name="connsiteX10" fmla="*/ 547892 w 582916"/>
                <a:gd name="connsiteY10" fmla="*/ 139409 h 452445"/>
                <a:gd name="connsiteX11" fmla="*/ 446569 w 582916"/>
                <a:gd name="connsiteY11" fmla="*/ 139409 h 452445"/>
                <a:gd name="connsiteX12" fmla="*/ 446569 w 582916"/>
                <a:gd name="connsiteY12" fmla="*/ 36753 h 452445"/>
                <a:gd name="connsiteX13" fmla="*/ 547892 w 582916"/>
                <a:gd name="connsiteY13" fmla="*/ 36753 h 452445"/>
                <a:gd name="connsiteX14" fmla="*/ 410294 w 582916"/>
                <a:gd name="connsiteY14" fmla="*/ 174895 h 452445"/>
                <a:gd name="connsiteX15" fmla="*/ 410294 w 582916"/>
                <a:gd name="connsiteY15" fmla="*/ 277551 h 452445"/>
                <a:gd name="connsiteX16" fmla="*/ 308971 w 582916"/>
                <a:gd name="connsiteY16" fmla="*/ 277551 h 452445"/>
                <a:gd name="connsiteX17" fmla="*/ 308971 w 582916"/>
                <a:gd name="connsiteY17" fmla="*/ 174895 h 452445"/>
                <a:gd name="connsiteX18" fmla="*/ 410294 w 582916"/>
                <a:gd name="connsiteY18" fmla="*/ 174895 h 452445"/>
                <a:gd name="connsiteX19" fmla="*/ 410294 w 582916"/>
                <a:gd name="connsiteY19" fmla="*/ 36753 h 452445"/>
                <a:gd name="connsiteX20" fmla="*/ 410294 w 582916"/>
                <a:gd name="connsiteY20" fmla="*/ 139409 h 452445"/>
                <a:gd name="connsiteX21" fmla="*/ 308971 w 582916"/>
                <a:gd name="connsiteY21" fmla="*/ 139409 h 452445"/>
                <a:gd name="connsiteX22" fmla="*/ 308971 w 582916"/>
                <a:gd name="connsiteY22" fmla="*/ 36753 h 452445"/>
                <a:gd name="connsiteX23" fmla="*/ 410294 w 582916"/>
                <a:gd name="connsiteY23" fmla="*/ 36753 h 452445"/>
                <a:gd name="connsiteX24" fmla="*/ 36276 w 582916"/>
                <a:gd name="connsiteY24" fmla="*/ 139409 h 452445"/>
                <a:gd name="connsiteX25" fmla="*/ 36276 w 582916"/>
                <a:gd name="connsiteY25" fmla="*/ 36753 h 452445"/>
                <a:gd name="connsiteX26" fmla="*/ 137598 w 582916"/>
                <a:gd name="connsiteY26" fmla="*/ 36753 h 452445"/>
                <a:gd name="connsiteX27" fmla="*/ 137598 w 582916"/>
                <a:gd name="connsiteY27" fmla="*/ 139409 h 452445"/>
                <a:gd name="connsiteX28" fmla="*/ 36276 w 582916"/>
                <a:gd name="connsiteY28" fmla="*/ 139409 h 452445"/>
                <a:gd name="connsiteX29" fmla="*/ 36276 w 582916"/>
                <a:gd name="connsiteY29" fmla="*/ 277551 h 452445"/>
                <a:gd name="connsiteX30" fmla="*/ 36276 w 582916"/>
                <a:gd name="connsiteY30" fmla="*/ 174895 h 452445"/>
                <a:gd name="connsiteX31" fmla="*/ 137598 w 582916"/>
                <a:gd name="connsiteY31" fmla="*/ 174895 h 452445"/>
                <a:gd name="connsiteX32" fmla="*/ 137598 w 582916"/>
                <a:gd name="connsiteY32" fmla="*/ 277551 h 452445"/>
                <a:gd name="connsiteX33" fmla="*/ 36276 w 582916"/>
                <a:gd name="connsiteY33" fmla="*/ 277551 h 452445"/>
                <a:gd name="connsiteX34" fmla="*/ 36276 w 582916"/>
                <a:gd name="connsiteY34" fmla="*/ 415692 h 452445"/>
                <a:gd name="connsiteX35" fmla="*/ 36276 w 582916"/>
                <a:gd name="connsiteY35" fmla="*/ 313036 h 452445"/>
                <a:gd name="connsiteX36" fmla="*/ 137598 w 582916"/>
                <a:gd name="connsiteY36" fmla="*/ 313036 h 452445"/>
                <a:gd name="connsiteX37" fmla="*/ 137598 w 582916"/>
                <a:gd name="connsiteY37" fmla="*/ 415692 h 452445"/>
                <a:gd name="connsiteX38" fmla="*/ 36276 w 582916"/>
                <a:gd name="connsiteY38" fmla="*/ 415692 h 452445"/>
                <a:gd name="connsiteX39" fmla="*/ 172623 w 582916"/>
                <a:gd name="connsiteY39" fmla="*/ 139409 h 452445"/>
                <a:gd name="connsiteX40" fmla="*/ 172623 w 582916"/>
                <a:gd name="connsiteY40" fmla="*/ 36753 h 452445"/>
                <a:gd name="connsiteX41" fmla="*/ 273946 w 582916"/>
                <a:gd name="connsiteY41" fmla="*/ 36753 h 452445"/>
                <a:gd name="connsiteX42" fmla="*/ 273946 w 582916"/>
                <a:gd name="connsiteY42" fmla="*/ 139409 h 452445"/>
                <a:gd name="connsiteX43" fmla="*/ 172623 w 582916"/>
                <a:gd name="connsiteY43" fmla="*/ 139409 h 452445"/>
                <a:gd name="connsiteX44" fmla="*/ 172623 w 582916"/>
                <a:gd name="connsiteY44" fmla="*/ 277551 h 452445"/>
                <a:gd name="connsiteX45" fmla="*/ 172623 w 582916"/>
                <a:gd name="connsiteY45" fmla="*/ 174895 h 452445"/>
                <a:gd name="connsiteX46" fmla="*/ 273946 w 582916"/>
                <a:gd name="connsiteY46" fmla="*/ 174895 h 452445"/>
                <a:gd name="connsiteX47" fmla="*/ 273946 w 582916"/>
                <a:gd name="connsiteY47" fmla="*/ 277551 h 452445"/>
                <a:gd name="connsiteX48" fmla="*/ 172623 w 582916"/>
                <a:gd name="connsiteY48" fmla="*/ 277551 h 452445"/>
                <a:gd name="connsiteX49" fmla="*/ 172623 w 582916"/>
                <a:gd name="connsiteY49" fmla="*/ 415692 h 452445"/>
                <a:gd name="connsiteX50" fmla="*/ 172623 w 582916"/>
                <a:gd name="connsiteY50" fmla="*/ 313036 h 452445"/>
                <a:gd name="connsiteX51" fmla="*/ 273946 w 582916"/>
                <a:gd name="connsiteY51" fmla="*/ 313036 h 452445"/>
                <a:gd name="connsiteX52" fmla="*/ 273946 w 582916"/>
                <a:gd name="connsiteY52" fmla="*/ 415692 h 452445"/>
                <a:gd name="connsiteX53" fmla="*/ 172623 w 582916"/>
                <a:gd name="connsiteY53" fmla="*/ 415692 h 452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582916" h="452445">
                  <a:moveTo>
                    <a:pt x="446569" y="174895"/>
                  </a:moveTo>
                  <a:lnTo>
                    <a:pt x="582917" y="174895"/>
                  </a:lnTo>
                  <a:lnTo>
                    <a:pt x="582917" y="0"/>
                  </a:lnTo>
                  <a:lnTo>
                    <a:pt x="0" y="0"/>
                  </a:lnTo>
                  <a:lnTo>
                    <a:pt x="0" y="452445"/>
                  </a:lnTo>
                  <a:lnTo>
                    <a:pt x="308971" y="452445"/>
                  </a:lnTo>
                  <a:lnTo>
                    <a:pt x="308971" y="313036"/>
                  </a:lnTo>
                  <a:lnTo>
                    <a:pt x="445319" y="313036"/>
                  </a:lnTo>
                  <a:lnTo>
                    <a:pt x="445319" y="174895"/>
                  </a:lnTo>
                  <a:close/>
                  <a:moveTo>
                    <a:pt x="547892" y="36753"/>
                  </a:moveTo>
                  <a:lnTo>
                    <a:pt x="547892" y="139409"/>
                  </a:lnTo>
                  <a:lnTo>
                    <a:pt x="446569" y="139409"/>
                  </a:lnTo>
                  <a:lnTo>
                    <a:pt x="446569" y="36753"/>
                  </a:lnTo>
                  <a:lnTo>
                    <a:pt x="547892" y="36753"/>
                  </a:lnTo>
                  <a:close/>
                  <a:moveTo>
                    <a:pt x="410294" y="174895"/>
                  </a:moveTo>
                  <a:lnTo>
                    <a:pt x="410294" y="277551"/>
                  </a:lnTo>
                  <a:lnTo>
                    <a:pt x="308971" y="277551"/>
                  </a:lnTo>
                  <a:lnTo>
                    <a:pt x="308971" y="174895"/>
                  </a:lnTo>
                  <a:lnTo>
                    <a:pt x="410294" y="174895"/>
                  </a:lnTo>
                  <a:close/>
                  <a:moveTo>
                    <a:pt x="410294" y="36753"/>
                  </a:moveTo>
                  <a:lnTo>
                    <a:pt x="410294" y="139409"/>
                  </a:lnTo>
                  <a:lnTo>
                    <a:pt x="308971" y="139409"/>
                  </a:lnTo>
                  <a:lnTo>
                    <a:pt x="308971" y="36753"/>
                  </a:lnTo>
                  <a:lnTo>
                    <a:pt x="410294" y="36753"/>
                  </a:lnTo>
                  <a:close/>
                  <a:moveTo>
                    <a:pt x="36276" y="139409"/>
                  </a:moveTo>
                  <a:lnTo>
                    <a:pt x="36276" y="36753"/>
                  </a:lnTo>
                  <a:lnTo>
                    <a:pt x="137598" y="36753"/>
                  </a:lnTo>
                  <a:lnTo>
                    <a:pt x="137598" y="139409"/>
                  </a:lnTo>
                  <a:lnTo>
                    <a:pt x="36276" y="139409"/>
                  </a:lnTo>
                  <a:close/>
                  <a:moveTo>
                    <a:pt x="36276" y="277551"/>
                  </a:moveTo>
                  <a:lnTo>
                    <a:pt x="36276" y="174895"/>
                  </a:lnTo>
                  <a:lnTo>
                    <a:pt x="137598" y="174895"/>
                  </a:lnTo>
                  <a:lnTo>
                    <a:pt x="137598" y="277551"/>
                  </a:lnTo>
                  <a:lnTo>
                    <a:pt x="36276" y="277551"/>
                  </a:lnTo>
                  <a:close/>
                  <a:moveTo>
                    <a:pt x="36276" y="415692"/>
                  </a:moveTo>
                  <a:lnTo>
                    <a:pt x="36276" y="313036"/>
                  </a:lnTo>
                  <a:lnTo>
                    <a:pt x="137598" y="313036"/>
                  </a:lnTo>
                  <a:lnTo>
                    <a:pt x="137598" y="415692"/>
                  </a:lnTo>
                  <a:lnTo>
                    <a:pt x="36276" y="415692"/>
                  </a:lnTo>
                  <a:close/>
                  <a:moveTo>
                    <a:pt x="172623" y="139409"/>
                  </a:moveTo>
                  <a:lnTo>
                    <a:pt x="172623" y="36753"/>
                  </a:lnTo>
                  <a:lnTo>
                    <a:pt x="273946" y="36753"/>
                  </a:lnTo>
                  <a:lnTo>
                    <a:pt x="273946" y="139409"/>
                  </a:lnTo>
                  <a:lnTo>
                    <a:pt x="172623" y="139409"/>
                  </a:lnTo>
                  <a:close/>
                  <a:moveTo>
                    <a:pt x="172623" y="277551"/>
                  </a:moveTo>
                  <a:lnTo>
                    <a:pt x="172623" y="174895"/>
                  </a:lnTo>
                  <a:lnTo>
                    <a:pt x="273946" y="174895"/>
                  </a:lnTo>
                  <a:lnTo>
                    <a:pt x="273946" y="277551"/>
                  </a:lnTo>
                  <a:lnTo>
                    <a:pt x="172623" y="277551"/>
                  </a:lnTo>
                  <a:close/>
                  <a:moveTo>
                    <a:pt x="172623" y="415692"/>
                  </a:moveTo>
                  <a:lnTo>
                    <a:pt x="172623" y="313036"/>
                  </a:lnTo>
                  <a:lnTo>
                    <a:pt x="273946" y="313036"/>
                  </a:lnTo>
                  <a:lnTo>
                    <a:pt x="273946" y="415692"/>
                  </a:lnTo>
                  <a:lnTo>
                    <a:pt x="172623" y="415692"/>
                  </a:lnTo>
                  <a:close/>
                </a:path>
              </a:pathLst>
            </a:custGeom>
            <a:grpFill/>
            <a:ln w="12494" cap="flat">
              <a:noFill/>
              <a:prstDash val="solid"/>
              <a:miter/>
            </a:ln>
          </p:spPr>
          <p:txBody>
            <a:bodyPr rtlCol="0" anchor="ctr"/>
            <a:lstStyle/>
            <a:p>
              <a:endParaRPr lang="de-DE"/>
            </a:p>
          </p:txBody>
        </p:sp>
        <p:sp>
          <p:nvSpPr>
            <p:cNvPr id="15" name="Freihandform 14">
              <a:extLst>
                <a:ext uri="{FF2B5EF4-FFF2-40B4-BE49-F238E27FC236}">
                  <a16:creationId xmlns:a16="http://schemas.microsoft.com/office/drawing/2014/main" id="{167585F1-D93F-823F-9C1B-BD38E22BEEA8}"/>
                </a:ext>
              </a:extLst>
            </p:cNvPr>
            <p:cNvSpPr/>
            <p:nvPr/>
          </p:nvSpPr>
          <p:spPr>
            <a:xfrm>
              <a:off x="3231808" y="1850659"/>
              <a:ext cx="794318" cy="882078"/>
            </a:xfrm>
            <a:custGeom>
              <a:avLst/>
              <a:gdLst>
                <a:gd name="connsiteX0" fmla="*/ 397785 w 794318"/>
                <a:gd name="connsiteY0" fmla="*/ 846592 h 882078"/>
                <a:gd name="connsiteX1" fmla="*/ 35025 w 794318"/>
                <a:gd name="connsiteY1" fmla="*/ 846592 h 882078"/>
                <a:gd name="connsiteX2" fmla="*/ 35025 w 794318"/>
                <a:gd name="connsiteY2" fmla="*/ 250936 h 882078"/>
                <a:gd name="connsiteX3" fmla="*/ 759293 w 794318"/>
                <a:gd name="connsiteY3" fmla="*/ 250936 h 882078"/>
                <a:gd name="connsiteX4" fmla="*/ 759293 w 794318"/>
                <a:gd name="connsiteY4" fmla="*/ 509476 h 882078"/>
                <a:gd name="connsiteX5" fmla="*/ 776806 w 794318"/>
                <a:gd name="connsiteY5" fmla="*/ 527219 h 882078"/>
                <a:gd name="connsiteX6" fmla="*/ 794318 w 794318"/>
                <a:gd name="connsiteY6" fmla="*/ 509476 h 882078"/>
                <a:gd name="connsiteX7" fmla="*/ 794318 w 794318"/>
                <a:gd name="connsiteY7" fmla="*/ 79843 h 882078"/>
                <a:gd name="connsiteX8" fmla="*/ 776806 w 794318"/>
                <a:gd name="connsiteY8" fmla="*/ 62100 h 882078"/>
                <a:gd name="connsiteX9" fmla="*/ 704254 w 794318"/>
                <a:gd name="connsiteY9" fmla="*/ 62100 h 882078"/>
                <a:gd name="connsiteX10" fmla="*/ 704254 w 794318"/>
                <a:gd name="connsiteY10" fmla="*/ 17743 h 882078"/>
                <a:gd name="connsiteX11" fmla="*/ 686741 w 794318"/>
                <a:gd name="connsiteY11" fmla="*/ 0 h 882078"/>
                <a:gd name="connsiteX12" fmla="*/ 580415 w 794318"/>
                <a:gd name="connsiteY12" fmla="*/ 0 h 882078"/>
                <a:gd name="connsiteX13" fmla="*/ 562903 w 794318"/>
                <a:gd name="connsiteY13" fmla="*/ 17743 h 882078"/>
                <a:gd name="connsiteX14" fmla="*/ 562903 w 794318"/>
                <a:gd name="connsiteY14" fmla="*/ 60833 h 882078"/>
                <a:gd name="connsiteX15" fmla="*/ 232666 w 794318"/>
                <a:gd name="connsiteY15" fmla="*/ 60833 h 882078"/>
                <a:gd name="connsiteX16" fmla="*/ 232666 w 794318"/>
                <a:gd name="connsiteY16" fmla="*/ 17743 h 882078"/>
                <a:gd name="connsiteX17" fmla="*/ 215154 w 794318"/>
                <a:gd name="connsiteY17" fmla="*/ 0 h 882078"/>
                <a:gd name="connsiteX18" fmla="*/ 108828 w 794318"/>
                <a:gd name="connsiteY18" fmla="*/ 0 h 882078"/>
                <a:gd name="connsiteX19" fmla="*/ 91315 w 794318"/>
                <a:gd name="connsiteY19" fmla="*/ 17743 h 882078"/>
                <a:gd name="connsiteX20" fmla="*/ 91315 w 794318"/>
                <a:gd name="connsiteY20" fmla="*/ 60833 h 882078"/>
                <a:gd name="connsiteX21" fmla="*/ 17513 w 794318"/>
                <a:gd name="connsiteY21" fmla="*/ 60833 h 882078"/>
                <a:gd name="connsiteX22" fmla="*/ 0 w 794318"/>
                <a:gd name="connsiteY22" fmla="*/ 78576 h 882078"/>
                <a:gd name="connsiteX23" fmla="*/ 0 w 794318"/>
                <a:gd name="connsiteY23" fmla="*/ 864335 h 882078"/>
                <a:gd name="connsiteX24" fmla="*/ 17513 w 794318"/>
                <a:gd name="connsiteY24" fmla="*/ 882078 h 882078"/>
                <a:gd name="connsiteX25" fmla="*/ 397785 w 794318"/>
                <a:gd name="connsiteY25" fmla="*/ 882078 h 882078"/>
                <a:gd name="connsiteX26" fmla="*/ 415297 w 794318"/>
                <a:gd name="connsiteY26" fmla="*/ 864335 h 882078"/>
                <a:gd name="connsiteX27" fmla="*/ 397785 w 794318"/>
                <a:gd name="connsiteY27" fmla="*/ 846592 h 882078"/>
                <a:gd name="connsiteX28" fmla="*/ 197641 w 794318"/>
                <a:gd name="connsiteY28" fmla="*/ 35486 h 882078"/>
                <a:gd name="connsiteX29" fmla="*/ 197641 w 794318"/>
                <a:gd name="connsiteY29" fmla="*/ 121666 h 882078"/>
                <a:gd name="connsiteX30" fmla="*/ 126340 w 794318"/>
                <a:gd name="connsiteY30" fmla="*/ 121666 h 882078"/>
                <a:gd name="connsiteX31" fmla="*/ 126340 w 794318"/>
                <a:gd name="connsiteY31" fmla="*/ 35486 h 882078"/>
                <a:gd name="connsiteX32" fmla="*/ 197641 w 794318"/>
                <a:gd name="connsiteY32" fmla="*/ 35486 h 882078"/>
                <a:gd name="connsiteX33" fmla="*/ 597928 w 794318"/>
                <a:gd name="connsiteY33" fmla="*/ 122933 h 882078"/>
                <a:gd name="connsiteX34" fmla="*/ 597928 w 794318"/>
                <a:gd name="connsiteY34" fmla="*/ 35486 h 882078"/>
                <a:gd name="connsiteX35" fmla="*/ 669229 w 794318"/>
                <a:gd name="connsiteY35" fmla="*/ 35486 h 882078"/>
                <a:gd name="connsiteX36" fmla="*/ 669229 w 794318"/>
                <a:gd name="connsiteY36" fmla="*/ 121666 h 882078"/>
                <a:gd name="connsiteX37" fmla="*/ 597928 w 794318"/>
                <a:gd name="connsiteY37" fmla="*/ 121666 h 882078"/>
                <a:gd name="connsiteX38" fmla="*/ 108828 w 794318"/>
                <a:gd name="connsiteY38" fmla="*/ 158419 h 882078"/>
                <a:gd name="connsiteX39" fmla="*/ 215154 w 794318"/>
                <a:gd name="connsiteY39" fmla="*/ 158419 h 882078"/>
                <a:gd name="connsiteX40" fmla="*/ 232666 w 794318"/>
                <a:gd name="connsiteY40" fmla="*/ 140676 h 882078"/>
                <a:gd name="connsiteX41" fmla="*/ 232666 w 794318"/>
                <a:gd name="connsiteY41" fmla="*/ 97586 h 882078"/>
                <a:gd name="connsiteX42" fmla="*/ 562903 w 794318"/>
                <a:gd name="connsiteY42" fmla="*/ 97586 h 882078"/>
                <a:gd name="connsiteX43" fmla="*/ 562903 w 794318"/>
                <a:gd name="connsiteY43" fmla="*/ 140676 h 882078"/>
                <a:gd name="connsiteX44" fmla="*/ 580415 w 794318"/>
                <a:gd name="connsiteY44" fmla="*/ 158419 h 882078"/>
                <a:gd name="connsiteX45" fmla="*/ 686741 w 794318"/>
                <a:gd name="connsiteY45" fmla="*/ 158419 h 882078"/>
                <a:gd name="connsiteX46" fmla="*/ 704254 w 794318"/>
                <a:gd name="connsiteY46" fmla="*/ 140676 h 882078"/>
                <a:gd name="connsiteX47" fmla="*/ 704254 w 794318"/>
                <a:gd name="connsiteY47" fmla="*/ 97586 h 882078"/>
                <a:gd name="connsiteX48" fmla="*/ 759293 w 794318"/>
                <a:gd name="connsiteY48" fmla="*/ 97586 h 882078"/>
                <a:gd name="connsiteX49" fmla="*/ 759293 w 794318"/>
                <a:gd name="connsiteY49" fmla="*/ 215450 h 882078"/>
                <a:gd name="connsiteX50" fmla="*/ 35025 w 794318"/>
                <a:gd name="connsiteY50" fmla="*/ 215450 h 882078"/>
                <a:gd name="connsiteX51" fmla="*/ 35025 w 794318"/>
                <a:gd name="connsiteY51" fmla="*/ 97586 h 882078"/>
                <a:gd name="connsiteX52" fmla="*/ 90064 w 794318"/>
                <a:gd name="connsiteY52" fmla="*/ 97586 h 882078"/>
                <a:gd name="connsiteX53" fmla="*/ 90064 w 794318"/>
                <a:gd name="connsiteY53" fmla="*/ 140676 h 882078"/>
                <a:gd name="connsiteX54" fmla="*/ 108828 w 794318"/>
                <a:gd name="connsiteY54" fmla="*/ 158419 h 882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794318" h="882078">
                  <a:moveTo>
                    <a:pt x="397785" y="846592"/>
                  </a:moveTo>
                  <a:lnTo>
                    <a:pt x="35025" y="846592"/>
                  </a:lnTo>
                  <a:lnTo>
                    <a:pt x="35025" y="250936"/>
                  </a:lnTo>
                  <a:lnTo>
                    <a:pt x="759293" y="250936"/>
                  </a:lnTo>
                  <a:lnTo>
                    <a:pt x="759293" y="509476"/>
                  </a:lnTo>
                  <a:cubicBezTo>
                    <a:pt x="759293" y="519615"/>
                    <a:pt x="768049" y="527219"/>
                    <a:pt x="776806" y="527219"/>
                  </a:cubicBezTo>
                  <a:cubicBezTo>
                    <a:pt x="786813" y="527219"/>
                    <a:pt x="794318" y="518348"/>
                    <a:pt x="794318" y="509476"/>
                  </a:cubicBezTo>
                  <a:lnTo>
                    <a:pt x="794318" y="79843"/>
                  </a:lnTo>
                  <a:cubicBezTo>
                    <a:pt x="794318" y="69704"/>
                    <a:pt x="785562" y="62100"/>
                    <a:pt x="776806" y="62100"/>
                  </a:cubicBezTo>
                  <a:lnTo>
                    <a:pt x="704254" y="62100"/>
                  </a:lnTo>
                  <a:lnTo>
                    <a:pt x="704254" y="17743"/>
                  </a:lnTo>
                  <a:cubicBezTo>
                    <a:pt x="704254" y="7604"/>
                    <a:pt x="695498" y="0"/>
                    <a:pt x="686741" y="0"/>
                  </a:cubicBezTo>
                  <a:lnTo>
                    <a:pt x="580415" y="0"/>
                  </a:lnTo>
                  <a:cubicBezTo>
                    <a:pt x="570408" y="0"/>
                    <a:pt x="562903" y="8871"/>
                    <a:pt x="562903" y="17743"/>
                  </a:cubicBezTo>
                  <a:lnTo>
                    <a:pt x="562903" y="60833"/>
                  </a:lnTo>
                  <a:lnTo>
                    <a:pt x="232666" y="60833"/>
                  </a:lnTo>
                  <a:lnTo>
                    <a:pt x="232666" y="17743"/>
                  </a:lnTo>
                  <a:cubicBezTo>
                    <a:pt x="232666" y="7604"/>
                    <a:pt x="223910" y="0"/>
                    <a:pt x="215154" y="0"/>
                  </a:cubicBezTo>
                  <a:lnTo>
                    <a:pt x="108828" y="0"/>
                  </a:lnTo>
                  <a:cubicBezTo>
                    <a:pt x="98821" y="0"/>
                    <a:pt x="91315" y="8871"/>
                    <a:pt x="91315" y="17743"/>
                  </a:cubicBezTo>
                  <a:lnTo>
                    <a:pt x="91315" y="60833"/>
                  </a:lnTo>
                  <a:lnTo>
                    <a:pt x="17513" y="60833"/>
                  </a:lnTo>
                  <a:cubicBezTo>
                    <a:pt x="7505" y="60833"/>
                    <a:pt x="0" y="69704"/>
                    <a:pt x="0" y="78576"/>
                  </a:cubicBezTo>
                  <a:lnTo>
                    <a:pt x="0" y="864335"/>
                  </a:lnTo>
                  <a:cubicBezTo>
                    <a:pt x="0" y="874474"/>
                    <a:pt x="8756" y="882078"/>
                    <a:pt x="17513" y="882078"/>
                  </a:cubicBezTo>
                  <a:lnTo>
                    <a:pt x="397785" y="882078"/>
                  </a:lnTo>
                  <a:cubicBezTo>
                    <a:pt x="407792" y="882078"/>
                    <a:pt x="415297" y="873207"/>
                    <a:pt x="415297" y="864335"/>
                  </a:cubicBezTo>
                  <a:cubicBezTo>
                    <a:pt x="415297" y="855464"/>
                    <a:pt x="407792" y="846592"/>
                    <a:pt x="397785" y="846592"/>
                  </a:cubicBezTo>
                  <a:close/>
                  <a:moveTo>
                    <a:pt x="197641" y="35486"/>
                  </a:moveTo>
                  <a:lnTo>
                    <a:pt x="197641" y="121666"/>
                  </a:lnTo>
                  <a:lnTo>
                    <a:pt x="126340" y="121666"/>
                  </a:lnTo>
                  <a:lnTo>
                    <a:pt x="126340" y="35486"/>
                  </a:lnTo>
                  <a:lnTo>
                    <a:pt x="197641" y="35486"/>
                  </a:lnTo>
                  <a:close/>
                  <a:moveTo>
                    <a:pt x="597928" y="122933"/>
                  </a:moveTo>
                  <a:lnTo>
                    <a:pt x="597928" y="35486"/>
                  </a:lnTo>
                  <a:lnTo>
                    <a:pt x="669229" y="35486"/>
                  </a:lnTo>
                  <a:lnTo>
                    <a:pt x="669229" y="121666"/>
                  </a:lnTo>
                  <a:lnTo>
                    <a:pt x="597928" y="121666"/>
                  </a:lnTo>
                  <a:close/>
                  <a:moveTo>
                    <a:pt x="108828" y="158419"/>
                  </a:moveTo>
                  <a:lnTo>
                    <a:pt x="215154" y="158419"/>
                  </a:lnTo>
                  <a:cubicBezTo>
                    <a:pt x="225161" y="158419"/>
                    <a:pt x="232666" y="149548"/>
                    <a:pt x="232666" y="140676"/>
                  </a:cubicBezTo>
                  <a:lnTo>
                    <a:pt x="232666" y="97586"/>
                  </a:lnTo>
                  <a:lnTo>
                    <a:pt x="562903" y="97586"/>
                  </a:lnTo>
                  <a:lnTo>
                    <a:pt x="562903" y="140676"/>
                  </a:lnTo>
                  <a:cubicBezTo>
                    <a:pt x="562903" y="150815"/>
                    <a:pt x="571659" y="158419"/>
                    <a:pt x="580415" y="158419"/>
                  </a:cubicBezTo>
                  <a:lnTo>
                    <a:pt x="686741" y="158419"/>
                  </a:lnTo>
                  <a:cubicBezTo>
                    <a:pt x="696748" y="158419"/>
                    <a:pt x="704254" y="149548"/>
                    <a:pt x="704254" y="140676"/>
                  </a:cubicBezTo>
                  <a:lnTo>
                    <a:pt x="704254" y="97586"/>
                  </a:lnTo>
                  <a:lnTo>
                    <a:pt x="759293" y="97586"/>
                  </a:lnTo>
                  <a:lnTo>
                    <a:pt x="759293" y="215450"/>
                  </a:lnTo>
                  <a:lnTo>
                    <a:pt x="35025" y="215450"/>
                  </a:lnTo>
                  <a:lnTo>
                    <a:pt x="35025" y="97586"/>
                  </a:lnTo>
                  <a:lnTo>
                    <a:pt x="90064" y="97586"/>
                  </a:lnTo>
                  <a:lnTo>
                    <a:pt x="90064" y="140676"/>
                  </a:lnTo>
                  <a:cubicBezTo>
                    <a:pt x="91315" y="150815"/>
                    <a:pt x="98821" y="158419"/>
                    <a:pt x="108828" y="158419"/>
                  </a:cubicBezTo>
                  <a:close/>
                </a:path>
              </a:pathLst>
            </a:custGeom>
            <a:grpFill/>
            <a:ln w="12494" cap="flat">
              <a:noFill/>
              <a:prstDash val="solid"/>
              <a:miter/>
            </a:ln>
          </p:spPr>
          <p:txBody>
            <a:bodyPr rtlCol="0" anchor="ctr"/>
            <a:lstStyle/>
            <a:p>
              <a:endParaRPr lang="de-DE"/>
            </a:p>
          </p:txBody>
        </p:sp>
      </p:grpSp>
      <p:grpSp>
        <p:nvGrpSpPr>
          <p:cNvPr id="17" name="Grafik 25">
            <a:extLst>
              <a:ext uri="{FF2B5EF4-FFF2-40B4-BE49-F238E27FC236}">
                <a16:creationId xmlns:a16="http://schemas.microsoft.com/office/drawing/2014/main" id="{2989CB47-A6DB-49FF-2421-7D3B75C6BE13}"/>
              </a:ext>
            </a:extLst>
          </p:cNvPr>
          <p:cNvGrpSpPr/>
          <p:nvPr userDrawn="1"/>
        </p:nvGrpSpPr>
        <p:grpSpPr>
          <a:xfrm>
            <a:off x="3900367" y="1377894"/>
            <a:ext cx="811107" cy="722868"/>
            <a:chOff x="4567237" y="3087624"/>
            <a:chExt cx="772477" cy="688441"/>
          </a:xfrm>
          <a:gradFill>
            <a:gsLst>
              <a:gs pos="0">
                <a:schemeClr val="accent1"/>
              </a:gs>
              <a:gs pos="99000">
                <a:schemeClr val="accent2"/>
              </a:gs>
            </a:gsLst>
            <a:lin ang="0" scaled="0"/>
          </a:gradFill>
        </p:grpSpPr>
        <p:sp>
          <p:nvSpPr>
            <p:cNvPr id="18" name="Freihandform 17">
              <a:extLst>
                <a:ext uri="{FF2B5EF4-FFF2-40B4-BE49-F238E27FC236}">
                  <a16:creationId xmlns:a16="http://schemas.microsoft.com/office/drawing/2014/main" id="{9075D668-E6A5-0325-A12C-A233F50A53D6}"/>
                </a:ext>
              </a:extLst>
            </p:cNvPr>
            <p:cNvSpPr/>
            <p:nvPr/>
          </p:nvSpPr>
          <p:spPr>
            <a:xfrm>
              <a:off x="5265062" y="3227967"/>
              <a:ext cx="74652" cy="314613"/>
            </a:xfrm>
            <a:custGeom>
              <a:avLst/>
              <a:gdLst>
                <a:gd name="connsiteX0" fmla="*/ 27980 w 74652"/>
                <a:gd name="connsiteY0" fmla="*/ 6638 h 314613"/>
                <a:gd name="connsiteX1" fmla="*/ 18455 w 74652"/>
                <a:gd name="connsiteY1" fmla="*/ 0 h 314613"/>
                <a:gd name="connsiteX2" fmla="*/ 15597 w 74652"/>
                <a:gd name="connsiteY2" fmla="*/ 0 h 314613"/>
                <a:gd name="connsiteX3" fmla="*/ 7977 w 74652"/>
                <a:gd name="connsiteY3" fmla="*/ 2845 h 314613"/>
                <a:gd name="connsiteX4" fmla="*/ 1310 w 74652"/>
                <a:gd name="connsiteY4" fmla="*/ 12327 h 314613"/>
                <a:gd name="connsiteX5" fmla="*/ 4167 w 74652"/>
                <a:gd name="connsiteY5" fmla="*/ 23707 h 314613"/>
                <a:gd name="connsiteX6" fmla="*/ 44172 w 74652"/>
                <a:gd name="connsiteY6" fmla="*/ 156464 h 314613"/>
                <a:gd name="connsiteX7" fmla="*/ 3215 w 74652"/>
                <a:gd name="connsiteY7" fmla="*/ 291118 h 314613"/>
                <a:gd name="connsiteX8" fmla="*/ 357 w 74652"/>
                <a:gd name="connsiteY8" fmla="*/ 302497 h 314613"/>
                <a:gd name="connsiteX9" fmla="*/ 7025 w 74652"/>
                <a:gd name="connsiteY9" fmla="*/ 311980 h 314613"/>
                <a:gd name="connsiteX10" fmla="*/ 27980 w 74652"/>
                <a:gd name="connsiteY10" fmla="*/ 308187 h 314613"/>
                <a:gd name="connsiteX11" fmla="*/ 74652 w 74652"/>
                <a:gd name="connsiteY11" fmla="*/ 156464 h 314613"/>
                <a:gd name="connsiteX12" fmla="*/ 27980 w 74652"/>
                <a:gd name="connsiteY12" fmla="*/ 6638 h 314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4652" h="314613">
                  <a:moveTo>
                    <a:pt x="27980" y="6638"/>
                  </a:moveTo>
                  <a:cubicBezTo>
                    <a:pt x="25122" y="2845"/>
                    <a:pt x="22265" y="948"/>
                    <a:pt x="18455" y="0"/>
                  </a:cubicBezTo>
                  <a:cubicBezTo>
                    <a:pt x="17502" y="0"/>
                    <a:pt x="16550" y="0"/>
                    <a:pt x="15597" y="0"/>
                  </a:cubicBezTo>
                  <a:cubicBezTo>
                    <a:pt x="12740" y="0"/>
                    <a:pt x="8930" y="948"/>
                    <a:pt x="7977" y="2845"/>
                  </a:cubicBezTo>
                  <a:cubicBezTo>
                    <a:pt x="4167" y="5690"/>
                    <a:pt x="2262" y="8534"/>
                    <a:pt x="1310" y="12327"/>
                  </a:cubicBezTo>
                  <a:cubicBezTo>
                    <a:pt x="357" y="16121"/>
                    <a:pt x="1310" y="19914"/>
                    <a:pt x="4167" y="23707"/>
                  </a:cubicBezTo>
                  <a:cubicBezTo>
                    <a:pt x="30837" y="61637"/>
                    <a:pt x="44172" y="108102"/>
                    <a:pt x="44172" y="156464"/>
                  </a:cubicBezTo>
                  <a:cubicBezTo>
                    <a:pt x="44172" y="204826"/>
                    <a:pt x="29885" y="253187"/>
                    <a:pt x="3215" y="291118"/>
                  </a:cubicBezTo>
                  <a:cubicBezTo>
                    <a:pt x="357" y="294911"/>
                    <a:pt x="-595" y="298704"/>
                    <a:pt x="357" y="302497"/>
                  </a:cubicBezTo>
                  <a:cubicBezTo>
                    <a:pt x="1310" y="306290"/>
                    <a:pt x="3215" y="310083"/>
                    <a:pt x="7025" y="311980"/>
                  </a:cubicBezTo>
                  <a:cubicBezTo>
                    <a:pt x="13692" y="316721"/>
                    <a:pt x="23217" y="314825"/>
                    <a:pt x="27980" y="308187"/>
                  </a:cubicBezTo>
                  <a:cubicBezTo>
                    <a:pt x="58460" y="264566"/>
                    <a:pt x="74652" y="212412"/>
                    <a:pt x="74652" y="156464"/>
                  </a:cubicBezTo>
                  <a:cubicBezTo>
                    <a:pt x="73700" y="102413"/>
                    <a:pt x="57507" y="51206"/>
                    <a:pt x="27980" y="6638"/>
                  </a:cubicBezTo>
                  <a:close/>
                </a:path>
              </a:pathLst>
            </a:custGeom>
            <a:grpFill/>
            <a:ln w="9525" cap="flat">
              <a:noFill/>
              <a:prstDash val="solid"/>
              <a:miter/>
            </a:ln>
          </p:spPr>
          <p:txBody>
            <a:bodyPr rtlCol="0" anchor="ctr"/>
            <a:lstStyle/>
            <a:p>
              <a:endParaRPr lang="de-DE"/>
            </a:p>
          </p:txBody>
        </p:sp>
        <p:sp>
          <p:nvSpPr>
            <p:cNvPr id="19" name="Freihandform 18">
              <a:extLst>
                <a:ext uri="{FF2B5EF4-FFF2-40B4-BE49-F238E27FC236}">
                  <a16:creationId xmlns:a16="http://schemas.microsoft.com/office/drawing/2014/main" id="{4B38DBB1-A05B-A9F8-6327-B0CBF484F519}"/>
                </a:ext>
              </a:extLst>
            </p:cNvPr>
            <p:cNvSpPr/>
            <p:nvPr/>
          </p:nvSpPr>
          <p:spPr>
            <a:xfrm>
              <a:off x="5201245" y="3283915"/>
              <a:ext cx="57507" cy="205562"/>
            </a:xfrm>
            <a:custGeom>
              <a:avLst/>
              <a:gdLst>
                <a:gd name="connsiteX0" fmla="*/ 27980 w 57507"/>
                <a:gd name="connsiteY0" fmla="*/ 6638 h 205562"/>
                <a:gd name="connsiteX1" fmla="*/ 27980 w 57507"/>
                <a:gd name="connsiteY1" fmla="*/ 6638 h 205562"/>
                <a:gd name="connsiteX2" fmla="*/ 15597 w 57507"/>
                <a:gd name="connsiteY2" fmla="*/ 0 h 205562"/>
                <a:gd name="connsiteX3" fmla="*/ 7025 w 57507"/>
                <a:gd name="connsiteY3" fmla="*/ 2845 h 205562"/>
                <a:gd name="connsiteX4" fmla="*/ 3215 w 57507"/>
                <a:gd name="connsiteY4" fmla="*/ 23707 h 205562"/>
                <a:gd name="connsiteX5" fmla="*/ 27027 w 57507"/>
                <a:gd name="connsiteY5" fmla="*/ 102413 h 205562"/>
                <a:gd name="connsiteX6" fmla="*/ 3215 w 57507"/>
                <a:gd name="connsiteY6" fmla="*/ 182067 h 205562"/>
                <a:gd name="connsiteX7" fmla="*/ 357 w 57507"/>
                <a:gd name="connsiteY7" fmla="*/ 193446 h 205562"/>
                <a:gd name="connsiteX8" fmla="*/ 7025 w 57507"/>
                <a:gd name="connsiteY8" fmla="*/ 202929 h 205562"/>
                <a:gd name="connsiteX9" fmla="*/ 27980 w 57507"/>
                <a:gd name="connsiteY9" fmla="*/ 199136 h 205562"/>
                <a:gd name="connsiteX10" fmla="*/ 57507 w 57507"/>
                <a:gd name="connsiteY10" fmla="*/ 102413 h 205562"/>
                <a:gd name="connsiteX11" fmla="*/ 27980 w 57507"/>
                <a:gd name="connsiteY11" fmla="*/ 6638 h 205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7507" h="205562">
                  <a:moveTo>
                    <a:pt x="27980" y="6638"/>
                  </a:moveTo>
                  <a:lnTo>
                    <a:pt x="27980" y="6638"/>
                  </a:lnTo>
                  <a:cubicBezTo>
                    <a:pt x="25122" y="1897"/>
                    <a:pt x="20360" y="0"/>
                    <a:pt x="15597" y="0"/>
                  </a:cubicBezTo>
                  <a:cubicBezTo>
                    <a:pt x="12740" y="0"/>
                    <a:pt x="8930" y="948"/>
                    <a:pt x="7025" y="2845"/>
                  </a:cubicBezTo>
                  <a:cubicBezTo>
                    <a:pt x="-595" y="7586"/>
                    <a:pt x="-1548" y="17069"/>
                    <a:pt x="3215" y="23707"/>
                  </a:cubicBezTo>
                  <a:cubicBezTo>
                    <a:pt x="18455" y="46465"/>
                    <a:pt x="27027" y="73965"/>
                    <a:pt x="27027" y="102413"/>
                  </a:cubicBezTo>
                  <a:cubicBezTo>
                    <a:pt x="27027" y="130861"/>
                    <a:pt x="18455" y="159309"/>
                    <a:pt x="3215" y="182067"/>
                  </a:cubicBezTo>
                  <a:cubicBezTo>
                    <a:pt x="357" y="185860"/>
                    <a:pt x="-595" y="189653"/>
                    <a:pt x="357" y="193446"/>
                  </a:cubicBezTo>
                  <a:cubicBezTo>
                    <a:pt x="1310" y="197239"/>
                    <a:pt x="3215" y="201033"/>
                    <a:pt x="7025" y="202929"/>
                  </a:cubicBezTo>
                  <a:cubicBezTo>
                    <a:pt x="13692" y="207670"/>
                    <a:pt x="23217" y="205774"/>
                    <a:pt x="27980" y="199136"/>
                  </a:cubicBezTo>
                  <a:cubicBezTo>
                    <a:pt x="47982" y="171636"/>
                    <a:pt x="57507" y="138447"/>
                    <a:pt x="57507" y="102413"/>
                  </a:cubicBezTo>
                  <a:cubicBezTo>
                    <a:pt x="57507" y="66379"/>
                    <a:pt x="47030" y="33189"/>
                    <a:pt x="27980" y="6638"/>
                  </a:cubicBezTo>
                  <a:close/>
                </a:path>
              </a:pathLst>
            </a:custGeom>
            <a:grpFill/>
            <a:ln w="9525" cap="flat">
              <a:noFill/>
              <a:prstDash val="solid"/>
              <a:miter/>
            </a:ln>
          </p:spPr>
          <p:txBody>
            <a:bodyPr rtlCol="0" anchor="ctr"/>
            <a:lstStyle/>
            <a:p>
              <a:endParaRPr lang="de-DE"/>
            </a:p>
          </p:txBody>
        </p:sp>
        <p:sp>
          <p:nvSpPr>
            <p:cNvPr id="22" name="Freihandform 21">
              <a:extLst>
                <a:ext uri="{FF2B5EF4-FFF2-40B4-BE49-F238E27FC236}">
                  <a16:creationId xmlns:a16="http://schemas.microsoft.com/office/drawing/2014/main" id="{761A5CC1-6BD4-8D8B-9363-025CB6F0C966}"/>
                </a:ext>
              </a:extLst>
            </p:cNvPr>
            <p:cNvSpPr/>
            <p:nvPr/>
          </p:nvSpPr>
          <p:spPr>
            <a:xfrm>
              <a:off x="4567237" y="3087624"/>
              <a:ext cx="610552" cy="688441"/>
            </a:xfrm>
            <a:custGeom>
              <a:avLst/>
              <a:gdLst>
                <a:gd name="connsiteX0" fmla="*/ 600075 w 610552"/>
                <a:gd name="connsiteY0" fmla="*/ 3793 h 688441"/>
                <a:gd name="connsiteX1" fmla="*/ 588645 w 610552"/>
                <a:gd name="connsiteY1" fmla="*/ 0 h 688441"/>
                <a:gd name="connsiteX2" fmla="*/ 565785 w 610552"/>
                <a:gd name="connsiteY2" fmla="*/ 14224 h 688441"/>
                <a:gd name="connsiteX3" fmla="*/ 334328 w 610552"/>
                <a:gd name="connsiteY3" fmla="*/ 149826 h 688441"/>
                <a:gd name="connsiteX4" fmla="*/ 300990 w 610552"/>
                <a:gd name="connsiteY4" fmla="*/ 157412 h 688441"/>
                <a:gd name="connsiteX5" fmla="*/ 291465 w 610552"/>
                <a:gd name="connsiteY5" fmla="*/ 161205 h 688441"/>
                <a:gd name="connsiteX6" fmla="*/ 287655 w 610552"/>
                <a:gd name="connsiteY6" fmla="*/ 163102 h 688441"/>
                <a:gd name="connsiteX7" fmla="*/ 285750 w 610552"/>
                <a:gd name="connsiteY7" fmla="*/ 159309 h 688441"/>
                <a:gd name="connsiteX8" fmla="*/ 256223 w 610552"/>
                <a:gd name="connsiteY8" fmla="*/ 142240 h 688441"/>
                <a:gd name="connsiteX9" fmla="*/ 92393 w 610552"/>
                <a:gd name="connsiteY9" fmla="*/ 142240 h 688441"/>
                <a:gd name="connsiteX10" fmla="*/ 57150 w 610552"/>
                <a:gd name="connsiteY10" fmla="*/ 177326 h 688441"/>
                <a:gd name="connsiteX11" fmla="*/ 57150 w 610552"/>
                <a:gd name="connsiteY11" fmla="*/ 203877 h 688441"/>
                <a:gd name="connsiteX12" fmla="*/ 51435 w 610552"/>
                <a:gd name="connsiteY12" fmla="*/ 203877 h 688441"/>
                <a:gd name="connsiteX13" fmla="*/ 0 w 610552"/>
                <a:gd name="connsiteY13" fmla="*/ 240860 h 688441"/>
                <a:gd name="connsiteX14" fmla="*/ 0 w 610552"/>
                <a:gd name="connsiteY14" fmla="*/ 348014 h 688441"/>
                <a:gd name="connsiteX15" fmla="*/ 42863 w 610552"/>
                <a:gd name="connsiteY15" fmla="*/ 384996 h 688441"/>
                <a:gd name="connsiteX16" fmla="*/ 50483 w 610552"/>
                <a:gd name="connsiteY16" fmla="*/ 384048 h 688441"/>
                <a:gd name="connsiteX17" fmla="*/ 56198 w 610552"/>
                <a:gd name="connsiteY17" fmla="*/ 383100 h 688441"/>
                <a:gd name="connsiteX18" fmla="*/ 56198 w 610552"/>
                <a:gd name="connsiteY18" fmla="*/ 405858 h 688441"/>
                <a:gd name="connsiteX19" fmla="*/ 91440 w 610552"/>
                <a:gd name="connsiteY19" fmla="*/ 440944 h 688441"/>
                <a:gd name="connsiteX20" fmla="*/ 100013 w 610552"/>
                <a:gd name="connsiteY20" fmla="*/ 440944 h 688441"/>
                <a:gd name="connsiteX21" fmla="*/ 150495 w 610552"/>
                <a:gd name="connsiteY21" fmla="*/ 648614 h 688441"/>
                <a:gd name="connsiteX22" fmla="*/ 201930 w 610552"/>
                <a:gd name="connsiteY22" fmla="*/ 688442 h 688441"/>
                <a:gd name="connsiteX23" fmla="*/ 255270 w 610552"/>
                <a:gd name="connsiteY23" fmla="*/ 688442 h 688441"/>
                <a:gd name="connsiteX24" fmla="*/ 285750 w 610552"/>
                <a:gd name="connsiteY24" fmla="*/ 674218 h 688441"/>
                <a:gd name="connsiteX25" fmla="*/ 292418 w 610552"/>
                <a:gd name="connsiteY25" fmla="*/ 641028 h 688441"/>
                <a:gd name="connsiteX26" fmla="*/ 243840 w 610552"/>
                <a:gd name="connsiteY26" fmla="*/ 439996 h 688441"/>
                <a:gd name="connsiteX27" fmla="*/ 257175 w 610552"/>
                <a:gd name="connsiteY27" fmla="*/ 439996 h 688441"/>
                <a:gd name="connsiteX28" fmla="*/ 286703 w 610552"/>
                <a:gd name="connsiteY28" fmla="*/ 422927 h 688441"/>
                <a:gd name="connsiteX29" fmla="*/ 288608 w 610552"/>
                <a:gd name="connsiteY29" fmla="*/ 419134 h 688441"/>
                <a:gd name="connsiteX30" fmla="*/ 292418 w 610552"/>
                <a:gd name="connsiteY30" fmla="*/ 421030 h 688441"/>
                <a:gd name="connsiteX31" fmla="*/ 301943 w 610552"/>
                <a:gd name="connsiteY31" fmla="*/ 424823 h 688441"/>
                <a:gd name="connsiteX32" fmla="*/ 335280 w 610552"/>
                <a:gd name="connsiteY32" fmla="*/ 432410 h 688441"/>
                <a:gd name="connsiteX33" fmla="*/ 565785 w 610552"/>
                <a:gd name="connsiteY33" fmla="*/ 568960 h 688441"/>
                <a:gd name="connsiteX34" fmla="*/ 588645 w 610552"/>
                <a:gd name="connsiteY34" fmla="*/ 583184 h 688441"/>
                <a:gd name="connsiteX35" fmla="*/ 606743 w 610552"/>
                <a:gd name="connsiteY35" fmla="*/ 571805 h 688441"/>
                <a:gd name="connsiteX36" fmla="*/ 610553 w 610552"/>
                <a:gd name="connsiteY36" fmla="*/ 554736 h 688441"/>
                <a:gd name="connsiteX37" fmla="*/ 610553 w 610552"/>
                <a:gd name="connsiteY37" fmla="*/ 28448 h 688441"/>
                <a:gd name="connsiteX38" fmla="*/ 600075 w 610552"/>
                <a:gd name="connsiteY38" fmla="*/ 3793 h 688441"/>
                <a:gd name="connsiteX39" fmla="*/ 57150 w 610552"/>
                <a:gd name="connsiteY39" fmla="*/ 348014 h 688441"/>
                <a:gd name="connsiteX40" fmla="*/ 57150 w 610552"/>
                <a:gd name="connsiteY40" fmla="*/ 348014 h 688441"/>
                <a:gd name="connsiteX41" fmla="*/ 44768 w 610552"/>
                <a:gd name="connsiteY41" fmla="*/ 353703 h 688441"/>
                <a:gd name="connsiteX42" fmla="*/ 33338 w 610552"/>
                <a:gd name="connsiteY42" fmla="*/ 348962 h 688441"/>
                <a:gd name="connsiteX43" fmla="*/ 32385 w 610552"/>
                <a:gd name="connsiteY43" fmla="*/ 348014 h 688441"/>
                <a:gd name="connsiteX44" fmla="*/ 32385 w 610552"/>
                <a:gd name="connsiteY44" fmla="*/ 238963 h 688441"/>
                <a:gd name="connsiteX45" fmla="*/ 33338 w 610552"/>
                <a:gd name="connsiteY45" fmla="*/ 238015 h 688441"/>
                <a:gd name="connsiteX46" fmla="*/ 44768 w 610552"/>
                <a:gd name="connsiteY46" fmla="*/ 233274 h 688441"/>
                <a:gd name="connsiteX47" fmla="*/ 56198 w 610552"/>
                <a:gd name="connsiteY47" fmla="*/ 238015 h 688441"/>
                <a:gd name="connsiteX48" fmla="*/ 57150 w 610552"/>
                <a:gd name="connsiteY48" fmla="*/ 238963 h 688441"/>
                <a:gd name="connsiteX49" fmla="*/ 57150 w 610552"/>
                <a:gd name="connsiteY49" fmla="*/ 348014 h 688441"/>
                <a:gd name="connsiteX50" fmla="*/ 262890 w 610552"/>
                <a:gd name="connsiteY50" fmla="*/ 647666 h 688441"/>
                <a:gd name="connsiteX51" fmla="*/ 261938 w 610552"/>
                <a:gd name="connsiteY51" fmla="*/ 655252 h 688441"/>
                <a:gd name="connsiteX52" fmla="*/ 254318 w 610552"/>
                <a:gd name="connsiteY52" fmla="*/ 658097 h 688441"/>
                <a:gd name="connsiteX53" fmla="*/ 200978 w 610552"/>
                <a:gd name="connsiteY53" fmla="*/ 658097 h 688441"/>
                <a:gd name="connsiteX54" fmla="*/ 179070 w 610552"/>
                <a:gd name="connsiteY54" fmla="*/ 641028 h 688441"/>
                <a:gd name="connsiteX55" fmla="*/ 130493 w 610552"/>
                <a:gd name="connsiteY55" fmla="*/ 439996 h 688441"/>
                <a:gd name="connsiteX56" fmla="*/ 210503 w 610552"/>
                <a:gd name="connsiteY56" fmla="*/ 439996 h 688441"/>
                <a:gd name="connsiteX57" fmla="*/ 262890 w 610552"/>
                <a:gd name="connsiteY57" fmla="*/ 647666 h 688441"/>
                <a:gd name="connsiteX58" fmla="*/ 260985 w 610552"/>
                <a:gd name="connsiteY58" fmla="*/ 173533 h 688441"/>
                <a:gd name="connsiteX59" fmla="*/ 260985 w 610552"/>
                <a:gd name="connsiteY59" fmla="*/ 410599 h 688441"/>
                <a:gd name="connsiteX60" fmla="*/ 87630 w 610552"/>
                <a:gd name="connsiteY60" fmla="*/ 410599 h 688441"/>
                <a:gd name="connsiteX61" fmla="*/ 87630 w 610552"/>
                <a:gd name="connsiteY61" fmla="*/ 173533 h 688441"/>
                <a:gd name="connsiteX62" fmla="*/ 580073 w 610552"/>
                <a:gd name="connsiteY62" fmla="*/ 539564 h 688441"/>
                <a:gd name="connsiteX63" fmla="*/ 572453 w 610552"/>
                <a:gd name="connsiteY63" fmla="*/ 531978 h 688441"/>
                <a:gd name="connsiteX64" fmla="*/ 343853 w 610552"/>
                <a:gd name="connsiteY64" fmla="*/ 403962 h 688441"/>
                <a:gd name="connsiteX65" fmla="*/ 307658 w 610552"/>
                <a:gd name="connsiteY65" fmla="*/ 395427 h 688441"/>
                <a:gd name="connsiteX66" fmla="*/ 290513 w 610552"/>
                <a:gd name="connsiteY66" fmla="*/ 375514 h 688441"/>
                <a:gd name="connsiteX67" fmla="*/ 290513 w 610552"/>
                <a:gd name="connsiteY67" fmla="*/ 208619 h 688441"/>
                <a:gd name="connsiteX68" fmla="*/ 307658 w 610552"/>
                <a:gd name="connsiteY68" fmla="*/ 188705 h 688441"/>
                <a:gd name="connsiteX69" fmla="*/ 343853 w 610552"/>
                <a:gd name="connsiteY69" fmla="*/ 180171 h 688441"/>
                <a:gd name="connsiteX70" fmla="*/ 572453 w 610552"/>
                <a:gd name="connsiteY70" fmla="*/ 52155 h 688441"/>
                <a:gd name="connsiteX71" fmla="*/ 580073 w 610552"/>
                <a:gd name="connsiteY71" fmla="*/ 44569 h 688441"/>
                <a:gd name="connsiteX72" fmla="*/ 580073 w 610552"/>
                <a:gd name="connsiteY72" fmla="*/ 539564 h 688441"/>
                <a:gd name="connsiteX73" fmla="*/ 580073 w 610552"/>
                <a:gd name="connsiteY73" fmla="*/ 539564 h 688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610552" h="688441">
                  <a:moveTo>
                    <a:pt x="600075" y="3793"/>
                  </a:moveTo>
                  <a:cubicBezTo>
                    <a:pt x="594360" y="0"/>
                    <a:pt x="589598" y="0"/>
                    <a:pt x="588645" y="0"/>
                  </a:cubicBezTo>
                  <a:cubicBezTo>
                    <a:pt x="581025" y="0"/>
                    <a:pt x="572453" y="4741"/>
                    <a:pt x="565785" y="14224"/>
                  </a:cubicBezTo>
                  <a:cubicBezTo>
                    <a:pt x="562928" y="18017"/>
                    <a:pt x="497205" y="99568"/>
                    <a:pt x="334328" y="149826"/>
                  </a:cubicBezTo>
                  <a:cubicBezTo>
                    <a:pt x="318135" y="154567"/>
                    <a:pt x="300990" y="157412"/>
                    <a:pt x="300990" y="157412"/>
                  </a:cubicBezTo>
                  <a:cubicBezTo>
                    <a:pt x="297180" y="158361"/>
                    <a:pt x="293370" y="159309"/>
                    <a:pt x="291465" y="161205"/>
                  </a:cubicBezTo>
                  <a:lnTo>
                    <a:pt x="287655" y="163102"/>
                  </a:lnTo>
                  <a:lnTo>
                    <a:pt x="285750" y="159309"/>
                  </a:lnTo>
                  <a:cubicBezTo>
                    <a:pt x="279083" y="148878"/>
                    <a:pt x="268605" y="142240"/>
                    <a:pt x="256223" y="142240"/>
                  </a:cubicBezTo>
                  <a:lnTo>
                    <a:pt x="92393" y="142240"/>
                  </a:lnTo>
                  <a:cubicBezTo>
                    <a:pt x="73343" y="142240"/>
                    <a:pt x="57150" y="157412"/>
                    <a:pt x="57150" y="177326"/>
                  </a:cubicBezTo>
                  <a:lnTo>
                    <a:pt x="57150" y="203877"/>
                  </a:lnTo>
                  <a:lnTo>
                    <a:pt x="51435" y="203877"/>
                  </a:lnTo>
                  <a:cubicBezTo>
                    <a:pt x="24765" y="199136"/>
                    <a:pt x="0" y="217153"/>
                    <a:pt x="0" y="240860"/>
                  </a:cubicBezTo>
                  <a:lnTo>
                    <a:pt x="0" y="348014"/>
                  </a:lnTo>
                  <a:cubicBezTo>
                    <a:pt x="0" y="368876"/>
                    <a:pt x="20003" y="384996"/>
                    <a:pt x="42863" y="384996"/>
                  </a:cubicBezTo>
                  <a:cubicBezTo>
                    <a:pt x="45720" y="384996"/>
                    <a:pt x="48578" y="384996"/>
                    <a:pt x="50483" y="384048"/>
                  </a:cubicBezTo>
                  <a:lnTo>
                    <a:pt x="56198" y="383100"/>
                  </a:lnTo>
                  <a:lnTo>
                    <a:pt x="56198" y="405858"/>
                  </a:lnTo>
                  <a:cubicBezTo>
                    <a:pt x="56198" y="424823"/>
                    <a:pt x="71438" y="440944"/>
                    <a:pt x="91440" y="440944"/>
                  </a:cubicBezTo>
                  <a:lnTo>
                    <a:pt x="100013" y="440944"/>
                  </a:lnTo>
                  <a:lnTo>
                    <a:pt x="150495" y="648614"/>
                  </a:lnTo>
                  <a:cubicBezTo>
                    <a:pt x="156210" y="671373"/>
                    <a:pt x="178118" y="688442"/>
                    <a:pt x="201930" y="688442"/>
                  </a:cubicBezTo>
                  <a:lnTo>
                    <a:pt x="255270" y="688442"/>
                  </a:lnTo>
                  <a:cubicBezTo>
                    <a:pt x="267653" y="688442"/>
                    <a:pt x="278130" y="682752"/>
                    <a:pt x="285750" y="674218"/>
                  </a:cubicBezTo>
                  <a:cubicBezTo>
                    <a:pt x="293370" y="665683"/>
                    <a:pt x="295275" y="653356"/>
                    <a:pt x="292418" y="641028"/>
                  </a:cubicBezTo>
                  <a:lnTo>
                    <a:pt x="243840" y="439996"/>
                  </a:lnTo>
                  <a:lnTo>
                    <a:pt x="257175" y="439996"/>
                  </a:lnTo>
                  <a:cubicBezTo>
                    <a:pt x="269558" y="439996"/>
                    <a:pt x="280035" y="433358"/>
                    <a:pt x="286703" y="422927"/>
                  </a:cubicBezTo>
                  <a:lnTo>
                    <a:pt x="288608" y="419134"/>
                  </a:lnTo>
                  <a:lnTo>
                    <a:pt x="292418" y="421030"/>
                  </a:lnTo>
                  <a:cubicBezTo>
                    <a:pt x="296228" y="422927"/>
                    <a:pt x="299085" y="423875"/>
                    <a:pt x="301943" y="424823"/>
                  </a:cubicBezTo>
                  <a:cubicBezTo>
                    <a:pt x="301943" y="424823"/>
                    <a:pt x="319088" y="428617"/>
                    <a:pt x="335280" y="432410"/>
                  </a:cubicBezTo>
                  <a:cubicBezTo>
                    <a:pt x="499110" y="483616"/>
                    <a:pt x="564833" y="568012"/>
                    <a:pt x="565785" y="568960"/>
                  </a:cubicBezTo>
                  <a:cubicBezTo>
                    <a:pt x="573405" y="578443"/>
                    <a:pt x="581025" y="583184"/>
                    <a:pt x="588645" y="583184"/>
                  </a:cubicBezTo>
                  <a:cubicBezTo>
                    <a:pt x="596265" y="583184"/>
                    <a:pt x="602933" y="578443"/>
                    <a:pt x="606743" y="571805"/>
                  </a:cubicBezTo>
                  <a:cubicBezTo>
                    <a:pt x="608648" y="567063"/>
                    <a:pt x="610553" y="562322"/>
                    <a:pt x="610553" y="554736"/>
                  </a:cubicBezTo>
                  <a:lnTo>
                    <a:pt x="610553" y="28448"/>
                  </a:lnTo>
                  <a:cubicBezTo>
                    <a:pt x="610553" y="17069"/>
                    <a:pt x="606743" y="8534"/>
                    <a:pt x="600075" y="3793"/>
                  </a:cubicBezTo>
                  <a:close/>
                  <a:moveTo>
                    <a:pt x="57150" y="348014"/>
                  </a:moveTo>
                  <a:lnTo>
                    <a:pt x="57150" y="348014"/>
                  </a:lnTo>
                  <a:cubicBezTo>
                    <a:pt x="54293" y="351807"/>
                    <a:pt x="49530" y="353703"/>
                    <a:pt x="44768" y="353703"/>
                  </a:cubicBezTo>
                  <a:cubicBezTo>
                    <a:pt x="39053" y="353703"/>
                    <a:pt x="35243" y="350859"/>
                    <a:pt x="33338" y="348962"/>
                  </a:cubicBezTo>
                  <a:lnTo>
                    <a:pt x="32385" y="348014"/>
                  </a:lnTo>
                  <a:lnTo>
                    <a:pt x="32385" y="238963"/>
                  </a:lnTo>
                  <a:lnTo>
                    <a:pt x="33338" y="238015"/>
                  </a:lnTo>
                  <a:cubicBezTo>
                    <a:pt x="35243" y="235170"/>
                    <a:pt x="40005" y="233274"/>
                    <a:pt x="44768" y="233274"/>
                  </a:cubicBezTo>
                  <a:cubicBezTo>
                    <a:pt x="50483" y="233274"/>
                    <a:pt x="54293" y="236118"/>
                    <a:pt x="56198" y="238015"/>
                  </a:cubicBezTo>
                  <a:lnTo>
                    <a:pt x="57150" y="238963"/>
                  </a:lnTo>
                  <a:lnTo>
                    <a:pt x="57150" y="348014"/>
                  </a:lnTo>
                  <a:close/>
                  <a:moveTo>
                    <a:pt x="262890" y="647666"/>
                  </a:moveTo>
                  <a:cubicBezTo>
                    <a:pt x="262890" y="649563"/>
                    <a:pt x="263843" y="653356"/>
                    <a:pt x="261938" y="655252"/>
                  </a:cubicBezTo>
                  <a:cubicBezTo>
                    <a:pt x="260985" y="657149"/>
                    <a:pt x="258128" y="658097"/>
                    <a:pt x="254318" y="658097"/>
                  </a:cubicBezTo>
                  <a:lnTo>
                    <a:pt x="200978" y="658097"/>
                  </a:lnTo>
                  <a:cubicBezTo>
                    <a:pt x="192405" y="658097"/>
                    <a:pt x="180975" y="650511"/>
                    <a:pt x="179070" y="641028"/>
                  </a:cubicBezTo>
                  <a:lnTo>
                    <a:pt x="130493" y="439996"/>
                  </a:lnTo>
                  <a:lnTo>
                    <a:pt x="210503" y="439996"/>
                  </a:lnTo>
                  <a:lnTo>
                    <a:pt x="262890" y="647666"/>
                  </a:lnTo>
                  <a:close/>
                  <a:moveTo>
                    <a:pt x="260985" y="173533"/>
                  </a:moveTo>
                  <a:lnTo>
                    <a:pt x="260985" y="410599"/>
                  </a:lnTo>
                  <a:lnTo>
                    <a:pt x="87630" y="410599"/>
                  </a:lnTo>
                  <a:lnTo>
                    <a:pt x="87630" y="173533"/>
                  </a:lnTo>
                  <a:moveTo>
                    <a:pt x="580073" y="539564"/>
                  </a:moveTo>
                  <a:lnTo>
                    <a:pt x="572453" y="531978"/>
                  </a:lnTo>
                  <a:cubicBezTo>
                    <a:pt x="541020" y="500685"/>
                    <a:pt x="470535" y="443789"/>
                    <a:pt x="343853" y="403962"/>
                  </a:cubicBezTo>
                  <a:cubicBezTo>
                    <a:pt x="327660" y="399220"/>
                    <a:pt x="310515" y="396375"/>
                    <a:pt x="307658" y="395427"/>
                  </a:cubicBezTo>
                  <a:cubicBezTo>
                    <a:pt x="299085" y="393531"/>
                    <a:pt x="290513" y="384996"/>
                    <a:pt x="290513" y="375514"/>
                  </a:cubicBezTo>
                  <a:lnTo>
                    <a:pt x="290513" y="208619"/>
                  </a:lnTo>
                  <a:cubicBezTo>
                    <a:pt x="290513" y="200084"/>
                    <a:pt x="298133" y="189653"/>
                    <a:pt x="307658" y="188705"/>
                  </a:cubicBezTo>
                  <a:cubicBezTo>
                    <a:pt x="311468" y="187757"/>
                    <a:pt x="327660" y="183964"/>
                    <a:pt x="343853" y="180171"/>
                  </a:cubicBezTo>
                  <a:cubicBezTo>
                    <a:pt x="470535" y="141292"/>
                    <a:pt x="541973" y="83447"/>
                    <a:pt x="572453" y="52155"/>
                  </a:cubicBezTo>
                  <a:lnTo>
                    <a:pt x="580073" y="44569"/>
                  </a:lnTo>
                  <a:lnTo>
                    <a:pt x="580073" y="539564"/>
                  </a:lnTo>
                  <a:lnTo>
                    <a:pt x="580073" y="539564"/>
                  </a:lnTo>
                  <a:close/>
                </a:path>
              </a:pathLst>
            </a:custGeom>
            <a:grpFill/>
            <a:ln w="9525" cap="flat">
              <a:noFill/>
              <a:prstDash val="solid"/>
              <a:miter/>
            </a:ln>
          </p:spPr>
          <p:txBody>
            <a:bodyPr rtlCol="0" anchor="ctr"/>
            <a:lstStyle/>
            <a:p>
              <a:endParaRPr lang="de-DE"/>
            </a:p>
          </p:txBody>
        </p:sp>
      </p:grpSp>
      <p:grpSp>
        <p:nvGrpSpPr>
          <p:cNvPr id="23" name="Grafik 31">
            <a:extLst>
              <a:ext uri="{FF2B5EF4-FFF2-40B4-BE49-F238E27FC236}">
                <a16:creationId xmlns:a16="http://schemas.microsoft.com/office/drawing/2014/main" id="{3CD3F841-AEA1-B8CE-1854-5805D88CA6F3}"/>
              </a:ext>
            </a:extLst>
          </p:cNvPr>
          <p:cNvGrpSpPr/>
          <p:nvPr userDrawn="1"/>
        </p:nvGrpSpPr>
        <p:grpSpPr>
          <a:xfrm>
            <a:off x="6377886" y="1438885"/>
            <a:ext cx="666346" cy="600886"/>
            <a:chOff x="7023422" y="1909955"/>
            <a:chExt cx="887524" cy="800336"/>
          </a:xfrm>
          <a:gradFill>
            <a:gsLst>
              <a:gs pos="0">
                <a:schemeClr val="accent1"/>
              </a:gs>
              <a:gs pos="99000">
                <a:schemeClr val="accent2"/>
              </a:gs>
            </a:gsLst>
            <a:lin ang="0" scaled="0"/>
          </a:gradFill>
        </p:grpSpPr>
        <p:grpSp>
          <p:nvGrpSpPr>
            <p:cNvPr id="24" name="Grafik 31">
              <a:extLst>
                <a:ext uri="{FF2B5EF4-FFF2-40B4-BE49-F238E27FC236}">
                  <a16:creationId xmlns:a16="http://schemas.microsoft.com/office/drawing/2014/main" id="{DE12EC8E-92DA-C806-EE50-B3A22009A135}"/>
                </a:ext>
              </a:extLst>
            </p:cNvPr>
            <p:cNvGrpSpPr/>
            <p:nvPr/>
          </p:nvGrpSpPr>
          <p:grpSpPr>
            <a:xfrm>
              <a:off x="7023422" y="1909955"/>
              <a:ext cx="887524" cy="800336"/>
              <a:chOff x="7023422" y="1909955"/>
              <a:chExt cx="887524" cy="800336"/>
            </a:xfrm>
            <a:grpFill/>
          </p:grpSpPr>
          <p:sp>
            <p:nvSpPr>
              <p:cNvPr id="56" name="Freihandform 55">
                <a:extLst>
                  <a:ext uri="{FF2B5EF4-FFF2-40B4-BE49-F238E27FC236}">
                    <a16:creationId xmlns:a16="http://schemas.microsoft.com/office/drawing/2014/main" id="{9DB0A143-3B51-BD6F-952F-7052962B8036}"/>
                  </a:ext>
                </a:extLst>
              </p:cNvPr>
              <p:cNvSpPr/>
              <p:nvPr/>
            </p:nvSpPr>
            <p:spPr>
              <a:xfrm>
                <a:off x="7027463" y="1913991"/>
                <a:ext cx="879443" cy="793610"/>
              </a:xfrm>
              <a:custGeom>
                <a:avLst/>
                <a:gdLst>
                  <a:gd name="connsiteX0" fmla="*/ 864629 w 879443"/>
                  <a:gd name="connsiteY0" fmla="*/ 0 h 793610"/>
                  <a:gd name="connsiteX1" fmla="*/ 13468 w 879443"/>
                  <a:gd name="connsiteY1" fmla="*/ 0 h 793610"/>
                  <a:gd name="connsiteX2" fmla="*/ 0 w 879443"/>
                  <a:gd name="connsiteY2" fmla="*/ 13451 h 793610"/>
                  <a:gd name="connsiteX3" fmla="*/ 0 w 879443"/>
                  <a:gd name="connsiteY3" fmla="*/ 780160 h 793610"/>
                  <a:gd name="connsiteX4" fmla="*/ 13468 w 879443"/>
                  <a:gd name="connsiteY4" fmla="*/ 793611 h 793610"/>
                  <a:gd name="connsiteX5" fmla="*/ 865976 w 879443"/>
                  <a:gd name="connsiteY5" fmla="*/ 793611 h 793610"/>
                  <a:gd name="connsiteX6" fmla="*/ 879444 w 879443"/>
                  <a:gd name="connsiteY6" fmla="*/ 780160 h 793610"/>
                  <a:gd name="connsiteX7" fmla="*/ 879444 w 879443"/>
                  <a:gd name="connsiteY7" fmla="*/ 659101 h 793610"/>
                  <a:gd name="connsiteX8" fmla="*/ 879444 w 879443"/>
                  <a:gd name="connsiteY8" fmla="*/ 632199 h 793610"/>
                  <a:gd name="connsiteX9" fmla="*/ 879444 w 879443"/>
                  <a:gd name="connsiteY9" fmla="*/ 14796 h 793610"/>
                  <a:gd name="connsiteX10" fmla="*/ 864629 w 879443"/>
                  <a:gd name="connsiteY10" fmla="*/ 0 h 793610"/>
                  <a:gd name="connsiteX11" fmla="*/ 575073 w 879443"/>
                  <a:gd name="connsiteY11" fmla="*/ 28247 h 793610"/>
                  <a:gd name="connsiteX12" fmla="*/ 851161 w 879443"/>
                  <a:gd name="connsiteY12" fmla="*/ 28247 h 793610"/>
                  <a:gd name="connsiteX13" fmla="*/ 851161 w 879443"/>
                  <a:gd name="connsiteY13" fmla="*/ 111644 h 793610"/>
                  <a:gd name="connsiteX14" fmla="*/ 575073 w 879443"/>
                  <a:gd name="connsiteY14" fmla="*/ 111644 h 793610"/>
                  <a:gd name="connsiteX15" fmla="*/ 575073 w 879443"/>
                  <a:gd name="connsiteY15" fmla="*/ 28247 h 793610"/>
                  <a:gd name="connsiteX16" fmla="*/ 26935 w 879443"/>
                  <a:gd name="connsiteY16" fmla="*/ 28247 h 793610"/>
                  <a:gd name="connsiteX17" fmla="*/ 546790 w 879443"/>
                  <a:gd name="connsiteY17" fmla="*/ 28247 h 793610"/>
                  <a:gd name="connsiteX18" fmla="*/ 546790 w 879443"/>
                  <a:gd name="connsiteY18" fmla="*/ 111644 h 793610"/>
                  <a:gd name="connsiteX19" fmla="*/ 26935 w 879443"/>
                  <a:gd name="connsiteY19" fmla="*/ 111644 h 793610"/>
                  <a:gd name="connsiteX20" fmla="*/ 26935 w 879443"/>
                  <a:gd name="connsiteY20" fmla="*/ 28247 h 793610"/>
                  <a:gd name="connsiteX21" fmla="*/ 849815 w 879443"/>
                  <a:gd name="connsiteY21" fmla="*/ 766709 h 793610"/>
                  <a:gd name="connsiteX22" fmla="*/ 26935 w 879443"/>
                  <a:gd name="connsiteY22" fmla="*/ 766709 h 793610"/>
                  <a:gd name="connsiteX23" fmla="*/ 26935 w 879443"/>
                  <a:gd name="connsiteY23" fmla="*/ 139891 h 793610"/>
                  <a:gd name="connsiteX24" fmla="*/ 851161 w 879443"/>
                  <a:gd name="connsiteY24" fmla="*/ 139891 h 793610"/>
                  <a:gd name="connsiteX25" fmla="*/ 851161 w 879443"/>
                  <a:gd name="connsiteY25" fmla="*/ 630853 h 793610"/>
                  <a:gd name="connsiteX26" fmla="*/ 851161 w 879443"/>
                  <a:gd name="connsiteY26" fmla="*/ 659101 h 793610"/>
                  <a:gd name="connsiteX27" fmla="*/ 849815 w 879443"/>
                  <a:gd name="connsiteY27" fmla="*/ 766709 h 793610"/>
                  <a:gd name="connsiteX28" fmla="*/ 849815 w 879443"/>
                  <a:gd name="connsiteY28" fmla="*/ 766709 h 793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879443" h="793610">
                    <a:moveTo>
                      <a:pt x="864629" y="0"/>
                    </a:moveTo>
                    <a:lnTo>
                      <a:pt x="13468" y="0"/>
                    </a:lnTo>
                    <a:cubicBezTo>
                      <a:pt x="6734" y="0"/>
                      <a:pt x="0" y="6726"/>
                      <a:pt x="0" y="13451"/>
                    </a:cubicBezTo>
                    <a:lnTo>
                      <a:pt x="0" y="780160"/>
                    </a:lnTo>
                    <a:cubicBezTo>
                      <a:pt x="0" y="786885"/>
                      <a:pt x="6734" y="793611"/>
                      <a:pt x="13468" y="793611"/>
                    </a:cubicBezTo>
                    <a:lnTo>
                      <a:pt x="865976" y="793611"/>
                    </a:lnTo>
                    <a:cubicBezTo>
                      <a:pt x="872710" y="793611"/>
                      <a:pt x="879444" y="786885"/>
                      <a:pt x="879444" y="780160"/>
                    </a:cubicBezTo>
                    <a:lnTo>
                      <a:pt x="879444" y="659101"/>
                    </a:lnTo>
                    <a:lnTo>
                      <a:pt x="879444" y="632199"/>
                    </a:lnTo>
                    <a:lnTo>
                      <a:pt x="879444" y="14796"/>
                    </a:lnTo>
                    <a:cubicBezTo>
                      <a:pt x="878097" y="6726"/>
                      <a:pt x="872710" y="0"/>
                      <a:pt x="864629" y="0"/>
                    </a:cubicBezTo>
                    <a:close/>
                    <a:moveTo>
                      <a:pt x="575073" y="28247"/>
                    </a:moveTo>
                    <a:lnTo>
                      <a:pt x="851161" y="28247"/>
                    </a:lnTo>
                    <a:lnTo>
                      <a:pt x="851161" y="111644"/>
                    </a:lnTo>
                    <a:lnTo>
                      <a:pt x="575073" y="111644"/>
                    </a:lnTo>
                    <a:lnTo>
                      <a:pt x="575073" y="28247"/>
                    </a:lnTo>
                    <a:close/>
                    <a:moveTo>
                      <a:pt x="26935" y="28247"/>
                    </a:moveTo>
                    <a:lnTo>
                      <a:pt x="546790" y="28247"/>
                    </a:lnTo>
                    <a:lnTo>
                      <a:pt x="546790" y="111644"/>
                    </a:lnTo>
                    <a:lnTo>
                      <a:pt x="26935" y="111644"/>
                    </a:lnTo>
                    <a:lnTo>
                      <a:pt x="26935" y="28247"/>
                    </a:lnTo>
                    <a:close/>
                    <a:moveTo>
                      <a:pt x="849815" y="766709"/>
                    </a:moveTo>
                    <a:lnTo>
                      <a:pt x="26935" y="766709"/>
                    </a:lnTo>
                    <a:lnTo>
                      <a:pt x="26935" y="139891"/>
                    </a:lnTo>
                    <a:lnTo>
                      <a:pt x="851161" y="139891"/>
                    </a:lnTo>
                    <a:lnTo>
                      <a:pt x="851161" y="630853"/>
                    </a:lnTo>
                    <a:lnTo>
                      <a:pt x="851161" y="659101"/>
                    </a:lnTo>
                    <a:lnTo>
                      <a:pt x="849815" y="766709"/>
                    </a:lnTo>
                    <a:lnTo>
                      <a:pt x="849815" y="766709"/>
                    </a:lnTo>
                    <a:close/>
                  </a:path>
                </a:pathLst>
              </a:custGeom>
              <a:grpFill/>
              <a:ln w="13335" cap="flat">
                <a:noFill/>
                <a:prstDash val="solid"/>
                <a:miter/>
              </a:ln>
            </p:spPr>
            <p:txBody>
              <a:bodyPr rtlCol="0" anchor="ctr"/>
              <a:lstStyle/>
              <a:p>
                <a:endParaRPr lang="de-DE"/>
              </a:p>
            </p:txBody>
          </p:sp>
          <p:sp>
            <p:nvSpPr>
              <p:cNvPr id="57" name="Freihandform 56">
                <a:extLst>
                  <a:ext uri="{FF2B5EF4-FFF2-40B4-BE49-F238E27FC236}">
                    <a16:creationId xmlns:a16="http://schemas.microsoft.com/office/drawing/2014/main" id="{532C1538-84BD-6AAB-0353-A8F409170246}"/>
                  </a:ext>
                </a:extLst>
              </p:cNvPr>
              <p:cNvSpPr/>
              <p:nvPr/>
            </p:nvSpPr>
            <p:spPr>
              <a:xfrm>
                <a:off x="7023422" y="1909955"/>
                <a:ext cx="887524" cy="800336"/>
              </a:xfrm>
              <a:custGeom>
                <a:avLst/>
                <a:gdLst>
                  <a:gd name="connsiteX0" fmla="*/ 868669 w 887524"/>
                  <a:gd name="connsiteY0" fmla="*/ 800336 h 800336"/>
                  <a:gd name="connsiteX1" fmla="*/ 17508 w 887524"/>
                  <a:gd name="connsiteY1" fmla="*/ 800336 h 800336"/>
                  <a:gd name="connsiteX2" fmla="*/ 0 w 887524"/>
                  <a:gd name="connsiteY2" fmla="*/ 782850 h 800336"/>
                  <a:gd name="connsiteX3" fmla="*/ 0 w 887524"/>
                  <a:gd name="connsiteY3" fmla="*/ 17486 h 800336"/>
                  <a:gd name="connsiteX4" fmla="*/ 17508 w 887524"/>
                  <a:gd name="connsiteY4" fmla="*/ 0 h 800336"/>
                  <a:gd name="connsiteX5" fmla="*/ 870016 w 887524"/>
                  <a:gd name="connsiteY5" fmla="*/ 0 h 800336"/>
                  <a:gd name="connsiteX6" fmla="*/ 887524 w 887524"/>
                  <a:gd name="connsiteY6" fmla="*/ 17486 h 800336"/>
                  <a:gd name="connsiteX7" fmla="*/ 887524 w 887524"/>
                  <a:gd name="connsiteY7" fmla="*/ 784195 h 800336"/>
                  <a:gd name="connsiteX8" fmla="*/ 868669 w 887524"/>
                  <a:gd name="connsiteY8" fmla="*/ 800336 h 800336"/>
                  <a:gd name="connsiteX9" fmla="*/ 17508 w 887524"/>
                  <a:gd name="connsiteY9" fmla="*/ 6726 h 800336"/>
                  <a:gd name="connsiteX10" fmla="*/ 6734 w 887524"/>
                  <a:gd name="connsiteY10" fmla="*/ 17486 h 800336"/>
                  <a:gd name="connsiteX11" fmla="*/ 6734 w 887524"/>
                  <a:gd name="connsiteY11" fmla="*/ 784195 h 800336"/>
                  <a:gd name="connsiteX12" fmla="*/ 17508 w 887524"/>
                  <a:gd name="connsiteY12" fmla="*/ 794956 h 800336"/>
                  <a:gd name="connsiteX13" fmla="*/ 870016 w 887524"/>
                  <a:gd name="connsiteY13" fmla="*/ 794956 h 800336"/>
                  <a:gd name="connsiteX14" fmla="*/ 880790 w 887524"/>
                  <a:gd name="connsiteY14" fmla="*/ 784195 h 800336"/>
                  <a:gd name="connsiteX15" fmla="*/ 880790 w 887524"/>
                  <a:gd name="connsiteY15" fmla="*/ 18831 h 800336"/>
                  <a:gd name="connsiteX16" fmla="*/ 870016 w 887524"/>
                  <a:gd name="connsiteY16" fmla="*/ 8071 h 800336"/>
                  <a:gd name="connsiteX17" fmla="*/ 17508 w 887524"/>
                  <a:gd name="connsiteY17" fmla="*/ 8071 h 800336"/>
                  <a:gd name="connsiteX18" fmla="*/ 859242 w 887524"/>
                  <a:gd name="connsiteY18" fmla="*/ 773434 h 800336"/>
                  <a:gd name="connsiteX19" fmla="*/ 28282 w 887524"/>
                  <a:gd name="connsiteY19" fmla="*/ 773434 h 800336"/>
                  <a:gd name="connsiteX20" fmla="*/ 28282 w 887524"/>
                  <a:gd name="connsiteY20" fmla="*/ 141236 h 800336"/>
                  <a:gd name="connsiteX21" fmla="*/ 859242 w 887524"/>
                  <a:gd name="connsiteY21" fmla="*/ 141236 h 800336"/>
                  <a:gd name="connsiteX22" fmla="*/ 859242 w 887524"/>
                  <a:gd name="connsiteY22" fmla="*/ 773434 h 800336"/>
                  <a:gd name="connsiteX23" fmla="*/ 35016 w 887524"/>
                  <a:gd name="connsiteY23" fmla="*/ 766709 h 800336"/>
                  <a:gd name="connsiteX24" fmla="*/ 852508 w 887524"/>
                  <a:gd name="connsiteY24" fmla="*/ 766709 h 800336"/>
                  <a:gd name="connsiteX25" fmla="*/ 852508 w 887524"/>
                  <a:gd name="connsiteY25" fmla="*/ 147961 h 800336"/>
                  <a:gd name="connsiteX26" fmla="*/ 35016 w 887524"/>
                  <a:gd name="connsiteY26" fmla="*/ 147961 h 800336"/>
                  <a:gd name="connsiteX27" fmla="*/ 35016 w 887524"/>
                  <a:gd name="connsiteY27" fmla="*/ 766709 h 800336"/>
                  <a:gd name="connsiteX28" fmla="*/ 859242 w 887524"/>
                  <a:gd name="connsiteY28" fmla="*/ 119714 h 800336"/>
                  <a:gd name="connsiteX29" fmla="*/ 576419 w 887524"/>
                  <a:gd name="connsiteY29" fmla="*/ 119714 h 800336"/>
                  <a:gd name="connsiteX30" fmla="*/ 576419 w 887524"/>
                  <a:gd name="connsiteY30" fmla="*/ 28247 h 800336"/>
                  <a:gd name="connsiteX31" fmla="*/ 859242 w 887524"/>
                  <a:gd name="connsiteY31" fmla="*/ 28247 h 800336"/>
                  <a:gd name="connsiteX32" fmla="*/ 859242 w 887524"/>
                  <a:gd name="connsiteY32" fmla="*/ 119714 h 800336"/>
                  <a:gd name="connsiteX33" fmla="*/ 581807 w 887524"/>
                  <a:gd name="connsiteY33" fmla="*/ 112989 h 800336"/>
                  <a:gd name="connsiteX34" fmla="*/ 851161 w 887524"/>
                  <a:gd name="connsiteY34" fmla="*/ 112989 h 800336"/>
                  <a:gd name="connsiteX35" fmla="*/ 851161 w 887524"/>
                  <a:gd name="connsiteY35" fmla="*/ 34973 h 800336"/>
                  <a:gd name="connsiteX36" fmla="*/ 581807 w 887524"/>
                  <a:gd name="connsiteY36" fmla="*/ 34973 h 800336"/>
                  <a:gd name="connsiteX37" fmla="*/ 581807 w 887524"/>
                  <a:gd name="connsiteY37" fmla="*/ 112989 h 800336"/>
                  <a:gd name="connsiteX38" fmla="*/ 553524 w 887524"/>
                  <a:gd name="connsiteY38" fmla="*/ 119714 h 800336"/>
                  <a:gd name="connsiteX39" fmla="*/ 28282 w 887524"/>
                  <a:gd name="connsiteY39" fmla="*/ 119714 h 800336"/>
                  <a:gd name="connsiteX40" fmla="*/ 28282 w 887524"/>
                  <a:gd name="connsiteY40" fmla="*/ 28247 h 800336"/>
                  <a:gd name="connsiteX41" fmla="*/ 554871 w 887524"/>
                  <a:gd name="connsiteY41" fmla="*/ 28247 h 800336"/>
                  <a:gd name="connsiteX42" fmla="*/ 554871 w 887524"/>
                  <a:gd name="connsiteY42" fmla="*/ 119714 h 800336"/>
                  <a:gd name="connsiteX43" fmla="*/ 35016 w 887524"/>
                  <a:gd name="connsiteY43" fmla="*/ 112989 h 800336"/>
                  <a:gd name="connsiteX44" fmla="*/ 548137 w 887524"/>
                  <a:gd name="connsiteY44" fmla="*/ 112989 h 800336"/>
                  <a:gd name="connsiteX45" fmla="*/ 548137 w 887524"/>
                  <a:gd name="connsiteY45" fmla="*/ 34973 h 800336"/>
                  <a:gd name="connsiteX46" fmla="*/ 35016 w 887524"/>
                  <a:gd name="connsiteY46" fmla="*/ 34973 h 800336"/>
                  <a:gd name="connsiteX47" fmla="*/ 35016 w 887524"/>
                  <a:gd name="connsiteY47" fmla="*/ 112989 h 800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887524" h="800336">
                    <a:moveTo>
                      <a:pt x="868669" y="800336"/>
                    </a:moveTo>
                    <a:lnTo>
                      <a:pt x="17508" y="800336"/>
                    </a:lnTo>
                    <a:cubicBezTo>
                      <a:pt x="8081" y="800336"/>
                      <a:pt x="0" y="792266"/>
                      <a:pt x="0" y="782850"/>
                    </a:cubicBezTo>
                    <a:lnTo>
                      <a:pt x="0" y="17486"/>
                    </a:lnTo>
                    <a:cubicBezTo>
                      <a:pt x="0" y="8071"/>
                      <a:pt x="8081" y="0"/>
                      <a:pt x="17508" y="0"/>
                    </a:cubicBezTo>
                    <a:lnTo>
                      <a:pt x="870016" y="0"/>
                    </a:lnTo>
                    <a:cubicBezTo>
                      <a:pt x="879444" y="0"/>
                      <a:pt x="887524" y="8071"/>
                      <a:pt x="887524" y="17486"/>
                    </a:cubicBezTo>
                    <a:lnTo>
                      <a:pt x="887524" y="784195"/>
                    </a:lnTo>
                    <a:cubicBezTo>
                      <a:pt x="886178" y="793611"/>
                      <a:pt x="878097" y="800336"/>
                      <a:pt x="868669" y="800336"/>
                    </a:cubicBezTo>
                    <a:close/>
                    <a:moveTo>
                      <a:pt x="17508" y="6726"/>
                    </a:moveTo>
                    <a:cubicBezTo>
                      <a:pt x="10774" y="6726"/>
                      <a:pt x="6734" y="12106"/>
                      <a:pt x="6734" y="17486"/>
                    </a:cubicBezTo>
                    <a:lnTo>
                      <a:pt x="6734" y="784195"/>
                    </a:lnTo>
                    <a:cubicBezTo>
                      <a:pt x="6734" y="789576"/>
                      <a:pt x="12121" y="794956"/>
                      <a:pt x="17508" y="794956"/>
                    </a:cubicBezTo>
                    <a:lnTo>
                      <a:pt x="870016" y="794956"/>
                    </a:lnTo>
                    <a:cubicBezTo>
                      <a:pt x="875403" y="794956"/>
                      <a:pt x="880790" y="789576"/>
                      <a:pt x="880790" y="784195"/>
                    </a:cubicBezTo>
                    <a:lnTo>
                      <a:pt x="880790" y="18831"/>
                    </a:lnTo>
                    <a:cubicBezTo>
                      <a:pt x="880790" y="12106"/>
                      <a:pt x="876750" y="8071"/>
                      <a:pt x="870016" y="8071"/>
                    </a:cubicBezTo>
                    <a:lnTo>
                      <a:pt x="17508" y="8071"/>
                    </a:lnTo>
                    <a:close/>
                    <a:moveTo>
                      <a:pt x="859242" y="773434"/>
                    </a:moveTo>
                    <a:lnTo>
                      <a:pt x="28282" y="773434"/>
                    </a:lnTo>
                    <a:lnTo>
                      <a:pt x="28282" y="141236"/>
                    </a:lnTo>
                    <a:lnTo>
                      <a:pt x="859242" y="141236"/>
                    </a:lnTo>
                    <a:lnTo>
                      <a:pt x="859242" y="773434"/>
                    </a:lnTo>
                    <a:close/>
                    <a:moveTo>
                      <a:pt x="35016" y="766709"/>
                    </a:moveTo>
                    <a:lnTo>
                      <a:pt x="852508" y="766709"/>
                    </a:lnTo>
                    <a:lnTo>
                      <a:pt x="852508" y="147961"/>
                    </a:lnTo>
                    <a:lnTo>
                      <a:pt x="35016" y="147961"/>
                    </a:lnTo>
                    <a:lnTo>
                      <a:pt x="35016" y="766709"/>
                    </a:lnTo>
                    <a:close/>
                    <a:moveTo>
                      <a:pt x="859242" y="119714"/>
                    </a:moveTo>
                    <a:lnTo>
                      <a:pt x="576419" y="119714"/>
                    </a:lnTo>
                    <a:lnTo>
                      <a:pt x="576419" y="28247"/>
                    </a:lnTo>
                    <a:lnTo>
                      <a:pt x="859242" y="28247"/>
                    </a:lnTo>
                    <a:lnTo>
                      <a:pt x="859242" y="119714"/>
                    </a:lnTo>
                    <a:close/>
                    <a:moveTo>
                      <a:pt x="581807" y="112989"/>
                    </a:moveTo>
                    <a:lnTo>
                      <a:pt x="851161" y="112989"/>
                    </a:lnTo>
                    <a:lnTo>
                      <a:pt x="851161" y="34973"/>
                    </a:lnTo>
                    <a:lnTo>
                      <a:pt x="581807" y="34973"/>
                    </a:lnTo>
                    <a:lnTo>
                      <a:pt x="581807" y="112989"/>
                    </a:lnTo>
                    <a:close/>
                    <a:moveTo>
                      <a:pt x="553524" y="119714"/>
                    </a:moveTo>
                    <a:lnTo>
                      <a:pt x="28282" y="119714"/>
                    </a:lnTo>
                    <a:lnTo>
                      <a:pt x="28282" y="28247"/>
                    </a:lnTo>
                    <a:lnTo>
                      <a:pt x="554871" y="28247"/>
                    </a:lnTo>
                    <a:lnTo>
                      <a:pt x="554871" y="119714"/>
                    </a:lnTo>
                    <a:close/>
                    <a:moveTo>
                      <a:pt x="35016" y="112989"/>
                    </a:moveTo>
                    <a:lnTo>
                      <a:pt x="548137" y="112989"/>
                    </a:lnTo>
                    <a:lnTo>
                      <a:pt x="548137" y="34973"/>
                    </a:lnTo>
                    <a:lnTo>
                      <a:pt x="35016" y="34973"/>
                    </a:lnTo>
                    <a:lnTo>
                      <a:pt x="35016" y="112989"/>
                    </a:lnTo>
                    <a:close/>
                  </a:path>
                </a:pathLst>
              </a:custGeom>
              <a:grpFill/>
              <a:ln w="13335" cap="flat">
                <a:noFill/>
                <a:prstDash val="solid"/>
                <a:miter/>
              </a:ln>
            </p:spPr>
            <p:txBody>
              <a:bodyPr rtlCol="0" anchor="ctr"/>
              <a:lstStyle/>
              <a:p>
                <a:endParaRPr lang="de-DE"/>
              </a:p>
            </p:txBody>
          </p:sp>
        </p:grpSp>
        <p:grpSp>
          <p:nvGrpSpPr>
            <p:cNvPr id="26" name="Grafik 31">
              <a:extLst>
                <a:ext uri="{FF2B5EF4-FFF2-40B4-BE49-F238E27FC236}">
                  <a16:creationId xmlns:a16="http://schemas.microsoft.com/office/drawing/2014/main" id="{B7F9DA27-B169-8F5A-60F3-E55EFECCA181}"/>
                </a:ext>
              </a:extLst>
            </p:cNvPr>
            <p:cNvGrpSpPr/>
            <p:nvPr/>
          </p:nvGrpSpPr>
          <p:grpSpPr>
            <a:xfrm>
              <a:off x="7723745" y="1966450"/>
              <a:ext cx="35016" cy="34972"/>
              <a:chOff x="7723745" y="1966450"/>
              <a:chExt cx="35016" cy="34972"/>
            </a:xfrm>
            <a:grpFill/>
          </p:grpSpPr>
          <p:sp>
            <p:nvSpPr>
              <p:cNvPr id="54" name="Freihandform 53">
                <a:extLst>
                  <a:ext uri="{FF2B5EF4-FFF2-40B4-BE49-F238E27FC236}">
                    <a16:creationId xmlns:a16="http://schemas.microsoft.com/office/drawing/2014/main" id="{14525F6B-2F95-52D4-4AFB-9962D6DEE034}"/>
                  </a:ext>
                </a:extLst>
              </p:cNvPr>
              <p:cNvSpPr/>
              <p:nvPr/>
            </p:nvSpPr>
            <p:spPr>
              <a:xfrm>
                <a:off x="7726439" y="1969140"/>
                <a:ext cx="29629" cy="29592"/>
              </a:xfrm>
              <a:custGeom>
                <a:avLst/>
                <a:gdLst>
                  <a:gd name="connsiteX0" fmla="*/ 29629 w 29629"/>
                  <a:gd name="connsiteY0" fmla="*/ 14796 h 29592"/>
                  <a:gd name="connsiteX1" fmla="*/ 14815 w 29629"/>
                  <a:gd name="connsiteY1" fmla="*/ 29592 h 29592"/>
                  <a:gd name="connsiteX2" fmla="*/ 0 w 29629"/>
                  <a:gd name="connsiteY2" fmla="*/ 14796 h 29592"/>
                  <a:gd name="connsiteX3" fmla="*/ 14815 w 29629"/>
                  <a:gd name="connsiteY3" fmla="*/ 0 h 29592"/>
                  <a:gd name="connsiteX4" fmla="*/ 29629 w 29629"/>
                  <a:gd name="connsiteY4" fmla="*/ 14796 h 29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629" h="29592">
                    <a:moveTo>
                      <a:pt x="29629" y="14796"/>
                    </a:moveTo>
                    <a:cubicBezTo>
                      <a:pt x="29629" y="22968"/>
                      <a:pt x="22996" y="29592"/>
                      <a:pt x="14815" y="29592"/>
                    </a:cubicBezTo>
                    <a:cubicBezTo>
                      <a:pt x="6633" y="29592"/>
                      <a:pt x="0" y="22968"/>
                      <a:pt x="0" y="14796"/>
                    </a:cubicBezTo>
                    <a:cubicBezTo>
                      <a:pt x="0" y="6624"/>
                      <a:pt x="6633" y="0"/>
                      <a:pt x="14815" y="0"/>
                    </a:cubicBezTo>
                    <a:cubicBezTo>
                      <a:pt x="22996" y="0"/>
                      <a:pt x="29629" y="6624"/>
                      <a:pt x="29629" y="14796"/>
                    </a:cubicBezTo>
                    <a:close/>
                  </a:path>
                </a:pathLst>
              </a:custGeom>
              <a:grpFill/>
              <a:ln w="13335" cap="flat">
                <a:noFill/>
                <a:prstDash val="solid"/>
                <a:miter/>
              </a:ln>
            </p:spPr>
            <p:txBody>
              <a:bodyPr rtlCol="0" anchor="ctr"/>
              <a:lstStyle/>
              <a:p>
                <a:endParaRPr lang="de-DE"/>
              </a:p>
            </p:txBody>
          </p:sp>
          <p:sp>
            <p:nvSpPr>
              <p:cNvPr id="55" name="Freihandform 54">
                <a:extLst>
                  <a:ext uri="{FF2B5EF4-FFF2-40B4-BE49-F238E27FC236}">
                    <a16:creationId xmlns:a16="http://schemas.microsoft.com/office/drawing/2014/main" id="{ECC5C534-25BC-C09E-7237-07086FCBB20F}"/>
                  </a:ext>
                </a:extLst>
              </p:cNvPr>
              <p:cNvSpPr/>
              <p:nvPr/>
            </p:nvSpPr>
            <p:spPr>
              <a:xfrm>
                <a:off x="7723745" y="1966450"/>
                <a:ext cx="35016" cy="34972"/>
              </a:xfrm>
              <a:custGeom>
                <a:avLst/>
                <a:gdLst>
                  <a:gd name="connsiteX0" fmla="*/ 17508 w 35016"/>
                  <a:gd name="connsiteY0" fmla="*/ 34973 h 34972"/>
                  <a:gd name="connsiteX1" fmla="*/ 0 w 35016"/>
                  <a:gd name="connsiteY1" fmla="*/ 17486 h 34972"/>
                  <a:gd name="connsiteX2" fmla="*/ 17508 w 35016"/>
                  <a:gd name="connsiteY2" fmla="*/ 0 h 34972"/>
                  <a:gd name="connsiteX3" fmla="*/ 35016 w 35016"/>
                  <a:gd name="connsiteY3" fmla="*/ 17486 h 34972"/>
                  <a:gd name="connsiteX4" fmla="*/ 17508 w 35016"/>
                  <a:gd name="connsiteY4" fmla="*/ 34973 h 34972"/>
                  <a:gd name="connsiteX5" fmla="*/ 17508 w 35016"/>
                  <a:gd name="connsiteY5" fmla="*/ 6726 h 34972"/>
                  <a:gd name="connsiteX6" fmla="*/ 6734 w 35016"/>
                  <a:gd name="connsiteY6" fmla="*/ 17486 h 34972"/>
                  <a:gd name="connsiteX7" fmla="*/ 17508 w 35016"/>
                  <a:gd name="connsiteY7" fmla="*/ 28247 h 34972"/>
                  <a:gd name="connsiteX8" fmla="*/ 28282 w 35016"/>
                  <a:gd name="connsiteY8" fmla="*/ 17486 h 34972"/>
                  <a:gd name="connsiteX9" fmla="*/ 17508 w 35016"/>
                  <a:gd name="connsiteY9" fmla="*/ 6726 h 349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016" h="34972">
                    <a:moveTo>
                      <a:pt x="17508" y="34973"/>
                    </a:moveTo>
                    <a:cubicBezTo>
                      <a:pt x="8081" y="34973"/>
                      <a:pt x="0" y="26902"/>
                      <a:pt x="0" y="17486"/>
                    </a:cubicBezTo>
                    <a:cubicBezTo>
                      <a:pt x="0" y="8071"/>
                      <a:pt x="8081" y="0"/>
                      <a:pt x="17508" y="0"/>
                    </a:cubicBezTo>
                    <a:cubicBezTo>
                      <a:pt x="26935" y="0"/>
                      <a:pt x="35016" y="8071"/>
                      <a:pt x="35016" y="17486"/>
                    </a:cubicBezTo>
                    <a:cubicBezTo>
                      <a:pt x="35016" y="26902"/>
                      <a:pt x="26935" y="34973"/>
                      <a:pt x="17508" y="34973"/>
                    </a:cubicBezTo>
                    <a:close/>
                    <a:moveTo>
                      <a:pt x="17508" y="6726"/>
                    </a:moveTo>
                    <a:cubicBezTo>
                      <a:pt x="10774" y="6726"/>
                      <a:pt x="6734" y="12106"/>
                      <a:pt x="6734" y="17486"/>
                    </a:cubicBezTo>
                    <a:cubicBezTo>
                      <a:pt x="6734" y="22867"/>
                      <a:pt x="10774" y="28247"/>
                      <a:pt x="17508" y="28247"/>
                    </a:cubicBezTo>
                    <a:cubicBezTo>
                      <a:pt x="24242" y="28247"/>
                      <a:pt x="28282" y="22867"/>
                      <a:pt x="28282" y="17486"/>
                    </a:cubicBezTo>
                    <a:cubicBezTo>
                      <a:pt x="28282" y="12106"/>
                      <a:pt x="22895" y="6726"/>
                      <a:pt x="17508" y="6726"/>
                    </a:cubicBezTo>
                    <a:close/>
                  </a:path>
                </a:pathLst>
              </a:custGeom>
              <a:grpFill/>
              <a:ln w="13335" cap="flat">
                <a:noFill/>
                <a:prstDash val="solid"/>
                <a:miter/>
              </a:ln>
            </p:spPr>
            <p:txBody>
              <a:bodyPr rtlCol="0" anchor="ctr"/>
              <a:lstStyle/>
              <a:p>
                <a:endParaRPr lang="de-DE"/>
              </a:p>
            </p:txBody>
          </p:sp>
        </p:grpSp>
        <p:grpSp>
          <p:nvGrpSpPr>
            <p:cNvPr id="27" name="Grafik 31">
              <a:extLst>
                <a:ext uri="{FF2B5EF4-FFF2-40B4-BE49-F238E27FC236}">
                  <a16:creationId xmlns:a16="http://schemas.microsoft.com/office/drawing/2014/main" id="{E87365EF-9DB5-A48E-04CB-AC56D40D907D}"/>
                </a:ext>
              </a:extLst>
            </p:cNvPr>
            <p:cNvGrpSpPr/>
            <p:nvPr/>
          </p:nvGrpSpPr>
          <p:grpSpPr>
            <a:xfrm>
              <a:off x="7646979" y="1966450"/>
              <a:ext cx="35016" cy="34972"/>
              <a:chOff x="7646979" y="1966450"/>
              <a:chExt cx="35016" cy="34972"/>
            </a:xfrm>
            <a:grpFill/>
          </p:grpSpPr>
          <p:sp>
            <p:nvSpPr>
              <p:cNvPr id="52" name="Freihandform 51">
                <a:extLst>
                  <a:ext uri="{FF2B5EF4-FFF2-40B4-BE49-F238E27FC236}">
                    <a16:creationId xmlns:a16="http://schemas.microsoft.com/office/drawing/2014/main" id="{A952CB80-8847-0A4B-C8F9-F92D49A33F84}"/>
                  </a:ext>
                </a:extLst>
              </p:cNvPr>
              <p:cNvSpPr/>
              <p:nvPr/>
            </p:nvSpPr>
            <p:spPr>
              <a:xfrm>
                <a:off x="7649672" y="1969140"/>
                <a:ext cx="29629" cy="29592"/>
              </a:xfrm>
              <a:custGeom>
                <a:avLst/>
                <a:gdLst>
                  <a:gd name="connsiteX0" fmla="*/ 29629 w 29629"/>
                  <a:gd name="connsiteY0" fmla="*/ 14796 h 29592"/>
                  <a:gd name="connsiteX1" fmla="*/ 14815 w 29629"/>
                  <a:gd name="connsiteY1" fmla="*/ 29592 h 29592"/>
                  <a:gd name="connsiteX2" fmla="*/ 0 w 29629"/>
                  <a:gd name="connsiteY2" fmla="*/ 14796 h 29592"/>
                  <a:gd name="connsiteX3" fmla="*/ 14815 w 29629"/>
                  <a:gd name="connsiteY3" fmla="*/ 0 h 29592"/>
                  <a:gd name="connsiteX4" fmla="*/ 29629 w 29629"/>
                  <a:gd name="connsiteY4" fmla="*/ 14796 h 29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629" h="29592">
                    <a:moveTo>
                      <a:pt x="29629" y="14796"/>
                    </a:moveTo>
                    <a:cubicBezTo>
                      <a:pt x="29629" y="22968"/>
                      <a:pt x="22996" y="29592"/>
                      <a:pt x="14815" y="29592"/>
                    </a:cubicBezTo>
                    <a:cubicBezTo>
                      <a:pt x="6633" y="29592"/>
                      <a:pt x="0" y="22968"/>
                      <a:pt x="0" y="14796"/>
                    </a:cubicBezTo>
                    <a:cubicBezTo>
                      <a:pt x="0" y="6624"/>
                      <a:pt x="6633" y="0"/>
                      <a:pt x="14815" y="0"/>
                    </a:cubicBezTo>
                    <a:cubicBezTo>
                      <a:pt x="22996" y="0"/>
                      <a:pt x="29629" y="6624"/>
                      <a:pt x="29629" y="14796"/>
                    </a:cubicBezTo>
                    <a:close/>
                  </a:path>
                </a:pathLst>
              </a:custGeom>
              <a:grpFill/>
              <a:ln w="13335" cap="flat">
                <a:noFill/>
                <a:prstDash val="solid"/>
                <a:miter/>
              </a:ln>
            </p:spPr>
            <p:txBody>
              <a:bodyPr rtlCol="0" anchor="ctr"/>
              <a:lstStyle/>
              <a:p>
                <a:endParaRPr lang="de-DE"/>
              </a:p>
            </p:txBody>
          </p:sp>
          <p:sp>
            <p:nvSpPr>
              <p:cNvPr id="53" name="Freihandform 52">
                <a:extLst>
                  <a:ext uri="{FF2B5EF4-FFF2-40B4-BE49-F238E27FC236}">
                    <a16:creationId xmlns:a16="http://schemas.microsoft.com/office/drawing/2014/main" id="{FACE0538-1BDD-559F-DCA8-F712159C733B}"/>
                  </a:ext>
                </a:extLst>
              </p:cNvPr>
              <p:cNvSpPr/>
              <p:nvPr/>
            </p:nvSpPr>
            <p:spPr>
              <a:xfrm>
                <a:off x="7646979" y="1966450"/>
                <a:ext cx="35016" cy="34972"/>
              </a:xfrm>
              <a:custGeom>
                <a:avLst/>
                <a:gdLst>
                  <a:gd name="connsiteX0" fmla="*/ 17508 w 35016"/>
                  <a:gd name="connsiteY0" fmla="*/ 34973 h 34972"/>
                  <a:gd name="connsiteX1" fmla="*/ 0 w 35016"/>
                  <a:gd name="connsiteY1" fmla="*/ 17486 h 34972"/>
                  <a:gd name="connsiteX2" fmla="*/ 17508 w 35016"/>
                  <a:gd name="connsiteY2" fmla="*/ 0 h 34972"/>
                  <a:gd name="connsiteX3" fmla="*/ 35016 w 35016"/>
                  <a:gd name="connsiteY3" fmla="*/ 17486 h 34972"/>
                  <a:gd name="connsiteX4" fmla="*/ 17508 w 35016"/>
                  <a:gd name="connsiteY4" fmla="*/ 34973 h 34972"/>
                  <a:gd name="connsiteX5" fmla="*/ 17508 w 35016"/>
                  <a:gd name="connsiteY5" fmla="*/ 6726 h 34972"/>
                  <a:gd name="connsiteX6" fmla="*/ 6734 w 35016"/>
                  <a:gd name="connsiteY6" fmla="*/ 17486 h 34972"/>
                  <a:gd name="connsiteX7" fmla="*/ 17508 w 35016"/>
                  <a:gd name="connsiteY7" fmla="*/ 28247 h 34972"/>
                  <a:gd name="connsiteX8" fmla="*/ 28282 w 35016"/>
                  <a:gd name="connsiteY8" fmla="*/ 17486 h 34972"/>
                  <a:gd name="connsiteX9" fmla="*/ 17508 w 35016"/>
                  <a:gd name="connsiteY9" fmla="*/ 6726 h 349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016" h="34972">
                    <a:moveTo>
                      <a:pt x="17508" y="34973"/>
                    </a:moveTo>
                    <a:cubicBezTo>
                      <a:pt x="8081" y="34973"/>
                      <a:pt x="0" y="26902"/>
                      <a:pt x="0" y="17486"/>
                    </a:cubicBezTo>
                    <a:cubicBezTo>
                      <a:pt x="0" y="8071"/>
                      <a:pt x="8081" y="0"/>
                      <a:pt x="17508" y="0"/>
                    </a:cubicBezTo>
                    <a:cubicBezTo>
                      <a:pt x="26935" y="0"/>
                      <a:pt x="35016" y="8071"/>
                      <a:pt x="35016" y="17486"/>
                    </a:cubicBezTo>
                    <a:cubicBezTo>
                      <a:pt x="35016" y="26902"/>
                      <a:pt x="26935" y="34973"/>
                      <a:pt x="17508" y="34973"/>
                    </a:cubicBezTo>
                    <a:close/>
                    <a:moveTo>
                      <a:pt x="17508" y="6726"/>
                    </a:moveTo>
                    <a:cubicBezTo>
                      <a:pt x="10774" y="6726"/>
                      <a:pt x="6734" y="12106"/>
                      <a:pt x="6734" y="17486"/>
                    </a:cubicBezTo>
                    <a:cubicBezTo>
                      <a:pt x="6734" y="22867"/>
                      <a:pt x="10774" y="28247"/>
                      <a:pt x="17508" y="28247"/>
                    </a:cubicBezTo>
                    <a:cubicBezTo>
                      <a:pt x="24242" y="28247"/>
                      <a:pt x="28282" y="22867"/>
                      <a:pt x="28282" y="17486"/>
                    </a:cubicBezTo>
                    <a:cubicBezTo>
                      <a:pt x="28282" y="12106"/>
                      <a:pt x="22895" y="6726"/>
                      <a:pt x="17508" y="6726"/>
                    </a:cubicBezTo>
                    <a:close/>
                  </a:path>
                </a:pathLst>
              </a:custGeom>
              <a:grpFill/>
              <a:ln w="13335" cap="flat">
                <a:noFill/>
                <a:prstDash val="solid"/>
                <a:miter/>
              </a:ln>
            </p:spPr>
            <p:txBody>
              <a:bodyPr rtlCol="0" anchor="ctr"/>
              <a:lstStyle/>
              <a:p>
                <a:endParaRPr lang="de-DE"/>
              </a:p>
            </p:txBody>
          </p:sp>
        </p:grpSp>
        <p:grpSp>
          <p:nvGrpSpPr>
            <p:cNvPr id="28" name="Grafik 31">
              <a:extLst>
                <a:ext uri="{FF2B5EF4-FFF2-40B4-BE49-F238E27FC236}">
                  <a16:creationId xmlns:a16="http://schemas.microsoft.com/office/drawing/2014/main" id="{309BAD88-D070-7D2D-5EE3-FD98D55C88B7}"/>
                </a:ext>
              </a:extLst>
            </p:cNvPr>
            <p:cNvGrpSpPr/>
            <p:nvPr/>
          </p:nvGrpSpPr>
          <p:grpSpPr>
            <a:xfrm>
              <a:off x="7799164" y="1966450"/>
              <a:ext cx="35016" cy="34972"/>
              <a:chOff x="7799164" y="1966450"/>
              <a:chExt cx="35016" cy="34972"/>
            </a:xfrm>
            <a:grpFill/>
          </p:grpSpPr>
          <p:sp>
            <p:nvSpPr>
              <p:cNvPr id="50" name="Freihandform 49">
                <a:extLst>
                  <a:ext uri="{FF2B5EF4-FFF2-40B4-BE49-F238E27FC236}">
                    <a16:creationId xmlns:a16="http://schemas.microsoft.com/office/drawing/2014/main" id="{993C9E91-079A-639B-E135-EB93DBE104E3}"/>
                  </a:ext>
                </a:extLst>
              </p:cNvPr>
              <p:cNvSpPr/>
              <p:nvPr/>
            </p:nvSpPr>
            <p:spPr>
              <a:xfrm>
                <a:off x="7801858" y="1969140"/>
                <a:ext cx="29629" cy="29592"/>
              </a:xfrm>
              <a:custGeom>
                <a:avLst/>
                <a:gdLst>
                  <a:gd name="connsiteX0" fmla="*/ 29629 w 29629"/>
                  <a:gd name="connsiteY0" fmla="*/ 14796 h 29592"/>
                  <a:gd name="connsiteX1" fmla="*/ 14815 w 29629"/>
                  <a:gd name="connsiteY1" fmla="*/ 29592 h 29592"/>
                  <a:gd name="connsiteX2" fmla="*/ 0 w 29629"/>
                  <a:gd name="connsiteY2" fmla="*/ 14796 h 29592"/>
                  <a:gd name="connsiteX3" fmla="*/ 14815 w 29629"/>
                  <a:gd name="connsiteY3" fmla="*/ 0 h 29592"/>
                  <a:gd name="connsiteX4" fmla="*/ 29629 w 29629"/>
                  <a:gd name="connsiteY4" fmla="*/ 14796 h 29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629" h="29592">
                    <a:moveTo>
                      <a:pt x="29629" y="14796"/>
                    </a:moveTo>
                    <a:cubicBezTo>
                      <a:pt x="29629" y="22968"/>
                      <a:pt x="22996" y="29592"/>
                      <a:pt x="14815" y="29592"/>
                    </a:cubicBezTo>
                    <a:cubicBezTo>
                      <a:pt x="6633" y="29592"/>
                      <a:pt x="0" y="22968"/>
                      <a:pt x="0" y="14796"/>
                    </a:cubicBezTo>
                    <a:cubicBezTo>
                      <a:pt x="0" y="6624"/>
                      <a:pt x="6633" y="0"/>
                      <a:pt x="14815" y="0"/>
                    </a:cubicBezTo>
                    <a:cubicBezTo>
                      <a:pt x="22996" y="0"/>
                      <a:pt x="29629" y="6624"/>
                      <a:pt x="29629" y="14796"/>
                    </a:cubicBezTo>
                    <a:close/>
                  </a:path>
                </a:pathLst>
              </a:custGeom>
              <a:grpFill/>
              <a:ln w="13335" cap="flat">
                <a:noFill/>
                <a:prstDash val="solid"/>
                <a:miter/>
              </a:ln>
            </p:spPr>
            <p:txBody>
              <a:bodyPr rtlCol="0" anchor="ctr"/>
              <a:lstStyle/>
              <a:p>
                <a:endParaRPr lang="de-DE"/>
              </a:p>
            </p:txBody>
          </p:sp>
          <p:sp>
            <p:nvSpPr>
              <p:cNvPr id="51" name="Freihandform 50">
                <a:extLst>
                  <a:ext uri="{FF2B5EF4-FFF2-40B4-BE49-F238E27FC236}">
                    <a16:creationId xmlns:a16="http://schemas.microsoft.com/office/drawing/2014/main" id="{9D02965A-AFF7-1F26-271E-453D44358B1C}"/>
                  </a:ext>
                </a:extLst>
              </p:cNvPr>
              <p:cNvSpPr/>
              <p:nvPr/>
            </p:nvSpPr>
            <p:spPr>
              <a:xfrm>
                <a:off x="7799164" y="1966450"/>
                <a:ext cx="35016" cy="34972"/>
              </a:xfrm>
              <a:custGeom>
                <a:avLst/>
                <a:gdLst>
                  <a:gd name="connsiteX0" fmla="*/ 17508 w 35016"/>
                  <a:gd name="connsiteY0" fmla="*/ 34973 h 34972"/>
                  <a:gd name="connsiteX1" fmla="*/ 0 w 35016"/>
                  <a:gd name="connsiteY1" fmla="*/ 17486 h 34972"/>
                  <a:gd name="connsiteX2" fmla="*/ 17508 w 35016"/>
                  <a:gd name="connsiteY2" fmla="*/ 0 h 34972"/>
                  <a:gd name="connsiteX3" fmla="*/ 35016 w 35016"/>
                  <a:gd name="connsiteY3" fmla="*/ 17486 h 34972"/>
                  <a:gd name="connsiteX4" fmla="*/ 17508 w 35016"/>
                  <a:gd name="connsiteY4" fmla="*/ 34973 h 34972"/>
                  <a:gd name="connsiteX5" fmla="*/ 17508 w 35016"/>
                  <a:gd name="connsiteY5" fmla="*/ 6726 h 34972"/>
                  <a:gd name="connsiteX6" fmla="*/ 6734 w 35016"/>
                  <a:gd name="connsiteY6" fmla="*/ 17486 h 34972"/>
                  <a:gd name="connsiteX7" fmla="*/ 17508 w 35016"/>
                  <a:gd name="connsiteY7" fmla="*/ 28247 h 34972"/>
                  <a:gd name="connsiteX8" fmla="*/ 28282 w 35016"/>
                  <a:gd name="connsiteY8" fmla="*/ 17486 h 34972"/>
                  <a:gd name="connsiteX9" fmla="*/ 17508 w 35016"/>
                  <a:gd name="connsiteY9" fmla="*/ 6726 h 349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016" h="34972">
                    <a:moveTo>
                      <a:pt x="17508" y="34973"/>
                    </a:moveTo>
                    <a:cubicBezTo>
                      <a:pt x="8081" y="34973"/>
                      <a:pt x="0" y="26902"/>
                      <a:pt x="0" y="17486"/>
                    </a:cubicBezTo>
                    <a:cubicBezTo>
                      <a:pt x="0" y="8071"/>
                      <a:pt x="8081" y="0"/>
                      <a:pt x="17508" y="0"/>
                    </a:cubicBezTo>
                    <a:cubicBezTo>
                      <a:pt x="26935" y="0"/>
                      <a:pt x="35016" y="8071"/>
                      <a:pt x="35016" y="17486"/>
                    </a:cubicBezTo>
                    <a:cubicBezTo>
                      <a:pt x="35016" y="26902"/>
                      <a:pt x="28282" y="34973"/>
                      <a:pt x="17508" y="34973"/>
                    </a:cubicBezTo>
                    <a:close/>
                    <a:moveTo>
                      <a:pt x="17508" y="6726"/>
                    </a:moveTo>
                    <a:cubicBezTo>
                      <a:pt x="10774" y="6726"/>
                      <a:pt x="6734" y="12106"/>
                      <a:pt x="6734" y="17486"/>
                    </a:cubicBezTo>
                    <a:cubicBezTo>
                      <a:pt x="6734" y="22867"/>
                      <a:pt x="12121" y="28247"/>
                      <a:pt x="17508" y="28247"/>
                    </a:cubicBezTo>
                    <a:cubicBezTo>
                      <a:pt x="24242" y="28247"/>
                      <a:pt x="28282" y="22867"/>
                      <a:pt x="28282" y="17486"/>
                    </a:cubicBezTo>
                    <a:cubicBezTo>
                      <a:pt x="28282" y="12106"/>
                      <a:pt x="24242" y="6726"/>
                      <a:pt x="17508" y="6726"/>
                    </a:cubicBezTo>
                    <a:close/>
                  </a:path>
                </a:pathLst>
              </a:custGeom>
              <a:grpFill/>
              <a:ln w="13335" cap="flat">
                <a:noFill/>
                <a:prstDash val="solid"/>
                <a:miter/>
              </a:ln>
            </p:spPr>
            <p:txBody>
              <a:bodyPr rtlCol="0" anchor="ctr"/>
              <a:lstStyle/>
              <a:p>
                <a:endParaRPr lang="de-DE"/>
              </a:p>
            </p:txBody>
          </p:sp>
        </p:grpSp>
        <p:grpSp>
          <p:nvGrpSpPr>
            <p:cNvPr id="29" name="Grafik 31">
              <a:extLst>
                <a:ext uri="{FF2B5EF4-FFF2-40B4-BE49-F238E27FC236}">
                  <a16:creationId xmlns:a16="http://schemas.microsoft.com/office/drawing/2014/main" id="{FFD64D65-8407-51E0-2A3D-D955DEAEBA67}"/>
                </a:ext>
              </a:extLst>
            </p:cNvPr>
            <p:cNvGrpSpPr/>
            <p:nvPr/>
          </p:nvGrpSpPr>
          <p:grpSpPr>
            <a:xfrm>
              <a:off x="7176070" y="2155226"/>
              <a:ext cx="175503" cy="142119"/>
              <a:chOff x="7176070" y="2155226"/>
              <a:chExt cx="175503" cy="142119"/>
            </a:xfrm>
            <a:grpFill/>
          </p:grpSpPr>
          <p:sp>
            <p:nvSpPr>
              <p:cNvPr id="48" name="Freihandform 47">
                <a:extLst>
                  <a:ext uri="{FF2B5EF4-FFF2-40B4-BE49-F238E27FC236}">
                    <a16:creationId xmlns:a16="http://schemas.microsoft.com/office/drawing/2014/main" id="{1B6F753C-BC95-49C3-37DB-CE643A34CAD0}"/>
                  </a:ext>
                </a:extLst>
              </p:cNvPr>
              <p:cNvSpPr/>
              <p:nvPr/>
            </p:nvSpPr>
            <p:spPr>
              <a:xfrm>
                <a:off x="7181633" y="2158092"/>
                <a:ext cx="168416" cy="135217"/>
              </a:xfrm>
              <a:custGeom>
                <a:avLst/>
                <a:gdLst>
                  <a:gd name="connsiteX0" fmla="*/ 135386 w 168416"/>
                  <a:gd name="connsiteY0" fmla="*/ 125802 h 135217"/>
                  <a:gd name="connsiteX1" fmla="*/ 167708 w 168416"/>
                  <a:gd name="connsiteY1" fmla="*/ 18194 h 135217"/>
                  <a:gd name="connsiteX2" fmla="*/ 158281 w 168416"/>
                  <a:gd name="connsiteY2" fmla="*/ 707 h 135217"/>
                  <a:gd name="connsiteX3" fmla="*/ 140773 w 168416"/>
                  <a:gd name="connsiteY3" fmla="*/ 10123 h 135217"/>
                  <a:gd name="connsiteX4" fmla="*/ 117878 w 168416"/>
                  <a:gd name="connsiteY4" fmla="*/ 88139 h 135217"/>
                  <a:gd name="connsiteX5" fmla="*/ 96329 w 168416"/>
                  <a:gd name="connsiteY5" fmla="*/ 50476 h 135217"/>
                  <a:gd name="connsiteX6" fmla="*/ 84208 w 168416"/>
                  <a:gd name="connsiteY6" fmla="*/ 43751 h 135217"/>
                  <a:gd name="connsiteX7" fmla="*/ 72087 w 168416"/>
                  <a:gd name="connsiteY7" fmla="*/ 50476 h 135217"/>
                  <a:gd name="connsiteX8" fmla="*/ 50539 w 168416"/>
                  <a:gd name="connsiteY8" fmla="*/ 88139 h 135217"/>
                  <a:gd name="connsiteX9" fmla="*/ 27644 w 168416"/>
                  <a:gd name="connsiteY9" fmla="*/ 10123 h 135217"/>
                  <a:gd name="connsiteX10" fmla="*/ 10136 w 168416"/>
                  <a:gd name="connsiteY10" fmla="*/ 707 h 135217"/>
                  <a:gd name="connsiteX11" fmla="*/ 708 w 168416"/>
                  <a:gd name="connsiteY11" fmla="*/ 18194 h 135217"/>
                  <a:gd name="connsiteX12" fmla="*/ 33031 w 168416"/>
                  <a:gd name="connsiteY12" fmla="*/ 125802 h 135217"/>
                  <a:gd name="connsiteX13" fmla="*/ 45152 w 168416"/>
                  <a:gd name="connsiteY13" fmla="*/ 135218 h 135217"/>
                  <a:gd name="connsiteX14" fmla="*/ 47845 w 168416"/>
                  <a:gd name="connsiteY14" fmla="*/ 135218 h 135217"/>
                  <a:gd name="connsiteX15" fmla="*/ 59966 w 168416"/>
                  <a:gd name="connsiteY15" fmla="*/ 128492 h 135217"/>
                  <a:gd name="connsiteX16" fmla="*/ 85555 w 168416"/>
                  <a:gd name="connsiteY16" fmla="*/ 84104 h 135217"/>
                  <a:gd name="connsiteX17" fmla="*/ 111144 w 168416"/>
                  <a:gd name="connsiteY17" fmla="*/ 128492 h 135217"/>
                  <a:gd name="connsiteX18" fmla="*/ 124612 w 168416"/>
                  <a:gd name="connsiteY18" fmla="*/ 135218 h 135217"/>
                  <a:gd name="connsiteX19" fmla="*/ 135386 w 168416"/>
                  <a:gd name="connsiteY19" fmla="*/ 125802 h 135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68416" h="135217">
                    <a:moveTo>
                      <a:pt x="135386" y="125802"/>
                    </a:moveTo>
                    <a:lnTo>
                      <a:pt x="167708" y="18194"/>
                    </a:lnTo>
                    <a:cubicBezTo>
                      <a:pt x="170402" y="11468"/>
                      <a:pt x="165015" y="2053"/>
                      <a:pt x="158281" y="707"/>
                    </a:cubicBezTo>
                    <a:cubicBezTo>
                      <a:pt x="151547" y="-1983"/>
                      <a:pt x="142120" y="3398"/>
                      <a:pt x="140773" y="10123"/>
                    </a:cubicBezTo>
                    <a:lnTo>
                      <a:pt x="117878" y="88139"/>
                    </a:lnTo>
                    <a:lnTo>
                      <a:pt x="96329" y="50476"/>
                    </a:lnTo>
                    <a:cubicBezTo>
                      <a:pt x="93636" y="46441"/>
                      <a:pt x="89595" y="43751"/>
                      <a:pt x="84208" y="43751"/>
                    </a:cubicBezTo>
                    <a:cubicBezTo>
                      <a:pt x="78821" y="43751"/>
                      <a:pt x="74781" y="46441"/>
                      <a:pt x="72087" y="50476"/>
                    </a:cubicBezTo>
                    <a:lnTo>
                      <a:pt x="50539" y="88139"/>
                    </a:lnTo>
                    <a:lnTo>
                      <a:pt x="27644" y="10123"/>
                    </a:lnTo>
                    <a:cubicBezTo>
                      <a:pt x="24950" y="3398"/>
                      <a:pt x="16870" y="-1983"/>
                      <a:pt x="10136" y="707"/>
                    </a:cubicBezTo>
                    <a:cubicBezTo>
                      <a:pt x="3402" y="3398"/>
                      <a:pt x="-1985" y="11468"/>
                      <a:pt x="708" y="18194"/>
                    </a:cubicBezTo>
                    <a:lnTo>
                      <a:pt x="33031" y="125802"/>
                    </a:lnTo>
                    <a:cubicBezTo>
                      <a:pt x="35724" y="131182"/>
                      <a:pt x="39765" y="135218"/>
                      <a:pt x="45152" y="135218"/>
                    </a:cubicBezTo>
                    <a:cubicBezTo>
                      <a:pt x="46499" y="135218"/>
                      <a:pt x="46499" y="135218"/>
                      <a:pt x="47845" y="135218"/>
                    </a:cubicBezTo>
                    <a:cubicBezTo>
                      <a:pt x="53233" y="135218"/>
                      <a:pt x="57273" y="132528"/>
                      <a:pt x="59966" y="128492"/>
                    </a:cubicBezTo>
                    <a:lnTo>
                      <a:pt x="85555" y="84104"/>
                    </a:lnTo>
                    <a:lnTo>
                      <a:pt x="111144" y="128492"/>
                    </a:lnTo>
                    <a:cubicBezTo>
                      <a:pt x="113837" y="133873"/>
                      <a:pt x="119224" y="135218"/>
                      <a:pt x="124612" y="135218"/>
                    </a:cubicBezTo>
                    <a:cubicBezTo>
                      <a:pt x="128652" y="135218"/>
                      <a:pt x="132692" y="132528"/>
                      <a:pt x="135386" y="125802"/>
                    </a:cubicBezTo>
                    <a:close/>
                  </a:path>
                </a:pathLst>
              </a:custGeom>
              <a:grpFill/>
              <a:ln w="13335" cap="flat">
                <a:noFill/>
                <a:prstDash val="solid"/>
                <a:miter/>
              </a:ln>
            </p:spPr>
            <p:txBody>
              <a:bodyPr rtlCol="0" anchor="ctr"/>
              <a:lstStyle/>
              <a:p>
                <a:endParaRPr lang="de-DE"/>
              </a:p>
            </p:txBody>
          </p:sp>
          <p:sp>
            <p:nvSpPr>
              <p:cNvPr id="49" name="Freihandform 48">
                <a:extLst>
                  <a:ext uri="{FF2B5EF4-FFF2-40B4-BE49-F238E27FC236}">
                    <a16:creationId xmlns:a16="http://schemas.microsoft.com/office/drawing/2014/main" id="{8EA88AF8-65A4-2E6A-CBEA-AED961EFAA51}"/>
                  </a:ext>
                </a:extLst>
              </p:cNvPr>
              <p:cNvSpPr/>
              <p:nvPr/>
            </p:nvSpPr>
            <p:spPr>
              <a:xfrm>
                <a:off x="7176070" y="2155226"/>
                <a:ext cx="175503" cy="142119"/>
              </a:xfrm>
              <a:custGeom>
                <a:avLst/>
                <a:gdLst>
                  <a:gd name="connsiteX0" fmla="*/ 50715 w 175503"/>
                  <a:gd name="connsiteY0" fmla="*/ 142119 h 142119"/>
                  <a:gd name="connsiteX1" fmla="*/ 48022 w 175503"/>
                  <a:gd name="connsiteY1" fmla="*/ 142119 h 142119"/>
                  <a:gd name="connsiteX2" fmla="*/ 33207 w 175503"/>
                  <a:gd name="connsiteY2" fmla="*/ 130013 h 142119"/>
                  <a:gd name="connsiteX3" fmla="*/ 885 w 175503"/>
                  <a:gd name="connsiteY3" fmla="*/ 22405 h 142119"/>
                  <a:gd name="connsiteX4" fmla="*/ 2231 w 175503"/>
                  <a:gd name="connsiteY4" fmla="*/ 8954 h 142119"/>
                  <a:gd name="connsiteX5" fmla="*/ 13006 w 175503"/>
                  <a:gd name="connsiteY5" fmla="*/ 884 h 142119"/>
                  <a:gd name="connsiteX6" fmla="*/ 26473 w 175503"/>
                  <a:gd name="connsiteY6" fmla="*/ 2229 h 142119"/>
                  <a:gd name="connsiteX7" fmla="*/ 34554 w 175503"/>
                  <a:gd name="connsiteY7" fmla="*/ 12989 h 142119"/>
                  <a:gd name="connsiteX8" fmla="*/ 54756 w 175503"/>
                  <a:gd name="connsiteY8" fmla="*/ 82935 h 142119"/>
                  <a:gd name="connsiteX9" fmla="*/ 72264 w 175503"/>
                  <a:gd name="connsiteY9" fmla="*/ 51997 h 142119"/>
                  <a:gd name="connsiteX10" fmla="*/ 87078 w 175503"/>
                  <a:gd name="connsiteY10" fmla="*/ 42582 h 142119"/>
                  <a:gd name="connsiteX11" fmla="*/ 103239 w 175503"/>
                  <a:gd name="connsiteY11" fmla="*/ 51997 h 142119"/>
                  <a:gd name="connsiteX12" fmla="*/ 120748 w 175503"/>
                  <a:gd name="connsiteY12" fmla="*/ 82935 h 142119"/>
                  <a:gd name="connsiteX13" fmla="*/ 140949 w 175503"/>
                  <a:gd name="connsiteY13" fmla="*/ 12989 h 142119"/>
                  <a:gd name="connsiteX14" fmla="*/ 149030 w 175503"/>
                  <a:gd name="connsiteY14" fmla="*/ 2229 h 142119"/>
                  <a:gd name="connsiteX15" fmla="*/ 162498 w 175503"/>
                  <a:gd name="connsiteY15" fmla="*/ 884 h 142119"/>
                  <a:gd name="connsiteX16" fmla="*/ 173272 w 175503"/>
                  <a:gd name="connsiteY16" fmla="*/ 8954 h 142119"/>
                  <a:gd name="connsiteX17" fmla="*/ 174619 w 175503"/>
                  <a:gd name="connsiteY17" fmla="*/ 22405 h 142119"/>
                  <a:gd name="connsiteX18" fmla="*/ 142296 w 175503"/>
                  <a:gd name="connsiteY18" fmla="*/ 130013 h 142119"/>
                  <a:gd name="connsiteX19" fmla="*/ 127481 w 175503"/>
                  <a:gd name="connsiteY19" fmla="*/ 140774 h 142119"/>
                  <a:gd name="connsiteX20" fmla="*/ 111320 w 175503"/>
                  <a:gd name="connsiteY20" fmla="*/ 132704 h 142119"/>
                  <a:gd name="connsiteX21" fmla="*/ 88425 w 175503"/>
                  <a:gd name="connsiteY21" fmla="*/ 93696 h 142119"/>
                  <a:gd name="connsiteX22" fmla="*/ 65530 w 175503"/>
                  <a:gd name="connsiteY22" fmla="*/ 132704 h 142119"/>
                  <a:gd name="connsiteX23" fmla="*/ 50715 w 175503"/>
                  <a:gd name="connsiteY23" fmla="*/ 142119 h 142119"/>
                  <a:gd name="connsiteX24" fmla="*/ 18393 w 175503"/>
                  <a:gd name="connsiteY24" fmla="*/ 6264 h 142119"/>
                  <a:gd name="connsiteX25" fmla="*/ 15699 w 175503"/>
                  <a:gd name="connsiteY25" fmla="*/ 6264 h 142119"/>
                  <a:gd name="connsiteX26" fmla="*/ 8965 w 175503"/>
                  <a:gd name="connsiteY26" fmla="*/ 11644 h 142119"/>
                  <a:gd name="connsiteX27" fmla="*/ 7619 w 175503"/>
                  <a:gd name="connsiteY27" fmla="*/ 19715 h 142119"/>
                  <a:gd name="connsiteX28" fmla="*/ 39941 w 175503"/>
                  <a:gd name="connsiteY28" fmla="*/ 127323 h 142119"/>
                  <a:gd name="connsiteX29" fmla="*/ 48022 w 175503"/>
                  <a:gd name="connsiteY29" fmla="*/ 134049 h 142119"/>
                  <a:gd name="connsiteX30" fmla="*/ 50715 w 175503"/>
                  <a:gd name="connsiteY30" fmla="*/ 134049 h 142119"/>
                  <a:gd name="connsiteX31" fmla="*/ 60143 w 175503"/>
                  <a:gd name="connsiteY31" fmla="*/ 128668 h 142119"/>
                  <a:gd name="connsiteX32" fmla="*/ 89772 w 175503"/>
                  <a:gd name="connsiteY32" fmla="*/ 80245 h 142119"/>
                  <a:gd name="connsiteX33" fmla="*/ 119401 w 175503"/>
                  <a:gd name="connsiteY33" fmla="*/ 128668 h 142119"/>
                  <a:gd name="connsiteX34" fmla="*/ 128828 w 175503"/>
                  <a:gd name="connsiteY34" fmla="*/ 132704 h 142119"/>
                  <a:gd name="connsiteX35" fmla="*/ 128828 w 175503"/>
                  <a:gd name="connsiteY35" fmla="*/ 132704 h 142119"/>
                  <a:gd name="connsiteX36" fmla="*/ 128828 w 175503"/>
                  <a:gd name="connsiteY36" fmla="*/ 132704 h 142119"/>
                  <a:gd name="connsiteX37" fmla="*/ 136909 w 175503"/>
                  <a:gd name="connsiteY37" fmla="*/ 125978 h 142119"/>
                  <a:gd name="connsiteX38" fmla="*/ 169231 w 175503"/>
                  <a:gd name="connsiteY38" fmla="*/ 18370 h 142119"/>
                  <a:gd name="connsiteX39" fmla="*/ 167885 w 175503"/>
                  <a:gd name="connsiteY39" fmla="*/ 10299 h 142119"/>
                  <a:gd name="connsiteX40" fmla="*/ 161151 w 175503"/>
                  <a:gd name="connsiteY40" fmla="*/ 4919 h 142119"/>
                  <a:gd name="connsiteX41" fmla="*/ 153070 w 175503"/>
                  <a:gd name="connsiteY41" fmla="*/ 6264 h 142119"/>
                  <a:gd name="connsiteX42" fmla="*/ 147683 w 175503"/>
                  <a:gd name="connsiteY42" fmla="*/ 12989 h 142119"/>
                  <a:gd name="connsiteX43" fmla="*/ 122094 w 175503"/>
                  <a:gd name="connsiteY43" fmla="*/ 97731 h 142119"/>
                  <a:gd name="connsiteX44" fmla="*/ 97852 w 175503"/>
                  <a:gd name="connsiteY44" fmla="*/ 54688 h 142119"/>
                  <a:gd name="connsiteX45" fmla="*/ 88425 w 175503"/>
                  <a:gd name="connsiteY45" fmla="*/ 49307 h 142119"/>
                  <a:gd name="connsiteX46" fmla="*/ 80344 w 175503"/>
                  <a:gd name="connsiteY46" fmla="*/ 54688 h 142119"/>
                  <a:gd name="connsiteX47" fmla="*/ 53409 w 175503"/>
                  <a:gd name="connsiteY47" fmla="*/ 99076 h 142119"/>
                  <a:gd name="connsiteX48" fmla="*/ 29167 w 175503"/>
                  <a:gd name="connsiteY48" fmla="*/ 14335 h 142119"/>
                  <a:gd name="connsiteX49" fmla="*/ 23780 w 175503"/>
                  <a:gd name="connsiteY49" fmla="*/ 7609 h 142119"/>
                  <a:gd name="connsiteX50" fmla="*/ 18393 w 175503"/>
                  <a:gd name="connsiteY50" fmla="*/ 6264 h 142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75503" h="142119">
                    <a:moveTo>
                      <a:pt x="50715" y="142119"/>
                    </a:moveTo>
                    <a:lnTo>
                      <a:pt x="48022" y="142119"/>
                    </a:lnTo>
                    <a:cubicBezTo>
                      <a:pt x="41288" y="142119"/>
                      <a:pt x="35901" y="138084"/>
                      <a:pt x="33207" y="130013"/>
                    </a:cubicBezTo>
                    <a:lnTo>
                      <a:pt x="885" y="22405"/>
                    </a:lnTo>
                    <a:cubicBezTo>
                      <a:pt x="-462" y="18370"/>
                      <a:pt x="-462" y="12989"/>
                      <a:pt x="2231" y="8954"/>
                    </a:cubicBezTo>
                    <a:cubicBezTo>
                      <a:pt x="4925" y="4919"/>
                      <a:pt x="7619" y="2229"/>
                      <a:pt x="13006" y="884"/>
                    </a:cubicBezTo>
                    <a:cubicBezTo>
                      <a:pt x="17046" y="-462"/>
                      <a:pt x="22433" y="-462"/>
                      <a:pt x="26473" y="2229"/>
                    </a:cubicBezTo>
                    <a:cubicBezTo>
                      <a:pt x="30514" y="4919"/>
                      <a:pt x="33207" y="7609"/>
                      <a:pt x="34554" y="12989"/>
                    </a:cubicBezTo>
                    <a:lnTo>
                      <a:pt x="54756" y="82935"/>
                    </a:lnTo>
                    <a:lnTo>
                      <a:pt x="72264" y="51997"/>
                    </a:lnTo>
                    <a:cubicBezTo>
                      <a:pt x="74957" y="46617"/>
                      <a:pt x="78998" y="42582"/>
                      <a:pt x="87078" y="42582"/>
                    </a:cubicBezTo>
                    <a:cubicBezTo>
                      <a:pt x="93812" y="42582"/>
                      <a:pt x="100546" y="46617"/>
                      <a:pt x="103239" y="51997"/>
                    </a:cubicBezTo>
                    <a:lnTo>
                      <a:pt x="120748" y="82935"/>
                    </a:lnTo>
                    <a:lnTo>
                      <a:pt x="140949" y="12989"/>
                    </a:lnTo>
                    <a:cubicBezTo>
                      <a:pt x="142296" y="8954"/>
                      <a:pt x="144989" y="4919"/>
                      <a:pt x="149030" y="2229"/>
                    </a:cubicBezTo>
                    <a:cubicBezTo>
                      <a:pt x="153070" y="-462"/>
                      <a:pt x="158457" y="-462"/>
                      <a:pt x="162498" y="884"/>
                    </a:cubicBezTo>
                    <a:cubicBezTo>
                      <a:pt x="166538" y="2229"/>
                      <a:pt x="170578" y="4919"/>
                      <a:pt x="173272" y="8954"/>
                    </a:cubicBezTo>
                    <a:cubicBezTo>
                      <a:pt x="175965" y="12989"/>
                      <a:pt x="175965" y="18370"/>
                      <a:pt x="174619" y="22405"/>
                    </a:cubicBezTo>
                    <a:lnTo>
                      <a:pt x="142296" y="130013"/>
                    </a:lnTo>
                    <a:cubicBezTo>
                      <a:pt x="139602" y="138084"/>
                      <a:pt x="134215" y="142119"/>
                      <a:pt x="127481" y="140774"/>
                    </a:cubicBezTo>
                    <a:cubicBezTo>
                      <a:pt x="120748" y="142119"/>
                      <a:pt x="114014" y="139429"/>
                      <a:pt x="111320" y="132704"/>
                    </a:cubicBezTo>
                    <a:lnTo>
                      <a:pt x="88425" y="93696"/>
                    </a:lnTo>
                    <a:lnTo>
                      <a:pt x="65530" y="132704"/>
                    </a:lnTo>
                    <a:cubicBezTo>
                      <a:pt x="62836" y="138084"/>
                      <a:pt x="57449" y="142119"/>
                      <a:pt x="50715" y="142119"/>
                    </a:cubicBezTo>
                    <a:close/>
                    <a:moveTo>
                      <a:pt x="18393" y="6264"/>
                    </a:moveTo>
                    <a:cubicBezTo>
                      <a:pt x="17046" y="6264"/>
                      <a:pt x="17046" y="6264"/>
                      <a:pt x="15699" y="6264"/>
                    </a:cubicBezTo>
                    <a:cubicBezTo>
                      <a:pt x="13006" y="7609"/>
                      <a:pt x="10312" y="8954"/>
                      <a:pt x="8965" y="11644"/>
                    </a:cubicBezTo>
                    <a:cubicBezTo>
                      <a:pt x="7619" y="14335"/>
                      <a:pt x="7619" y="17025"/>
                      <a:pt x="7619" y="19715"/>
                    </a:cubicBezTo>
                    <a:lnTo>
                      <a:pt x="39941" y="127323"/>
                    </a:lnTo>
                    <a:cubicBezTo>
                      <a:pt x="41288" y="130013"/>
                      <a:pt x="43981" y="134049"/>
                      <a:pt x="48022" y="134049"/>
                    </a:cubicBezTo>
                    <a:lnTo>
                      <a:pt x="50715" y="134049"/>
                    </a:lnTo>
                    <a:cubicBezTo>
                      <a:pt x="54756" y="134049"/>
                      <a:pt x="57449" y="132704"/>
                      <a:pt x="60143" y="128668"/>
                    </a:cubicBezTo>
                    <a:lnTo>
                      <a:pt x="89772" y="80245"/>
                    </a:lnTo>
                    <a:lnTo>
                      <a:pt x="119401" y="128668"/>
                    </a:lnTo>
                    <a:cubicBezTo>
                      <a:pt x="122094" y="132704"/>
                      <a:pt x="124788" y="134049"/>
                      <a:pt x="128828" y="132704"/>
                    </a:cubicBezTo>
                    <a:lnTo>
                      <a:pt x="128828" y="132704"/>
                    </a:lnTo>
                    <a:lnTo>
                      <a:pt x="128828" y="132704"/>
                    </a:lnTo>
                    <a:cubicBezTo>
                      <a:pt x="132869" y="134049"/>
                      <a:pt x="135562" y="130013"/>
                      <a:pt x="136909" y="125978"/>
                    </a:cubicBezTo>
                    <a:lnTo>
                      <a:pt x="169231" y="18370"/>
                    </a:lnTo>
                    <a:cubicBezTo>
                      <a:pt x="170578" y="15680"/>
                      <a:pt x="169231" y="12989"/>
                      <a:pt x="167885" y="10299"/>
                    </a:cubicBezTo>
                    <a:cubicBezTo>
                      <a:pt x="166538" y="7609"/>
                      <a:pt x="163844" y="6264"/>
                      <a:pt x="161151" y="4919"/>
                    </a:cubicBezTo>
                    <a:cubicBezTo>
                      <a:pt x="158457" y="3574"/>
                      <a:pt x="155764" y="4919"/>
                      <a:pt x="153070" y="6264"/>
                    </a:cubicBezTo>
                    <a:cubicBezTo>
                      <a:pt x="150377" y="7609"/>
                      <a:pt x="149030" y="10299"/>
                      <a:pt x="147683" y="12989"/>
                    </a:cubicBezTo>
                    <a:lnTo>
                      <a:pt x="122094" y="97731"/>
                    </a:lnTo>
                    <a:lnTo>
                      <a:pt x="97852" y="54688"/>
                    </a:lnTo>
                    <a:cubicBezTo>
                      <a:pt x="96506" y="51997"/>
                      <a:pt x="92465" y="49307"/>
                      <a:pt x="88425" y="49307"/>
                    </a:cubicBezTo>
                    <a:cubicBezTo>
                      <a:pt x="84385" y="49307"/>
                      <a:pt x="81691" y="50652"/>
                      <a:pt x="80344" y="54688"/>
                    </a:cubicBezTo>
                    <a:lnTo>
                      <a:pt x="53409" y="99076"/>
                    </a:lnTo>
                    <a:lnTo>
                      <a:pt x="29167" y="14335"/>
                    </a:lnTo>
                    <a:cubicBezTo>
                      <a:pt x="27820" y="11644"/>
                      <a:pt x="26473" y="8954"/>
                      <a:pt x="23780" y="7609"/>
                    </a:cubicBezTo>
                    <a:cubicBezTo>
                      <a:pt x="21086" y="6264"/>
                      <a:pt x="19739" y="6264"/>
                      <a:pt x="18393" y="6264"/>
                    </a:cubicBezTo>
                    <a:close/>
                  </a:path>
                </a:pathLst>
              </a:custGeom>
              <a:grpFill/>
              <a:ln w="13335" cap="flat">
                <a:noFill/>
                <a:prstDash val="solid"/>
                <a:miter/>
              </a:ln>
            </p:spPr>
            <p:txBody>
              <a:bodyPr rtlCol="0" anchor="ctr"/>
              <a:lstStyle/>
              <a:p>
                <a:endParaRPr lang="de-DE"/>
              </a:p>
            </p:txBody>
          </p:sp>
        </p:grpSp>
        <p:grpSp>
          <p:nvGrpSpPr>
            <p:cNvPr id="30" name="Grafik 31">
              <a:extLst>
                <a:ext uri="{FF2B5EF4-FFF2-40B4-BE49-F238E27FC236}">
                  <a16:creationId xmlns:a16="http://schemas.microsoft.com/office/drawing/2014/main" id="{AD456CA5-AE60-22FE-97B6-934A6BE9767A}"/>
                </a:ext>
              </a:extLst>
            </p:cNvPr>
            <p:cNvGrpSpPr/>
            <p:nvPr/>
          </p:nvGrpSpPr>
          <p:grpSpPr>
            <a:xfrm>
              <a:off x="7364810" y="2155226"/>
              <a:ext cx="176658" cy="142455"/>
              <a:chOff x="7364810" y="2155226"/>
              <a:chExt cx="176658" cy="142455"/>
            </a:xfrm>
            <a:grpFill/>
          </p:grpSpPr>
          <p:sp>
            <p:nvSpPr>
              <p:cNvPr id="46" name="Freihandform 45">
                <a:extLst>
                  <a:ext uri="{FF2B5EF4-FFF2-40B4-BE49-F238E27FC236}">
                    <a16:creationId xmlns:a16="http://schemas.microsoft.com/office/drawing/2014/main" id="{7C56DAE5-34F8-215F-FC76-FD698A0EC6E0}"/>
                  </a:ext>
                </a:extLst>
              </p:cNvPr>
              <p:cNvSpPr/>
              <p:nvPr/>
            </p:nvSpPr>
            <p:spPr>
              <a:xfrm>
                <a:off x="7368835" y="2158092"/>
                <a:ext cx="169763" cy="135217"/>
              </a:xfrm>
              <a:custGeom>
                <a:avLst/>
                <a:gdLst>
                  <a:gd name="connsiteX0" fmla="*/ 33031 w 169763"/>
                  <a:gd name="connsiteY0" fmla="*/ 125802 h 135217"/>
                  <a:gd name="connsiteX1" fmla="*/ 45152 w 169763"/>
                  <a:gd name="connsiteY1" fmla="*/ 135218 h 135217"/>
                  <a:gd name="connsiteX2" fmla="*/ 47845 w 169763"/>
                  <a:gd name="connsiteY2" fmla="*/ 135218 h 135217"/>
                  <a:gd name="connsiteX3" fmla="*/ 59966 w 169763"/>
                  <a:gd name="connsiteY3" fmla="*/ 128492 h 135217"/>
                  <a:gd name="connsiteX4" fmla="*/ 85555 w 169763"/>
                  <a:gd name="connsiteY4" fmla="*/ 84104 h 135217"/>
                  <a:gd name="connsiteX5" fmla="*/ 111144 w 169763"/>
                  <a:gd name="connsiteY5" fmla="*/ 128492 h 135217"/>
                  <a:gd name="connsiteX6" fmla="*/ 124612 w 169763"/>
                  <a:gd name="connsiteY6" fmla="*/ 135218 h 135217"/>
                  <a:gd name="connsiteX7" fmla="*/ 136733 w 169763"/>
                  <a:gd name="connsiteY7" fmla="*/ 125802 h 135217"/>
                  <a:gd name="connsiteX8" fmla="*/ 169055 w 169763"/>
                  <a:gd name="connsiteY8" fmla="*/ 18194 h 135217"/>
                  <a:gd name="connsiteX9" fmla="*/ 159628 w 169763"/>
                  <a:gd name="connsiteY9" fmla="*/ 707 h 135217"/>
                  <a:gd name="connsiteX10" fmla="*/ 142120 w 169763"/>
                  <a:gd name="connsiteY10" fmla="*/ 10123 h 135217"/>
                  <a:gd name="connsiteX11" fmla="*/ 119225 w 169763"/>
                  <a:gd name="connsiteY11" fmla="*/ 88139 h 135217"/>
                  <a:gd name="connsiteX12" fmla="*/ 97676 w 169763"/>
                  <a:gd name="connsiteY12" fmla="*/ 50476 h 135217"/>
                  <a:gd name="connsiteX13" fmla="*/ 85555 w 169763"/>
                  <a:gd name="connsiteY13" fmla="*/ 43751 h 135217"/>
                  <a:gd name="connsiteX14" fmla="*/ 73434 w 169763"/>
                  <a:gd name="connsiteY14" fmla="*/ 50476 h 135217"/>
                  <a:gd name="connsiteX15" fmla="*/ 51886 w 169763"/>
                  <a:gd name="connsiteY15" fmla="*/ 90829 h 135217"/>
                  <a:gd name="connsiteX16" fmla="*/ 27644 w 169763"/>
                  <a:gd name="connsiteY16" fmla="*/ 11468 h 135217"/>
                  <a:gd name="connsiteX17" fmla="*/ 10136 w 169763"/>
                  <a:gd name="connsiteY17" fmla="*/ 2053 h 135217"/>
                  <a:gd name="connsiteX18" fmla="*/ 708 w 169763"/>
                  <a:gd name="connsiteY18" fmla="*/ 19539 h 135217"/>
                  <a:gd name="connsiteX19" fmla="*/ 33031 w 169763"/>
                  <a:gd name="connsiteY19" fmla="*/ 125802 h 135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69763" h="135217">
                    <a:moveTo>
                      <a:pt x="33031" y="125802"/>
                    </a:moveTo>
                    <a:cubicBezTo>
                      <a:pt x="35724" y="131182"/>
                      <a:pt x="39765" y="135218"/>
                      <a:pt x="45152" y="135218"/>
                    </a:cubicBezTo>
                    <a:cubicBezTo>
                      <a:pt x="46499" y="135218"/>
                      <a:pt x="46499" y="135218"/>
                      <a:pt x="47845" y="135218"/>
                    </a:cubicBezTo>
                    <a:cubicBezTo>
                      <a:pt x="53233" y="135218"/>
                      <a:pt x="57273" y="132528"/>
                      <a:pt x="59966" y="128492"/>
                    </a:cubicBezTo>
                    <a:lnTo>
                      <a:pt x="85555" y="84104"/>
                    </a:lnTo>
                    <a:lnTo>
                      <a:pt x="111144" y="128492"/>
                    </a:lnTo>
                    <a:cubicBezTo>
                      <a:pt x="113837" y="133873"/>
                      <a:pt x="119225" y="135218"/>
                      <a:pt x="124612" y="135218"/>
                    </a:cubicBezTo>
                    <a:cubicBezTo>
                      <a:pt x="129999" y="133873"/>
                      <a:pt x="135386" y="131182"/>
                      <a:pt x="136733" y="125802"/>
                    </a:cubicBezTo>
                    <a:lnTo>
                      <a:pt x="169055" y="18194"/>
                    </a:lnTo>
                    <a:cubicBezTo>
                      <a:pt x="171749" y="11468"/>
                      <a:pt x="166362" y="2053"/>
                      <a:pt x="159628" y="707"/>
                    </a:cubicBezTo>
                    <a:cubicBezTo>
                      <a:pt x="152894" y="-1983"/>
                      <a:pt x="143466" y="3398"/>
                      <a:pt x="142120" y="10123"/>
                    </a:cubicBezTo>
                    <a:lnTo>
                      <a:pt x="119225" y="88139"/>
                    </a:lnTo>
                    <a:lnTo>
                      <a:pt x="97676" y="50476"/>
                    </a:lnTo>
                    <a:cubicBezTo>
                      <a:pt x="94983" y="46441"/>
                      <a:pt x="90942" y="43751"/>
                      <a:pt x="85555" y="43751"/>
                    </a:cubicBezTo>
                    <a:cubicBezTo>
                      <a:pt x="80168" y="43751"/>
                      <a:pt x="76128" y="46441"/>
                      <a:pt x="73434" y="50476"/>
                    </a:cubicBezTo>
                    <a:lnTo>
                      <a:pt x="51886" y="90829"/>
                    </a:lnTo>
                    <a:lnTo>
                      <a:pt x="27644" y="11468"/>
                    </a:lnTo>
                    <a:cubicBezTo>
                      <a:pt x="24950" y="4743"/>
                      <a:pt x="16870" y="-638"/>
                      <a:pt x="10136" y="2053"/>
                    </a:cubicBezTo>
                    <a:cubicBezTo>
                      <a:pt x="3402" y="4743"/>
                      <a:pt x="-1985" y="12813"/>
                      <a:pt x="708" y="19539"/>
                    </a:cubicBezTo>
                    <a:lnTo>
                      <a:pt x="33031" y="125802"/>
                    </a:lnTo>
                    <a:close/>
                  </a:path>
                </a:pathLst>
              </a:custGeom>
              <a:grpFill/>
              <a:ln w="13335" cap="flat">
                <a:noFill/>
                <a:prstDash val="solid"/>
                <a:miter/>
              </a:ln>
            </p:spPr>
            <p:txBody>
              <a:bodyPr rtlCol="0" anchor="ctr"/>
              <a:lstStyle/>
              <a:p>
                <a:endParaRPr lang="de-DE"/>
              </a:p>
            </p:txBody>
          </p:sp>
          <p:sp>
            <p:nvSpPr>
              <p:cNvPr id="47" name="Freihandform 46">
                <a:extLst>
                  <a:ext uri="{FF2B5EF4-FFF2-40B4-BE49-F238E27FC236}">
                    <a16:creationId xmlns:a16="http://schemas.microsoft.com/office/drawing/2014/main" id="{72F0A5AA-25E2-71C6-E09A-98280A9D31B7}"/>
                  </a:ext>
                </a:extLst>
              </p:cNvPr>
              <p:cNvSpPr/>
              <p:nvPr/>
            </p:nvSpPr>
            <p:spPr>
              <a:xfrm>
                <a:off x="7364810" y="2155226"/>
                <a:ext cx="176658" cy="142455"/>
              </a:xfrm>
              <a:custGeom>
                <a:avLst/>
                <a:gdLst>
                  <a:gd name="connsiteX0" fmla="*/ 50524 w 176658"/>
                  <a:gd name="connsiteY0" fmla="*/ 142119 h 142455"/>
                  <a:gd name="connsiteX1" fmla="*/ 47830 w 176658"/>
                  <a:gd name="connsiteY1" fmla="*/ 142119 h 142455"/>
                  <a:gd name="connsiteX2" fmla="*/ 33016 w 176658"/>
                  <a:gd name="connsiteY2" fmla="*/ 130013 h 142455"/>
                  <a:gd name="connsiteX3" fmla="*/ 33016 w 176658"/>
                  <a:gd name="connsiteY3" fmla="*/ 130013 h 142455"/>
                  <a:gd name="connsiteX4" fmla="*/ 693 w 176658"/>
                  <a:gd name="connsiteY4" fmla="*/ 23750 h 142455"/>
                  <a:gd name="connsiteX5" fmla="*/ 12814 w 176658"/>
                  <a:gd name="connsiteY5" fmla="*/ 884 h 142455"/>
                  <a:gd name="connsiteX6" fmla="*/ 34363 w 176658"/>
                  <a:gd name="connsiteY6" fmla="*/ 12989 h 142455"/>
                  <a:gd name="connsiteX7" fmla="*/ 54564 w 176658"/>
                  <a:gd name="connsiteY7" fmla="*/ 82935 h 142455"/>
                  <a:gd name="connsiteX8" fmla="*/ 72072 w 176658"/>
                  <a:gd name="connsiteY8" fmla="*/ 50652 h 142455"/>
                  <a:gd name="connsiteX9" fmla="*/ 88234 w 176658"/>
                  <a:gd name="connsiteY9" fmla="*/ 41237 h 142455"/>
                  <a:gd name="connsiteX10" fmla="*/ 104395 w 176658"/>
                  <a:gd name="connsiteY10" fmla="*/ 50652 h 142455"/>
                  <a:gd name="connsiteX11" fmla="*/ 121903 w 176658"/>
                  <a:gd name="connsiteY11" fmla="*/ 81590 h 142455"/>
                  <a:gd name="connsiteX12" fmla="*/ 142105 w 176658"/>
                  <a:gd name="connsiteY12" fmla="*/ 11644 h 142455"/>
                  <a:gd name="connsiteX13" fmla="*/ 150185 w 176658"/>
                  <a:gd name="connsiteY13" fmla="*/ 2229 h 142455"/>
                  <a:gd name="connsiteX14" fmla="*/ 163653 w 176658"/>
                  <a:gd name="connsiteY14" fmla="*/ 884 h 142455"/>
                  <a:gd name="connsiteX15" fmla="*/ 174427 w 176658"/>
                  <a:gd name="connsiteY15" fmla="*/ 8954 h 142455"/>
                  <a:gd name="connsiteX16" fmla="*/ 175774 w 176658"/>
                  <a:gd name="connsiteY16" fmla="*/ 22405 h 142455"/>
                  <a:gd name="connsiteX17" fmla="*/ 143451 w 176658"/>
                  <a:gd name="connsiteY17" fmla="*/ 130013 h 142455"/>
                  <a:gd name="connsiteX18" fmla="*/ 129984 w 176658"/>
                  <a:gd name="connsiteY18" fmla="*/ 142119 h 142455"/>
                  <a:gd name="connsiteX19" fmla="*/ 112476 w 176658"/>
                  <a:gd name="connsiteY19" fmla="*/ 134049 h 142455"/>
                  <a:gd name="connsiteX20" fmla="*/ 89580 w 176658"/>
                  <a:gd name="connsiteY20" fmla="*/ 95041 h 142455"/>
                  <a:gd name="connsiteX21" fmla="*/ 66685 w 176658"/>
                  <a:gd name="connsiteY21" fmla="*/ 134049 h 142455"/>
                  <a:gd name="connsiteX22" fmla="*/ 50524 w 176658"/>
                  <a:gd name="connsiteY22" fmla="*/ 142119 h 142455"/>
                  <a:gd name="connsiteX23" fmla="*/ 39750 w 176658"/>
                  <a:gd name="connsiteY23" fmla="*/ 127323 h 142455"/>
                  <a:gd name="connsiteX24" fmla="*/ 47830 w 176658"/>
                  <a:gd name="connsiteY24" fmla="*/ 134049 h 142455"/>
                  <a:gd name="connsiteX25" fmla="*/ 50524 w 176658"/>
                  <a:gd name="connsiteY25" fmla="*/ 134049 h 142455"/>
                  <a:gd name="connsiteX26" fmla="*/ 59951 w 176658"/>
                  <a:gd name="connsiteY26" fmla="*/ 128668 h 142455"/>
                  <a:gd name="connsiteX27" fmla="*/ 89580 w 176658"/>
                  <a:gd name="connsiteY27" fmla="*/ 80245 h 142455"/>
                  <a:gd name="connsiteX28" fmla="*/ 119210 w 176658"/>
                  <a:gd name="connsiteY28" fmla="*/ 128668 h 142455"/>
                  <a:gd name="connsiteX29" fmla="*/ 128637 w 176658"/>
                  <a:gd name="connsiteY29" fmla="*/ 132704 h 142455"/>
                  <a:gd name="connsiteX30" fmla="*/ 138064 w 176658"/>
                  <a:gd name="connsiteY30" fmla="*/ 125978 h 142455"/>
                  <a:gd name="connsiteX31" fmla="*/ 170387 w 176658"/>
                  <a:gd name="connsiteY31" fmla="*/ 18370 h 142455"/>
                  <a:gd name="connsiteX32" fmla="*/ 169040 w 176658"/>
                  <a:gd name="connsiteY32" fmla="*/ 10299 h 142455"/>
                  <a:gd name="connsiteX33" fmla="*/ 162306 w 176658"/>
                  <a:gd name="connsiteY33" fmla="*/ 4919 h 142455"/>
                  <a:gd name="connsiteX34" fmla="*/ 154226 w 176658"/>
                  <a:gd name="connsiteY34" fmla="*/ 6264 h 142455"/>
                  <a:gd name="connsiteX35" fmla="*/ 148839 w 176658"/>
                  <a:gd name="connsiteY35" fmla="*/ 11644 h 142455"/>
                  <a:gd name="connsiteX36" fmla="*/ 123250 w 176658"/>
                  <a:gd name="connsiteY36" fmla="*/ 96386 h 142455"/>
                  <a:gd name="connsiteX37" fmla="*/ 97661 w 176658"/>
                  <a:gd name="connsiteY37" fmla="*/ 51997 h 142455"/>
                  <a:gd name="connsiteX38" fmla="*/ 88234 w 176658"/>
                  <a:gd name="connsiteY38" fmla="*/ 46617 h 142455"/>
                  <a:gd name="connsiteX39" fmla="*/ 78806 w 176658"/>
                  <a:gd name="connsiteY39" fmla="*/ 51997 h 142455"/>
                  <a:gd name="connsiteX40" fmla="*/ 53218 w 176658"/>
                  <a:gd name="connsiteY40" fmla="*/ 100421 h 142455"/>
                  <a:gd name="connsiteX41" fmla="*/ 27629 w 176658"/>
                  <a:gd name="connsiteY41" fmla="*/ 14335 h 142455"/>
                  <a:gd name="connsiteX42" fmla="*/ 22242 w 176658"/>
                  <a:gd name="connsiteY42" fmla="*/ 7609 h 142455"/>
                  <a:gd name="connsiteX43" fmla="*/ 14161 w 176658"/>
                  <a:gd name="connsiteY43" fmla="*/ 6264 h 142455"/>
                  <a:gd name="connsiteX44" fmla="*/ 7427 w 176658"/>
                  <a:gd name="connsiteY44" fmla="*/ 19715 h 142455"/>
                  <a:gd name="connsiteX45" fmla="*/ 39750 w 176658"/>
                  <a:gd name="connsiteY45" fmla="*/ 127323 h 142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76658" h="142455">
                    <a:moveTo>
                      <a:pt x="50524" y="142119"/>
                    </a:moveTo>
                    <a:lnTo>
                      <a:pt x="47830" y="142119"/>
                    </a:lnTo>
                    <a:cubicBezTo>
                      <a:pt x="41097" y="142119"/>
                      <a:pt x="35710" y="138084"/>
                      <a:pt x="33016" y="130013"/>
                    </a:cubicBezTo>
                    <a:lnTo>
                      <a:pt x="33016" y="130013"/>
                    </a:lnTo>
                    <a:lnTo>
                      <a:pt x="693" y="23750"/>
                    </a:lnTo>
                    <a:cubicBezTo>
                      <a:pt x="-2000" y="14335"/>
                      <a:pt x="3387" y="3574"/>
                      <a:pt x="12814" y="884"/>
                    </a:cubicBezTo>
                    <a:cubicBezTo>
                      <a:pt x="22242" y="-1807"/>
                      <a:pt x="31669" y="3574"/>
                      <a:pt x="34363" y="12989"/>
                    </a:cubicBezTo>
                    <a:lnTo>
                      <a:pt x="54564" y="82935"/>
                    </a:lnTo>
                    <a:lnTo>
                      <a:pt x="72072" y="50652"/>
                    </a:lnTo>
                    <a:cubicBezTo>
                      <a:pt x="76113" y="43927"/>
                      <a:pt x="81500" y="41237"/>
                      <a:pt x="88234" y="41237"/>
                    </a:cubicBezTo>
                    <a:cubicBezTo>
                      <a:pt x="94968" y="41237"/>
                      <a:pt x="101701" y="45272"/>
                      <a:pt x="104395" y="50652"/>
                    </a:cubicBezTo>
                    <a:lnTo>
                      <a:pt x="121903" y="81590"/>
                    </a:lnTo>
                    <a:lnTo>
                      <a:pt x="142105" y="11644"/>
                    </a:lnTo>
                    <a:cubicBezTo>
                      <a:pt x="143451" y="7609"/>
                      <a:pt x="146145" y="3574"/>
                      <a:pt x="150185" y="2229"/>
                    </a:cubicBezTo>
                    <a:cubicBezTo>
                      <a:pt x="154226" y="-462"/>
                      <a:pt x="159613" y="-462"/>
                      <a:pt x="163653" y="884"/>
                    </a:cubicBezTo>
                    <a:cubicBezTo>
                      <a:pt x="167693" y="2229"/>
                      <a:pt x="171734" y="4919"/>
                      <a:pt x="174427" y="8954"/>
                    </a:cubicBezTo>
                    <a:cubicBezTo>
                      <a:pt x="177121" y="12989"/>
                      <a:pt x="177121" y="18370"/>
                      <a:pt x="175774" y="22405"/>
                    </a:cubicBezTo>
                    <a:lnTo>
                      <a:pt x="143451" y="130013"/>
                    </a:lnTo>
                    <a:cubicBezTo>
                      <a:pt x="142105" y="136739"/>
                      <a:pt x="135371" y="140774"/>
                      <a:pt x="129984" y="142119"/>
                    </a:cubicBezTo>
                    <a:cubicBezTo>
                      <a:pt x="123250" y="143464"/>
                      <a:pt x="116516" y="140774"/>
                      <a:pt x="112476" y="134049"/>
                    </a:cubicBezTo>
                    <a:lnTo>
                      <a:pt x="89580" y="95041"/>
                    </a:lnTo>
                    <a:lnTo>
                      <a:pt x="66685" y="134049"/>
                    </a:lnTo>
                    <a:cubicBezTo>
                      <a:pt x="62645" y="138084"/>
                      <a:pt x="57258" y="142119"/>
                      <a:pt x="50524" y="142119"/>
                    </a:cubicBezTo>
                    <a:close/>
                    <a:moveTo>
                      <a:pt x="39750" y="127323"/>
                    </a:moveTo>
                    <a:cubicBezTo>
                      <a:pt x="41097" y="131359"/>
                      <a:pt x="43790" y="134049"/>
                      <a:pt x="47830" y="134049"/>
                    </a:cubicBezTo>
                    <a:lnTo>
                      <a:pt x="50524" y="134049"/>
                    </a:lnTo>
                    <a:cubicBezTo>
                      <a:pt x="54564" y="134049"/>
                      <a:pt x="57258" y="132704"/>
                      <a:pt x="59951" y="128668"/>
                    </a:cubicBezTo>
                    <a:lnTo>
                      <a:pt x="89580" y="80245"/>
                    </a:lnTo>
                    <a:lnTo>
                      <a:pt x="119210" y="128668"/>
                    </a:lnTo>
                    <a:cubicBezTo>
                      <a:pt x="121903" y="132704"/>
                      <a:pt x="124597" y="134049"/>
                      <a:pt x="128637" y="132704"/>
                    </a:cubicBezTo>
                    <a:cubicBezTo>
                      <a:pt x="132677" y="131359"/>
                      <a:pt x="136718" y="130013"/>
                      <a:pt x="138064" y="125978"/>
                    </a:cubicBezTo>
                    <a:lnTo>
                      <a:pt x="170387" y="18370"/>
                    </a:lnTo>
                    <a:cubicBezTo>
                      <a:pt x="171734" y="15680"/>
                      <a:pt x="170387" y="12989"/>
                      <a:pt x="169040" y="10299"/>
                    </a:cubicBezTo>
                    <a:cubicBezTo>
                      <a:pt x="167693" y="7609"/>
                      <a:pt x="165000" y="6264"/>
                      <a:pt x="162306" y="4919"/>
                    </a:cubicBezTo>
                    <a:cubicBezTo>
                      <a:pt x="159613" y="3574"/>
                      <a:pt x="156919" y="4919"/>
                      <a:pt x="154226" y="6264"/>
                    </a:cubicBezTo>
                    <a:cubicBezTo>
                      <a:pt x="151532" y="7609"/>
                      <a:pt x="150185" y="10299"/>
                      <a:pt x="148839" y="11644"/>
                    </a:cubicBezTo>
                    <a:lnTo>
                      <a:pt x="123250" y="96386"/>
                    </a:lnTo>
                    <a:lnTo>
                      <a:pt x="97661" y="51997"/>
                    </a:lnTo>
                    <a:cubicBezTo>
                      <a:pt x="96314" y="49307"/>
                      <a:pt x="92274" y="46617"/>
                      <a:pt x="88234" y="46617"/>
                    </a:cubicBezTo>
                    <a:cubicBezTo>
                      <a:pt x="84193" y="46617"/>
                      <a:pt x="81500" y="47962"/>
                      <a:pt x="78806" y="51997"/>
                    </a:cubicBezTo>
                    <a:lnTo>
                      <a:pt x="53218" y="100421"/>
                    </a:lnTo>
                    <a:lnTo>
                      <a:pt x="27629" y="14335"/>
                    </a:lnTo>
                    <a:cubicBezTo>
                      <a:pt x="26282" y="11644"/>
                      <a:pt x="24935" y="8954"/>
                      <a:pt x="22242" y="7609"/>
                    </a:cubicBezTo>
                    <a:cubicBezTo>
                      <a:pt x="19548" y="6264"/>
                      <a:pt x="16855" y="6264"/>
                      <a:pt x="14161" y="6264"/>
                    </a:cubicBezTo>
                    <a:cubicBezTo>
                      <a:pt x="8774" y="7609"/>
                      <a:pt x="6080" y="14335"/>
                      <a:pt x="7427" y="19715"/>
                    </a:cubicBezTo>
                    <a:lnTo>
                      <a:pt x="39750" y="127323"/>
                    </a:lnTo>
                    <a:close/>
                  </a:path>
                </a:pathLst>
              </a:custGeom>
              <a:grpFill/>
              <a:ln w="13335" cap="flat">
                <a:noFill/>
                <a:prstDash val="solid"/>
                <a:miter/>
              </a:ln>
            </p:spPr>
            <p:txBody>
              <a:bodyPr rtlCol="0" anchor="ctr"/>
              <a:lstStyle/>
              <a:p>
                <a:endParaRPr lang="de-DE"/>
              </a:p>
            </p:txBody>
          </p:sp>
        </p:grpSp>
        <p:grpSp>
          <p:nvGrpSpPr>
            <p:cNvPr id="31" name="Grafik 31">
              <a:extLst>
                <a:ext uri="{FF2B5EF4-FFF2-40B4-BE49-F238E27FC236}">
                  <a16:creationId xmlns:a16="http://schemas.microsoft.com/office/drawing/2014/main" id="{F28AE4D5-10A6-78E4-DCF6-06E5287A7C24}"/>
                </a:ext>
              </a:extLst>
            </p:cNvPr>
            <p:cNvGrpSpPr/>
            <p:nvPr/>
          </p:nvGrpSpPr>
          <p:grpSpPr>
            <a:xfrm>
              <a:off x="7554041" y="2155226"/>
              <a:ext cx="175784" cy="142455"/>
              <a:chOff x="7554041" y="2155226"/>
              <a:chExt cx="175784" cy="142455"/>
            </a:xfrm>
            <a:grpFill/>
          </p:grpSpPr>
          <p:sp>
            <p:nvSpPr>
              <p:cNvPr id="44" name="Freihandform 43">
                <a:extLst>
                  <a:ext uri="{FF2B5EF4-FFF2-40B4-BE49-F238E27FC236}">
                    <a16:creationId xmlns:a16="http://schemas.microsoft.com/office/drawing/2014/main" id="{68FFDC2F-F759-FF3E-D6BB-BFF78ADA052A}"/>
                  </a:ext>
                </a:extLst>
              </p:cNvPr>
              <p:cNvSpPr/>
              <p:nvPr/>
            </p:nvSpPr>
            <p:spPr>
              <a:xfrm>
                <a:off x="7557383" y="2158092"/>
                <a:ext cx="169763" cy="135481"/>
              </a:xfrm>
              <a:custGeom>
                <a:avLst/>
                <a:gdLst>
                  <a:gd name="connsiteX0" fmla="*/ 33031 w 169763"/>
                  <a:gd name="connsiteY0" fmla="*/ 125802 h 135481"/>
                  <a:gd name="connsiteX1" fmla="*/ 45152 w 169763"/>
                  <a:gd name="connsiteY1" fmla="*/ 135218 h 135481"/>
                  <a:gd name="connsiteX2" fmla="*/ 58620 w 169763"/>
                  <a:gd name="connsiteY2" fmla="*/ 128492 h 135481"/>
                  <a:gd name="connsiteX3" fmla="*/ 84208 w 169763"/>
                  <a:gd name="connsiteY3" fmla="*/ 84104 h 135481"/>
                  <a:gd name="connsiteX4" fmla="*/ 109797 w 169763"/>
                  <a:gd name="connsiteY4" fmla="*/ 128492 h 135481"/>
                  <a:gd name="connsiteX5" fmla="*/ 121918 w 169763"/>
                  <a:gd name="connsiteY5" fmla="*/ 135218 h 135481"/>
                  <a:gd name="connsiteX6" fmla="*/ 124612 w 169763"/>
                  <a:gd name="connsiteY6" fmla="*/ 135218 h 135481"/>
                  <a:gd name="connsiteX7" fmla="*/ 136733 w 169763"/>
                  <a:gd name="connsiteY7" fmla="*/ 125802 h 135481"/>
                  <a:gd name="connsiteX8" fmla="*/ 169055 w 169763"/>
                  <a:gd name="connsiteY8" fmla="*/ 18194 h 135481"/>
                  <a:gd name="connsiteX9" fmla="*/ 159628 w 169763"/>
                  <a:gd name="connsiteY9" fmla="*/ 707 h 135481"/>
                  <a:gd name="connsiteX10" fmla="*/ 142120 w 169763"/>
                  <a:gd name="connsiteY10" fmla="*/ 10123 h 135481"/>
                  <a:gd name="connsiteX11" fmla="*/ 119224 w 169763"/>
                  <a:gd name="connsiteY11" fmla="*/ 88139 h 135481"/>
                  <a:gd name="connsiteX12" fmla="*/ 97676 w 169763"/>
                  <a:gd name="connsiteY12" fmla="*/ 50476 h 135481"/>
                  <a:gd name="connsiteX13" fmla="*/ 85555 w 169763"/>
                  <a:gd name="connsiteY13" fmla="*/ 43751 h 135481"/>
                  <a:gd name="connsiteX14" fmla="*/ 73434 w 169763"/>
                  <a:gd name="connsiteY14" fmla="*/ 50476 h 135481"/>
                  <a:gd name="connsiteX15" fmla="*/ 51886 w 169763"/>
                  <a:gd name="connsiteY15" fmla="*/ 88139 h 135481"/>
                  <a:gd name="connsiteX16" fmla="*/ 27644 w 169763"/>
                  <a:gd name="connsiteY16" fmla="*/ 11468 h 135481"/>
                  <a:gd name="connsiteX17" fmla="*/ 10136 w 169763"/>
                  <a:gd name="connsiteY17" fmla="*/ 2053 h 135481"/>
                  <a:gd name="connsiteX18" fmla="*/ 708 w 169763"/>
                  <a:gd name="connsiteY18" fmla="*/ 19539 h 135481"/>
                  <a:gd name="connsiteX19" fmla="*/ 33031 w 169763"/>
                  <a:gd name="connsiteY19" fmla="*/ 125802 h 135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69763" h="135481">
                    <a:moveTo>
                      <a:pt x="33031" y="125802"/>
                    </a:moveTo>
                    <a:cubicBezTo>
                      <a:pt x="35724" y="131182"/>
                      <a:pt x="39765" y="135218"/>
                      <a:pt x="45152" y="135218"/>
                    </a:cubicBezTo>
                    <a:cubicBezTo>
                      <a:pt x="50539" y="136563"/>
                      <a:pt x="55926" y="132528"/>
                      <a:pt x="58620" y="128492"/>
                    </a:cubicBezTo>
                    <a:lnTo>
                      <a:pt x="84208" y="84104"/>
                    </a:lnTo>
                    <a:lnTo>
                      <a:pt x="109797" y="128492"/>
                    </a:lnTo>
                    <a:cubicBezTo>
                      <a:pt x="112491" y="132528"/>
                      <a:pt x="116531" y="135218"/>
                      <a:pt x="121918" y="135218"/>
                    </a:cubicBezTo>
                    <a:cubicBezTo>
                      <a:pt x="123265" y="135218"/>
                      <a:pt x="123265" y="135218"/>
                      <a:pt x="124612" y="135218"/>
                    </a:cubicBezTo>
                    <a:cubicBezTo>
                      <a:pt x="129999" y="133873"/>
                      <a:pt x="135386" y="131182"/>
                      <a:pt x="136733" y="125802"/>
                    </a:cubicBezTo>
                    <a:lnTo>
                      <a:pt x="169055" y="18194"/>
                    </a:lnTo>
                    <a:cubicBezTo>
                      <a:pt x="171749" y="11468"/>
                      <a:pt x="166362" y="2053"/>
                      <a:pt x="159628" y="707"/>
                    </a:cubicBezTo>
                    <a:cubicBezTo>
                      <a:pt x="152894" y="-1983"/>
                      <a:pt x="143466" y="3398"/>
                      <a:pt x="142120" y="10123"/>
                    </a:cubicBezTo>
                    <a:lnTo>
                      <a:pt x="119224" y="88139"/>
                    </a:lnTo>
                    <a:lnTo>
                      <a:pt x="97676" y="50476"/>
                    </a:lnTo>
                    <a:cubicBezTo>
                      <a:pt x="94983" y="46441"/>
                      <a:pt x="90942" y="43751"/>
                      <a:pt x="85555" y="43751"/>
                    </a:cubicBezTo>
                    <a:cubicBezTo>
                      <a:pt x="80168" y="43751"/>
                      <a:pt x="76128" y="46441"/>
                      <a:pt x="73434" y="50476"/>
                    </a:cubicBezTo>
                    <a:lnTo>
                      <a:pt x="51886" y="88139"/>
                    </a:lnTo>
                    <a:lnTo>
                      <a:pt x="27644" y="11468"/>
                    </a:lnTo>
                    <a:cubicBezTo>
                      <a:pt x="24950" y="4743"/>
                      <a:pt x="16870" y="-638"/>
                      <a:pt x="10136" y="2053"/>
                    </a:cubicBezTo>
                    <a:cubicBezTo>
                      <a:pt x="3402" y="4743"/>
                      <a:pt x="-1985" y="12813"/>
                      <a:pt x="708" y="19539"/>
                    </a:cubicBezTo>
                    <a:lnTo>
                      <a:pt x="33031" y="125802"/>
                    </a:lnTo>
                    <a:close/>
                  </a:path>
                </a:pathLst>
              </a:custGeom>
              <a:grpFill/>
              <a:ln w="13335" cap="flat">
                <a:noFill/>
                <a:prstDash val="solid"/>
                <a:miter/>
              </a:ln>
            </p:spPr>
            <p:txBody>
              <a:bodyPr rtlCol="0" anchor="ctr"/>
              <a:lstStyle/>
              <a:p>
                <a:endParaRPr lang="de-DE"/>
              </a:p>
            </p:txBody>
          </p:sp>
          <p:sp>
            <p:nvSpPr>
              <p:cNvPr id="45" name="Freihandform 44">
                <a:extLst>
                  <a:ext uri="{FF2B5EF4-FFF2-40B4-BE49-F238E27FC236}">
                    <a16:creationId xmlns:a16="http://schemas.microsoft.com/office/drawing/2014/main" id="{8B4F58DA-73BE-181D-478A-C800AEE168B9}"/>
                  </a:ext>
                </a:extLst>
              </p:cNvPr>
              <p:cNvSpPr/>
              <p:nvPr/>
            </p:nvSpPr>
            <p:spPr>
              <a:xfrm>
                <a:off x="7554041" y="2155226"/>
                <a:ext cx="175784" cy="142455"/>
              </a:xfrm>
              <a:custGeom>
                <a:avLst/>
                <a:gdLst>
                  <a:gd name="connsiteX0" fmla="*/ 125260 w 175784"/>
                  <a:gd name="connsiteY0" fmla="*/ 142119 h 142455"/>
                  <a:gd name="connsiteX1" fmla="*/ 109099 w 175784"/>
                  <a:gd name="connsiteY1" fmla="*/ 132704 h 142455"/>
                  <a:gd name="connsiteX2" fmla="*/ 87551 w 175784"/>
                  <a:gd name="connsiteY2" fmla="*/ 95041 h 142455"/>
                  <a:gd name="connsiteX3" fmla="*/ 64656 w 175784"/>
                  <a:gd name="connsiteY3" fmla="*/ 134049 h 142455"/>
                  <a:gd name="connsiteX4" fmla="*/ 47148 w 175784"/>
                  <a:gd name="connsiteY4" fmla="*/ 142119 h 142455"/>
                  <a:gd name="connsiteX5" fmla="*/ 47148 w 175784"/>
                  <a:gd name="connsiteY5" fmla="*/ 142119 h 142455"/>
                  <a:gd name="connsiteX6" fmla="*/ 33680 w 175784"/>
                  <a:gd name="connsiteY6" fmla="*/ 130013 h 142455"/>
                  <a:gd name="connsiteX7" fmla="*/ 33680 w 175784"/>
                  <a:gd name="connsiteY7" fmla="*/ 130013 h 142455"/>
                  <a:gd name="connsiteX8" fmla="*/ 1357 w 175784"/>
                  <a:gd name="connsiteY8" fmla="*/ 23750 h 142455"/>
                  <a:gd name="connsiteX9" fmla="*/ 12131 w 175784"/>
                  <a:gd name="connsiteY9" fmla="*/ 884 h 142455"/>
                  <a:gd name="connsiteX10" fmla="*/ 33680 w 175784"/>
                  <a:gd name="connsiteY10" fmla="*/ 12989 h 142455"/>
                  <a:gd name="connsiteX11" fmla="*/ 53881 w 175784"/>
                  <a:gd name="connsiteY11" fmla="*/ 82935 h 142455"/>
                  <a:gd name="connsiteX12" fmla="*/ 71390 w 175784"/>
                  <a:gd name="connsiteY12" fmla="*/ 51997 h 142455"/>
                  <a:gd name="connsiteX13" fmla="*/ 87551 w 175784"/>
                  <a:gd name="connsiteY13" fmla="*/ 42582 h 142455"/>
                  <a:gd name="connsiteX14" fmla="*/ 103712 w 175784"/>
                  <a:gd name="connsiteY14" fmla="*/ 51997 h 142455"/>
                  <a:gd name="connsiteX15" fmla="*/ 121220 w 175784"/>
                  <a:gd name="connsiteY15" fmla="*/ 82935 h 142455"/>
                  <a:gd name="connsiteX16" fmla="*/ 141422 w 175784"/>
                  <a:gd name="connsiteY16" fmla="*/ 12989 h 142455"/>
                  <a:gd name="connsiteX17" fmla="*/ 149502 w 175784"/>
                  <a:gd name="connsiteY17" fmla="*/ 2229 h 142455"/>
                  <a:gd name="connsiteX18" fmla="*/ 162970 w 175784"/>
                  <a:gd name="connsiteY18" fmla="*/ 884 h 142455"/>
                  <a:gd name="connsiteX19" fmla="*/ 175091 w 175784"/>
                  <a:gd name="connsiteY19" fmla="*/ 22405 h 142455"/>
                  <a:gd name="connsiteX20" fmla="*/ 142769 w 175784"/>
                  <a:gd name="connsiteY20" fmla="*/ 130013 h 142455"/>
                  <a:gd name="connsiteX21" fmla="*/ 129301 w 175784"/>
                  <a:gd name="connsiteY21" fmla="*/ 142119 h 142455"/>
                  <a:gd name="connsiteX22" fmla="*/ 125260 w 175784"/>
                  <a:gd name="connsiteY22" fmla="*/ 142119 h 142455"/>
                  <a:gd name="connsiteX23" fmla="*/ 87551 w 175784"/>
                  <a:gd name="connsiteY23" fmla="*/ 81590 h 142455"/>
                  <a:gd name="connsiteX24" fmla="*/ 117180 w 175784"/>
                  <a:gd name="connsiteY24" fmla="*/ 130013 h 142455"/>
                  <a:gd name="connsiteX25" fmla="*/ 126607 w 175784"/>
                  <a:gd name="connsiteY25" fmla="*/ 135394 h 142455"/>
                  <a:gd name="connsiteX26" fmla="*/ 129301 w 175784"/>
                  <a:gd name="connsiteY26" fmla="*/ 135394 h 142455"/>
                  <a:gd name="connsiteX27" fmla="*/ 137381 w 175784"/>
                  <a:gd name="connsiteY27" fmla="*/ 128668 h 142455"/>
                  <a:gd name="connsiteX28" fmla="*/ 169704 w 175784"/>
                  <a:gd name="connsiteY28" fmla="*/ 21060 h 142455"/>
                  <a:gd name="connsiteX29" fmla="*/ 162970 w 175784"/>
                  <a:gd name="connsiteY29" fmla="*/ 7609 h 142455"/>
                  <a:gd name="connsiteX30" fmla="*/ 154889 w 175784"/>
                  <a:gd name="connsiteY30" fmla="*/ 8954 h 142455"/>
                  <a:gd name="connsiteX31" fmla="*/ 149502 w 175784"/>
                  <a:gd name="connsiteY31" fmla="*/ 15680 h 142455"/>
                  <a:gd name="connsiteX32" fmla="*/ 123914 w 175784"/>
                  <a:gd name="connsiteY32" fmla="*/ 100421 h 142455"/>
                  <a:gd name="connsiteX33" fmla="*/ 96978 w 175784"/>
                  <a:gd name="connsiteY33" fmla="*/ 54688 h 142455"/>
                  <a:gd name="connsiteX34" fmla="*/ 87551 w 175784"/>
                  <a:gd name="connsiteY34" fmla="*/ 49307 h 142455"/>
                  <a:gd name="connsiteX35" fmla="*/ 78123 w 175784"/>
                  <a:gd name="connsiteY35" fmla="*/ 54688 h 142455"/>
                  <a:gd name="connsiteX36" fmla="*/ 52535 w 175784"/>
                  <a:gd name="connsiteY36" fmla="*/ 100421 h 142455"/>
                  <a:gd name="connsiteX37" fmla="*/ 26946 w 175784"/>
                  <a:gd name="connsiteY37" fmla="*/ 14335 h 142455"/>
                  <a:gd name="connsiteX38" fmla="*/ 13478 w 175784"/>
                  <a:gd name="connsiteY38" fmla="*/ 7609 h 142455"/>
                  <a:gd name="connsiteX39" fmla="*/ 6744 w 175784"/>
                  <a:gd name="connsiteY39" fmla="*/ 21060 h 142455"/>
                  <a:gd name="connsiteX40" fmla="*/ 39067 w 175784"/>
                  <a:gd name="connsiteY40" fmla="*/ 127323 h 142455"/>
                  <a:gd name="connsiteX41" fmla="*/ 47148 w 175784"/>
                  <a:gd name="connsiteY41" fmla="*/ 134049 h 142455"/>
                  <a:gd name="connsiteX42" fmla="*/ 57922 w 175784"/>
                  <a:gd name="connsiteY42" fmla="*/ 128668 h 142455"/>
                  <a:gd name="connsiteX43" fmla="*/ 87551 w 175784"/>
                  <a:gd name="connsiteY43" fmla="*/ 81590 h 142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175784" h="142455">
                    <a:moveTo>
                      <a:pt x="125260" y="142119"/>
                    </a:moveTo>
                    <a:cubicBezTo>
                      <a:pt x="118527" y="142119"/>
                      <a:pt x="111793" y="138084"/>
                      <a:pt x="109099" y="132704"/>
                    </a:cubicBezTo>
                    <a:lnTo>
                      <a:pt x="87551" y="95041"/>
                    </a:lnTo>
                    <a:lnTo>
                      <a:pt x="64656" y="134049"/>
                    </a:lnTo>
                    <a:cubicBezTo>
                      <a:pt x="60615" y="140774"/>
                      <a:pt x="53881" y="143464"/>
                      <a:pt x="47148" y="142119"/>
                    </a:cubicBezTo>
                    <a:cubicBezTo>
                      <a:pt x="47148" y="142119"/>
                      <a:pt x="47148" y="142119"/>
                      <a:pt x="47148" y="142119"/>
                    </a:cubicBezTo>
                    <a:cubicBezTo>
                      <a:pt x="41760" y="142119"/>
                      <a:pt x="36373" y="138084"/>
                      <a:pt x="33680" y="130013"/>
                    </a:cubicBezTo>
                    <a:lnTo>
                      <a:pt x="33680" y="130013"/>
                    </a:lnTo>
                    <a:lnTo>
                      <a:pt x="1357" y="23750"/>
                    </a:lnTo>
                    <a:cubicBezTo>
                      <a:pt x="-2683" y="14335"/>
                      <a:pt x="2704" y="3574"/>
                      <a:pt x="12131" y="884"/>
                    </a:cubicBezTo>
                    <a:cubicBezTo>
                      <a:pt x="21559" y="-1807"/>
                      <a:pt x="30986" y="3574"/>
                      <a:pt x="33680" y="12989"/>
                    </a:cubicBezTo>
                    <a:lnTo>
                      <a:pt x="53881" y="82935"/>
                    </a:lnTo>
                    <a:lnTo>
                      <a:pt x="71390" y="51997"/>
                    </a:lnTo>
                    <a:cubicBezTo>
                      <a:pt x="75430" y="46617"/>
                      <a:pt x="80817" y="42582"/>
                      <a:pt x="87551" y="42582"/>
                    </a:cubicBezTo>
                    <a:cubicBezTo>
                      <a:pt x="94285" y="42582"/>
                      <a:pt x="101019" y="46617"/>
                      <a:pt x="103712" y="51997"/>
                    </a:cubicBezTo>
                    <a:lnTo>
                      <a:pt x="121220" y="82935"/>
                    </a:lnTo>
                    <a:lnTo>
                      <a:pt x="141422" y="12989"/>
                    </a:lnTo>
                    <a:cubicBezTo>
                      <a:pt x="142769" y="8954"/>
                      <a:pt x="145462" y="4919"/>
                      <a:pt x="149502" y="2229"/>
                    </a:cubicBezTo>
                    <a:cubicBezTo>
                      <a:pt x="153543" y="-462"/>
                      <a:pt x="158930" y="-462"/>
                      <a:pt x="162970" y="884"/>
                    </a:cubicBezTo>
                    <a:cubicBezTo>
                      <a:pt x="172398" y="3574"/>
                      <a:pt x="177785" y="12989"/>
                      <a:pt x="175091" y="22405"/>
                    </a:cubicBezTo>
                    <a:lnTo>
                      <a:pt x="142769" y="130013"/>
                    </a:lnTo>
                    <a:cubicBezTo>
                      <a:pt x="141422" y="136739"/>
                      <a:pt x="134688" y="140774"/>
                      <a:pt x="129301" y="142119"/>
                    </a:cubicBezTo>
                    <a:lnTo>
                      <a:pt x="125260" y="142119"/>
                    </a:lnTo>
                    <a:close/>
                    <a:moveTo>
                      <a:pt x="87551" y="81590"/>
                    </a:moveTo>
                    <a:lnTo>
                      <a:pt x="117180" y="130013"/>
                    </a:lnTo>
                    <a:cubicBezTo>
                      <a:pt x="118527" y="132704"/>
                      <a:pt x="122567" y="135394"/>
                      <a:pt x="126607" y="135394"/>
                    </a:cubicBezTo>
                    <a:lnTo>
                      <a:pt x="129301" y="135394"/>
                    </a:lnTo>
                    <a:cubicBezTo>
                      <a:pt x="131994" y="135394"/>
                      <a:pt x="137381" y="132704"/>
                      <a:pt x="137381" y="128668"/>
                    </a:cubicBezTo>
                    <a:lnTo>
                      <a:pt x="169704" y="21060"/>
                    </a:lnTo>
                    <a:cubicBezTo>
                      <a:pt x="171051" y="15680"/>
                      <a:pt x="168357" y="8954"/>
                      <a:pt x="162970" y="7609"/>
                    </a:cubicBezTo>
                    <a:cubicBezTo>
                      <a:pt x="160277" y="6264"/>
                      <a:pt x="157583" y="7609"/>
                      <a:pt x="154889" y="8954"/>
                    </a:cubicBezTo>
                    <a:cubicBezTo>
                      <a:pt x="152196" y="10299"/>
                      <a:pt x="150849" y="12989"/>
                      <a:pt x="149502" y="15680"/>
                    </a:cubicBezTo>
                    <a:lnTo>
                      <a:pt x="123914" y="100421"/>
                    </a:lnTo>
                    <a:lnTo>
                      <a:pt x="96978" y="54688"/>
                    </a:lnTo>
                    <a:cubicBezTo>
                      <a:pt x="95631" y="51997"/>
                      <a:pt x="91591" y="49307"/>
                      <a:pt x="87551" y="49307"/>
                    </a:cubicBezTo>
                    <a:cubicBezTo>
                      <a:pt x="83510" y="49307"/>
                      <a:pt x="80817" y="50652"/>
                      <a:pt x="78123" y="54688"/>
                    </a:cubicBezTo>
                    <a:lnTo>
                      <a:pt x="52535" y="100421"/>
                    </a:lnTo>
                    <a:lnTo>
                      <a:pt x="26946" y="14335"/>
                    </a:lnTo>
                    <a:cubicBezTo>
                      <a:pt x="25599" y="8954"/>
                      <a:pt x="18865" y="6264"/>
                      <a:pt x="13478" y="7609"/>
                    </a:cubicBezTo>
                    <a:cubicBezTo>
                      <a:pt x="8091" y="8954"/>
                      <a:pt x="5398" y="15680"/>
                      <a:pt x="6744" y="21060"/>
                    </a:cubicBezTo>
                    <a:lnTo>
                      <a:pt x="39067" y="127323"/>
                    </a:lnTo>
                    <a:cubicBezTo>
                      <a:pt x="40414" y="131359"/>
                      <a:pt x="43107" y="134049"/>
                      <a:pt x="47148" y="134049"/>
                    </a:cubicBezTo>
                    <a:cubicBezTo>
                      <a:pt x="51188" y="135394"/>
                      <a:pt x="55228" y="132704"/>
                      <a:pt x="57922" y="128668"/>
                    </a:cubicBezTo>
                    <a:lnTo>
                      <a:pt x="87551" y="81590"/>
                    </a:lnTo>
                    <a:close/>
                  </a:path>
                </a:pathLst>
              </a:custGeom>
              <a:grpFill/>
              <a:ln w="13335" cap="flat">
                <a:noFill/>
                <a:prstDash val="solid"/>
                <a:miter/>
              </a:ln>
            </p:spPr>
            <p:txBody>
              <a:bodyPr rtlCol="0" anchor="ctr"/>
              <a:lstStyle/>
              <a:p>
                <a:endParaRPr lang="de-DE"/>
              </a:p>
            </p:txBody>
          </p:sp>
        </p:grpSp>
        <p:grpSp>
          <p:nvGrpSpPr>
            <p:cNvPr id="32" name="Grafik 31">
              <a:extLst>
                <a:ext uri="{FF2B5EF4-FFF2-40B4-BE49-F238E27FC236}">
                  <a16:creationId xmlns:a16="http://schemas.microsoft.com/office/drawing/2014/main" id="{2E081AEC-2DAE-701C-2D8C-C17DDD00AE3E}"/>
                </a:ext>
              </a:extLst>
            </p:cNvPr>
            <p:cNvGrpSpPr/>
            <p:nvPr/>
          </p:nvGrpSpPr>
          <p:grpSpPr>
            <a:xfrm>
              <a:off x="7175608" y="2356530"/>
              <a:ext cx="110435" cy="110298"/>
              <a:chOff x="7175608" y="2356530"/>
              <a:chExt cx="110435" cy="110298"/>
            </a:xfrm>
            <a:grpFill/>
          </p:grpSpPr>
          <p:sp>
            <p:nvSpPr>
              <p:cNvPr id="42" name="Freihandform 41">
                <a:extLst>
                  <a:ext uri="{FF2B5EF4-FFF2-40B4-BE49-F238E27FC236}">
                    <a16:creationId xmlns:a16="http://schemas.microsoft.com/office/drawing/2014/main" id="{41F06BF7-6E7B-02EA-46A3-AA332C54B045}"/>
                  </a:ext>
                </a:extLst>
              </p:cNvPr>
              <p:cNvSpPr/>
              <p:nvPr/>
            </p:nvSpPr>
            <p:spPr>
              <a:xfrm>
                <a:off x="7179648" y="2360565"/>
                <a:ext cx="102354" cy="102227"/>
              </a:xfrm>
              <a:custGeom>
                <a:avLst/>
                <a:gdLst>
                  <a:gd name="connsiteX0" fmla="*/ 88887 w 102354"/>
                  <a:gd name="connsiteY0" fmla="*/ 0 h 102227"/>
                  <a:gd name="connsiteX1" fmla="*/ 13468 w 102354"/>
                  <a:gd name="connsiteY1" fmla="*/ 0 h 102227"/>
                  <a:gd name="connsiteX2" fmla="*/ 0 w 102354"/>
                  <a:gd name="connsiteY2" fmla="*/ 13451 h 102227"/>
                  <a:gd name="connsiteX3" fmla="*/ 0 w 102354"/>
                  <a:gd name="connsiteY3" fmla="*/ 88777 h 102227"/>
                  <a:gd name="connsiteX4" fmla="*/ 13468 w 102354"/>
                  <a:gd name="connsiteY4" fmla="*/ 102228 h 102227"/>
                  <a:gd name="connsiteX5" fmla="*/ 88887 w 102354"/>
                  <a:gd name="connsiteY5" fmla="*/ 102228 h 102227"/>
                  <a:gd name="connsiteX6" fmla="*/ 102355 w 102354"/>
                  <a:gd name="connsiteY6" fmla="*/ 88777 h 102227"/>
                  <a:gd name="connsiteX7" fmla="*/ 102355 w 102354"/>
                  <a:gd name="connsiteY7" fmla="*/ 13451 h 102227"/>
                  <a:gd name="connsiteX8" fmla="*/ 88887 w 102354"/>
                  <a:gd name="connsiteY8" fmla="*/ 0 h 102227"/>
                  <a:gd name="connsiteX9" fmla="*/ 74073 w 102354"/>
                  <a:gd name="connsiteY9" fmla="*/ 73981 h 102227"/>
                  <a:gd name="connsiteX10" fmla="*/ 26935 w 102354"/>
                  <a:gd name="connsiteY10" fmla="*/ 73981 h 102227"/>
                  <a:gd name="connsiteX11" fmla="*/ 26935 w 102354"/>
                  <a:gd name="connsiteY11" fmla="*/ 26902 h 102227"/>
                  <a:gd name="connsiteX12" fmla="*/ 74073 w 102354"/>
                  <a:gd name="connsiteY12" fmla="*/ 26902 h 102227"/>
                  <a:gd name="connsiteX13" fmla="*/ 74073 w 102354"/>
                  <a:gd name="connsiteY13" fmla="*/ 73981 h 102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2354" h="102227">
                    <a:moveTo>
                      <a:pt x="88887" y="0"/>
                    </a:moveTo>
                    <a:lnTo>
                      <a:pt x="13468" y="0"/>
                    </a:lnTo>
                    <a:cubicBezTo>
                      <a:pt x="6734" y="0"/>
                      <a:pt x="0" y="6726"/>
                      <a:pt x="0" y="13451"/>
                    </a:cubicBezTo>
                    <a:lnTo>
                      <a:pt x="0" y="88777"/>
                    </a:lnTo>
                    <a:cubicBezTo>
                      <a:pt x="0" y="95502"/>
                      <a:pt x="6734" y="102228"/>
                      <a:pt x="13468" y="102228"/>
                    </a:cubicBezTo>
                    <a:lnTo>
                      <a:pt x="88887" y="102228"/>
                    </a:lnTo>
                    <a:cubicBezTo>
                      <a:pt x="95621" y="102228"/>
                      <a:pt x="102355" y="95502"/>
                      <a:pt x="102355" y="88777"/>
                    </a:cubicBezTo>
                    <a:lnTo>
                      <a:pt x="102355" y="13451"/>
                    </a:lnTo>
                    <a:cubicBezTo>
                      <a:pt x="102355" y="6726"/>
                      <a:pt x="95621" y="0"/>
                      <a:pt x="88887" y="0"/>
                    </a:cubicBezTo>
                    <a:close/>
                    <a:moveTo>
                      <a:pt x="74073" y="73981"/>
                    </a:moveTo>
                    <a:lnTo>
                      <a:pt x="26935" y="73981"/>
                    </a:lnTo>
                    <a:lnTo>
                      <a:pt x="26935" y="26902"/>
                    </a:lnTo>
                    <a:lnTo>
                      <a:pt x="74073" y="26902"/>
                    </a:lnTo>
                    <a:lnTo>
                      <a:pt x="74073" y="73981"/>
                    </a:lnTo>
                    <a:close/>
                  </a:path>
                </a:pathLst>
              </a:custGeom>
              <a:grpFill/>
              <a:ln w="13335" cap="flat">
                <a:noFill/>
                <a:prstDash val="solid"/>
                <a:miter/>
              </a:ln>
            </p:spPr>
            <p:txBody>
              <a:bodyPr rtlCol="0" anchor="ctr"/>
              <a:lstStyle/>
              <a:p>
                <a:endParaRPr lang="de-DE"/>
              </a:p>
            </p:txBody>
          </p:sp>
          <p:sp>
            <p:nvSpPr>
              <p:cNvPr id="43" name="Freihandform 42">
                <a:extLst>
                  <a:ext uri="{FF2B5EF4-FFF2-40B4-BE49-F238E27FC236}">
                    <a16:creationId xmlns:a16="http://schemas.microsoft.com/office/drawing/2014/main" id="{0C0B75A8-0132-4FBE-4940-F3CAD285EBBB}"/>
                  </a:ext>
                </a:extLst>
              </p:cNvPr>
              <p:cNvSpPr/>
              <p:nvPr/>
            </p:nvSpPr>
            <p:spPr>
              <a:xfrm>
                <a:off x="7175608" y="2356530"/>
                <a:ext cx="110435" cy="110298"/>
              </a:xfrm>
              <a:custGeom>
                <a:avLst/>
                <a:gdLst>
                  <a:gd name="connsiteX0" fmla="*/ 92927 w 110435"/>
                  <a:gd name="connsiteY0" fmla="*/ 110298 h 110298"/>
                  <a:gd name="connsiteX1" fmla="*/ 17508 w 110435"/>
                  <a:gd name="connsiteY1" fmla="*/ 110298 h 110298"/>
                  <a:gd name="connsiteX2" fmla="*/ 0 w 110435"/>
                  <a:gd name="connsiteY2" fmla="*/ 92812 h 110298"/>
                  <a:gd name="connsiteX3" fmla="*/ 0 w 110435"/>
                  <a:gd name="connsiteY3" fmla="*/ 17486 h 110298"/>
                  <a:gd name="connsiteX4" fmla="*/ 17508 w 110435"/>
                  <a:gd name="connsiteY4" fmla="*/ 0 h 110298"/>
                  <a:gd name="connsiteX5" fmla="*/ 92927 w 110435"/>
                  <a:gd name="connsiteY5" fmla="*/ 0 h 110298"/>
                  <a:gd name="connsiteX6" fmla="*/ 110436 w 110435"/>
                  <a:gd name="connsiteY6" fmla="*/ 17486 h 110298"/>
                  <a:gd name="connsiteX7" fmla="*/ 110436 w 110435"/>
                  <a:gd name="connsiteY7" fmla="*/ 92812 h 110298"/>
                  <a:gd name="connsiteX8" fmla="*/ 92927 w 110435"/>
                  <a:gd name="connsiteY8" fmla="*/ 110298 h 110298"/>
                  <a:gd name="connsiteX9" fmla="*/ 17508 w 110435"/>
                  <a:gd name="connsiteY9" fmla="*/ 6726 h 110298"/>
                  <a:gd name="connsiteX10" fmla="*/ 6734 w 110435"/>
                  <a:gd name="connsiteY10" fmla="*/ 17486 h 110298"/>
                  <a:gd name="connsiteX11" fmla="*/ 6734 w 110435"/>
                  <a:gd name="connsiteY11" fmla="*/ 92812 h 110298"/>
                  <a:gd name="connsiteX12" fmla="*/ 17508 w 110435"/>
                  <a:gd name="connsiteY12" fmla="*/ 103573 h 110298"/>
                  <a:gd name="connsiteX13" fmla="*/ 92927 w 110435"/>
                  <a:gd name="connsiteY13" fmla="*/ 103573 h 110298"/>
                  <a:gd name="connsiteX14" fmla="*/ 103702 w 110435"/>
                  <a:gd name="connsiteY14" fmla="*/ 92812 h 110298"/>
                  <a:gd name="connsiteX15" fmla="*/ 103702 w 110435"/>
                  <a:gd name="connsiteY15" fmla="*/ 17486 h 110298"/>
                  <a:gd name="connsiteX16" fmla="*/ 92927 w 110435"/>
                  <a:gd name="connsiteY16" fmla="*/ 6726 h 110298"/>
                  <a:gd name="connsiteX17" fmla="*/ 17508 w 110435"/>
                  <a:gd name="connsiteY17" fmla="*/ 6726 h 110298"/>
                  <a:gd name="connsiteX18" fmla="*/ 82153 w 110435"/>
                  <a:gd name="connsiteY18" fmla="*/ 82051 h 110298"/>
                  <a:gd name="connsiteX19" fmla="*/ 28282 w 110435"/>
                  <a:gd name="connsiteY19" fmla="*/ 82051 h 110298"/>
                  <a:gd name="connsiteX20" fmla="*/ 28282 w 110435"/>
                  <a:gd name="connsiteY20" fmla="*/ 28247 h 110298"/>
                  <a:gd name="connsiteX21" fmla="*/ 82153 w 110435"/>
                  <a:gd name="connsiteY21" fmla="*/ 28247 h 110298"/>
                  <a:gd name="connsiteX22" fmla="*/ 82153 w 110435"/>
                  <a:gd name="connsiteY22" fmla="*/ 82051 h 110298"/>
                  <a:gd name="connsiteX23" fmla="*/ 35016 w 110435"/>
                  <a:gd name="connsiteY23" fmla="*/ 75326 h 110298"/>
                  <a:gd name="connsiteX24" fmla="*/ 75419 w 110435"/>
                  <a:gd name="connsiteY24" fmla="*/ 75326 h 110298"/>
                  <a:gd name="connsiteX25" fmla="*/ 75419 w 110435"/>
                  <a:gd name="connsiteY25" fmla="*/ 34973 h 110298"/>
                  <a:gd name="connsiteX26" fmla="*/ 35016 w 110435"/>
                  <a:gd name="connsiteY26" fmla="*/ 34973 h 110298"/>
                  <a:gd name="connsiteX27" fmla="*/ 35016 w 110435"/>
                  <a:gd name="connsiteY27" fmla="*/ 75326 h 110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10435" h="110298">
                    <a:moveTo>
                      <a:pt x="92927" y="110298"/>
                    </a:moveTo>
                    <a:lnTo>
                      <a:pt x="17508" y="110298"/>
                    </a:lnTo>
                    <a:cubicBezTo>
                      <a:pt x="8081" y="110298"/>
                      <a:pt x="0" y="102228"/>
                      <a:pt x="0" y="92812"/>
                    </a:cubicBezTo>
                    <a:lnTo>
                      <a:pt x="0" y="17486"/>
                    </a:lnTo>
                    <a:cubicBezTo>
                      <a:pt x="0" y="8071"/>
                      <a:pt x="8081" y="0"/>
                      <a:pt x="17508" y="0"/>
                    </a:cubicBezTo>
                    <a:lnTo>
                      <a:pt x="92927" y="0"/>
                    </a:lnTo>
                    <a:cubicBezTo>
                      <a:pt x="102355" y="0"/>
                      <a:pt x="110436" y="8071"/>
                      <a:pt x="110436" y="17486"/>
                    </a:cubicBezTo>
                    <a:lnTo>
                      <a:pt x="110436" y="92812"/>
                    </a:lnTo>
                    <a:cubicBezTo>
                      <a:pt x="110436" y="102228"/>
                      <a:pt x="102355" y="110298"/>
                      <a:pt x="92927" y="110298"/>
                    </a:cubicBezTo>
                    <a:close/>
                    <a:moveTo>
                      <a:pt x="17508" y="6726"/>
                    </a:moveTo>
                    <a:cubicBezTo>
                      <a:pt x="12121" y="6726"/>
                      <a:pt x="6734" y="12106"/>
                      <a:pt x="6734" y="17486"/>
                    </a:cubicBezTo>
                    <a:lnTo>
                      <a:pt x="6734" y="92812"/>
                    </a:lnTo>
                    <a:cubicBezTo>
                      <a:pt x="6734" y="98193"/>
                      <a:pt x="12121" y="103573"/>
                      <a:pt x="17508" y="103573"/>
                    </a:cubicBezTo>
                    <a:lnTo>
                      <a:pt x="92927" y="103573"/>
                    </a:lnTo>
                    <a:cubicBezTo>
                      <a:pt x="98315" y="103573"/>
                      <a:pt x="103702" y="98193"/>
                      <a:pt x="103702" y="92812"/>
                    </a:cubicBezTo>
                    <a:lnTo>
                      <a:pt x="103702" y="17486"/>
                    </a:lnTo>
                    <a:cubicBezTo>
                      <a:pt x="103702" y="12106"/>
                      <a:pt x="98315" y="6726"/>
                      <a:pt x="92927" y="6726"/>
                    </a:cubicBezTo>
                    <a:lnTo>
                      <a:pt x="17508" y="6726"/>
                    </a:lnTo>
                    <a:close/>
                    <a:moveTo>
                      <a:pt x="82153" y="82051"/>
                    </a:moveTo>
                    <a:lnTo>
                      <a:pt x="28282" y="82051"/>
                    </a:lnTo>
                    <a:lnTo>
                      <a:pt x="28282" y="28247"/>
                    </a:lnTo>
                    <a:lnTo>
                      <a:pt x="82153" y="28247"/>
                    </a:lnTo>
                    <a:lnTo>
                      <a:pt x="82153" y="82051"/>
                    </a:lnTo>
                    <a:close/>
                    <a:moveTo>
                      <a:pt x="35016" y="75326"/>
                    </a:moveTo>
                    <a:lnTo>
                      <a:pt x="75419" y="75326"/>
                    </a:lnTo>
                    <a:lnTo>
                      <a:pt x="75419" y="34973"/>
                    </a:lnTo>
                    <a:lnTo>
                      <a:pt x="35016" y="34973"/>
                    </a:lnTo>
                    <a:lnTo>
                      <a:pt x="35016" y="75326"/>
                    </a:lnTo>
                    <a:close/>
                  </a:path>
                </a:pathLst>
              </a:custGeom>
              <a:grpFill/>
              <a:ln w="13335" cap="flat">
                <a:noFill/>
                <a:prstDash val="solid"/>
                <a:miter/>
              </a:ln>
            </p:spPr>
            <p:txBody>
              <a:bodyPr rtlCol="0" anchor="ctr"/>
              <a:lstStyle/>
              <a:p>
                <a:endParaRPr lang="de-DE"/>
              </a:p>
            </p:txBody>
          </p:sp>
        </p:grpSp>
        <p:grpSp>
          <p:nvGrpSpPr>
            <p:cNvPr id="33" name="Grafik 31">
              <a:extLst>
                <a:ext uri="{FF2B5EF4-FFF2-40B4-BE49-F238E27FC236}">
                  <a16:creationId xmlns:a16="http://schemas.microsoft.com/office/drawing/2014/main" id="{E31FF80F-EED5-6481-B614-7313E46DE363}"/>
                </a:ext>
              </a:extLst>
            </p:cNvPr>
            <p:cNvGrpSpPr/>
            <p:nvPr/>
          </p:nvGrpSpPr>
          <p:grpSpPr>
            <a:xfrm>
              <a:off x="7175608" y="2487005"/>
              <a:ext cx="110435" cy="110298"/>
              <a:chOff x="7175608" y="2487005"/>
              <a:chExt cx="110435" cy="110298"/>
            </a:xfrm>
            <a:grpFill/>
          </p:grpSpPr>
          <p:sp>
            <p:nvSpPr>
              <p:cNvPr id="40" name="Freihandform 39">
                <a:extLst>
                  <a:ext uri="{FF2B5EF4-FFF2-40B4-BE49-F238E27FC236}">
                    <a16:creationId xmlns:a16="http://schemas.microsoft.com/office/drawing/2014/main" id="{4B7AA5C2-A2A3-D4D8-122B-671974A5EA90}"/>
                  </a:ext>
                </a:extLst>
              </p:cNvPr>
              <p:cNvSpPr/>
              <p:nvPr/>
            </p:nvSpPr>
            <p:spPr>
              <a:xfrm>
                <a:off x="7179648" y="2491040"/>
                <a:ext cx="102354" cy="102227"/>
              </a:xfrm>
              <a:custGeom>
                <a:avLst/>
                <a:gdLst>
                  <a:gd name="connsiteX0" fmla="*/ 88887 w 102354"/>
                  <a:gd name="connsiteY0" fmla="*/ 0 h 102227"/>
                  <a:gd name="connsiteX1" fmla="*/ 13468 w 102354"/>
                  <a:gd name="connsiteY1" fmla="*/ 0 h 102227"/>
                  <a:gd name="connsiteX2" fmla="*/ 0 w 102354"/>
                  <a:gd name="connsiteY2" fmla="*/ 13451 h 102227"/>
                  <a:gd name="connsiteX3" fmla="*/ 0 w 102354"/>
                  <a:gd name="connsiteY3" fmla="*/ 88777 h 102227"/>
                  <a:gd name="connsiteX4" fmla="*/ 13468 w 102354"/>
                  <a:gd name="connsiteY4" fmla="*/ 102228 h 102227"/>
                  <a:gd name="connsiteX5" fmla="*/ 88887 w 102354"/>
                  <a:gd name="connsiteY5" fmla="*/ 102228 h 102227"/>
                  <a:gd name="connsiteX6" fmla="*/ 102355 w 102354"/>
                  <a:gd name="connsiteY6" fmla="*/ 88777 h 102227"/>
                  <a:gd name="connsiteX7" fmla="*/ 102355 w 102354"/>
                  <a:gd name="connsiteY7" fmla="*/ 13451 h 102227"/>
                  <a:gd name="connsiteX8" fmla="*/ 88887 w 102354"/>
                  <a:gd name="connsiteY8" fmla="*/ 0 h 102227"/>
                  <a:gd name="connsiteX9" fmla="*/ 74073 w 102354"/>
                  <a:gd name="connsiteY9" fmla="*/ 73981 h 102227"/>
                  <a:gd name="connsiteX10" fmla="*/ 26935 w 102354"/>
                  <a:gd name="connsiteY10" fmla="*/ 73981 h 102227"/>
                  <a:gd name="connsiteX11" fmla="*/ 26935 w 102354"/>
                  <a:gd name="connsiteY11" fmla="*/ 26902 h 102227"/>
                  <a:gd name="connsiteX12" fmla="*/ 74073 w 102354"/>
                  <a:gd name="connsiteY12" fmla="*/ 26902 h 102227"/>
                  <a:gd name="connsiteX13" fmla="*/ 74073 w 102354"/>
                  <a:gd name="connsiteY13" fmla="*/ 73981 h 102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2354" h="102227">
                    <a:moveTo>
                      <a:pt x="88887" y="0"/>
                    </a:moveTo>
                    <a:lnTo>
                      <a:pt x="13468" y="0"/>
                    </a:lnTo>
                    <a:cubicBezTo>
                      <a:pt x="6734" y="0"/>
                      <a:pt x="0" y="6726"/>
                      <a:pt x="0" y="13451"/>
                    </a:cubicBezTo>
                    <a:lnTo>
                      <a:pt x="0" y="88777"/>
                    </a:lnTo>
                    <a:cubicBezTo>
                      <a:pt x="0" y="95502"/>
                      <a:pt x="6734" y="102228"/>
                      <a:pt x="13468" y="102228"/>
                    </a:cubicBezTo>
                    <a:lnTo>
                      <a:pt x="88887" y="102228"/>
                    </a:lnTo>
                    <a:cubicBezTo>
                      <a:pt x="95621" y="102228"/>
                      <a:pt x="102355" y="95502"/>
                      <a:pt x="102355" y="88777"/>
                    </a:cubicBezTo>
                    <a:lnTo>
                      <a:pt x="102355" y="13451"/>
                    </a:lnTo>
                    <a:cubicBezTo>
                      <a:pt x="102355" y="6726"/>
                      <a:pt x="95621" y="0"/>
                      <a:pt x="88887" y="0"/>
                    </a:cubicBezTo>
                    <a:close/>
                    <a:moveTo>
                      <a:pt x="74073" y="73981"/>
                    </a:moveTo>
                    <a:lnTo>
                      <a:pt x="26935" y="73981"/>
                    </a:lnTo>
                    <a:lnTo>
                      <a:pt x="26935" y="26902"/>
                    </a:lnTo>
                    <a:lnTo>
                      <a:pt x="74073" y="26902"/>
                    </a:lnTo>
                    <a:lnTo>
                      <a:pt x="74073" y="73981"/>
                    </a:lnTo>
                    <a:close/>
                  </a:path>
                </a:pathLst>
              </a:custGeom>
              <a:grpFill/>
              <a:ln w="13335" cap="flat">
                <a:noFill/>
                <a:prstDash val="solid"/>
                <a:miter/>
              </a:ln>
            </p:spPr>
            <p:txBody>
              <a:bodyPr rtlCol="0" anchor="ctr"/>
              <a:lstStyle/>
              <a:p>
                <a:endParaRPr lang="de-DE"/>
              </a:p>
            </p:txBody>
          </p:sp>
          <p:sp>
            <p:nvSpPr>
              <p:cNvPr id="41" name="Freihandform 40">
                <a:extLst>
                  <a:ext uri="{FF2B5EF4-FFF2-40B4-BE49-F238E27FC236}">
                    <a16:creationId xmlns:a16="http://schemas.microsoft.com/office/drawing/2014/main" id="{2D77628D-F27E-72C5-FC88-DCAFB0C0E057}"/>
                  </a:ext>
                </a:extLst>
              </p:cNvPr>
              <p:cNvSpPr/>
              <p:nvPr/>
            </p:nvSpPr>
            <p:spPr>
              <a:xfrm>
                <a:off x="7175608" y="2487005"/>
                <a:ext cx="110435" cy="110298"/>
              </a:xfrm>
              <a:custGeom>
                <a:avLst/>
                <a:gdLst>
                  <a:gd name="connsiteX0" fmla="*/ 92927 w 110435"/>
                  <a:gd name="connsiteY0" fmla="*/ 110298 h 110298"/>
                  <a:gd name="connsiteX1" fmla="*/ 17508 w 110435"/>
                  <a:gd name="connsiteY1" fmla="*/ 110298 h 110298"/>
                  <a:gd name="connsiteX2" fmla="*/ 0 w 110435"/>
                  <a:gd name="connsiteY2" fmla="*/ 92812 h 110298"/>
                  <a:gd name="connsiteX3" fmla="*/ 0 w 110435"/>
                  <a:gd name="connsiteY3" fmla="*/ 17486 h 110298"/>
                  <a:gd name="connsiteX4" fmla="*/ 17508 w 110435"/>
                  <a:gd name="connsiteY4" fmla="*/ 0 h 110298"/>
                  <a:gd name="connsiteX5" fmla="*/ 92927 w 110435"/>
                  <a:gd name="connsiteY5" fmla="*/ 0 h 110298"/>
                  <a:gd name="connsiteX6" fmla="*/ 110436 w 110435"/>
                  <a:gd name="connsiteY6" fmla="*/ 17486 h 110298"/>
                  <a:gd name="connsiteX7" fmla="*/ 110436 w 110435"/>
                  <a:gd name="connsiteY7" fmla="*/ 92812 h 110298"/>
                  <a:gd name="connsiteX8" fmla="*/ 92927 w 110435"/>
                  <a:gd name="connsiteY8" fmla="*/ 110298 h 110298"/>
                  <a:gd name="connsiteX9" fmla="*/ 17508 w 110435"/>
                  <a:gd name="connsiteY9" fmla="*/ 8071 h 110298"/>
                  <a:gd name="connsiteX10" fmla="*/ 6734 w 110435"/>
                  <a:gd name="connsiteY10" fmla="*/ 18831 h 110298"/>
                  <a:gd name="connsiteX11" fmla="*/ 6734 w 110435"/>
                  <a:gd name="connsiteY11" fmla="*/ 94157 h 110298"/>
                  <a:gd name="connsiteX12" fmla="*/ 17508 w 110435"/>
                  <a:gd name="connsiteY12" fmla="*/ 104918 h 110298"/>
                  <a:gd name="connsiteX13" fmla="*/ 92927 w 110435"/>
                  <a:gd name="connsiteY13" fmla="*/ 104918 h 110298"/>
                  <a:gd name="connsiteX14" fmla="*/ 103702 w 110435"/>
                  <a:gd name="connsiteY14" fmla="*/ 94157 h 110298"/>
                  <a:gd name="connsiteX15" fmla="*/ 103702 w 110435"/>
                  <a:gd name="connsiteY15" fmla="*/ 18831 h 110298"/>
                  <a:gd name="connsiteX16" fmla="*/ 92927 w 110435"/>
                  <a:gd name="connsiteY16" fmla="*/ 8071 h 110298"/>
                  <a:gd name="connsiteX17" fmla="*/ 17508 w 110435"/>
                  <a:gd name="connsiteY17" fmla="*/ 8071 h 110298"/>
                  <a:gd name="connsiteX18" fmla="*/ 82153 w 110435"/>
                  <a:gd name="connsiteY18" fmla="*/ 82051 h 110298"/>
                  <a:gd name="connsiteX19" fmla="*/ 28282 w 110435"/>
                  <a:gd name="connsiteY19" fmla="*/ 82051 h 110298"/>
                  <a:gd name="connsiteX20" fmla="*/ 28282 w 110435"/>
                  <a:gd name="connsiteY20" fmla="*/ 28247 h 110298"/>
                  <a:gd name="connsiteX21" fmla="*/ 82153 w 110435"/>
                  <a:gd name="connsiteY21" fmla="*/ 28247 h 110298"/>
                  <a:gd name="connsiteX22" fmla="*/ 82153 w 110435"/>
                  <a:gd name="connsiteY22" fmla="*/ 82051 h 110298"/>
                  <a:gd name="connsiteX23" fmla="*/ 35016 w 110435"/>
                  <a:gd name="connsiteY23" fmla="*/ 75326 h 110298"/>
                  <a:gd name="connsiteX24" fmla="*/ 75419 w 110435"/>
                  <a:gd name="connsiteY24" fmla="*/ 75326 h 110298"/>
                  <a:gd name="connsiteX25" fmla="*/ 75419 w 110435"/>
                  <a:gd name="connsiteY25" fmla="*/ 34973 h 110298"/>
                  <a:gd name="connsiteX26" fmla="*/ 35016 w 110435"/>
                  <a:gd name="connsiteY26" fmla="*/ 34973 h 110298"/>
                  <a:gd name="connsiteX27" fmla="*/ 35016 w 110435"/>
                  <a:gd name="connsiteY27" fmla="*/ 75326 h 110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10435" h="110298">
                    <a:moveTo>
                      <a:pt x="92927" y="110298"/>
                    </a:moveTo>
                    <a:lnTo>
                      <a:pt x="17508" y="110298"/>
                    </a:lnTo>
                    <a:cubicBezTo>
                      <a:pt x="8081" y="110298"/>
                      <a:pt x="0" y="102228"/>
                      <a:pt x="0" y="92812"/>
                    </a:cubicBezTo>
                    <a:lnTo>
                      <a:pt x="0" y="17486"/>
                    </a:lnTo>
                    <a:cubicBezTo>
                      <a:pt x="0" y="8071"/>
                      <a:pt x="8081" y="0"/>
                      <a:pt x="17508" y="0"/>
                    </a:cubicBezTo>
                    <a:lnTo>
                      <a:pt x="92927" y="0"/>
                    </a:lnTo>
                    <a:cubicBezTo>
                      <a:pt x="102355" y="0"/>
                      <a:pt x="110436" y="8071"/>
                      <a:pt x="110436" y="17486"/>
                    </a:cubicBezTo>
                    <a:lnTo>
                      <a:pt x="110436" y="92812"/>
                    </a:lnTo>
                    <a:cubicBezTo>
                      <a:pt x="110436" y="102228"/>
                      <a:pt x="102355" y="110298"/>
                      <a:pt x="92927" y="110298"/>
                    </a:cubicBezTo>
                    <a:close/>
                    <a:moveTo>
                      <a:pt x="17508" y="8071"/>
                    </a:moveTo>
                    <a:cubicBezTo>
                      <a:pt x="12121" y="8071"/>
                      <a:pt x="6734" y="13451"/>
                      <a:pt x="6734" y="18831"/>
                    </a:cubicBezTo>
                    <a:lnTo>
                      <a:pt x="6734" y="94157"/>
                    </a:lnTo>
                    <a:cubicBezTo>
                      <a:pt x="6734" y="99538"/>
                      <a:pt x="12121" y="104918"/>
                      <a:pt x="17508" y="104918"/>
                    </a:cubicBezTo>
                    <a:lnTo>
                      <a:pt x="92927" y="104918"/>
                    </a:lnTo>
                    <a:cubicBezTo>
                      <a:pt x="98315" y="104918"/>
                      <a:pt x="103702" y="99538"/>
                      <a:pt x="103702" y="94157"/>
                    </a:cubicBezTo>
                    <a:lnTo>
                      <a:pt x="103702" y="18831"/>
                    </a:lnTo>
                    <a:cubicBezTo>
                      <a:pt x="103702" y="13451"/>
                      <a:pt x="98315" y="8071"/>
                      <a:pt x="92927" y="8071"/>
                    </a:cubicBezTo>
                    <a:lnTo>
                      <a:pt x="17508" y="8071"/>
                    </a:lnTo>
                    <a:close/>
                    <a:moveTo>
                      <a:pt x="82153" y="82051"/>
                    </a:moveTo>
                    <a:lnTo>
                      <a:pt x="28282" y="82051"/>
                    </a:lnTo>
                    <a:lnTo>
                      <a:pt x="28282" y="28247"/>
                    </a:lnTo>
                    <a:lnTo>
                      <a:pt x="82153" y="28247"/>
                    </a:lnTo>
                    <a:lnTo>
                      <a:pt x="82153" y="82051"/>
                    </a:lnTo>
                    <a:close/>
                    <a:moveTo>
                      <a:pt x="35016" y="75326"/>
                    </a:moveTo>
                    <a:lnTo>
                      <a:pt x="75419" y="75326"/>
                    </a:lnTo>
                    <a:lnTo>
                      <a:pt x="75419" y="34973"/>
                    </a:lnTo>
                    <a:lnTo>
                      <a:pt x="35016" y="34973"/>
                    </a:lnTo>
                    <a:lnTo>
                      <a:pt x="35016" y="75326"/>
                    </a:lnTo>
                    <a:close/>
                  </a:path>
                </a:pathLst>
              </a:custGeom>
              <a:grpFill/>
              <a:ln w="13335" cap="flat">
                <a:noFill/>
                <a:prstDash val="solid"/>
                <a:miter/>
              </a:ln>
            </p:spPr>
            <p:txBody>
              <a:bodyPr rtlCol="0" anchor="ctr"/>
              <a:lstStyle/>
              <a:p>
                <a:endParaRPr lang="de-DE"/>
              </a:p>
            </p:txBody>
          </p:sp>
        </p:grpSp>
        <p:grpSp>
          <p:nvGrpSpPr>
            <p:cNvPr id="34" name="Grafik 31">
              <a:extLst>
                <a:ext uri="{FF2B5EF4-FFF2-40B4-BE49-F238E27FC236}">
                  <a16:creationId xmlns:a16="http://schemas.microsoft.com/office/drawing/2014/main" id="{03FAA3DE-6A58-7475-39BA-99ACAD84CB90}"/>
                </a:ext>
              </a:extLst>
            </p:cNvPr>
            <p:cNvGrpSpPr/>
            <p:nvPr/>
          </p:nvGrpSpPr>
          <p:grpSpPr>
            <a:xfrm>
              <a:off x="7306245" y="2392847"/>
              <a:ext cx="422887" cy="34972"/>
              <a:chOff x="7306245" y="2392847"/>
              <a:chExt cx="422887" cy="34972"/>
            </a:xfrm>
            <a:grpFill/>
          </p:grpSpPr>
          <p:sp>
            <p:nvSpPr>
              <p:cNvPr id="38" name="Freihandform 37">
                <a:extLst>
                  <a:ext uri="{FF2B5EF4-FFF2-40B4-BE49-F238E27FC236}">
                    <a16:creationId xmlns:a16="http://schemas.microsoft.com/office/drawing/2014/main" id="{F27D41EA-94AA-4CA0-BF25-AF6658FB009C}"/>
                  </a:ext>
                </a:extLst>
              </p:cNvPr>
              <p:cNvSpPr/>
              <p:nvPr/>
            </p:nvSpPr>
            <p:spPr>
              <a:xfrm>
                <a:off x="7310285" y="2396883"/>
                <a:ext cx="415012" cy="26902"/>
              </a:xfrm>
              <a:custGeom>
                <a:avLst/>
                <a:gdLst>
                  <a:gd name="connsiteX0" fmla="*/ 402686 w 415012"/>
                  <a:gd name="connsiteY0" fmla="*/ 0 h 26902"/>
                  <a:gd name="connsiteX1" fmla="*/ 290903 w 415012"/>
                  <a:gd name="connsiteY1" fmla="*/ 0 h 26902"/>
                  <a:gd name="connsiteX2" fmla="*/ 274742 w 415012"/>
                  <a:gd name="connsiteY2" fmla="*/ 0 h 26902"/>
                  <a:gd name="connsiteX3" fmla="*/ 13468 w 415012"/>
                  <a:gd name="connsiteY3" fmla="*/ 0 h 26902"/>
                  <a:gd name="connsiteX4" fmla="*/ 0 w 415012"/>
                  <a:gd name="connsiteY4" fmla="*/ 13451 h 26902"/>
                  <a:gd name="connsiteX5" fmla="*/ 13468 w 415012"/>
                  <a:gd name="connsiteY5" fmla="*/ 26902 h 26902"/>
                  <a:gd name="connsiteX6" fmla="*/ 272048 w 415012"/>
                  <a:gd name="connsiteY6" fmla="*/ 26902 h 26902"/>
                  <a:gd name="connsiteX7" fmla="*/ 288210 w 415012"/>
                  <a:gd name="connsiteY7" fmla="*/ 26902 h 26902"/>
                  <a:gd name="connsiteX8" fmla="*/ 401339 w 415012"/>
                  <a:gd name="connsiteY8" fmla="*/ 26902 h 26902"/>
                  <a:gd name="connsiteX9" fmla="*/ 414806 w 415012"/>
                  <a:gd name="connsiteY9" fmla="*/ 13451 h 26902"/>
                  <a:gd name="connsiteX10" fmla="*/ 402686 w 415012"/>
                  <a:gd name="connsiteY10" fmla="*/ 0 h 26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15012" h="26902">
                    <a:moveTo>
                      <a:pt x="402686" y="0"/>
                    </a:moveTo>
                    <a:lnTo>
                      <a:pt x="290903" y="0"/>
                    </a:lnTo>
                    <a:lnTo>
                      <a:pt x="274742" y="0"/>
                    </a:lnTo>
                    <a:lnTo>
                      <a:pt x="13468" y="0"/>
                    </a:lnTo>
                    <a:cubicBezTo>
                      <a:pt x="6734" y="0"/>
                      <a:pt x="0" y="6726"/>
                      <a:pt x="0" y="13451"/>
                    </a:cubicBezTo>
                    <a:cubicBezTo>
                      <a:pt x="0" y="20177"/>
                      <a:pt x="6734" y="26902"/>
                      <a:pt x="13468" y="26902"/>
                    </a:cubicBezTo>
                    <a:lnTo>
                      <a:pt x="272048" y="26902"/>
                    </a:lnTo>
                    <a:lnTo>
                      <a:pt x="288210" y="26902"/>
                    </a:lnTo>
                    <a:lnTo>
                      <a:pt x="401339" y="26902"/>
                    </a:lnTo>
                    <a:cubicBezTo>
                      <a:pt x="408073" y="26902"/>
                      <a:pt x="414806" y="20177"/>
                      <a:pt x="414806" y="13451"/>
                    </a:cubicBezTo>
                    <a:cubicBezTo>
                      <a:pt x="416153" y="6726"/>
                      <a:pt x="410766" y="0"/>
                      <a:pt x="402686" y="0"/>
                    </a:cubicBezTo>
                    <a:close/>
                  </a:path>
                </a:pathLst>
              </a:custGeom>
              <a:grpFill/>
              <a:ln w="13335" cap="flat">
                <a:noFill/>
                <a:prstDash val="solid"/>
                <a:miter/>
              </a:ln>
            </p:spPr>
            <p:txBody>
              <a:bodyPr rtlCol="0" anchor="ctr"/>
              <a:lstStyle/>
              <a:p>
                <a:endParaRPr lang="de-DE"/>
              </a:p>
            </p:txBody>
          </p:sp>
          <p:sp>
            <p:nvSpPr>
              <p:cNvPr id="39" name="Freihandform 38">
                <a:extLst>
                  <a:ext uri="{FF2B5EF4-FFF2-40B4-BE49-F238E27FC236}">
                    <a16:creationId xmlns:a16="http://schemas.microsoft.com/office/drawing/2014/main" id="{CB757FD3-CCBA-3BE2-DB54-207E1BAD6F81}"/>
                  </a:ext>
                </a:extLst>
              </p:cNvPr>
              <p:cNvSpPr/>
              <p:nvPr/>
            </p:nvSpPr>
            <p:spPr>
              <a:xfrm>
                <a:off x="7306245" y="2392847"/>
                <a:ext cx="422887" cy="34972"/>
              </a:xfrm>
              <a:custGeom>
                <a:avLst/>
                <a:gdLst>
                  <a:gd name="connsiteX0" fmla="*/ 406726 w 422887"/>
                  <a:gd name="connsiteY0" fmla="*/ 34973 h 34972"/>
                  <a:gd name="connsiteX1" fmla="*/ 17508 w 422887"/>
                  <a:gd name="connsiteY1" fmla="*/ 34973 h 34972"/>
                  <a:gd name="connsiteX2" fmla="*/ 0 w 422887"/>
                  <a:gd name="connsiteY2" fmla="*/ 17486 h 34972"/>
                  <a:gd name="connsiteX3" fmla="*/ 17508 w 422887"/>
                  <a:gd name="connsiteY3" fmla="*/ 0 h 34972"/>
                  <a:gd name="connsiteX4" fmla="*/ 405379 w 422887"/>
                  <a:gd name="connsiteY4" fmla="*/ 0 h 34972"/>
                  <a:gd name="connsiteX5" fmla="*/ 418847 w 422887"/>
                  <a:gd name="connsiteY5" fmla="*/ 5380 h 34972"/>
                  <a:gd name="connsiteX6" fmla="*/ 422887 w 422887"/>
                  <a:gd name="connsiteY6" fmla="*/ 17486 h 34972"/>
                  <a:gd name="connsiteX7" fmla="*/ 406726 w 422887"/>
                  <a:gd name="connsiteY7" fmla="*/ 34973 h 34972"/>
                  <a:gd name="connsiteX8" fmla="*/ 17508 w 422887"/>
                  <a:gd name="connsiteY8" fmla="*/ 8071 h 34972"/>
                  <a:gd name="connsiteX9" fmla="*/ 6734 w 422887"/>
                  <a:gd name="connsiteY9" fmla="*/ 18831 h 34972"/>
                  <a:gd name="connsiteX10" fmla="*/ 17508 w 422887"/>
                  <a:gd name="connsiteY10" fmla="*/ 29592 h 34972"/>
                  <a:gd name="connsiteX11" fmla="*/ 405379 w 422887"/>
                  <a:gd name="connsiteY11" fmla="*/ 29592 h 34972"/>
                  <a:gd name="connsiteX12" fmla="*/ 416153 w 422887"/>
                  <a:gd name="connsiteY12" fmla="*/ 18831 h 34972"/>
                  <a:gd name="connsiteX13" fmla="*/ 414806 w 422887"/>
                  <a:gd name="connsiteY13" fmla="*/ 12106 h 34972"/>
                  <a:gd name="connsiteX14" fmla="*/ 406726 w 422887"/>
                  <a:gd name="connsiteY14" fmla="*/ 8071 h 34972"/>
                  <a:gd name="connsiteX15" fmla="*/ 17508 w 422887"/>
                  <a:gd name="connsiteY15" fmla="*/ 8071 h 349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22887" h="34972">
                    <a:moveTo>
                      <a:pt x="406726" y="34973"/>
                    </a:moveTo>
                    <a:lnTo>
                      <a:pt x="17508" y="34973"/>
                    </a:lnTo>
                    <a:cubicBezTo>
                      <a:pt x="8081" y="34973"/>
                      <a:pt x="0" y="26902"/>
                      <a:pt x="0" y="17486"/>
                    </a:cubicBezTo>
                    <a:cubicBezTo>
                      <a:pt x="0" y="8071"/>
                      <a:pt x="8081" y="0"/>
                      <a:pt x="17508" y="0"/>
                    </a:cubicBezTo>
                    <a:lnTo>
                      <a:pt x="405379" y="0"/>
                    </a:lnTo>
                    <a:cubicBezTo>
                      <a:pt x="410766" y="0"/>
                      <a:pt x="416153" y="2690"/>
                      <a:pt x="418847" y="5380"/>
                    </a:cubicBezTo>
                    <a:cubicBezTo>
                      <a:pt x="421540" y="8071"/>
                      <a:pt x="422887" y="12106"/>
                      <a:pt x="422887" y="17486"/>
                    </a:cubicBezTo>
                    <a:cubicBezTo>
                      <a:pt x="422887" y="26902"/>
                      <a:pt x="414806" y="34973"/>
                      <a:pt x="406726" y="34973"/>
                    </a:cubicBezTo>
                    <a:close/>
                    <a:moveTo>
                      <a:pt x="17508" y="8071"/>
                    </a:moveTo>
                    <a:cubicBezTo>
                      <a:pt x="12121" y="8071"/>
                      <a:pt x="6734" y="13451"/>
                      <a:pt x="6734" y="18831"/>
                    </a:cubicBezTo>
                    <a:cubicBezTo>
                      <a:pt x="6734" y="24212"/>
                      <a:pt x="12121" y="29592"/>
                      <a:pt x="17508" y="29592"/>
                    </a:cubicBezTo>
                    <a:lnTo>
                      <a:pt x="405379" y="29592"/>
                    </a:lnTo>
                    <a:cubicBezTo>
                      <a:pt x="410766" y="29592"/>
                      <a:pt x="416153" y="24212"/>
                      <a:pt x="416153" y="18831"/>
                    </a:cubicBezTo>
                    <a:cubicBezTo>
                      <a:pt x="416153" y="16141"/>
                      <a:pt x="416153" y="13451"/>
                      <a:pt x="414806" y="12106"/>
                    </a:cubicBezTo>
                    <a:cubicBezTo>
                      <a:pt x="413460" y="9416"/>
                      <a:pt x="409419" y="8071"/>
                      <a:pt x="406726" y="8071"/>
                    </a:cubicBezTo>
                    <a:lnTo>
                      <a:pt x="17508" y="8071"/>
                    </a:lnTo>
                    <a:close/>
                  </a:path>
                </a:pathLst>
              </a:custGeom>
              <a:grpFill/>
              <a:ln w="13335" cap="flat">
                <a:noFill/>
                <a:prstDash val="solid"/>
                <a:miter/>
              </a:ln>
            </p:spPr>
            <p:txBody>
              <a:bodyPr rtlCol="0" anchor="ctr"/>
              <a:lstStyle/>
              <a:p>
                <a:endParaRPr lang="de-DE"/>
              </a:p>
            </p:txBody>
          </p:sp>
        </p:grpSp>
        <p:grpSp>
          <p:nvGrpSpPr>
            <p:cNvPr id="35" name="Grafik 31">
              <a:extLst>
                <a:ext uri="{FF2B5EF4-FFF2-40B4-BE49-F238E27FC236}">
                  <a16:creationId xmlns:a16="http://schemas.microsoft.com/office/drawing/2014/main" id="{00EF8AF7-C300-5873-1301-24FF5C7A6C8F}"/>
                </a:ext>
              </a:extLst>
            </p:cNvPr>
            <p:cNvGrpSpPr/>
            <p:nvPr/>
          </p:nvGrpSpPr>
          <p:grpSpPr>
            <a:xfrm>
              <a:off x="7306245" y="2524667"/>
              <a:ext cx="422887" cy="34972"/>
              <a:chOff x="7306245" y="2524667"/>
              <a:chExt cx="422887" cy="34972"/>
            </a:xfrm>
            <a:grpFill/>
          </p:grpSpPr>
          <p:sp>
            <p:nvSpPr>
              <p:cNvPr id="36" name="Freihandform 35">
                <a:extLst>
                  <a:ext uri="{FF2B5EF4-FFF2-40B4-BE49-F238E27FC236}">
                    <a16:creationId xmlns:a16="http://schemas.microsoft.com/office/drawing/2014/main" id="{21B284DA-127E-313D-F361-726FF876D500}"/>
                  </a:ext>
                </a:extLst>
              </p:cNvPr>
              <p:cNvSpPr/>
              <p:nvPr/>
            </p:nvSpPr>
            <p:spPr>
              <a:xfrm>
                <a:off x="7310285" y="2528703"/>
                <a:ext cx="415012" cy="26902"/>
              </a:xfrm>
              <a:custGeom>
                <a:avLst/>
                <a:gdLst>
                  <a:gd name="connsiteX0" fmla="*/ 402686 w 415012"/>
                  <a:gd name="connsiteY0" fmla="*/ 0 h 26902"/>
                  <a:gd name="connsiteX1" fmla="*/ 290903 w 415012"/>
                  <a:gd name="connsiteY1" fmla="*/ 0 h 26902"/>
                  <a:gd name="connsiteX2" fmla="*/ 274742 w 415012"/>
                  <a:gd name="connsiteY2" fmla="*/ 0 h 26902"/>
                  <a:gd name="connsiteX3" fmla="*/ 13468 w 415012"/>
                  <a:gd name="connsiteY3" fmla="*/ 0 h 26902"/>
                  <a:gd name="connsiteX4" fmla="*/ 0 w 415012"/>
                  <a:gd name="connsiteY4" fmla="*/ 13451 h 26902"/>
                  <a:gd name="connsiteX5" fmla="*/ 13468 w 415012"/>
                  <a:gd name="connsiteY5" fmla="*/ 26902 h 26902"/>
                  <a:gd name="connsiteX6" fmla="*/ 272048 w 415012"/>
                  <a:gd name="connsiteY6" fmla="*/ 26902 h 26902"/>
                  <a:gd name="connsiteX7" fmla="*/ 288210 w 415012"/>
                  <a:gd name="connsiteY7" fmla="*/ 26902 h 26902"/>
                  <a:gd name="connsiteX8" fmla="*/ 401339 w 415012"/>
                  <a:gd name="connsiteY8" fmla="*/ 26902 h 26902"/>
                  <a:gd name="connsiteX9" fmla="*/ 414806 w 415012"/>
                  <a:gd name="connsiteY9" fmla="*/ 13451 h 26902"/>
                  <a:gd name="connsiteX10" fmla="*/ 402686 w 415012"/>
                  <a:gd name="connsiteY10" fmla="*/ 0 h 26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15012" h="26902">
                    <a:moveTo>
                      <a:pt x="402686" y="0"/>
                    </a:moveTo>
                    <a:lnTo>
                      <a:pt x="290903" y="0"/>
                    </a:lnTo>
                    <a:lnTo>
                      <a:pt x="274742" y="0"/>
                    </a:lnTo>
                    <a:lnTo>
                      <a:pt x="13468" y="0"/>
                    </a:lnTo>
                    <a:cubicBezTo>
                      <a:pt x="6734" y="0"/>
                      <a:pt x="0" y="6726"/>
                      <a:pt x="0" y="13451"/>
                    </a:cubicBezTo>
                    <a:cubicBezTo>
                      <a:pt x="0" y="20177"/>
                      <a:pt x="6734" y="26902"/>
                      <a:pt x="13468" y="26902"/>
                    </a:cubicBezTo>
                    <a:lnTo>
                      <a:pt x="272048" y="26902"/>
                    </a:lnTo>
                    <a:lnTo>
                      <a:pt x="288210" y="26902"/>
                    </a:lnTo>
                    <a:lnTo>
                      <a:pt x="401339" y="26902"/>
                    </a:lnTo>
                    <a:cubicBezTo>
                      <a:pt x="408073" y="26902"/>
                      <a:pt x="414806" y="20177"/>
                      <a:pt x="414806" y="13451"/>
                    </a:cubicBezTo>
                    <a:cubicBezTo>
                      <a:pt x="416153" y="6726"/>
                      <a:pt x="410766" y="0"/>
                      <a:pt x="402686" y="0"/>
                    </a:cubicBezTo>
                    <a:close/>
                  </a:path>
                </a:pathLst>
              </a:custGeom>
              <a:grpFill/>
              <a:ln w="13335" cap="flat">
                <a:noFill/>
                <a:prstDash val="solid"/>
                <a:miter/>
              </a:ln>
            </p:spPr>
            <p:txBody>
              <a:bodyPr rtlCol="0" anchor="ctr"/>
              <a:lstStyle/>
              <a:p>
                <a:endParaRPr lang="de-DE"/>
              </a:p>
            </p:txBody>
          </p:sp>
          <p:sp>
            <p:nvSpPr>
              <p:cNvPr id="37" name="Freihandform 36">
                <a:extLst>
                  <a:ext uri="{FF2B5EF4-FFF2-40B4-BE49-F238E27FC236}">
                    <a16:creationId xmlns:a16="http://schemas.microsoft.com/office/drawing/2014/main" id="{4439D3EB-72A5-6C8A-70C6-210ED7C96A2B}"/>
                  </a:ext>
                </a:extLst>
              </p:cNvPr>
              <p:cNvSpPr/>
              <p:nvPr/>
            </p:nvSpPr>
            <p:spPr>
              <a:xfrm>
                <a:off x="7306245" y="2524667"/>
                <a:ext cx="422887" cy="34972"/>
              </a:xfrm>
              <a:custGeom>
                <a:avLst/>
                <a:gdLst>
                  <a:gd name="connsiteX0" fmla="*/ 406726 w 422887"/>
                  <a:gd name="connsiteY0" fmla="*/ 34973 h 34972"/>
                  <a:gd name="connsiteX1" fmla="*/ 17508 w 422887"/>
                  <a:gd name="connsiteY1" fmla="*/ 34973 h 34972"/>
                  <a:gd name="connsiteX2" fmla="*/ 0 w 422887"/>
                  <a:gd name="connsiteY2" fmla="*/ 17486 h 34972"/>
                  <a:gd name="connsiteX3" fmla="*/ 17508 w 422887"/>
                  <a:gd name="connsiteY3" fmla="*/ 0 h 34972"/>
                  <a:gd name="connsiteX4" fmla="*/ 405379 w 422887"/>
                  <a:gd name="connsiteY4" fmla="*/ 0 h 34972"/>
                  <a:gd name="connsiteX5" fmla="*/ 418847 w 422887"/>
                  <a:gd name="connsiteY5" fmla="*/ 5380 h 34972"/>
                  <a:gd name="connsiteX6" fmla="*/ 422887 w 422887"/>
                  <a:gd name="connsiteY6" fmla="*/ 17486 h 34972"/>
                  <a:gd name="connsiteX7" fmla="*/ 406726 w 422887"/>
                  <a:gd name="connsiteY7" fmla="*/ 34973 h 34972"/>
                  <a:gd name="connsiteX8" fmla="*/ 17508 w 422887"/>
                  <a:gd name="connsiteY8" fmla="*/ 8071 h 34972"/>
                  <a:gd name="connsiteX9" fmla="*/ 6734 w 422887"/>
                  <a:gd name="connsiteY9" fmla="*/ 18831 h 34972"/>
                  <a:gd name="connsiteX10" fmla="*/ 17508 w 422887"/>
                  <a:gd name="connsiteY10" fmla="*/ 29592 h 34972"/>
                  <a:gd name="connsiteX11" fmla="*/ 405379 w 422887"/>
                  <a:gd name="connsiteY11" fmla="*/ 29592 h 34972"/>
                  <a:gd name="connsiteX12" fmla="*/ 416153 w 422887"/>
                  <a:gd name="connsiteY12" fmla="*/ 18831 h 34972"/>
                  <a:gd name="connsiteX13" fmla="*/ 414806 w 422887"/>
                  <a:gd name="connsiteY13" fmla="*/ 12106 h 34972"/>
                  <a:gd name="connsiteX14" fmla="*/ 406726 w 422887"/>
                  <a:gd name="connsiteY14" fmla="*/ 8071 h 34972"/>
                  <a:gd name="connsiteX15" fmla="*/ 17508 w 422887"/>
                  <a:gd name="connsiteY15" fmla="*/ 8071 h 349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22887" h="34972">
                    <a:moveTo>
                      <a:pt x="406726" y="34973"/>
                    </a:moveTo>
                    <a:lnTo>
                      <a:pt x="17508" y="34973"/>
                    </a:lnTo>
                    <a:cubicBezTo>
                      <a:pt x="8081" y="34973"/>
                      <a:pt x="0" y="26902"/>
                      <a:pt x="0" y="17486"/>
                    </a:cubicBezTo>
                    <a:cubicBezTo>
                      <a:pt x="0" y="8071"/>
                      <a:pt x="8081" y="0"/>
                      <a:pt x="17508" y="0"/>
                    </a:cubicBezTo>
                    <a:lnTo>
                      <a:pt x="405379" y="0"/>
                    </a:lnTo>
                    <a:cubicBezTo>
                      <a:pt x="410766" y="0"/>
                      <a:pt x="416153" y="2690"/>
                      <a:pt x="418847" y="5380"/>
                    </a:cubicBezTo>
                    <a:cubicBezTo>
                      <a:pt x="421540" y="8071"/>
                      <a:pt x="422887" y="12106"/>
                      <a:pt x="422887" y="17486"/>
                    </a:cubicBezTo>
                    <a:cubicBezTo>
                      <a:pt x="422887" y="26902"/>
                      <a:pt x="414806" y="34973"/>
                      <a:pt x="406726" y="34973"/>
                    </a:cubicBezTo>
                    <a:close/>
                    <a:moveTo>
                      <a:pt x="17508" y="8071"/>
                    </a:moveTo>
                    <a:cubicBezTo>
                      <a:pt x="12121" y="8071"/>
                      <a:pt x="6734" y="13451"/>
                      <a:pt x="6734" y="18831"/>
                    </a:cubicBezTo>
                    <a:cubicBezTo>
                      <a:pt x="6734" y="24212"/>
                      <a:pt x="12121" y="29592"/>
                      <a:pt x="17508" y="29592"/>
                    </a:cubicBezTo>
                    <a:lnTo>
                      <a:pt x="405379" y="29592"/>
                    </a:lnTo>
                    <a:cubicBezTo>
                      <a:pt x="410766" y="29592"/>
                      <a:pt x="416153" y="24212"/>
                      <a:pt x="416153" y="18831"/>
                    </a:cubicBezTo>
                    <a:cubicBezTo>
                      <a:pt x="416153" y="16141"/>
                      <a:pt x="416153" y="13451"/>
                      <a:pt x="414806" y="12106"/>
                    </a:cubicBezTo>
                    <a:cubicBezTo>
                      <a:pt x="412113" y="8071"/>
                      <a:pt x="409419" y="8071"/>
                      <a:pt x="406726" y="8071"/>
                    </a:cubicBezTo>
                    <a:lnTo>
                      <a:pt x="17508" y="8071"/>
                    </a:lnTo>
                    <a:close/>
                  </a:path>
                </a:pathLst>
              </a:custGeom>
              <a:grpFill/>
              <a:ln w="13335" cap="flat">
                <a:noFill/>
                <a:prstDash val="solid"/>
                <a:miter/>
              </a:ln>
            </p:spPr>
            <p:txBody>
              <a:bodyPr rtlCol="0" anchor="ctr"/>
              <a:lstStyle/>
              <a:p>
                <a:endParaRPr lang="de-DE" dirty="0"/>
              </a:p>
            </p:txBody>
          </p:sp>
        </p:grpSp>
      </p:grpSp>
      <p:cxnSp>
        <p:nvCxnSpPr>
          <p:cNvPr id="58" name="Gerade Verbindung 57">
            <a:extLst>
              <a:ext uri="{FF2B5EF4-FFF2-40B4-BE49-F238E27FC236}">
                <a16:creationId xmlns:a16="http://schemas.microsoft.com/office/drawing/2014/main" id="{5A53070E-5F96-FA1A-9CFA-085DCA3E7F7D}"/>
              </a:ext>
            </a:extLst>
          </p:cNvPr>
          <p:cNvCxnSpPr>
            <a:cxnSpLocks/>
          </p:cNvCxnSpPr>
          <p:nvPr userDrawn="1"/>
        </p:nvCxnSpPr>
        <p:spPr>
          <a:xfrm>
            <a:off x="352983" y="4443190"/>
            <a:ext cx="0" cy="116807"/>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375910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Zahlen, Daten, Fakten">
    <p:spTree>
      <p:nvGrpSpPr>
        <p:cNvPr id="1" name=""/>
        <p:cNvGrpSpPr/>
        <p:nvPr/>
      </p:nvGrpSpPr>
      <p:grpSpPr>
        <a:xfrm>
          <a:off x="0" y="0"/>
          <a:ext cx="0" cy="0"/>
          <a:chOff x="0" y="0"/>
          <a:chExt cx="0" cy="0"/>
        </a:xfrm>
      </p:grpSpPr>
      <p:pic>
        <p:nvPicPr>
          <p:cNvPr id="7" name="Grafik 6">
            <a:extLst>
              <a:ext uri="{FF2B5EF4-FFF2-40B4-BE49-F238E27FC236}">
                <a16:creationId xmlns:a16="http://schemas.microsoft.com/office/drawing/2014/main" id="{38A63CB1-A5E9-F3F2-B4E1-EFCAB4529C0D}"/>
              </a:ext>
            </a:extLst>
          </p:cNvPr>
          <p:cNvPicPr>
            <a:picLocks noChangeAspect="1"/>
          </p:cNvPicPr>
          <p:nvPr userDrawn="1"/>
        </p:nvPicPr>
        <p:blipFill rotWithShape="1">
          <a:blip r:embed="rId2"/>
          <a:srcRect t="2072"/>
          <a:stretch/>
        </p:blipFill>
        <p:spPr>
          <a:xfrm>
            <a:off x="1709058" y="0"/>
            <a:ext cx="7434942" cy="5147268"/>
          </a:xfrm>
          <a:prstGeom prst="rect">
            <a:avLst/>
          </a:prstGeom>
        </p:spPr>
      </p:pic>
      <p:sp>
        <p:nvSpPr>
          <p:cNvPr id="13" name="Rechteck 12">
            <a:extLst>
              <a:ext uri="{FF2B5EF4-FFF2-40B4-BE49-F238E27FC236}">
                <a16:creationId xmlns:a16="http://schemas.microsoft.com/office/drawing/2014/main" id="{BEBB90D8-20D6-23A0-64C9-7AC551DDCFE9}"/>
              </a:ext>
            </a:extLst>
          </p:cNvPr>
          <p:cNvSpPr/>
          <p:nvPr userDrawn="1"/>
        </p:nvSpPr>
        <p:spPr>
          <a:xfrm>
            <a:off x="3519287" y="1300064"/>
            <a:ext cx="1232963" cy="7131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1" name="Title 1">
            <a:extLst>
              <a:ext uri="{FF2B5EF4-FFF2-40B4-BE49-F238E27FC236}">
                <a16:creationId xmlns:a16="http://schemas.microsoft.com/office/drawing/2014/main" id="{AF4C26E7-2A49-FBBA-646E-EEBAD82048D0}"/>
              </a:ext>
            </a:extLst>
          </p:cNvPr>
          <p:cNvSpPr txBox="1">
            <a:spLocks/>
          </p:cNvSpPr>
          <p:nvPr userDrawn="1"/>
        </p:nvSpPr>
        <p:spPr>
          <a:xfrm rot="16200000">
            <a:off x="265205" y="4593524"/>
            <a:ext cx="278648" cy="161286"/>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2000" b="1" i="0" kern="1200" baseline="0">
                <a:solidFill>
                  <a:schemeClr val="tx1"/>
                </a:solidFill>
                <a:latin typeface="Arial" panose="020B0604020202020204" pitchFamily="34" charset="0"/>
                <a:ea typeface="+mj-ea"/>
                <a:cs typeface="+mj-cs"/>
              </a:defRPr>
            </a:lvl1pPr>
          </a:lstStyle>
          <a:p>
            <a:r>
              <a:rPr lang="de-DE" sz="525" b="0" dirty="0"/>
              <a:t>SEITE</a:t>
            </a:r>
            <a:endParaRPr lang="en-US" sz="525" b="0" dirty="0"/>
          </a:p>
        </p:txBody>
      </p:sp>
      <p:sp>
        <p:nvSpPr>
          <p:cNvPr id="2" name="Title 1">
            <a:extLst>
              <a:ext uri="{FF2B5EF4-FFF2-40B4-BE49-F238E27FC236}">
                <a16:creationId xmlns:a16="http://schemas.microsoft.com/office/drawing/2014/main" id="{63A636F4-014B-F8EF-FEF1-6E12E43C0038}"/>
              </a:ext>
            </a:extLst>
          </p:cNvPr>
          <p:cNvSpPr txBox="1">
            <a:spLocks/>
          </p:cNvSpPr>
          <p:nvPr userDrawn="1"/>
        </p:nvSpPr>
        <p:spPr>
          <a:xfrm>
            <a:off x="740709" y="297094"/>
            <a:ext cx="8023082" cy="433679"/>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2000" b="1" i="0" kern="1200" baseline="0">
                <a:solidFill>
                  <a:schemeClr val="tx1"/>
                </a:solidFill>
                <a:latin typeface="Arial" panose="020B0604020202020204" pitchFamily="34" charset="0"/>
                <a:ea typeface="+mj-ea"/>
                <a:cs typeface="+mj-cs"/>
              </a:defRPr>
            </a:lvl1pPr>
          </a:lstStyle>
          <a:p>
            <a:pPr algn="l"/>
            <a:r>
              <a:rPr lang="de-DE" sz="2700" b="1" baseline="0" dirty="0">
                <a:gradFill>
                  <a:gsLst>
                    <a:gs pos="0">
                      <a:schemeClr val="accent1"/>
                    </a:gs>
                    <a:gs pos="100000">
                      <a:schemeClr val="accent2"/>
                    </a:gs>
                  </a:gsLst>
                  <a:lin ang="0" scaled="0"/>
                </a:gradFill>
                <a:effectLst/>
                <a:latin typeface="Arial" panose="020B0604020202020204" pitchFamily="34" charset="0"/>
              </a:rPr>
              <a:t>Zahlen, Daten, Fakten</a:t>
            </a:r>
            <a:endParaRPr lang="de-DE" sz="2700" baseline="0" dirty="0">
              <a:gradFill>
                <a:gsLst>
                  <a:gs pos="0">
                    <a:schemeClr val="accent1"/>
                  </a:gs>
                  <a:gs pos="100000">
                    <a:schemeClr val="accent2"/>
                  </a:gs>
                </a:gsLst>
                <a:lin ang="0" scaled="0"/>
              </a:gradFill>
              <a:effectLst/>
              <a:latin typeface="Arial" panose="020B0604020202020204" pitchFamily="34" charset="0"/>
            </a:endParaRPr>
          </a:p>
        </p:txBody>
      </p:sp>
      <p:sp>
        <p:nvSpPr>
          <p:cNvPr id="5" name="Title 1">
            <a:extLst>
              <a:ext uri="{FF2B5EF4-FFF2-40B4-BE49-F238E27FC236}">
                <a16:creationId xmlns:a16="http://schemas.microsoft.com/office/drawing/2014/main" id="{6D8EDC44-282B-12D7-B085-85D67F0B1695}"/>
              </a:ext>
            </a:extLst>
          </p:cNvPr>
          <p:cNvSpPr txBox="1">
            <a:spLocks/>
          </p:cNvSpPr>
          <p:nvPr userDrawn="1"/>
        </p:nvSpPr>
        <p:spPr>
          <a:xfrm rot="16200000">
            <a:off x="-18158" y="662782"/>
            <a:ext cx="860907" cy="176822"/>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2000" b="1" i="0" kern="1200" baseline="0">
                <a:solidFill>
                  <a:schemeClr val="tx1"/>
                </a:solidFill>
                <a:latin typeface="Arial" panose="020B0604020202020204" pitchFamily="34" charset="0"/>
                <a:ea typeface="+mj-ea"/>
                <a:cs typeface="+mj-cs"/>
              </a:defRPr>
            </a:lvl1pPr>
          </a:lstStyle>
          <a:p>
            <a:pPr algn="r"/>
            <a:r>
              <a:rPr lang="de-DE" sz="525" b="0" i="0" u="none" strike="noStrike" dirty="0">
                <a:solidFill>
                  <a:srgbClr val="212121"/>
                </a:solidFill>
                <a:effectLst/>
                <a:latin typeface="Helvetica" pitchFamily="2" charset="0"/>
              </a:rPr>
              <a:t>LIVEWELT GMBH &amp; CO. KG</a:t>
            </a:r>
            <a:endParaRPr lang="en-US" sz="525" b="0" dirty="0"/>
          </a:p>
        </p:txBody>
      </p:sp>
      <p:pic>
        <p:nvPicPr>
          <p:cNvPr id="11" name="Grafik 10" descr="Ein Bild, das Palette enthält.&#10;&#10;Automatisch generierte Beschreibung">
            <a:extLst>
              <a:ext uri="{FF2B5EF4-FFF2-40B4-BE49-F238E27FC236}">
                <a16:creationId xmlns:a16="http://schemas.microsoft.com/office/drawing/2014/main" id="{BB995B46-5031-2C60-703A-CFDF9565BB55}"/>
              </a:ext>
            </a:extLst>
          </p:cNvPr>
          <p:cNvPicPr>
            <a:picLocks noChangeAspect="1"/>
          </p:cNvPicPr>
          <p:nvPr userDrawn="1"/>
        </p:nvPicPr>
        <p:blipFill>
          <a:blip r:embed="rId3"/>
          <a:stretch>
            <a:fillRect/>
          </a:stretch>
        </p:blipFill>
        <p:spPr>
          <a:xfrm>
            <a:off x="8414471" y="298149"/>
            <a:ext cx="349320" cy="311451"/>
          </a:xfrm>
          <a:prstGeom prst="rect">
            <a:avLst/>
          </a:prstGeom>
        </p:spPr>
      </p:pic>
      <p:cxnSp>
        <p:nvCxnSpPr>
          <p:cNvPr id="58" name="Gerade Verbindung 57">
            <a:extLst>
              <a:ext uri="{FF2B5EF4-FFF2-40B4-BE49-F238E27FC236}">
                <a16:creationId xmlns:a16="http://schemas.microsoft.com/office/drawing/2014/main" id="{5A53070E-5F96-FA1A-9CFA-085DCA3E7F7D}"/>
              </a:ext>
            </a:extLst>
          </p:cNvPr>
          <p:cNvCxnSpPr>
            <a:cxnSpLocks/>
          </p:cNvCxnSpPr>
          <p:nvPr userDrawn="1"/>
        </p:nvCxnSpPr>
        <p:spPr>
          <a:xfrm>
            <a:off x="352983" y="4443190"/>
            <a:ext cx="0" cy="116807"/>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pic>
        <p:nvPicPr>
          <p:cNvPr id="10" name="Grafik 9" descr="Ein Bild, das Screenshot, Text, Astronomie enthält.&#10;&#10;Automatisch generierte Beschreibung">
            <a:extLst>
              <a:ext uri="{FF2B5EF4-FFF2-40B4-BE49-F238E27FC236}">
                <a16:creationId xmlns:a16="http://schemas.microsoft.com/office/drawing/2014/main" id="{2320D593-17B1-04EC-011E-5B6C1F817AF3}"/>
              </a:ext>
            </a:extLst>
          </p:cNvPr>
          <p:cNvPicPr>
            <a:picLocks noChangeAspect="1"/>
          </p:cNvPicPr>
          <p:nvPr userDrawn="1"/>
        </p:nvPicPr>
        <p:blipFill>
          <a:blip r:embed="rId4"/>
          <a:stretch>
            <a:fillRect/>
          </a:stretch>
        </p:blipFill>
        <p:spPr>
          <a:xfrm>
            <a:off x="1709058" y="751193"/>
            <a:ext cx="5955810" cy="4208678"/>
          </a:xfrm>
          <a:prstGeom prst="rect">
            <a:avLst/>
          </a:prstGeom>
        </p:spPr>
      </p:pic>
      <p:sp>
        <p:nvSpPr>
          <p:cNvPr id="16" name="Textfeld 15">
            <a:extLst>
              <a:ext uri="{FF2B5EF4-FFF2-40B4-BE49-F238E27FC236}">
                <a16:creationId xmlns:a16="http://schemas.microsoft.com/office/drawing/2014/main" id="{C9A14CB3-B32B-F6D4-9746-6D94AC28A5D9}"/>
              </a:ext>
            </a:extLst>
          </p:cNvPr>
          <p:cNvSpPr txBox="1"/>
          <p:nvPr userDrawn="1"/>
        </p:nvSpPr>
        <p:spPr>
          <a:xfrm>
            <a:off x="4844644" y="957087"/>
            <a:ext cx="1219200" cy="830997"/>
          </a:xfrm>
          <a:prstGeom prst="rect">
            <a:avLst/>
          </a:prstGeom>
          <a:noFill/>
        </p:spPr>
        <p:txBody>
          <a:bodyPr wrap="square" rtlCol="0">
            <a:spAutoFit/>
          </a:bodyPr>
          <a:lstStyle/>
          <a:p>
            <a:pPr algn="ctr"/>
            <a:r>
              <a:rPr lang="de-DE" sz="4800" dirty="0">
                <a:latin typeface="Arial" panose="020B0604020202020204" pitchFamily="34" charset="0"/>
                <a:cs typeface="Arial" panose="020B0604020202020204" pitchFamily="34" charset="0"/>
              </a:rPr>
              <a:t>26</a:t>
            </a:r>
          </a:p>
        </p:txBody>
      </p:sp>
      <p:sp>
        <p:nvSpPr>
          <p:cNvPr id="17" name="Textfeld 16">
            <a:extLst>
              <a:ext uri="{FF2B5EF4-FFF2-40B4-BE49-F238E27FC236}">
                <a16:creationId xmlns:a16="http://schemas.microsoft.com/office/drawing/2014/main" id="{C14A2FA1-2208-52E6-2ADC-47CDE8F24465}"/>
              </a:ext>
            </a:extLst>
          </p:cNvPr>
          <p:cNvSpPr txBox="1"/>
          <p:nvPr userDrawn="1"/>
        </p:nvSpPr>
        <p:spPr>
          <a:xfrm>
            <a:off x="1643394" y="3142767"/>
            <a:ext cx="1219200" cy="830997"/>
          </a:xfrm>
          <a:prstGeom prst="rect">
            <a:avLst/>
          </a:prstGeom>
          <a:noFill/>
        </p:spPr>
        <p:txBody>
          <a:bodyPr wrap="square" rtlCol="0">
            <a:spAutoFit/>
          </a:bodyPr>
          <a:lstStyle/>
          <a:p>
            <a:pPr algn="ctr"/>
            <a:r>
              <a:rPr lang="de-DE" sz="4800" dirty="0">
                <a:latin typeface="Arial" panose="020B0604020202020204" pitchFamily="34" charset="0"/>
                <a:cs typeface="Arial" panose="020B0604020202020204" pitchFamily="34" charset="0"/>
              </a:rPr>
              <a:t>55</a:t>
            </a:r>
          </a:p>
        </p:txBody>
      </p:sp>
      <p:sp>
        <p:nvSpPr>
          <p:cNvPr id="18" name="Textfeld 17">
            <a:extLst>
              <a:ext uri="{FF2B5EF4-FFF2-40B4-BE49-F238E27FC236}">
                <a16:creationId xmlns:a16="http://schemas.microsoft.com/office/drawing/2014/main" id="{21558656-DEF6-5427-DB03-B66FC9BA897E}"/>
              </a:ext>
            </a:extLst>
          </p:cNvPr>
          <p:cNvSpPr txBox="1"/>
          <p:nvPr userDrawn="1"/>
        </p:nvSpPr>
        <p:spPr>
          <a:xfrm>
            <a:off x="3416027" y="2727474"/>
            <a:ext cx="1605281" cy="1015663"/>
          </a:xfrm>
          <a:prstGeom prst="rect">
            <a:avLst/>
          </a:prstGeom>
          <a:noFill/>
        </p:spPr>
        <p:txBody>
          <a:bodyPr wrap="square" rtlCol="0">
            <a:spAutoFit/>
          </a:bodyPr>
          <a:lstStyle/>
          <a:p>
            <a:pPr algn="ctr"/>
            <a:r>
              <a:rPr lang="de-DE" sz="6000" dirty="0">
                <a:latin typeface="Arial" panose="020B0604020202020204" pitchFamily="34" charset="0"/>
                <a:cs typeface="Arial" panose="020B0604020202020204" pitchFamily="34" charset="0"/>
              </a:rPr>
              <a:t>26</a:t>
            </a:r>
          </a:p>
        </p:txBody>
      </p:sp>
      <p:sp>
        <p:nvSpPr>
          <p:cNvPr id="19" name="Textfeld 18">
            <a:extLst>
              <a:ext uri="{FF2B5EF4-FFF2-40B4-BE49-F238E27FC236}">
                <a16:creationId xmlns:a16="http://schemas.microsoft.com/office/drawing/2014/main" id="{A95E294E-F768-FBF2-FAC4-EA1134439900}"/>
              </a:ext>
            </a:extLst>
          </p:cNvPr>
          <p:cNvSpPr txBox="1"/>
          <p:nvPr userDrawn="1"/>
        </p:nvSpPr>
        <p:spPr>
          <a:xfrm>
            <a:off x="3291915" y="1300064"/>
            <a:ext cx="2014884" cy="923330"/>
          </a:xfrm>
          <a:prstGeom prst="rect">
            <a:avLst/>
          </a:prstGeom>
          <a:noFill/>
        </p:spPr>
        <p:txBody>
          <a:bodyPr wrap="square" rtlCol="0">
            <a:spAutoFit/>
          </a:bodyPr>
          <a:lstStyle/>
          <a:p>
            <a:pPr algn="ctr"/>
            <a:r>
              <a:rPr lang="de-DE" sz="5400" dirty="0">
                <a:latin typeface="Arial" panose="020B0604020202020204" pitchFamily="34" charset="0"/>
                <a:cs typeface="Arial" panose="020B0604020202020204" pitchFamily="34" charset="0"/>
              </a:rPr>
              <a:t>164</a:t>
            </a:r>
          </a:p>
        </p:txBody>
      </p:sp>
    </p:spTree>
    <p:extLst>
      <p:ext uri="{BB962C8B-B14F-4D97-AF65-F5344CB8AC3E}">
        <p14:creationId xmlns:p14="http://schemas.microsoft.com/office/powerpoint/2010/main" val="3015840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tärken">
    <p:spTree>
      <p:nvGrpSpPr>
        <p:cNvPr id="1" name=""/>
        <p:cNvGrpSpPr/>
        <p:nvPr/>
      </p:nvGrpSpPr>
      <p:grpSpPr>
        <a:xfrm>
          <a:off x="0" y="0"/>
          <a:ext cx="0" cy="0"/>
          <a:chOff x="0" y="0"/>
          <a:chExt cx="0" cy="0"/>
        </a:xfrm>
      </p:grpSpPr>
      <p:pic>
        <p:nvPicPr>
          <p:cNvPr id="7" name="Grafik 6">
            <a:extLst>
              <a:ext uri="{FF2B5EF4-FFF2-40B4-BE49-F238E27FC236}">
                <a16:creationId xmlns:a16="http://schemas.microsoft.com/office/drawing/2014/main" id="{38A63CB1-A5E9-F3F2-B4E1-EFCAB4529C0D}"/>
              </a:ext>
            </a:extLst>
          </p:cNvPr>
          <p:cNvPicPr>
            <a:picLocks noChangeAspect="1"/>
          </p:cNvPicPr>
          <p:nvPr userDrawn="1"/>
        </p:nvPicPr>
        <p:blipFill rotWithShape="1">
          <a:blip r:embed="rId2"/>
          <a:srcRect t="2072"/>
          <a:stretch/>
        </p:blipFill>
        <p:spPr>
          <a:xfrm>
            <a:off x="1709058" y="0"/>
            <a:ext cx="7434942" cy="5147268"/>
          </a:xfrm>
          <a:prstGeom prst="rect">
            <a:avLst/>
          </a:prstGeom>
        </p:spPr>
      </p:pic>
      <p:sp>
        <p:nvSpPr>
          <p:cNvPr id="21" name="Title 1">
            <a:extLst>
              <a:ext uri="{FF2B5EF4-FFF2-40B4-BE49-F238E27FC236}">
                <a16:creationId xmlns:a16="http://schemas.microsoft.com/office/drawing/2014/main" id="{AF4C26E7-2A49-FBBA-646E-EEBAD82048D0}"/>
              </a:ext>
            </a:extLst>
          </p:cNvPr>
          <p:cNvSpPr txBox="1">
            <a:spLocks/>
          </p:cNvSpPr>
          <p:nvPr userDrawn="1"/>
        </p:nvSpPr>
        <p:spPr>
          <a:xfrm rot="16200000">
            <a:off x="265205" y="4593524"/>
            <a:ext cx="278648" cy="161286"/>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2000" b="1" i="0" kern="1200" baseline="0">
                <a:solidFill>
                  <a:schemeClr val="tx1"/>
                </a:solidFill>
                <a:latin typeface="Arial" panose="020B0604020202020204" pitchFamily="34" charset="0"/>
                <a:ea typeface="+mj-ea"/>
                <a:cs typeface="+mj-cs"/>
              </a:defRPr>
            </a:lvl1pPr>
          </a:lstStyle>
          <a:p>
            <a:r>
              <a:rPr lang="de-DE" sz="525" b="0" dirty="0"/>
              <a:t>SEITE</a:t>
            </a:r>
            <a:endParaRPr lang="en-US" sz="525" b="0" dirty="0"/>
          </a:p>
        </p:txBody>
      </p:sp>
      <p:sp>
        <p:nvSpPr>
          <p:cNvPr id="2" name="Title 1">
            <a:extLst>
              <a:ext uri="{FF2B5EF4-FFF2-40B4-BE49-F238E27FC236}">
                <a16:creationId xmlns:a16="http://schemas.microsoft.com/office/drawing/2014/main" id="{63A636F4-014B-F8EF-FEF1-6E12E43C0038}"/>
              </a:ext>
            </a:extLst>
          </p:cNvPr>
          <p:cNvSpPr txBox="1">
            <a:spLocks/>
          </p:cNvSpPr>
          <p:nvPr userDrawn="1"/>
        </p:nvSpPr>
        <p:spPr>
          <a:xfrm>
            <a:off x="740709" y="297094"/>
            <a:ext cx="8023082" cy="433679"/>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2000" b="1" i="0" kern="1200" baseline="0">
                <a:solidFill>
                  <a:schemeClr val="tx1"/>
                </a:solidFill>
                <a:latin typeface="Arial" panose="020B0604020202020204" pitchFamily="34" charset="0"/>
                <a:ea typeface="+mj-ea"/>
                <a:cs typeface="+mj-cs"/>
              </a:defRPr>
            </a:lvl1pPr>
          </a:lstStyle>
          <a:p>
            <a:pPr algn="l"/>
            <a:r>
              <a:rPr lang="de-DE" sz="2700" b="1" baseline="0" dirty="0">
                <a:gradFill>
                  <a:gsLst>
                    <a:gs pos="0">
                      <a:schemeClr val="accent1"/>
                    </a:gs>
                    <a:gs pos="100000">
                      <a:schemeClr val="accent2"/>
                    </a:gs>
                  </a:gsLst>
                  <a:lin ang="0" scaled="0"/>
                </a:gradFill>
                <a:effectLst/>
                <a:latin typeface="Arial" panose="020B0604020202020204" pitchFamily="34" charset="0"/>
              </a:rPr>
              <a:t>Stärken</a:t>
            </a:r>
            <a:endParaRPr lang="de-DE" sz="2700" baseline="0" dirty="0">
              <a:gradFill>
                <a:gsLst>
                  <a:gs pos="0">
                    <a:schemeClr val="accent1"/>
                  </a:gs>
                  <a:gs pos="100000">
                    <a:schemeClr val="accent2"/>
                  </a:gs>
                </a:gsLst>
                <a:lin ang="0" scaled="0"/>
              </a:gradFill>
              <a:effectLst/>
              <a:latin typeface="Arial" panose="020B0604020202020204" pitchFamily="34" charset="0"/>
            </a:endParaRPr>
          </a:p>
        </p:txBody>
      </p:sp>
      <p:sp>
        <p:nvSpPr>
          <p:cNvPr id="5" name="Title 1">
            <a:extLst>
              <a:ext uri="{FF2B5EF4-FFF2-40B4-BE49-F238E27FC236}">
                <a16:creationId xmlns:a16="http://schemas.microsoft.com/office/drawing/2014/main" id="{6D8EDC44-282B-12D7-B085-85D67F0B1695}"/>
              </a:ext>
            </a:extLst>
          </p:cNvPr>
          <p:cNvSpPr txBox="1">
            <a:spLocks/>
          </p:cNvSpPr>
          <p:nvPr userDrawn="1"/>
        </p:nvSpPr>
        <p:spPr>
          <a:xfrm rot="16200000">
            <a:off x="-18158" y="662782"/>
            <a:ext cx="860907" cy="176822"/>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2000" b="1" i="0" kern="1200" baseline="0">
                <a:solidFill>
                  <a:schemeClr val="tx1"/>
                </a:solidFill>
                <a:latin typeface="Arial" panose="020B0604020202020204" pitchFamily="34" charset="0"/>
                <a:ea typeface="+mj-ea"/>
                <a:cs typeface="+mj-cs"/>
              </a:defRPr>
            </a:lvl1pPr>
          </a:lstStyle>
          <a:p>
            <a:pPr algn="r"/>
            <a:r>
              <a:rPr lang="de-DE" sz="525" b="0" i="0" u="none" strike="noStrike" dirty="0">
                <a:solidFill>
                  <a:srgbClr val="212121"/>
                </a:solidFill>
                <a:effectLst/>
                <a:latin typeface="Helvetica" pitchFamily="2" charset="0"/>
              </a:rPr>
              <a:t>LIVEWELT GMBH &amp; CO. KG</a:t>
            </a:r>
            <a:endParaRPr lang="en-US" sz="525" b="0" dirty="0"/>
          </a:p>
        </p:txBody>
      </p:sp>
      <p:pic>
        <p:nvPicPr>
          <p:cNvPr id="11" name="Grafik 10" descr="Ein Bild, das Palette enthält.&#10;&#10;Automatisch generierte Beschreibung">
            <a:extLst>
              <a:ext uri="{FF2B5EF4-FFF2-40B4-BE49-F238E27FC236}">
                <a16:creationId xmlns:a16="http://schemas.microsoft.com/office/drawing/2014/main" id="{BB995B46-5031-2C60-703A-CFDF9565BB55}"/>
              </a:ext>
            </a:extLst>
          </p:cNvPr>
          <p:cNvPicPr>
            <a:picLocks noChangeAspect="1"/>
          </p:cNvPicPr>
          <p:nvPr userDrawn="1"/>
        </p:nvPicPr>
        <p:blipFill>
          <a:blip r:embed="rId3"/>
          <a:stretch>
            <a:fillRect/>
          </a:stretch>
        </p:blipFill>
        <p:spPr>
          <a:xfrm>
            <a:off x="8414471" y="298149"/>
            <a:ext cx="349320" cy="311451"/>
          </a:xfrm>
          <a:prstGeom prst="rect">
            <a:avLst/>
          </a:prstGeom>
        </p:spPr>
      </p:pic>
      <p:cxnSp>
        <p:nvCxnSpPr>
          <p:cNvPr id="58" name="Gerade Verbindung 57">
            <a:extLst>
              <a:ext uri="{FF2B5EF4-FFF2-40B4-BE49-F238E27FC236}">
                <a16:creationId xmlns:a16="http://schemas.microsoft.com/office/drawing/2014/main" id="{5A53070E-5F96-FA1A-9CFA-085DCA3E7F7D}"/>
              </a:ext>
            </a:extLst>
          </p:cNvPr>
          <p:cNvCxnSpPr>
            <a:cxnSpLocks/>
          </p:cNvCxnSpPr>
          <p:nvPr userDrawn="1"/>
        </p:nvCxnSpPr>
        <p:spPr>
          <a:xfrm>
            <a:off x="352983" y="4443190"/>
            <a:ext cx="0" cy="116807"/>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Grafik 7">
            <a:extLst>
              <a:ext uri="{FF2B5EF4-FFF2-40B4-BE49-F238E27FC236}">
                <a16:creationId xmlns:a16="http://schemas.microsoft.com/office/drawing/2014/main" id="{6DD97512-78AC-5E74-223C-1F2E3CD38A43}"/>
              </a:ext>
            </a:extLst>
          </p:cNvPr>
          <p:cNvPicPr>
            <a:picLocks noChangeAspect="1"/>
          </p:cNvPicPr>
          <p:nvPr userDrawn="1"/>
        </p:nvPicPr>
        <p:blipFill rotWithShape="1">
          <a:blip r:embed="rId4"/>
          <a:srcRect l="22675" t="16233" r="22283" b="15512"/>
          <a:stretch/>
        </p:blipFill>
        <p:spPr>
          <a:xfrm>
            <a:off x="740709" y="1108449"/>
            <a:ext cx="3831291" cy="3361339"/>
          </a:xfrm>
          <a:prstGeom prst="rect">
            <a:avLst/>
          </a:prstGeom>
        </p:spPr>
      </p:pic>
      <p:sp>
        <p:nvSpPr>
          <p:cNvPr id="9" name="Textfeld 8">
            <a:extLst>
              <a:ext uri="{FF2B5EF4-FFF2-40B4-BE49-F238E27FC236}">
                <a16:creationId xmlns:a16="http://schemas.microsoft.com/office/drawing/2014/main" id="{D8760D18-AA25-CDC8-20F4-88994922DBC3}"/>
              </a:ext>
            </a:extLst>
          </p:cNvPr>
          <p:cNvSpPr txBox="1"/>
          <p:nvPr userDrawn="1"/>
        </p:nvSpPr>
        <p:spPr>
          <a:xfrm>
            <a:off x="5568838" y="1435259"/>
            <a:ext cx="2586203" cy="307777"/>
          </a:xfrm>
          <a:prstGeom prst="rect">
            <a:avLst/>
          </a:prstGeom>
          <a:noFill/>
        </p:spPr>
        <p:txBody>
          <a:bodyPr wrap="square" lIns="0" rtlCol="0" anchor="ctr" anchorCtr="0">
            <a:spAutoFit/>
          </a:bodyPr>
          <a:lstStyle/>
          <a:p>
            <a:r>
              <a:rPr lang="de-DE" sz="1400" b="1" dirty="0">
                <a:latin typeface="Arial" panose="020B0604020202020204" pitchFamily="34" charset="0"/>
                <a:cs typeface="Arial" panose="020B0604020202020204" pitchFamily="34" charset="0"/>
              </a:rPr>
              <a:t>Die Marke richtig denken</a:t>
            </a:r>
          </a:p>
        </p:txBody>
      </p:sp>
      <p:sp>
        <p:nvSpPr>
          <p:cNvPr id="16" name="Oval 15">
            <a:extLst>
              <a:ext uri="{FF2B5EF4-FFF2-40B4-BE49-F238E27FC236}">
                <a16:creationId xmlns:a16="http://schemas.microsoft.com/office/drawing/2014/main" id="{CABFF812-11BE-303D-C7DC-17B4CE70EFAD}"/>
              </a:ext>
            </a:extLst>
          </p:cNvPr>
          <p:cNvSpPr/>
          <p:nvPr userDrawn="1"/>
        </p:nvSpPr>
        <p:spPr>
          <a:xfrm>
            <a:off x="4802283" y="1315838"/>
            <a:ext cx="570017" cy="570017"/>
          </a:xfrm>
          <a:prstGeom prst="ellipse">
            <a:avLst/>
          </a:prstGeom>
          <a:gradFill>
            <a:gsLst>
              <a:gs pos="0">
                <a:schemeClr val="accent1"/>
              </a:gs>
              <a:gs pos="100000">
                <a:schemeClr val="accent2"/>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0" name="Textfeld 19">
            <a:extLst>
              <a:ext uri="{FF2B5EF4-FFF2-40B4-BE49-F238E27FC236}">
                <a16:creationId xmlns:a16="http://schemas.microsoft.com/office/drawing/2014/main" id="{422BEEAE-9DA1-1B7F-4413-4CF48552D6FA}"/>
              </a:ext>
            </a:extLst>
          </p:cNvPr>
          <p:cNvSpPr txBox="1"/>
          <p:nvPr userDrawn="1"/>
        </p:nvSpPr>
        <p:spPr>
          <a:xfrm>
            <a:off x="5559357" y="2863432"/>
            <a:ext cx="2472321" cy="307777"/>
          </a:xfrm>
          <a:prstGeom prst="rect">
            <a:avLst/>
          </a:prstGeom>
          <a:noFill/>
        </p:spPr>
        <p:txBody>
          <a:bodyPr wrap="square" lIns="0" rtlCol="0" anchor="ctr" anchorCtr="0">
            <a:spAutoFit/>
          </a:bodyPr>
          <a:lstStyle/>
          <a:p>
            <a:r>
              <a:rPr lang="de-DE" sz="1400" b="1" dirty="0">
                <a:latin typeface="Arial" panose="020B0604020202020204" pitchFamily="34" charset="0"/>
                <a:cs typeface="Arial" panose="020B0604020202020204" pitchFamily="34" charset="0"/>
              </a:rPr>
              <a:t>Immer gut bedienen</a:t>
            </a:r>
          </a:p>
        </p:txBody>
      </p:sp>
      <p:sp>
        <p:nvSpPr>
          <p:cNvPr id="25" name="Oval 24">
            <a:extLst>
              <a:ext uri="{FF2B5EF4-FFF2-40B4-BE49-F238E27FC236}">
                <a16:creationId xmlns:a16="http://schemas.microsoft.com/office/drawing/2014/main" id="{8FE836C6-2E49-B024-97F0-EBB223E52FF5}"/>
              </a:ext>
            </a:extLst>
          </p:cNvPr>
          <p:cNvSpPr/>
          <p:nvPr userDrawn="1"/>
        </p:nvSpPr>
        <p:spPr>
          <a:xfrm>
            <a:off x="4802282" y="2732484"/>
            <a:ext cx="569675" cy="569675"/>
          </a:xfrm>
          <a:prstGeom prst="ellipse">
            <a:avLst/>
          </a:prstGeom>
          <a:gradFill>
            <a:gsLst>
              <a:gs pos="0">
                <a:schemeClr val="accent1"/>
              </a:gs>
              <a:gs pos="100000">
                <a:schemeClr val="accent2"/>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0" name="Textfeld 59">
            <a:extLst>
              <a:ext uri="{FF2B5EF4-FFF2-40B4-BE49-F238E27FC236}">
                <a16:creationId xmlns:a16="http://schemas.microsoft.com/office/drawing/2014/main" id="{9D9E7E01-DD0F-5DFF-556C-0343E06FEA4F}"/>
              </a:ext>
            </a:extLst>
          </p:cNvPr>
          <p:cNvSpPr txBox="1"/>
          <p:nvPr userDrawn="1"/>
        </p:nvSpPr>
        <p:spPr>
          <a:xfrm>
            <a:off x="5559357" y="2156046"/>
            <a:ext cx="2586203" cy="307777"/>
          </a:xfrm>
          <a:prstGeom prst="rect">
            <a:avLst/>
          </a:prstGeom>
          <a:noFill/>
        </p:spPr>
        <p:txBody>
          <a:bodyPr wrap="square" lIns="0" rtlCol="0" anchor="ctr" anchorCtr="0">
            <a:spAutoFit/>
          </a:bodyPr>
          <a:lstStyle/>
          <a:p>
            <a:r>
              <a:rPr lang="de-DE" sz="1400" b="1" dirty="0">
                <a:latin typeface="Arial" panose="020B0604020202020204" pitchFamily="34" charset="0"/>
                <a:cs typeface="Arial" panose="020B0604020202020204" pitchFamily="34" charset="0"/>
              </a:rPr>
              <a:t>Systematisch kreativ sein</a:t>
            </a:r>
          </a:p>
        </p:txBody>
      </p:sp>
      <p:sp>
        <p:nvSpPr>
          <p:cNvPr id="61" name="Oval 60">
            <a:extLst>
              <a:ext uri="{FF2B5EF4-FFF2-40B4-BE49-F238E27FC236}">
                <a16:creationId xmlns:a16="http://schemas.microsoft.com/office/drawing/2014/main" id="{540F0FCC-E7BB-CC87-6E30-AC1602E35E32}"/>
              </a:ext>
            </a:extLst>
          </p:cNvPr>
          <p:cNvSpPr/>
          <p:nvPr userDrawn="1"/>
        </p:nvSpPr>
        <p:spPr>
          <a:xfrm>
            <a:off x="4802282" y="2024927"/>
            <a:ext cx="570017" cy="570017"/>
          </a:xfrm>
          <a:prstGeom prst="ellipse">
            <a:avLst/>
          </a:prstGeom>
          <a:gradFill>
            <a:gsLst>
              <a:gs pos="0">
                <a:schemeClr val="accent1"/>
              </a:gs>
              <a:gs pos="100000">
                <a:schemeClr val="accent2"/>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2" name="Textfeld 61">
            <a:extLst>
              <a:ext uri="{FF2B5EF4-FFF2-40B4-BE49-F238E27FC236}">
                <a16:creationId xmlns:a16="http://schemas.microsoft.com/office/drawing/2014/main" id="{C397912D-F109-BBD3-5693-88BEB3D55027}"/>
              </a:ext>
            </a:extLst>
          </p:cNvPr>
          <p:cNvSpPr txBox="1"/>
          <p:nvPr userDrawn="1"/>
        </p:nvSpPr>
        <p:spPr>
          <a:xfrm>
            <a:off x="5559357" y="719528"/>
            <a:ext cx="1829957" cy="307777"/>
          </a:xfrm>
          <a:prstGeom prst="rect">
            <a:avLst/>
          </a:prstGeom>
          <a:noFill/>
        </p:spPr>
        <p:txBody>
          <a:bodyPr wrap="square" lIns="0" rtlCol="0" anchor="ctr" anchorCtr="0">
            <a:spAutoFit/>
          </a:bodyPr>
          <a:lstStyle/>
          <a:p>
            <a:r>
              <a:rPr lang="de-DE" sz="1400" b="1" dirty="0">
                <a:latin typeface="Arial" panose="020B0604020202020204" pitchFamily="34" charset="0"/>
                <a:cs typeface="Arial" panose="020B0604020202020204" pitchFamily="34" charset="0"/>
              </a:rPr>
              <a:t>Nähe aufbauen</a:t>
            </a:r>
          </a:p>
        </p:txBody>
      </p:sp>
      <p:sp>
        <p:nvSpPr>
          <p:cNvPr id="63" name="Textfeld 62">
            <a:extLst>
              <a:ext uri="{FF2B5EF4-FFF2-40B4-BE49-F238E27FC236}">
                <a16:creationId xmlns:a16="http://schemas.microsoft.com/office/drawing/2014/main" id="{954D7D4D-9386-0972-EB6B-2F7BFF051993}"/>
              </a:ext>
            </a:extLst>
          </p:cNvPr>
          <p:cNvSpPr txBox="1"/>
          <p:nvPr userDrawn="1"/>
        </p:nvSpPr>
        <p:spPr>
          <a:xfrm>
            <a:off x="5568838" y="3574651"/>
            <a:ext cx="1855532" cy="307777"/>
          </a:xfrm>
          <a:prstGeom prst="rect">
            <a:avLst/>
          </a:prstGeom>
          <a:noFill/>
        </p:spPr>
        <p:txBody>
          <a:bodyPr wrap="square" lIns="0" rtlCol="0" anchor="ctr" anchorCtr="0">
            <a:spAutoFit/>
          </a:bodyPr>
          <a:lstStyle/>
          <a:p>
            <a:r>
              <a:rPr lang="de-DE" sz="1400" b="1" dirty="0">
                <a:latin typeface="Arial" panose="020B0604020202020204" pitchFamily="34" charset="0"/>
                <a:cs typeface="Arial" panose="020B0604020202020204" pitchFamily="34" charset="0"/>
              </a:rPr>
              <a:t>Auf Sport setzen</a:t>
            </a:r>
          </a:p>
        </p:txBody>
      </p:sp>
      <p:sp>
        <p:nvSpPr>
          <p:cNvPr id="64" name="Textfeld 63">
            <a:extLst>
              <a:ext uri="{FF2B5EF4-FFF2-40B4-BE49-F238E27FC236}">
                <a16:creationId xmlns:a16="http://schemas.microsoft.com/office/drawing/2014/main" id="{50A17648-3E48-0C7C-53F8-DA2FB7E3E8A1}"/>
              </a:ext>
            </a:extLst>
          </p:cNvPr>
          <p:cNvSpPr txBox="1"/>
          <p:nvPr userDrawn="1"/>
        </p:nvSpPr>
        <p:spPr>
          <a:xfrm>
            <a:off x="5559357" y="4259074"/>
            <a:ext cx="3170968" cy="307777"/>
          </a:xfrm>
          <a:prstGeom prst="rect">
            <a:avLst/>
          </a:prstGeom>
          <a:noFill/>
        </p:spPr>
        <p:txBody>
          <a:bodyPr wrap="square" lIns="0" rtlCol="0" anchor="ctr" anchorCtr="0">
            <a:spAutoFit/>
          </a:bodyPr>
          <a:lstStyle/>
          <a:p>
            <a:r>
              <a:rPr lang="de-DE" sz="1400" b="1" dirty="0">
                <a:latin typeface="Arial" panose="020B0604020202020204" pitchFamily="34" charset="0"/>
                <a:cs typeface="Arial" panose="020B0604020202020204" pitchFamily="34" charset="0"/>
              </a:rPr>
              <a:t>Die richtigen Kontakte haben</a:t>
            </a:r>
          </a:p>
        </p:txBody>
      </p:sp>
      <p:grpSp>
        <p:nvGrpSpPr>
          <p:cNvPr id="65" name="Gruppieren 64">
            <a:extLst>
              <a:ext uri="{FF2B5EF4-FFF2-40B4-BE49-F238E27FC236}">
                <a16:creationId xmlns:a16="http://schemas.microsoft.com/office/drawing/2014/main" id="{2898DF4D-D757-1B54-CFC6-CF3464377BFB}"/>
              </a:ext>
            </a:extLst>
          </p:cNvPr>
          <p:cNvGrpSpPr/>
          <p:nvPr userDrawn="1"/>
        </p:nvGrpSpPr>
        <p:grpSpPr>
          <a:xfrm>
            <a:off x="4802287" y="4144571"/>
            <a:ext cx="569670" cy="569670"/>
            <a:chOff x="4489131" y="5571221"/>
            <a:chExt cx="785930" cy="785930"/>
          </a:xfrm>
        </p:grpSpPr>
        <p:sp>
          <p:nvSpPr>
            <p:cNvPr id="66" name="Oval 65">
              <a:extLst>
                <a:ext uri="{FF2B5EF4-FFF2-40B4-BE49-F238E27FC236}">
                  <a16:creationId xmlns:a16="http://schemas.microsoft.com/office/drawing/2014/main" id="{430D4EC7-ACAB-3509-D38A-3F6397A650BE}"/>
                </a:ext>
              </a:extLst>
            </p:cNvPr>
            <p:cNvSpPr/>
            <p:nvPr/>
          </p:nvSpPr>
          <p:spPr>
            <a:xfrm>
              <a:off x="4489131" y="5571221"/>
              <a:ext cx="785930" cy="785930"/>
            </a:xfrm>
            <a:prstGeom prst="ellipse">
              <a:avLst/>
            </a:prstGeom>
            <a:gradFill>
              <a:gsLst>
                <a:gs pos="0">
                  <a:schemeClr val="accent1"/>
                </a:gs>
                <a:gs pos="100000">
                  <a:schemeClr val="accent2"/>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7" name="Grafik 101" descr="Benutzernetzwerk Silhouette">
              <a:extLst>
                <a:ext uri="{FF2B5EF4-FFF2-40B4-BE49-F238E27FC236}">
                  <a16:creationId xmlns:a16="http://schemas.microsoft.com/office/drawing/2014/main" id="{56A24799-59C8-9869-38E1-B060BA3060CE}"/>
                </a:ext>
              </a:extLst>
            </p:cNvPr>
            <p:cNvSpPr/>
            <p:nvPr/>
          </p:nvSpPr>
          <p:spPr>
            <a:xfrm>
              <a:off x="4622371" y="5679786"/>
              <a:ext cx="551042" cy="523431"/>
            </a:xfrm>
            <a:custGeom>
              <a:avLst/>
              <a:gdLst>
                <a:gd name="connsiteX0" fmla="*/ 487420 w 551042"/>
                <a:gd name="connsiteY0" fmla="*/ 268120 h 523431"/>
                <a:gd name="connsiteX1" fmla="*/ 551042 w 551042"/>
                <a:gd name="connsiteY1" fmla="*/ 204624 h 523431"/>
                <a:gd name="connsiteX2" fmla="*/ 487547 w 551042"/>
                <a:gd name="connsiteY2" fmla="*/ 141002 h 523431"/>
                <a:gd name="connsiteX3" fmla="*/ 423925 w 551042"/>
                <a:gd name="connsiteY3" fmla="*/ 204498 h 523431"/>
                <a:gd name="connsiteX4" fmla="*/ 426648 w 551042"/>
                <a:gd name="connsiteY4" fmla="*/ 222967 h 523431"/>
                <a:gd name="connsiteX5" fmla="*/ 354687 w 551042"/>
                <a:gd name="connsiteY5" fmla="*/ 253629 h 523431"/>
                <a:gd name="connsiteX6" fmla="*/ 282825 w 551042"/>
                <a:gd name="connsiteY6" fmla="*/ 204984 h 523431"/>
                <a:gd name="connsiteX7" fmla="*/ 282825 w 551042"/>
                <a:gd name="connsiteY7" fmla="*/ 126603 h 523431"/>
                <a:gd name="connsiteX8" fmla="*/ 338872 w 551042"/>
                <a:gd name="connsiteY8" fmla="*/ 56445 h 523431"/>
                <a:gd name="connsiteX9" fmla="*/ 268715 w 551042"/>
                <a:gd name="connsiteY9" fmla="*/ 399 h 523431"/>
                <a:gd name="connsiteX10" fmla="*/ 212667 w 551042"/>
                <a:gd name="connsiteY10" fmla="*/ 70555 h 523431"/>
                <a:gd name="connsiteX11" fmla="*/ 268715 w 551042"/>
                <a:gd name="connsiteY11" fmla="*/ 126603 h 523431"/>
                <a:gd name="connsiteX12" fmla="*/ 268715 w 551042"/>
                <a:gd name="connsiteY12" fmla="*/ 204984 h 523431"/>
                <a:gd name="connsiteX13" fmla="*/ 196880 w 551042"/>
                <a:gd name="connsiteY13" fmla="*/ 253629 h 523431"/>
                <a:gd name="connsiteX14" fmla="*/ 124891 w 551042"/>
                <a:gd name="connsiteY14" fmla="*/ 222967 h 523431"/>
                <a:gd name="connsiteX15" fmla="*/ 82530 w 551042"/>
                <a:gd name="connsiteY15" fmla="*/ 143248 h 523431"/>
                <a:gd name="connsiteX16" fmla="*/ 2811 w 551042"/>
                <a:gd name="connsiteY16" fmla="*/ 185609 h 523431"/>
                <a:gd name="connsiteX17" fmla="*/ 45172 w 551042"/>
                <a:gd name="connsiteY17" fmla="*/ 265328 h 523431"/>
                <a:gd name="connsiteX18" fmla="*/ 119296 w 551042"/>
                <a:gd name="connsiteY18" fmla="*/ 235920 h 523431"/>
                <a:gd name="connsiteX19" fmla="*/ 191532 w 551042"/>
                <a:gd name="connsiteY19" fmla="*/ 266709 h 523431"/>
                <a:gd name="connsiteX20" fmla="*/ 207054 w 551042"/>
                <a:gd name="connsiteY20" fmla="*/ 348018 h 523431"/>
                <a:gd name="connsiteX21" fmla="*/ 149026 w 551042"/>
                <a:gd name="connsiteY21" fmla="*/ 406046 h 523431"/>
                <a:gd name="connsiteX22" fmla="*/ 59594 w 551042"/>
                <a:gd name="connsiteY22" fmla="*/ 422717 h 523431"/>
                <a:gd name="connsiteX23" fmla="*/ 76265 w 551042"/>
                <a:gd name="connsiteY23" fmla="*/ 512150 h 523431"/>
                <a:gd name="connsiteX24" fmla="*/ 165698 w 551042"/>
                <a:gd name="connsiteY24" fmla="*/ 495478 h 523431"/>
                <a:gd name="connsiteX25" fmla="*/ 159743 w 551042"/>
                <a:gd name="connsiteY25" fmla="*/ 415281 h 523431"/>
                <a:gd name="connsiteX26" fmla="*/ 216789 w 551042"/>
                <a:gd name="connsiteY26" fmla="*/ 358234 h 523431"/>
                <a:gd name="connsiteX27" fmla="*/ 334693 w 551042"/>
                <a:gd name="connsiteY27" fmla="*/ 358234 h 523431"/>
                <a:gd name="connsiteX28" fmla="*/ 391740 w 551042"/>
                <a:gd name="connsiteY28" fmla="*/ 415281 h 523431"/>
                <a:gd name="connsiteX29" fmla="*/ 395182 w 551042"/>
                <a:gd name="connsiteY29" fmla="*/ 504012 h 523431"/>
                <a:gd name="connsiteX30" fmla="*/ 483913 w 551042"/>
                <a:gd name="connsiteY30" fmla="*/ 500570 h 523431"/>
                <a:gd name="connsiteX31" fmla="*/ 480471 w 551042"/>
                <a:gd name="connsiteY31" fmla="*/ 411838 h 523431"/>
                <a:gd name="connsiteX32" fmla="*/ 402457 w 551042"/>
                <a:gd name="connsiteY32" fmla="*/ 406046 h 523431"/>
                <a:gd name="connsiteX33" fmla="*/ 344429 w 551042"/>
                <a:gd name="connsiteY33" fmla="*/ 348018 h 523431"/>
                <a:gd name="connsiteX34" fmla="*/ 360007 w 551042"/>
                <a:gd name="connsiteY34" fmla="*/ 266709 h 523431"/>
                <a:gd name="connsiteX35" fmla="*/ 432243 w 551042"/>
                <a:gd name="connsiteY35" fmla="*/ 235942 h 523431"/>
                <a:gd name="connsiteX36" fmla="*/ 487420 w 551042"/>
                <a:gd name="connsiteY36" fmla="*/ 268120 h 523431"/>
                <a:gd name="connsiteX37" fmla="*/ 64119 w 551042"/>
                <a:gd name="connsiteY37" fmla="*/ 254010 h 523431"/>
                <a:gd name="connsiteX38" fmla="*/ 14733 w 551042"/>
                <a:gd name="connsiteY38" fmla="*/ 204624 h 523431"/>
                <a:gd name="connsiteX39" fmla="*/ 64119 w 551042"/>
                <a:gd name="connsiteY39" fmla="*/ 155239 h 523431"/>
                <a:gd name="connsiteX40" fmla="*/ 113504 w 551042"/>
                <a:gd name="connsiteY40" fmla="*/ 204624 h 523431"/>
                <a:gd name="connsiteX41" fmla="*/ 64119 w 551042"/>
                <a:gd name="connsiteY41" fmla="*/ 254010 h 523431"/>
                <a:gd name="connsiteX42" fmla="*/ 226384 w 551042"/>
                <a:gd name="connsiteY42" fmla="*/ 63524 h 523431"/>
                <a:gd name="connsiteX43" fmla="*/ 275770 w 551042"/>
                <a:gd name="connsiteY43" fmla="*/ 14139 h 523431"/>
                <a:gd name="connsiteX44" fmla="*/ 325155 w 551042"/>
                <a:gd name="connsiteY44" fmla="*/ 63524 h 523431"/>
                <a:gd name="connsiteX45" fmla="*/ 275770 w 551042"/>
                <a:gd name="connsiteY45" fmla="*/ 112909 h 523431"/>
                <a:gd name="connsiteX46" fmla="*/ 226384 w 551042"/>
                <a:gd name="connsiteY46" fmla="*/ 63524 h 523431"/>
                <a:gd name="connsiteX47" fmla="*/ 113504 w 551042"/>
                <a:gd name="connsiteY47" fmla="*/ 507991 h 523431"/>
                <a:gd name="connsiteX48" fmla="*/ 64119 w 551042"/>
                <a:gd name="connsiteY48" fmla="*/ 458606 h 523431"/>
                <a:gd name="connsiteX49" fmla="*/ 113504 w 551042"/>
                <a:gd name="connsiteY49" fmla="*/ 409220 h 523431"/>
                <a:gd name="connsiteX50" fmla="*/ 162889 w 551042"/>
                <a:gd name="connsiteY50" fmla="*/ 458606 h 523431"/>
                <a:gd name="connsiteX51" fmla="*/ 113504 w 551042"/>
                <a:gd name="connsiteY51" fmla="*/ 507991 h 523431"/>
                <a:gd name="connsiteX52" fmla="*/ 233108 w 551042"/>
                <a:gd name="connsiteY52" fmla="*/ 353267 h 523431"/>
                <a:gd name="connsiteX53" fmla="*/ 279806 w 551042"/>
                <a:gd name="connsiteY53" fmla="*/ 314641 h 523431"/>
                <a:gd name="connsiteX54" fmla="*/ 318431 w 551042"/>
                <a:gd name="connsiteY54" fmla="*/ 353267 h 523431"/>
                <a:gd name="connsiteX55" fmla="*/ 233108 w 551042"/>
                <a:gd name="connsiteY55" fmla="*/ 353267 h 523431"/>
                <a:gd name="connsiteX56" fmla="*/ 256150 w 551042"/>
                <a:gd name="connsiteY56" fmla="*/ 280685 h 523431"/>
                <a:gd name="connsiteX57" fmla="*/ 275777 w 551042"/>
                <a:gd name="connsiteY57" fmla="*/ 261072 h 523431"/>
                <a:gd name="connsiteX58" fmla="*/ 295390 w 551042"/>
                <a:gd name="connsiteY58" fmla="*/ 280699 h 523431"/>
                <a:gd name="connsiteX59" fmla="*/ 275770 w 551042"/>
                <a:gd name="connsiteY59" fmla="*/ 300312 h 523431"/>
                <a:gd name="connsiteX60" fmla="*/ 256150 w 551042"/>
                <a:gd name="connsiteY60" fmla="*/ 280685 h 523431"/>
                <a:gd name="connsiteX61" fmla="*/ 487420 w 551042"/>
                <a:gd name="connsiteY61" fmla="*/ 458606 h 523431"/>
                <a:gd name="connsiteX62" fmla="*/ 438035 w 551042"/>
                <a:gd name="connsiteY62" fmla="*/ 507991 h 523431"/>
                <a:gd name="connsiteX63" fmla="*/ 388650 w 551042"/>
                <a:gd name="connsiteY63" fmla="*/ 458606 h 523431"/>
                <a:gd name="connsiteX64" fmla="*/ 438035 w 551042"/>
                <a:gd name="connsiteY64" fmla="*/ 409220 h 523431"/>
                <a:gd name="connsiteX65" fmla="*/ 487420 w 551042"/>
                <a:gd name="connsiteY65" fmla="*/ 458606 h 523431"/>
                <a:gd name="connsiteX66" fmla="*/ 330693 w 551042"/>
                <a:gd name="connsiteY66" fmla="*/ 342346 h 523431"/>
                <a:gd name="connsiteX67" fmla="*/ 298783 w 551042"/>
                <a:gd name="connsiteY67" fmla="*/ 305208 h 523431"/>
                <a:gd name="connsiteX68" fmla="*/ 300429 w 551042"/>
                <a:gd name="connsiteY68" fmla="*/ 257535 h 523431"/>
                <a:gd name="connsiteX69" fmla="*/ 252756 w 551042"/>
                <a:gd name="connsiteY69" fmla="*/ 255888 h 523431"/>
                <a:gd name="connsiteX70" fmla="*/ 251110 w 551042"/>
                <a:gd name="connsiteY70" fmla="*/ 303562 h 523431"/>
                <a:gd name="connsiteX71" fmla="*/ 252756 w 551042"/>
                <a:gd name="connsiteY71" fmla="*/ 305208 h 523431"/>
                <a:gd name="connsiteX72" fmla="*/ 220846 w 551042"/>
                <a:gd name="connsiteY72" fmla="*/ 342346 h 523431"/>
                <a:gd name="connsiteX73" fmla="*/ 226061 w 551042"/>
                <a:gd name="connsiteY73" fmla="*/ 237714 h 523431"/>
                <a:gd name="connsiteX74" fmla="*/ 330693 w 551042"/>
                <a:gd name="connsiteY74" fmla="*/ 242928 h 523431"/>
                <a:gd name="connsiteX75" fmla="*/ 330693 w 551042"/>
                <a:gd name="connsiteY75" fmla="*/ 342346 h 523431"/>
                <a:gd name="connsiteX76" fmla="*/ 487420 w 551042"/>
                <a:gd name="connsiteY76" fmla="*/ 155239 h 523431"/>
                <a:gd name="connsiteX77" fmla="*/ 536806 w 551042"/>
                <a:gd name="connsiteY77" fmla="*/ 204624 h 523431"/>
                <a:gd name="connsiteX78" fmla="*/ 487420 w 551042"/>
                <a:gd name="connsiteY78" fmla="*/ 254010 h 523431"/>
                <a:gd name="connsiteX79" fmla="*/ 438035 w 551042"/>
                <a:gd name="connsiteY79" fmla="*/ 204624 h 523431"/>
                <a:gd name="connsiteX80" fmla="*/ 487420 w 551042"/>
                <a:gd name="connsiteY80" fmla="*/ 155239 h 523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551042" h="523431">
                  <a:moveTo>
                    <a:pt x="487420" y="268120"/>
                  </a:moveTo>
                  <a:cubicBezTo>
                    <a:pt x="522523" y="268154"/>
                    <a:pt x="551008" y="239727"/>
                    <a:pt x="551042" y="204624"/>
                  </a:cubicBezTo>
                  <a:cubicBezTo>
                    <a:pt x="551077" y="169521"/>
                    <a:pt x="522649" y="141037"/>
                    <a:pt x="487547" y="141002"/>
                  </a:cubicBezTo>
                  <a:cubicBezTo>
                    <a:pt x="452444" y="140968"/>
                    <a:pt x="423960" y="169395"/>
                    <a:pt x="423925" y="204498"/>
                  </a:cubicBezTo>
                  <a:cubicBezTo>
                    <a:pt x="423919" y="210754"/>
                    <a:pt x="424837" y="216978"/>
                    <a:pt x="426648" y="222967"/>
                  </a:cubicBezTo>
                  <a:lnTo>
                    <a:pt x="354687" y="253629"/>
                  </a:lnTo>
                  <a:cubicBezTo>
                    <a:pt x="340914" y="225939"/>
                    <a:pt x="313649" y="207483"/>
                    <a:pt x="282825" y="204984"/>
                  </a:cubicBezTo>
                  <a:lnTo>
                    <a:pt x="282825" y="126603"/>
                  </a:lnTo>
                  <a:cubicBezTo>
                    <a:pt x="317675" y="122706"/>
                    <a:pt x="342768" y="91296"/>
                    <a:pt x="338872" y="56445"/>
                  </a:cubicBezTo>
                  <a:cubicBezTo>
                    <a:pt x="334975" y="21595"/>
                    <a:pt x="303565" y="-3498"/>
                    <a:pt x="268715" y="399"/>
                  </a:cubicBezTo>
                  <a:cubicBezTo>
                    <a:pt x="233864" y="4295"/>
                    <a:pt x="208771" y="35705"/>
                    <a:pt x="212667" y="70555"/>
                  </a:cubicBezTo>
                  <a:cubicBezTo>
                    <a:pt x="215963" y="100037"/>
                    <a:pt x="239234" y="123307"/>
                    <a:pt x="268715" y="126603"/>
                  </a:cubicBezTo>
                  <a:lnTo>
                    <a:pt x="268715" y="204984"/>
                  </a:lnTo>
                  <a:cubicBezTo>
                    <a:pt x="237900" y="207492"/>
                    <a:pt x="210648" y="225947"/>
                    <a:pt x="196880" y="253629"/>
                  </a:cubicBezTo>
                  <a:lnTo>
                    <a:pt x="124891" y="222967"/>
                  </a:lnTo>
                  <a:cubicBezTo>
                    <a:pt x="135207" y="189256"/>
                    <a:pt x="116242" y="153565"/>
                    <a:pt x="82530" y="143248"/>
                  </a:cubicBezTo>
                  <a:cubicBezTo>
                    <a:pt x="48819" y="132932"/>
                    <a:pt x="13128" y="151897"/>
                    <a:pt x="2811" y="185609"/>
                  </a:cubicBezTo>
                  <a:cubicBezTo>
                    <a:pt x="-7505" y="219320"/>
                    <a:pt x="11460" y="255011"/>
                    <a:pt x="45172" y="265328"/>
                  </a:cubicBezTo>
                  <a:cubicBezTo>
                    <a:pt x="73716" y="274063"/>
                    <a:pt x="104503" y="261849"/>
                    <a:pt x="119296" y="235920"/>
                  </a:cubicBezTo>
                  <a:lnTo>
                    <a:pt x="191532" y="266709"/>
                  </a:lnTo>
                  <a:cubicBezTo>
                    <a:pt x="182839" y="294705"/>
                    <a:pt x="188658" y="325193"/>
                    <a:pt x="207054" y="348018"/>
                  </a:cubicBezTo>
                  <a:lnTo>
                    <a:pt x="149026" y="406046"/>
                  </a:lnTo>
                  <a:cubicBezTo>
                    <a:pt x="119726" y="385954"/>
                    <a:pt x="79686" y="393418"/>
                    <a:pt x="59594" y="422717"/>
                  </a:cubicBezTo>
                  <a:cubicBezTo>
                    <a:pt x="39501" y="452018"/>
                    <a:pt x="46965" y="492058"/>
                    <a:pt x="76265" y="512150"/>
                  </a:cubicBezTo>
                  <a:cubicBezTo>
                    <a:pt x="105565" y="532242"/>
                    <a:pt x="145606" y="524778"/>
                    <a:pt x="165698" y="495478"/>
                  </a:cubicBezTo>
                  <a:cubicBezTo>
                    <a:pt x="182726" y="470646"/>
                    <a:pt x="180251" y="437325"/>
                    <a:pt x="159743" y="415281"/>
                  </a:cubicBezTo>
                  <a:lnTo>
                    <a:pt x="216789" y="358234"/>
                  </a:lnTo>
                  <a:cubicBezTo>
                    <a:pt x="250218" y="388619"/>
                    <a:pt x="301265" y="388619"/>
                    <a:pt x="334693" y="358234"/>
                  </a:cubicBezTo>
                  <a:lnTo>
                    <a:pt x="391740" y="415281"/>
                  </a:lnTo>
                  <a:cubicBezTo>
                    <a:pt x="368188" y="440734"/>
                    <a:pt x="369729" y="480460"/>
                    <a:pt x="395182" y="504012"/>
                  </a:cubicBezTo>
                  <a:cubicBezTo>
                    <a:pt x="420635" y="527564"/>
                    <a:pt x="460362" y="526023"/>
                    <a:pt x="483913" y="500570"/>
                  </a:cubicBezTo>
                  <a:cubicBezTo>
                    <a:pt x="507465" y="475117"/>
                    <a:pt x="505924" y="435391"/>
                    <a:pt x="480471" y="411838"/>
                  </a:cubicBezTo>
                  <a:cubicBezTo>
                    <a:pt x="458994" y="391964"/>
                    <a:pt x="426634" y="389561"/>
                    <a:pt x="402457" y="406046"/>
                  </a:cubicBezTo>
                  <a:lnTo>
                    <a:pt x="344429" y="348018"/>
                  </a:lnTo>
                  <a:cubicBezTo>
                    <a:pt x="362844" y="325203"/>
                    <a:pt x="368685" y="294714"/>
                    <a:pt x="360007" y="266709"/>
                  </a:cubicBezTo>
                  <a:lnTo>
                    <a:pt x="432243" y="235942"/>
                  </a:lnTo>
                  <a:cubicBezTo>
                    <a:pt x="443509" y="255811"/>
                    <a:pt x="464579" y="268099"/>
                    <a:pt x="487420" y="268120"/>
                  </a:cubicBezTo>
                  <a:close/>
                  <a:moveTo>
                    <a:pt x="64119" y="254010"/>
                  </a:moveTo>
                  <a:cubicBezTo>
                    <a:pt x="36844" y="254010"/>
                    <a:pt x="14733" y="231899"/>
                    <a:pt x="14733" y="204624"/>
                  </a:cubicBezTo>
                  <a:cubicBezTo>
                    <a:pt x="14733" y="177350"/>
                    <a:pt x="36844" y="155239"/>
                    <a:pt x="64119" y="155239"/>
                  </a:cubicBezTo>
                  <a:cubicBezTo>
                    <a:pt x="91393" y="155239"/>
                    <a:pt x="113504" y="177350"/>
                    <a:pt x="113504" y="204624"/>
                  </a:cubicBezTo>
                  <a:cubicBezTo>
                    <a:pt x="113473" y="231886"/>
                    <a:pt x="91381" y="253979"/>
                    <a:pt x="64119" y="254010"/>
                  </a:cubicBezTo>
                  <a:close/>
                  <a:moveTo>
                    <a:pt x="226384" y="63524"/>
                  </a:moveTo>
                  <a:cubicBezTo>
                    <a:pt x="226384" y="36249"/>
                    <a:pt x="248495" y="14139"/>
                    <a:pt x="275770" y="14139"/>
                  </a:cubicBezTo>
                  <a:cubicBezTo>
                    <a:pt x="303044" y="14139"/>
                    <a:pt x="325155" y="36249"/>
                    <a:pt x="325155" y="63524"/>
                  </a:cubicBezTo>
                  <a:cubicBezTo>
                    <a:pt x="325155" y="90798"/>
                    <a:pt x="303044" y="112909"/>
                    <a:pt x="275770" y="112909"/>
                  </a:cubicBezTo>
                  <a:cubicBezTo>
                    <a:pt x="248507" y="112878"/>
                    <a:pt x="226415" y="90786"/>
                    <a:pt x="226384" y="63524"/>
                  </a:cubicBezTo>
                  <a:close/>
                  <a:moveTo>
                    <a:pt x="113504" y="507991"/>
                  </a:moveTo>
                  <a:cubicBezTo>
                    <a:pt x="86229" y="507991"/>
                    <a:pt x="64119" y="485880"/>
                    <a:pt x="64119" y="458606"/>
                  </a:cubicBezTo>
                  <a:cubicBezTo>
                    <a:pt x="64119" y="431331"/>
                    <a:pt x="86229" y="409220"/>
                    <a:pt x="113504" y="409220"/>
                  </a:cubicBezTo>
                  <a:cubicBezTo>
                    <a:pt x="140779" y="409220"/>
                    <a:pt x="162889" y="431331"/>
                    <a:pt x="162889" y="458606"/>
                  </a:cubicBezTo>
                  <a:cubicBezTo>
                    <a:pt x="162858" y="485868"/>
                    <a:pt x="140766" y="507960"/>
                    <a:pt x="113504" y="507991"/>
                  </a:cubicBezTo>
                  <a:close/>
                  <a:moveTo>
                    <a:pt x="233108" y="353267"/>
                  </a:moveTo>
                  <a:cubicBezTo>
                    <a:pt x="235336" y="329705"/>
                    <a:pt x="256244" y="312412"/>
                    <a:pt x="279806" y="314641"/>
                  </a:cubicBezTo>
                  <a:cubicBezTo>
                    <a:pt x="300282" y="316579"/>
                    <a:pt x="316494" y="332790"/>
                    <a:pt x="318431" y="353267"/>
                  </a:cubicBezTo>
                  <a:cubicBezTo>
                    <a:pt x="292890" y="371431"/>
                    <a:pt x="258649" y="371431"/>
                    <a:pt x="233108" y="353267"/>
                  </a:cubicBezTo>
                  <a:close/>
                  <a:moveTo>
                    <a:pt x="256150" y="280685"/>
                  </a:moveTo>
                  <a:cubicBezTo>
                    <a:pt x="256154" y="269849"/>
                    <a:pt x="264941" y="261067"/>
                    <a:pt x="275777" y="261072"/>
                  </a:cubicBezTo>
                  <a:cubicBezTo>
                    <a:pt x="286612" y="261076"/>
                    <a:pt x="295394" y="269863"/>
                    <a:pt x="295390" y="280699"/>
                  </a:cubicBezTo>
                  <a:cubicBezTo>
                    <a:pt x="295385" y="291532"/>
                    <a:pt x="286603" y="300312"/>
                    <a:pt x="275770" y="300312"/>
                  </a:cubicBezTo>
                  <a:cubicBezTo>
                    <a:pt x="264937" y="300296"/>
                    <a:pt x="256161" y="291517"/>
                    <a:pt x="256150" y="280685"/>
                  </a:cubicBezTo>
                  <a:close/>
                  <a:moveTo>
                    <a:pt x="487420" y="458606"/>
                  </a:moveTo>
                  <a:cubicBezTo>
                    <a:pt x="487420" y="485880"/>
                    <a:pt x="465310" y="507991"/>
                    <a:pt x="438035" y="507991"/>
                  </a:cubicBezTo>
                  <a:cubicBezTo>
                    <a:pt x="410761" y="507991"/>
                    <a:pt x="388650" y="485880"/>
                    <a:pt x="388650" y="458606"/>
                  </a:cubicBezTo>
                  <a:cubicBezTo>
                    <a:pt x="388650" y="431331"/>
                    <a:pt x="410761" y="409220"/>
                    <a:pt x="438035" y="409220"/>
                  </a:cubicBezTo>
                  <a:cubicBezTo>
                    <a:pt x="465297" y="409251"/>
                    <a:pt x="487389" y="431343"/>
                    <a:pt x="487420" y="458606"/>
                  </a:cubicBezTo>
                  <a:close/>
                  <a:moveTo>
                    <a:pt x="330693" y="342346"/>
                  </a:moveTo>
                  <a:cubicBezTo>
                    <a:pt x="326167" y="325806"/>
                    <a:pt x="314453" y="312173"/>
                    <a:pt x="298783" y="305208"/>
                  </a:cubicBezTo>
                  <a:cubicBezTo>
                    <a:pt x="312402" y="292498"/>
                    <a:pt x="313139" y="271154"/>
                    <a:pt x="300429" y="257535"/>
                  </a:cubicBezTo>
                  <a:cubicBezTo>
                    <a:pt x="287719" y="243916"/>
                    <a:pt x="266375" y="243179"/>
                    <a:pt x="252756" y="255888"/>
                  </a:cubicBezTo>
                  <a:cubicBezTo>
                    <a:pt x="239137" y="268599"/>
                    <a:pt x="238400" y="289943"/>
                    <a:pt x="251110" y="303562"/>
                  </a:cubicBezTo>
                  <a:cubicBezTo>
                    <a:pt x="251639" y="304129"/>
                    <a:pt x="252189" y="304678"/>
                    <a:pt x="252756" y="305208"/>
                  </a:cubicBezTo>
                  <a:cubicBezTo>
                    <a:pt x="237086" y="312173"/>
                    <a:pt x="225372" y="325806"/>
                    <a:pt x="220846" y="342346"/>
                  </a:cubicBezTo>
                  <a:cubicBezTo>
                    <a:pt x="193393" y="312013"/>
                    <a:pt x="195727" y="265167"/>
                    <a:pt x="226061" y="237714"/>
                  </a:cubicBezTo>
                  <a:cubicBezTo>
                    <a:pt x="256394" y="210261"/>
                    <a:pt x="303240" y="212595"/>
                    <a:pt x="330693" y="242928"/>
                  </a:cubicBezTo>
                  <a:cubicBezTo>
                    <a:pt x="356232" y="271147"/>
                    <a:pt x="356232" y="314127"/>
                    <a:pt x="330693" y="342346"/>
                  </a:cubicBezTo>
                  <a:close/>
                  <a:moveTo>
                    <a:pt x="487420" y="155239"/>
                  </a:moveTo>
                  <a:cubicBezTo>
                    <a:pt x="514695" y="155239"/>
                    <a:pt x="536806" y="177350"/>
                    <a:pt x="536806" y="204624"/>
                  </a:cubicBezTo>
                  <a:cubicBezTo>
                    <a:pt x="536806" y="231899"/>
                    <a:pt x="514695" y="254010"/>
                    <a:pt x="487420" y="254010"/>
                  </a:cubicBezTo>
                  <a:cubicBezTo>
                    <a:pt x="460146" y="254010"/>
                    <a:pt x="438035" y="231899"/>
                    <a:pt x="438035" y="204624"/>
                  </a:cubicBezTo>
                  <a:cubicBezTo>
                    <a:pt x="438066" y="177362"/>
                    <a:pt x="460158" y="155270"/>
                    <a:pt x="487420" y="155239"/>
                  </a:cubicBezTo>
                  <a:close/>
                </a:path>
              </a:pathLst>
            </a:custGeom>
            <a:solidFill>
              <a:schemeClr val="bg1"/>
            </a:solidFill>
            <a:ln w="7045" cap="flat">
              <a:noFill/>
              <a:prstDash val="solid"/>
              <a:miter/>
            </a:ln>
          </p:spPr>
          <p:txBody>
            <a:bodyPr rtlCol="0" anchor="ctr"/>
            <a:lstStyle/>
            <a:p>
              <a:endParaRPr lang="de-DE"/>
            </a:p>
          </p:txBody>
        </p:sp>
      </p:grpSp>
      <p:grpSp>
        <p:nvGrpSpPr>
          <p:cNvPr id="68" name="Gruppieren 67">
            <a:extLst>
              <a:ext uri="{FF2B5EF4-FFF2-40B4-BE49-F238E27FC236}">
                <a16:creationId xmlns:a16="http://schemas.microsoft.com/office/drawing/2014/main" id="{33FAE9F1-6AED-D214-9A9C-6512159A88ED}"/>
              </a:ext>
            </a:extLst>
          </p:cNvPr>
          <p:cNvGrpSpPr/>
          <p:nvPr userDrawn="1"/>
        </p:nvGrpSpPr>
        <p:grpSpPr>
          <a:xfrm>
            <a:off x="4802282" y="3434793"/>
            <a:ext cx="569675" cy="569675"/>
            <a:chOff x="4489131" y="4733262"/>
            <a:chExt cx="785930" cy="785930"/>
          </a:xfrm>
        </p:grpSpPr>
        <p:sp>
          <p:nvSpPr>
            <p:cNvPr id="69" name="Oval 68">
              <a:extLst>
                <a:ext uri="{FF2B5EF4-FFF2-40B4-BE49-F238E27FC236}">
                  <a16:creationId xmlns:a16="http://schemas.microsoft.com/office/drawing/2014/main" id="{7F9E0D55-3057-1D33-602C-162977DD9939}"/>
                </a:ext>
              </a:extLst>
            </p:cNvPr>
            <p:cNvSpPr/>
            <p:nvPr/>
          </p:nvSpPr>
          <p:spPr>
            <a:xfrm>
              <a:off x="4489131" y="4733262"/>
              <a:ext cx="785930" cy="785930"/>
            </a:xfrm>
            <a:prstGeom prst="ellipse">
              <a:avLst/>
            </a:prstGeom>
            <a:gradFill>
              <a:gsLst>
                <a:gs pos="0">
                  <a:schemeClr val="accent1"/>
                </a:gs>
                <a:gs pos="100000">
                  <a:schemeClr val="accent2"/>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grpSp>
          <p:nvGrpSpPr>
            <p:cNvPr id="70" name="Grafik 85" descr="Klatschende Hände Silhouette">
              <a:extLst>
                <a:ext uri="{FF2B5EF4-FFF2-40B4-BE49-F238E27FC236}">
                  <a16:creationId xmlns:a16="http://schemas.microsoft.com/office/drawing/2014/main" id="{404D52F1-9485-1490-1538-528A6406E044}"/>
                </a:ext>
              </a:extLst>
            </p:cNvPr>
            <p:cNvGrpSpPr/>
            <p:nvPr/>
          </p:nvGrpSpPr>
          <p:grpSpPr>
            <a:xfrm>
              <a:off x="4656996" y="4793279"/>
              <a:ext cx="478462" cy="626902"/>
              <a:chOff x="9052367" y="3324649"/>
              <a:chExt cx="478462" cy="626902"/>
            </a:xfrm>
            <a:solidFill>
              <a:schemeClr val="bg1"/>
            </a:solidFill>
          </p:grpSpPr>
          <p:sp>
            <p:nvSpPr>
              <p:cNvPr id="71" name="Freihandform 70">
                <a:extLst>
                  <a:ext uri="{FF2B5EF4-FFF2-40B4-BE49-F238E27FC236}">
                    <a16:creationId xmlns:a16="http://schemas.microsoft.com/office/drawing/2014/main" id="{D5B5ED36-89E0-7053-59B3-32A64007B78D}"/>
                  </a:ext>
                </a:extLst>
              </p:cNvPr>
              <p:cNvSpPr/>
              <p:nvPr/>
            </p:nvSpPr>
            <p:spPr>
              <a:xfrm rot="-2700000">
                <a:off x="9385260" y="3382024"/>
                <a:ext cx="75642" cy="15128"/>
              </a:xfrm>
              <a:custGeom>
                <a:avLst/>
                <a:gdLst>
                  <a:gd name="connsiteX0" fmla="*/ 0 w 75642"/>
                  <a:gd name="connsiteY0" fmla="*/ 0 h 15128"/>
                  <a:gd name="connsiteX1" fmla="*/ 75642 w 75642"/>
                  <a:gd name="connsiteY1" fmla="*/ 0 h 15128"/>
                  <a:gd name="connsiteX2" fmla="*/ 75642 w 75642"/>
                  <a:gd name="connsiteY2" fmla="*/ 15128 h 15128"/>
                  <a:gd name="connsiteX3" fmla="*/ 0 w 75642"/>
                  <a:gd name="connsiteY3" fmla="*/ 15128 h 15128"/>
                </a:gdLst>
                <a:ahLst/>
                <a:cxnLst>
                  <a:cxn ang="0">
                    <a:pos x="connsiteX0" y="connsiteY0"/>
                  </a:cxn>
                  <a:cxn ang="0">
                    <a:pos x="connsiteX1" y="connsiteY1"/>
                  </a:cxn>
                  <a:cxn ang="0">
                    <a:pos x="connsiteX2" y="connsiteY2"/>
                  </a:cxn>
                  <a:cxn ang="0">
                    <a:pos x="connsiteX3" y="connsiteY3"/>
                  </a:cxn>
                </a:cxnLst>
                <a:rect l="l" t="t" r="r" b="b"/>
                <a:pathLst>
                  <a:path w="75642" h="15128">
                    <a:moveTo>
                      <a:pt x="0" y="0"/>
                    </a:moveTo>
                    <a:lnTo>
                      <a:pt x="75642" y="0"/>
                    </a:lnTo>
                    <a:lnTo>
                      <a:pt x="75642" y="15128"/>
                    </a:lnTo>
                    <a:lnTo>
                      <a:pt x="0" y="15128"/>
                    </a:lnTo>
                    <a:close/>
                  </a:path>
                </a:pathLst>
              </a:custGeom>
              <a:grpFill/>
              <a:ln w="7541" cap="flat">
                <a:noFill/>
                <a:prstDash val="solid"/>
                <a:miter/>
              </a:ln>
            </p:spPr>
            <p:txBody>
              <a:bodyPr rtlCol="0" anchor="ctr"/>
              <a:lstStyle/>
              <a:p>
                <a:endParaRPr lang="de-DE"/>
              </a:p>
            </p:txBody>
          </p:sp>
          <p:sp>
            <p:nvSpPr>
              <p:cNvPr id="72" name="Freihandform 71">
                <a:extLst>
                  <a:ext uri="{FF2B5EF4-FFF2-40B4-BE49-F238E27FC236}">
                    <a16:creationId xmlns:a16="http://schemas.microsoft.com/office/drawing/2014/main" id="{89B00034-2CF4-247B-A567-EB98B22E4A65}"/>
                  </a:ext>
                </a:extLst>
              </p:cNvPr>
              <p:cNvSpPr/>
              <p:nvPr/>
            </p:nvSpPr>
            <p:spPr>
              <a:xfrm rot="-2699820">
                <a:off x="9265751" y="3351774"/>
                <a:ext cx="15128" cy="75634"/>
              </a:xfrm>
              <a:custGeom>
                <a:avLst/>
                <a:gdLst>
                  <a:gd name="connsiteX0" fmla="*/ 0 w 15128"/>
                  <a:gd name="connsiteY0" fmla="*/ 0 h 75634"/>
                  <a:gd name="connsiteX1" fmla="*/ 15128 w 15128"/>
                  <a:gd name="connsiteY1" fmla="*/ 0 h 75634"/>
                  <a:gd name="connsiteX2" fmla="*/ 15128 w 15128"/>
                  <a:gd name="connsiteY2" fmla="*/ 75635 h 75634"/>
                  <a:gd name="connsiteX3" fmla="*/ 0 w 15128"/>
                  <a:gd name="connsiteY3" fmla="*/ 75635 h 75634"/>
                </a:gdLst>
                <a:ahLst/>
                <a:cxnLst>
                  <a:cxn ang="0">
                    <a:pos x="connsiteX0" y="connsiteY0"/>
                  </a:cxn>
                  <a:cxn ang="0">
                    <a:pos x="connsiteX1" y="connsiteY1"/>
                  </a:cxn>
                  <a:cxn ang="0">
                    <a:pos x="connsiteX2" y="connsiteY2"/>
                  </a:cxn>
                  <a:cxn ang="0">
                    <a:pos x="connsiteX3" y="connsiteY3"/>
                  </a:cxn>
                </a:cxnLst>
                <a:rect l="l" t="t" r="r" b="b"/>
                <a:pathLst>
                  <a:path w="15128" h="75634">
                    <a:moveTo>
                      <a:pt x="0" y="0"/>
                    </a:moveTo>
                    <a:lnTo>
                      <a:pt x="15128" y="0"/>
                    </a:lnTo>
                    <a:lnTo>
                      <a:pt x="15128" y="75635"/>
                    </a:lnTo>
                    <a:lnTo>
                      <a:pt x="0" y="75635"/>
                    </a:lnTo>
                    <a:close/>
                  </a:path>
                </a:pathLst>
              </a:custGeom>
              <a:grpFill/>
              <a:ln w="7541" cap="flat">
                <a:noFill/>
                <a:prstDash val="solid"/>
                <a:miter/>
              </a:ln>
            </p:spPr>
            <p:txBody>
              <a:bodyPr rtlCol="0" anchor="ctr"/>
              <a:lstStyle/>
              <a:p>
                <a:endParaRPr lang="de-DE"/>
              </a:p>
            </p:txBody>
          </p:sp>
          <p:sp>
            <p:nvSpPr>
              <p:cNvPr id="73" name="Freihandform 72">
                <a:extLst>
                  <a:ext uri="{FF2B5EF4-FFF2-40B4-BE49-F238E27FC236}">
                    <a16:creationId xmlns:a16="http://schemas.microsoft.com/office/drawing/2014/main" id="{36E88872-620A-F6F7-9FCA-FF2BF08A4C74}"/>
                  </a:ext>
                </a:extLst>
              </p:cNvPr>
              <p:cNvSpPr/>
              <p:nvPr/>
            </p:nvSpPr>
            <p:spPr>
              <a:xfrm>
                <a:off x="9340633" y="3324649"/>
                <a:ext cx="15128" cy="75642"/>
              </a:xfrm>
              <a:custGeom>
                <a:avLst/>
                <a:gdLst>
                  <a:gd name="connsiteX0" fmla="*/ 0 w 15128"/>
                  <a:gd name="connsiteY0" fmla="*/ 0 h 75642"/>
                  <a:gd name="connsiteX1" fmla="*/ 15128 w 15128"/>
                  <a:gd name="connsiteY1" fmla="*/ 0 h 75642"/>
                  <a:gd name="connsiteX2" fmla="*/ 15128 w 15128"/>
                  <a:gd name="connsiteY2" fmla="*/ 75642 h 75642"/>
                  <a:gd name="connsiteX3" fmla="*/ 0 w 15128"/>
                  <a:gd name="connsiteY3" fmla="*/ 75642 h 75642"/>
                </a:gdLst>
                <a:ahLst/>
                <a:cxnLst>
                  <a:cxn ang="0">
                    <a:pos x="connsiteX0" y="connsiteY0"/>
                  </a:cxn>
                  <a:cxn ang="0">
                    <a:pos x="connsiteX1" y="connsiteY1"/>
                  </a:cxn>
                  <a:cxn ang="0">
                    <a:pos x="connsiteX2" y="connsiteY2"/>
                  </a:cxn>
                  <a:cxn ang="0">
                    <a:pos x="connsiteX3" y="connsiteY3"/>
                  </a:cxn>
                </a:cxnLst>
                <a:rect l="l" t="t" r="r" b="b"/>
                <a:pathLst>
                  <a:path w="15128" h="75642">
                    <a:moveTo>
                      <a:pt x="0" y="0"/>
                    </a:moveTo>
                    <a:lnTo>
                      <a:pt x="15128" y="0"/>
                    </a:lnTo>
                    <a:lnTo>
                      <a:pt x="15128" y="75642"/>
                    </a:lnTo>
                    <a:lnTo>
                      <a:pt x="0" y="75642"/>
                    </a:lnTo>
                    <a:close/>
                  </a:path>
                </a:pathLst>
              </a:custGeom>
              <a:grpFill/>
              <a:ln w="7541" cap="flat">
                <a:noFill/>
                <a:prstDash val="solid"/>
                <a:miter/>
              </a:ln>
            </p:spPr>
            <p:txBody>
              <a:bodyPr rtlCol="0" anchor="ctr"/>
              <a:lstStyle/>
              <a:p>
                <a:endParaRPr lang="de-DE"/>
              </a:p>
            </p:txBody>
          </p:sp>
          <p:sp>
            <p:nvSpPr>
              <p:cNvPr id="74" name="Freihandform 73">
                <a:extLst>
                  <a:ext uri="{FF2B5EF4-FFF2-40B4-BE49-F238E27FC236}">
                    <a16:creationId xmlns:a16="http://schemas.microsoft.com/office/drawing/2014/main" id="{4BAF4384-27DE-D7B1-64B9-396BE58D8C78}"/>
                  </a:ext>
                </a:extLst>
              </p:cNvPr>
              <p:cNvSpPr/>
              <p:nvPr/>
            </p:nvSpPr>
            <p:spPr>
              <a:xfrm>
                <a:off x="9287668" y="3451276"/>
                <a:ext cx="100732" cy="67402"/>
              </a:xfrm>
              <a:custGeom>
                <a:avLst/>
                <a:gdLst>
                  <a:gd name="connsiteX0" fmla="*/ 9849 w 100732"/>
                  <a:gd name="connsiteY0" fmla="*/ 67403 h 67402"/>
                  <a:gd name="connsiteX1" fmla="*/ 55582 w 100732"/>
                  <a:gd name="connsiteY1" fmla="*/ 21669 h 67402"/>
                  <a:gd name="connsiteX2" fmla="*/ 87269 w 100732"/>
                  <a:gd name="connsiteY2" fmla="*/ 21669 h 67402"/>
                  <a:gd name="connsiteX3" fmla="*/ 87647 w 100732"/>
                  <a:gd name="connsiteY3" fmla="*/ 22138 h 67402"/>
                  <a:gd name="connsiteX4" fmla="*/ 100733 w 100732"/>
                  <a:gd name="connsiteY4" fmla="*/ 14362 h 67402"/>
                  <a:gd name="connsiteX5" fmla="*/ 97964 w 100732"/>
                  <a:gd name="connsiteY5" fmla="*/ 10974 h 67402"/>
                  <a:gd name="connsiteX6" fmla="*/ 44886 w 100732"/>
                  <a:gd name="connsiteY6" fmla="*/ 10974 h 67402"/>
                  <a:gd name="connsiteX7" fmla="*/ 0 w 100732"/>
                  <a:gd name="connsiteY7" fmla="*/ 55867 h 67402"/>
                  <a:gd name="connsiteX8" fmla="*/ 9849 w 100732"/>
                  <a:gd name="connsiteY8" fmla="*/ 67403 h 67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0732" h="67402">
                    <a:moveTo>
                      <a:pt x="9849" y="67403"/>
                    </a:moveTo>
                    <a:lnTo>
                      <a:pt x="55582" y="21669"/>
                    </a:lnTo>
                    <a:cubicBezTo>
                      <a:pt x="64337" y="12932"/>
                      <a:pt x="78514" y="12932"/>
                      <a:pt x="87269" y="21669"/>
                    </a:cubicBezTo>
                    <a:cubicBezTo>
                      <a:pt x="87412" y="21813"/>
                      <a:pt x="87511" y="21987"/>
                      <a:pt x="87647" y="22138"/>
                    </a:cubicBezTo>
                    <a:cubicBezTo>
                      <a:pt x="91605" y="18920"/>
                      <a:pt x="96014" y="16300"/>
                      <a:pt x="100733" y="14362"/>
                    </a:cubicBezTo>
                    <a:cubicBezTo>
                      <a:pt x="99878" y="13179"/>
                      <a:pt x="98954" y="12047"/>
                      <a:pt x="97964" y="10974"/>
                    </a:cubicBezTo>
                    <a:cubicBezTo>
                      <a:pt x="83297" y="-3658"/>
                      <a:pt x="59554" y="-3658"/>
                      <a:pt x="44886" y="10974"/>
                    </a:cubicBezTo>
                    <a:lnTo>
                      <a:pt x="0" y="55867"/>
                    </a:lnTo>
                    <a:cubicBezTo>
                      <a:pt x="3849" y="59190"/>
                      <a:pt x="7171" y="63080"/>
                      <a:pt x="9849" y="67403"/>
                    </a:cubicBezTo>
                    <a:close/>
                  </a:path>
                </a:pathLst>
              </a:custGeom>
              <a:grpFill/>
              <a:ln w="7541" cap="flat">
                <a:noFill/>
                <a:prstDash val="solid"/>
                <a:miter/>
              </a:ln>
            </p:spPr>
            <p:txBody>
              <a:bodyPr rtlCol="0" anchor="ctr"/>
              <a:lstStyle/>
              <a:p>
                <a:endParaRPr lang="de-DE"/>
              </a:p>
            </p:txBody>
          </p:sp>
          <p:sp>
            <p:nvSpPr>
              <p:cNvPr id="75" name="Freihandform 74">
                <a:extLst>
                  <a:ext uri="{FF2B5EF4-FFF2-40B4-BE49-F238E27FC236}">
                    <a16:creationId xmlns:a16="http://schemas.microsoft.com/office/drawing/2014/main" id="{C24CBCCC-C9B5-737C-1BB0-91697DB911DA}"/>
                  </a:ext>
                </a:extLst>
              </p:cNvPr>
              <p:cNvSpPr/>
              <p:nvPr/>
            </p:nvSpPr>
            <p:spPr>
              <a:xfrm>
                <a:off x="9052367" y="3483840"/>
                <a:ext cx="180967" cy="312059"/>
              </a:xfrm>
              <a:custGeom>
                <a:avLst/>
                <a:gdLst>
                  <a:gd name="connsiteX0" fmla="*/ 52322 w 180967"/>
                  <a:gd name="connsiteY0" fmla="*/ 266160 h 312059"/>
                  <a:gd name="connsiteX1" fmla="*/ 40976 w 180967"/>
                  <a:gd name="connsiteY1" fmla="*/ 179285 h 312059"/>
                  <a:gd name="connsiteX2" fmla="*/ 44002 w 180967"/>
                  <a:gd name="connsiteY2" fmla="*/ 165669 h 312059"/>
                  <a:gd name="connsiteX3" fmla="*/ 132337 w 180967"/>
                  <a:gd name="connsiteY3" fmla="*/ 26147 h 312059"/>
                  <a:gd name="connsiteX4" fmla="*/ 146172 w 180967"/>
                  <a:gd name="connsiteY4" fmla="*/ 15814 h 312059"/>
                  <a:gd name="connsiteX5" fmla="*/ 165483 w 180967"/>
                  <a:gd name="connsiteY5" fmla="*/ 19907 h 312059"/>
                  <a:gd name="connsiteX6" fmla="*/ 167881 w 180967"/>
                  <a:gd name="connsiteY6" fmla="*/ 22176 h 312059"/>
                  <a:gd name="connsiteX7" fmla="*/ 180967 w 180967"/>
                  <a:gd name="connsiteY7" fmla="*/ 14422 h 312059"/>
                  <a:gd name="connsiteX8" fmla="*/ 174734 w 180967"/>
                  <a:gd name="connsiteY8" fmla="*/ 7955 h 312059"/>
                  <a:gd name="connsiteX9" fmla="*/ 122050 w 180967"/>
                  <a:gd name="connsiteY9" fmla="*/ 14432 h 312059"/>
                  <a:gd name="connsiteX10" fmla="*/ 119939 w 180967"/>
                  <a:gd name="connsiteY10" fmla="*/ 17425 h 312059"/>
                  <a:gd name="connsiteX11" fmla="*/ 31196 w 180967"/>
                  <a:gd name="connsiteY11" fmla="*/ 157576 h 312059"/>
                  <a:gd name="connsiteX12" fmla="*/ 25976 w 180967"/>
                  <a:gd name="connsiteY12" fmla="*/ 181252 h 312059"/>
                  <a:gd name="connsiteX13" fmla="*/ 36869 w 180967"/>
                  <a:gd name="connsiteY13" fmla="*/ 264458 h 312059"/>
                  <a:gd name="connsiteX14" fmla="*/ 2451 w 180967"/>
                  <a:gd name="connsiteY14" fmla="*/ 298815 h 312059"/>
                  <a:gd name="connsiteX15" fmla="*/ 1695 w 180967"/>
                  <a:gd name="connsiteY15" fmla="*/ 309405 h 312059"/>
                  <a:gd name="connsiteX16" fmla="*/ 12359 w 180967"/>
                  <a:gd name="connsiteY16" fmla="*/ 310250 h 312059"/>
                  <a:gd name="connsiteX17" fmla="*/ 12799 w 180967"/>
                  <a:gd name="connsiteY17" fmla="*/ 309843 h 312059"/>
                  <a:gd name="connsiteX18" fmla="*/ 50144 w 180967"/>
                  <a:gd name="connsiteY18" fmla="*/ 272499 h 312059"/>
                  <a:gd name="connsiteX19" fmla="*/ 52322 w 180967"/>
                  <a:gd name="connsiteY19" fmla="*/ 266160 h 312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80967" h="312059">
                    <a:moveTo>
                      <a:pt x="52322" y="266160"/>
                    </a:moveTo>
                    <a:lnTo>
                      <a:pt x="40976" y="179285"/>
                    </a:lnTo>
                    <a:cubicBezTo>
                      <a:pt x="40369" y="174532"/>
                      <a:pt x="41439" y="169717"/>
                      <a:pt x="44002" y="165669"/>
                    </a:cubicBezTo>
                    <a:lnTo>
                      <a:pt x="132337" y="26147"/>
                    </a:lnTo>
                    <a:cubicBezTo>
                      <a:pt x="135451" y="21055"/>
                      <a:pt x="140405" y="17355"/>
                      <a:pt x="146172" y="15814"/>
                    </a:cubicBezTo>
                    <a:cubicBezTo>
                      <a:pt x="152895" y="14091"/>
                      <a:pt x="160037" y="15605"/>
                      <a:pt x="165483" y="19907"/>
                    </a:cubicBezTo>
                    <a:cubicBezTo>
                      <a:pt x="166345" y="20594"/>
                      <a:pt x="167147" y="21354"/>
                      <a:pt x="167881" y="22176"/>
                    </a:cubicBezTo>
                    <a:cubicBezTo>
                      <a:pt x="171847" y="18975"/>
                      <a:pt x="176255" y="16363"/>
                      <a:pt x="180967" y="14422"/>
                    </a:cubicBezTo>
                    <a:cubicBezTo>
                      <a:pt x="179176" y="12008"/>
                      <a:pt x="177082" y="9834"/>
                      <a:pt x="174734" y="7955"/>
                    </a:cubicBezTo>
                    <a:cubicBezTo>
                      <a:pt x="158398" y="-4805"/>
                      <a:pt x="134810" y="-1905"/>
                      <a:pt x="122050" y="14432"/>
                    </a:cubicBezTo>
                    <a:cubicBezTo>
                      <a:pt x="121298" y="15395"/>
                      <a:pt x="120593" y="16394"/>
                      <a:pt x="119939" y="17425"/>
                    </a:cubicBezTo>
                    <a:lnTo>
                      <a:pt x="31196" y="157576"/>
                    </a:lnTo>
                    <a:cubicBezTo>
                      <a:pt x="26746" y="164616"/>
                      <a:pt x="24900" y="172992"/>
                      <a:pt x="25976" y="181252"/>
                    </a:cubicBezTo>
                    <a:lnTo>
                      <a:pt x="36869" y="264458"/>
                    </a:lnTo>
                    <a:lnTo>
                      <a:pt x="2451" y="298815"/>
                    </a:lnTo>
                    <a:cubicBezTo>
                      <a:pt x="-500" y="301618"/>
                      <a:pt x="-828" y="306210"/>
                      <a:pt x="1695" y="309405"/>
                    </a:cubicBezTo>
                    <a:cubicBezTo>
                      <a:pt x="4406" y="312583"/>
                      <a:pt x="9181" y="312961"/>
                      <a:pt x="12359" y="310250"/>
                    </a:cubicBezTo>
                    <a:cubicBezTo>
                      <a:pt x="12511" y="310120"/>
                      <a:pt x="12658" y="309985"/>
                      <a:pt x="12799" y="309843"/>
                    </a:cubicBezTo>
                    <a:lnTo>
                      <a:pt x="50144" y="272499"/>
                    </a:lnTo>
                    <a:cubicBezTo>
                      <a:pt x="51818" y="270841"/>
                      <a:pt x="52623" y="268497"/>
                      <a:pt x="52322" y="266160"/>
                    </a:cubicBezTo>
                    <a:close/>
                  </a:path>
                </a:pathLst>
              </a:custGeom>
              <a:grpFill/>
              <a:ln w="7541" cap="flat">
                <a:noFill/>
                <a:prstDash val="solid"/>
                <a:miter/>
              </a:ln>
            </p:spPr>
            <p:txBody>
              <a:bodyPr rtlCol="0" anchor="ctr"/>
              <a:lstStyle/>
              <a:p>
                <a:endParaRPr lang="de-DE"/>
              </a:p>
            </p:txBody>
          </p:sp>
          <p:sp>
            <p:nvSpPr>
              <p:cNvPr id="76" name="Freihandform 75">
                <a:extLst>
                  <a:ext uri="{FF2B5EF4-FFF2-40B4-BE49-F238E27FC236}">
                    <a16:creationId xmlns:a16="http://schemas.microsoft.com/office/drawing/2014/main" id="{4D2568E9-48C6-51C0-820D-BA7E627833F7}"/>
                  </a:ext>
                </a:extLst>
              </p:cNvPr>
              <p:cNvSpPr/>
              <p:nvPr/>
            </p:nvSpPr>
            <p:spPr>
              <a:xfrm>
                <a:off x="9090965" y="3476896"/>
                <a:ext cx="439864" cy="474654"/>
              </a:xfrm>
              <a:custGeom>
                <a:avLst/>
                <a:gdLst>
                  <a:gd name="connsiteX0" fmla="*/ 406989 w 439864"/>
                  <a:gd name="connsiteY0" fmla="*/ 171032 h 474654"/>
                  <a:gd name="connsiteX1" fmla="*/ 428047 w 439864"/>
                  <a:gd name="connsiteY1" fmla="*/ 149974 h 474654"/>
                  <a:gd name="connsiteX2" fmla="*/ 430566 w 439864"/>
                  <a:gd name="connsiteY2" fmla="*/ 97621 h 474654"/>
                  <a:gd name="connsiteX3" fmla="*/ 407806 w 439864"/>
                  <a:gd name="connsiteY3" fmla="*/ 85519 h 474654"/>
                  <a:gd name="connsiteX4" fmla="*/ 412223 w 439864"/>
                  <a:gd name="connsiteY4" fmla="*/ 81094 h 474654"/>
                  <a:gd name="connsiteX5" fmla="*/ 412219 w 439864"/>
                  <a:gd name="connsiteY5" fmla="*/ 28012 h 474654"/>
                  <a:gd name="connsiteX6" fmla="*/ 359137 w 439864"/>
                  <a:gd name="connsiteY6" fmla="*/ 28015 h 474654"/>
                  <a:gd name="connsiteX7" fmla="*/ 354493 w 439864"/>
                  <a:gd name="connsiteY7" fmla="*/ 32652 h 474654"/>
                  <a:gd name="connsiteX8" fmla="*/ 312649 w 439864"/>
                  <a:gd name="connsiteY8" fmla="*/ 307 h 474654"/>
                  <a:gd name="connsiteX9" fmla="*/ 290953 w 439864"/>
                  <a:gd name="connsiteY9" fmla="*/ 10958 h 474654"/>
                  <a:gd name="connsiteX10" fmla="*/ 168088 w 439864"/>
                  <a:gd name="connsiteY10" fmla="*/ 133771 h 474654"/>
                  <a:gd name="connsiteX11" fmla="*/ 167974 w 439864"/>
                  <a:gd name="connsiteY11" fmla="*/ 133688 h 474654"/>
                  <a:gd name="connsiteX12" fmla="*/ 193360 w 439864"/>
                  <a:gd name="connsiteY12" fmla="*/ 91268 h 474654"/>
                  <a:gd name="connsiteX13" fmla="*/ 185485 w 439864"/>
                  <a:gd name="connsiteY13" fmla="*/ 40489 h 474654"/>
                  <a:gd name="connsiteX14" fmla="*/ 132801 w 439864"/>
                  <a:gd name="connsiteY14" fmla="*/ 46962 h 474654"/>
                  <a:gd name="connsiteX15" fmla="*/ 130682 w 439864"/>
                  <a:gd name="connsiteY15" fmla="*/ 49967 h 474654"/>
                  <a:gd name="connsiteX16" fmla="*/ 41863 w 439864"/>
                  <a:gd name="connsiteY16" fmla="*/ 190109 h 474654"/>
                  <a:gd name="connsiteX17" fmla="*/ 36644 w 439864"/>
                  <a:gd name="connsiteY17" fmla="*/ 213785 h 474654"/>
                  <a:gd name="connsiteX18" fmla="*/ 47529 w 439864"/>
                  <a:gd name="connsiteY18" fmla="*/ 296992 h 474654"/>
                  <a:gd name="connsiteX19" fmla="*/ 2446 w 439864"/>
                  <a:gd name="connsiteY19" fmla="*/ 342075 h 474654"/>
                  <a:gd name="connsiteX20" fmla="*/ 1690 w 439864"/>
                  <a:gd name="connsiteY20" fmla="*/ 352665 h 474654"/>
                  <a:gd name="connsiteX21" fmla="*/ 12354 w 439864"/>
                  <a:gd name="connsiteY21" fmla="*/ 353510 h 474654"/>
                  <a:gd name="connsiteX22" fmla="*/ 12794 w 439864"/>
                  <a:gd name="connsiteY22" fmla="*/ 353103 h 474654"/>
                  <a:gd name="connsiteX23" fmla="*/ 60842 w 439864"/>
                  <a:gd name="connsiteY23" fmla="*/ 305063 h 474654"/>
                  <a:gd name="connsiteX24" fmla="*/ 62990 w 439864"/>
                  <a:gd name="connsiteY24" fmla="*/ 298732 h 474654"/>
                  <a:gd name="connsiteX25" fmla="*/ 51644 w 439864"/>
                  <a:gd name="connsiteY25" fmla="*/ 211856 h 474654"/>
                  <a:gd name="connsiteX26" fmla="*/ 54670 w 439864"/>
                  <a:gd name="connsiteY26" fmla="*/ 198241 h 474654"/>
                  <a:gd name="connsiteX27" fmla="*/ 143035 w 439864"/>
                  <a:gd name="connsiteY27" fmla="*/ 58756 h 474654"/>
                  <a:gd name="connsiteX28" fmla="*/ 156824 w 439864"/>
                  <a:gd name="connsiteY28" fmla="*/ 48393 h 474654"/>
                  <a:gd name="connsiteX29" fmla="*/ 176189 w 439864"/>
                  <a:gd name="connsiteY29" fmla="*/ 52478 h 474654"/>
                  <a:gd name="connsiteX30" fmla="*/ 180470 w 439864"/>
                  <a:gd name="connsiteY30" fmla="*/ 83363 h 474654"/>
                  <a:gd name="connsiteX31" fmla="*/ 123285 w 439864"/>
                  <a:gd name="connsiteY31" fmla="*/ 178922 h 474654"/>
                  <a:gd name="connsiteX32" fmla="*/ 125885 w 439864"/>
                  <a:gd name="connsiteY32" fmla="*/ 189298 h 474654"/>
                  <a:gd name="connsiteX33" fmla="*/ 135123 w 439864"/>
                  <a:gd name="connsiteY33" fmla="*/ 188158 h 474654"/>
                  <a:gd name="connsiteX34" fmla="*/ 301581 w 439864"/>
                  <a:gd name="connsiteY34" fmla="*/ 21639 h 474654"/>
                  <a:gd name="connsiteX35" fmla="*/ 333607 w 439864"/>
                  <a:gd name="connsiteY35" fmla="*/ 22031 h 474654"/>
                  <a:gd name="connsiteX36" fmla="*/ 339493 w 439864"/>
                  <a:gd name="connsiteY36" fmla="*/ 42819 h 474654"/>
                  <a:gd name="connsiteX37" fmla="*/ 333381 w 439864"/>
                  <a:gd name="connsiteY37" fmla="*/ 53227 h 474654"/>
                  <a:gd name="connsiteX38" fmla="*/ 332216 w 439864"/>
                  <a:gd name="connsiteY38" fmla="*/ 54914 h 474654"/>
                  <a:gd name="connsiteX39" fmla="*/ 209676 w 439864"/>
                  <a:gd name="connsiteY39" fmla="*/ 177454 h 474654"/>
                  <a:gd name="connsiteX40" fmla="*/ 209670 w 439864"/>
                  <a:gd name="connsiteY40" fmla="*/ 188152 h 474654"/>
                  <a:gd name="connsiteX41" fmla="*/ 210644 w 439864"/>
                  <a:gd name="connsiteY41" fmla="*/ 188975 h 474654"/>
                  <a:gd name="connsiteX42" fmla="*/ 220659 w 439864"/>
                  <a:gd name="connsiteY42" fmla="*/ 187863 h 474654"/>
                  <a:gd name="connsiteX43" fmla="*/ 369803 w 439864"/>
                  <a:gd name="connsiteY43" fmla="*/ 38696 h 474654"/>
                  <a:gd name="connsiteX44" fmla="*/ 401493 w 439864"/>
                  <a:gd name="connsiteY44" fmla="*/ 38692 h 474654"/>
                  <a:gd name="connsiteX45" fmla="*/ 401497 w 439864"/>
                  <a:gd name="connsiteY45" fmla="*/ 70383 h 474654"/>
                  <a:gd name="connsiteX46" fmla="*/ 375937 w 439864"/>
                  <a:gd name="connsiteY46" fmla="*/ 95950 h 474654"/>
                  <a:gd name="connsiteX47" fmla="*/ 375937 w 439864"/>
                  <a:gd name="connsiteY47" fmla="*/ 95950 h 474654"/>
                  <a:gd name="connsiteX48" fmla="*/ 375937 w 439864"/>
                  <a:gd name="connsiteY48" fmla="*/ 95950 h 474654"/>
                  <a:gd name="connsiteX49" fmla="*/ 252051 w 439864"/>
                  <a:gd name="connsiteY49" fmla="*/ 219799 h 474654"/>
                  <a:gd name="connsiteX50" fmla="*/ 251864 w 439864"/>
                  <a:gd name="connsiteY50" fmla="*/ 230495 h 474654"/>
                  <a:gd name="connsiteX51" fmla="*/ 262560 w 439864"/>
                  <a:gd name="connsiteY51" fmla="*/ 230681 h 474654"/>
                  <a:gd name="connsiteX52" fmla="*/ 262746 w 439864"/>
                  <a:gd name="connsiteY52" fmla="*/ 230495 h 474654"/>
                  <a:gd name="connsiteX53" fmla="*/ 386633 w 439864"/>
                  <a:gd name="connsiteY53" fmla="*/ 106646 h 474654"/>
                  <a:gd name="connsiteX54" fmla="*/ 418309 w 439864"/>
                  <a:gd name="connsiteY54" fmla="*/ 106665 h 474654"/>
                  <a:gd name="connsiteX55" fmla="*/ 418290 w 439864"/>
                  <a:gd name="connsiteY55" fmla="*/ 138340 h 474654"/>
                  <a:gd name="connsiteX56" fmla="*/ 294463 w 439864"/>
                  <a:gd name="connsiteY56" fmla="*/ 262166 h 474654"/>
                  <a:gd name="connsiteX57" fmla="*/ 294277 w 439864"/>
                  <a:gd name="connsiteY57" fmla="*/ 272862 h 474654"/>
                  <a:gd name="connsiteX58" fmla="*/ 304973 w 439864"/>
                  <a:gd name="connsiteY58" fmla="*/ 273048 h 474654"/>
                  <a:gd name="connsiteX59" fmla="*/ 305159 w 439864"/>
                  <a:gd name="connsiteY59" fmla="*/ 272862 h 474654"/>
                  <a:gd name="connsiteX60" fmla="*/ 384009 w 439864"/>
                  <a:gd name="connsiteY60" fmla="*/ 194020 h 474654"/>
                  <a:gd name="connsiteX61" fmla="*/ 386845 w 439864"/>
                  <a:gd name="connsiteY61" fmla="*/ 192288 h 474654"/>
                  <a:gd name="connsiteX62" fmla="*/ 418531 w 439864"/>
                  <a:gd name="connsiteY62" fmla="*/ 192307 h 474654"/>
                  <a:gd name="connsiteX63" fmla="*/ 420007 w 439864"/>
                  <a:gd name="connsiteY63" fmla="*/ 193937 h 474654"/>
                  <a:gd name="connsiteX64" fmla="*/ 417609 w 439864"/>
                  <a:gd name="connsiteY64" fmla="*/ 224875 h 474654"/>
                  <a:gd name="connsiteX65" fmla="*/ 270545 w 439864"/>
                  <a:gd name="connsiteY65" fmla="*/ 371938 h 474654"/>
                  <a:gd name="connsiteX66" fmla="*/ 210742 w 439864"/>
                  <a:gd name="connsiteY66" fmla="*/ 403239 h 474654"/>
                  <a:gd name="connsiteX67" fmla="*/ 194146 w 439864"/>
                  <a:gd name="connsiteY67" fmla="*/ 406265 h 474654"/>
                  <a:gd name="connsiteX68" fmla="*/ 158330 w 439864"/>
                  <a:gd name="connsiteY68" fmla="*/ 424964 h 474654"/>
                  <a:gd name="connsiteX69" fmla="*/ 121477 w 439864"/>
                  <a:gd name="connsiteY69" fmla="*/ 461733 h 474654"/>
                  <a:gd name="connsiteX70" fmla="*/ 121465 w 439864"/>
                  <a:gd name="connsiteY70" fmla="*/ 472433 h 474654"/>
                  <a:gd name="connsiteX71" fmla="*/ 132165 w 439864"/>
                  <a:gd name="connsiteY71" fmla="*/ 472444 h 474654"/>
                  <a:gd name="connsiteX72" fmla="*/ 169003 w 439864"/>
                  <a:gd name="connsiteY72" fmla="*/ 435682 h 474654"/>
                  <a:gd name="connsiteX73" fmla="*/ 196832 w 439864"/>
                  <a:gd name="connsiteY73" fmla="*/ 421128 h 474654"/>
                  <a:gd name="connsiteX74" fmla="*/ 213473 w 439864"/>
                  <a:gd name="connsiteY74" fmla="*/ 418103 h 474654"/>
                  <a:gd name="connsiteX75" fmla="*/ 281256 w 439864"/>
                  <a:gd name="connsiteY75" fmla="*/ 382634 h 474654"/>
                  <a:gd name="connsiteX76" fmla="*/ 428297 w 439864"/>
                  <a:gd name="connsiteY76" fmla="*/ 235570 h 474654"/>
                  <a:gd name="connsiteX77" fmla="*/ 431671 w 439864"/>
                  <a:gd name="connsiteY77" fmla="*/ 184308 h 474654"/>
                  <a:gd name="connsiteX78" fmla="*/ 406989 w 439864"/>
                  <a:gd name="connsiteY78" fmla="*/ 171032 h 4746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439864" h="474654">
                    <a:moveTo>
                      <a:pt x="406989" y="171032"/>
                    </a:moveTo>
                    <a:lnTo>
                      <a:pt x="428047" y="149974"/>
                    </a:lnTo>
                    <a:cubicBezTo>
                      <a:pt x="442497" y="135889"/>
                      <a:pt x="443597" y="113028"/>
                      <a:pt x="430566" y="97621"/>
                    </a:cubicBezTo>
                    <a:cubicBezTo>
                      <a:pt x="424672" y="90994"/>
                      <a:pt x="416596" y="86700"/>
                      <a:pt x="407806" y="85519"/>
                    </a:cubicBezTo>
                    <a:lnTo>
                      <a:pt x="412223" y="81094"/>
                    </a:lnTo>
                    <a:cubicBezTo>
                      <a:pt x="426880" y="66434"/>
                      <a:pt x="426879" y="42669"/>
                      <a:pt x="412219" y="28012"/>
                    </a:cubicBezTo>
                    <a:cubicBezTo>
                      <a:pt x="397560" y="13354"/>
                      <a:pt x="373795" y="13356"/>
                      <a:pt x="359137" y="28015"/>
                    </a:cubicBezTo>
                    <a:lnTo>
                      <a:pt x="354493" y="32652"/>
                    </a:lnTo>
                    <a:cubicBezTo>
                      <a:pt x="351870" y="12165"/>
                      <a:pt x="333136" y="-2316"/>
                      <a:pt x="312649" y="307"/>
                    </a:cubicBezTo>
                    <a:cubicBezTo>
                      <a:pt x="304437" y="1358"/>
                      <a:pt x="296807" y="5104"/>
                      <a:pt x="290953" y="10958"/>
                    </a:cubicBezTo>
                    <a:lnTo>
                      <a:pt x="168088" y="133771"/>
                    </a:lnTo>
                    <a:cubicBezTo>
                      <a:pt x="167861" y="134005"/>
                      <a:pt x="167808" y="133960"/>
                      <a:pt x="167974" y="133688"/>
                    </a:cubicBezTo>
                    <a:lnTo>
                      <a:pt x="193360" y="91268"/>
                    </a:lnTo>
                    <a:cubicBezTo>
                      <a:pt x="204052" y="74806"/>
                      <a:pt x="200661" y="52939"/>
                      <a:pt x="185485" y="40489"/>
                    </a:cubicBezTo>
                    <a:cubicBezTo>
                      <a:pt x="169150" y="27728"/>
                      <a:pt x="145561" y="30627"/>
                      <a:pt x="132801" y="46962"/>
                    </a:cubicBezTo>
                    <a:cubicBezTo>
                      <a:pt x="132046" y="47929"/>
                      <a:pt x="131339" y="48931"/>
                      <a:pt x="130682" y="49967"/>
                    </a:cubicBezTo>
                    <a:lnTo>
                      <a:pt x="41863" y="190109"/>
                    </a:lnTo>
                    <a:cubicBezTo>
                      <a:pt x="37412" y="197149"/>
                      <a:pt x="35565" y="205526"/>
                      <a:pt x="36644" y="213785"/>
                    </a:cubicBezTo>
                    <a:lnTo>
                      <a:pt x="47529" y="296992"/>
                    </a:lnTo>
                    <a:lnTo>
                      <a:pt x="2446" y="342075"/>
                    </a:lnTo>
                    <a:cubicBezTo>
                      <a:pt x="-499" y="344882"/>
                      <a:pt x="-826" y="349467"/>
                      <a:pt x="1690" y="352665"/>
                    </a:cubicBezTo>
                    <a:cubicBezTo>
                      <a:pt x="4401" y="355843"/>
                      <a:pt x="9175" y="356221"/>
                      <a:pt x="12354" y="353510"/>
                    </a:cubicBezTo>
                    <a:cubicBezTo>
                      <a:pt x="12506" y="353380"/>
                      <a:pt x="12653" y="353245"/>
                      <a:pt x="12794" y="353103"/>
                    </a:cubicBezTo>
                    <a:lnTo>
                      <a:pt x="60842" y="305063"/>
                    </a:lnTo>
                    <a:cubicBezTo>
                      <a:pt x="62502" y="303401"/>
                      <a:pt x="63297" y="301061"/>
                      <a:pt x="62990" y="298732"/>
                    </a:cubicBezTo>
                    <a:lnTo>
                      <a:pt x="51644" y="211856"/>
                    </a:lnTo>
                    <a:cubicBezTo>
                      <a:pt x="51036" y="207104"/>
                      <a:pt x="52107" y="202289"/>
                      <a:pt x="54670" y="198241"/>
                    </a:cubicBezTo>
                    <a:lnTo>
                      <a:pt x="143035" y="58756"/>
                    </a:lnTo>
                    <a:cubicBezTo>
                      <a:pt x="146138" y="53667"/>
                      <a:pt x="151073" y="49959"/>
                      <a:pt x="156824" y="48393"/>
                    </a:cubicBezTo>
                    <a:cubicBezTo>
                      <a:pt x="163563" y="46658"/>
                      <a:pt x="170725" y="48169"/>
                      <a:pt x="176189" y="52478"/>
                    </a:cubicBezTo>
                    <a:cubicBezTo>
                      <a:pt x="185294" y="60169"/>
                      <a:pt x="187140" y="73486"/>
                      <a:pt x="180470" y="83363"/>
                    </a:cubicBezTo>
                    <a:lnTo>
                      <a:pt x="123285" y="178922"/>
                    </a:lnTo>
                    <a:cubicBezTo>
                      <a:pt x="121137" y="182505"/>
                      <a:pt x="122302" y="187151"/>
                      <a:pt x="125885" y="189298"/>
                    </a:cubicBezTo>
                    <a:cubicBezTo>
                      <a:pt x="128862" y="191082"/>
                      <a:pt x="132670" y="190612"/>
                      <a:pt x="135123" y="188158"/>
                    </a:cubicBezTo>
                    <a:lnTo>
                      <a:pt x="301581" y="21639"/>
                    </a:lnTo>
                    <a:cubicBezTo>
                      <a:pt x="310533" y="12904"/>
                      <a:pt x="324871" y="13079"/>
                      <a:pt x="333607" y="22031"/>
                    </a:cubicBezTo>
                    <a:cubicBezTo>
                      <a:pt x="338961" y="27517"/>
                      <a:pt x="341175" y="35340"/>
                      <a:pt x="339493" y="42819"/>
                    </a:cubicBezTo>
                    <a:cubicBezTo>
                      <a:pt x="338821" y="46928"/>
                      <a:pt x="336643" y="50639"/>
                      <a:pt x="333381" y="53227"/>
                    </a:cubicBezTo>
                    <a:cubicBezTo>
                      <a:pt x="332905" y="53724"/>
                      <a:pt x="332513" y="54294"/>
                      <a:pt x="332216" y="54914"/>
                    </a:cubicBezTo>
                    <a:lnTo>
                      <a:pt x="209676" y="177454"/>
                    </a:lnTo>
                    <a:cubicBezTo>
                      <a:pt x="206720" y="180407"/>
                      <a:pt x="206717" y="185196"/>
                      <a:pt x="209670" y="188152"/>
                    </a:cubicBezTo>
                    <a:cubicBezTo>
                      <a:pt x="209971" y="188453"/>
                      <a:pt x="210297" y="188728"/>
                      <a:pt x="210644" y="188975"/>
                    </a:cubicBezTo>
                    <a:cubicBezTo>
                      <a:pt x="213811" y="191078"/>
                      <a:pt x="218030" y="190609"/>
                      <a:pt x="220659" y="187863"/>
                    </a:cubicBezTo>
                    <a:lnTo>
                      <a:pt x="369803" y="38696"/>
                    </a:lnTo>
                    <a:cubicBezTo>
                      <a:pt x="378553" y="29944"/>
                      <a:pt x="392741" y="29942"/>
                      <a:pt x="401493" y="38692"/>
                    </a:cubicBezTo>
                    <a:cubicBezTo>
                      <a:pt x="410245" y="47443"/>
                      <a:pt x="410247" y="61631"/>
                      <a:pt x="401497" y="70383"/>
                    </a:cubicBezTo>
                    <a:lnTo>
                      <a:pt x="375937" y="95950"/>
                    </a:lnTo>
                    <a:lnTo>
                      <a:pt x="375937" y="95950"/>
                    </a:lnTo>
                    <a:lnTo>
                      <a:pt x="375937" y="95950"/>
                    </a:lnTo>
                    <a:lnTo>
                      <a:pt x="252051" y="219799"/>
                    </a:lnTo>
                    <a:cubicBezTo>
                      <a:pt x="249046" y="222701"/>
                      <a:pt x="248962" y="227489"/>
                      <a:pt x="251864" y="230495"/>
                    </a:cubicBezTo>
                    <a:cubicBezTo>
                      <a:pt x="254767" y="233500"/>
                      <a:pt x="259556" y="233583"/>
                      <a:pt x="262560" y="230681"/>
                    </a:cubicBezTo>
                    <a:cubicBezTo>
                      <a:pt x="262624" y="230620"/>
                      <a:pt x="262686" y="230558"/>
                      <a:pt x="262746" y="230495"/>
                    </a:cubicBezTo>
                    <a:lnTo>
                      <a:pt x="386633" y="106646"/>
                    </a:lnTo>
                    <a:cubicBezTo>
                      <a:pt x="395385" y="97904"/>
                      <a:pt x="409567" y="97913"/>
                      <a:pt x="418309" y="106665"/>
                    </a:cubicBezTo>
                    <a:cubicBezTo>
                      <a:pt x="427051" y="115416"/>
                      <a:pt x="427041" y="129598"/>
                      <a:pt x="418290" y="138340"/>
                    </a:cubicBezTo>
                    <a:lnTo>
                      <a:pt x="294463" y="262166"/>
                    </a:lnTo>
                    <a:cubicBezTo>
                      <a:pt x="291458" y="265069"/>
                      <a:pt x="291375" y="269857"/>
                      <a:pt x="294277" y="272862"/>
                    </a:cubicBezTo>
                    <a:cubicBezTo>
                      <a:pt x="297179" y="275867"/>
                      <a:pt x="301968" y="275950"/>
                      <a:pt x="304973" y="273048"/>
                    </a:cubicBezTo>
                    <a:cubicBezTo>
                      <a:pt x="305036" y="272987"/>
                      <a:pt x="305098" y="272925"/>
                      <a:pt x="305159" y="272862"/>
                    </a:cubicBezTo>
                    <a:lnTo>
                      <a:pt x="384009" y="194020"/>
                    </a:lnTo>
                    <a:cubicBezTo>
                      <a:pt x="385071" y="193662"/>
                      <a:pt x="386041" y="193070"/>
                      <a:pt x="386845" y="192288"/>
                    </a:cubicBezTo>
                    <a:cubicBezTo>
                      <a:pt x="395600" y="183544"/>
                      <a:pt x="409787" y="183552"/>
                      <a:pt x="418531" y="192307"/>
                    </a:cubicBezTo>
                    <a:cubicBezTo>
                      <a:pt x="419049" y="192826"/>
                      <a:pt x="419542" y="193370"/>
                      <a:pt x="420007" y="193937"/>
                    </a:cubicBezTo>
                    <a:cubicBezTo>
                      <a:pt x="427201" y="203356"/>
                      <a:pt x="426169" y="216676"/>
                      <a:pt x="417609" y="224875"/>
                    </a:cubicBezTo>
                    <a:lnTo>
                      <a:pt x="270545" y="371938"/>
                    </a:lnTo>
                    <a:cubicBezTo>
                      <a:pt x="254265" y="388220"/>
                      <a:pt x="233399" y="399141"/>
                      <a:pt x="210742" y="403239"/>
                    </a:cubicBezTo>
                    <a:lnTo>
                      <a:pt x="194146" y="406265"/>
                    </a:lnTo>
                    <a:cubicBezTo>
                      <a:pt x="180580" y="408699"/>
                      <a:pt x="168082" y="415224"/>
                      <a:pt x="158330" y="424964"/>
                    </a:cubicBezTo>
                    <a:lnTo>
                      <a:pt x="121477" y="461733"/>
                    </a:lnTo>
                    <a:cubicBezTo>
                      <a:pt x="118519" y="464685"/>
                      <a:pt x="118514" y="469475"/>
                      <a:pt x="121465" y="472433"/>
                    </a:cubicBezTo>
                    <a:cubicBezTo>
                      <a:pt x="124417" y="475390"/>
                      <a:pt x="129207" y="475396"/>
                      <a:pt x="132165" y="472444"/>
                    </a:cubicBezTo>
                    <a:lnTo>
                      <a:pt x="169003" y="435682"/>
                    </a:lnTo>
                    <a:cubicBezTo>
                      <a:pt x="176578" y="428106"/>
                      <a:pt x="186289" y="423028"/>
                      <a:pt x="196832" y="421128"/>
                    </a:cubicBezTo>
                    <a:lnTo>
                      <a:pt x="213473" y="418103"/>
                    </a:lnTo>
                    <a:cubicBezTo>
                      <a:pt x="239162" y="413486"/>
                      <a:pt x="262818" y="401107"/>
                      <a:pt x="281256" y="382634"/>
                    </a:cubicBezTo>
                    <a:lnTo>
                      <a:pt x="428297" y="235570"/>
                    </a:lnTo>
                    <a:cubicBezTo>
                      <a:pt x="442320" y="221839"/>
                      <a:pt x="443774" y="199758"/>
                      <a:pt x="431671" y="184308"/>
                    </a:cubicBezTo>
                    <a:cubicBezTo>
                      <a:pt x="425461" y="176867"/>
                      <a:pt x="416619" y="172112"/>
                      <a:pt x="406989" y="171032"/>
                    </a:cubicBezTo>
                    <a:close/>
                  </a:path>
                </a:pathLst>
              </a:custGeom>
              <a:grpFill/>
              <a:ln w="7541" cap="flat">
                <a:noFill/>
                <a:prstDash val="solid"/>
                <a:miter/>
              </a:ln>
            </p:spPr>
            <p:txBody>
              <a:bodyPr rtlCol="0" anchor="ctr"/>
              <a:lstStyle/>
              <a:p>
                <a:endParaRPr lang="de-DE"/>
              </a:p>
            </p:txBody>
          </p:sp>
        </p:grpSp>
      </p:grpSp>
      <p:grpSp>
        <p:nvGrpSpPr>
          <p:cNvPr id="77" name="Gruppieren 76">
            <a:extLst>
              <a:ext uri="{FF2B5EF4-FFF2-40B4-BE49-F238E27FC236}">
                <a16:creationId xmlns:a16="http://schemas.microsoft.com/office/drawing/2014/main" id="{4520D019-4A82-59CF-4F11-DE0D27DE0EAE}"/>
              </a:ext>
            </a:extLst>
          </p:cNvPr>
          <p:cNvGrpSpPr/>
          <p:nvPr userDrawn="1"/>
        </p:nvGrpSpPr>
        <p:grpSpPr>
          <a:xfrm>
            <a:off x="4784103" y="610272"/>
            <a:ext cx="570017" cy="570017"/>
            <a:chOff x="4473278" y="1106382"/>
            <a:chExt cx="785930" cy="785930"/>
          </a:xfrm>
        </p:grpSpPr>
        <p:sp>
          <p:nvSpPr>
            <p:cNvPr id="79" name="Oval 78">
              <a:extLst>
                <a:ext uri="{FF2B5EF4-FFF2-40B4-BE49-F238E27FC236}">
                  <a16:creationId xmlns:a16="http://schemas.microsoft.com/office/drawing/2014/main" id="{B2E89FCB-399B-CB5A-4A5D-C7CAA625A453}"/>
                </a:ext>
              </a:extLst>
            </p:cNvPr>
            <p:cNvSpPr/>
            <p:nvPr/>
          </p:nvSpPr>
          <p:spPr>
            <a:xfrm>
              <a:off x="4473278" y="1106382"/>
              <a:ext cx="785930" cy="785930"/>
            </a:xfrm>
            <a:prstGeom prst="ellipse">
              <a:avLst/>
            </a:prstGeom>
            <a:gradFill>
              <a:gsLst>
                <a:gs pos="0">
                  <a:schemeClr val="accent1"/>
                </a:gs>
                <a:gs pos="100000">
                  <a:schemeClr val="accent2"/>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81" name="Freeform 316">
              <a:extLst>
                <a:ext uri="{FF2B5EF4-FFF2-40B4-BE49-F238E27FC236}">
                  <a16:creationId xmlns:a16="http://schemas.microsoft.com/office/drawing/2014/main" id="{D3469597-86FC-A60E-8218-197E4DDE7DD7}"/>
                </a:ext>
              </a:extLst>
            </p:cNvPr>
            <p:cNvSpPr>
              <a:spLocks noChangeArrowheads="1"/>
            </p:cNvSpPr>
            <p:nvPr/>
          </p:nvSpPr>
          <p:spPr bwMode="auto">
            <a:xfrm>
              <a:off x="4594795" y="1222610"/>
              <a:ext cx="542895" cy="542895"/>
            </a:xfrm>
            <a:custGeom>
              <a:avLst/>
              <a:gdLst>
                <a:gd name="T0" fmla="*/ 687 w 995"/>
                <a:gd name="T1" fmla="*/ 668 h 995"/>
                <a:gd name="T2" fmla="*/ 740 w 995"/>
                <a:gd name="T3" fmla="*/ 619 h 995"/>
                <a:gd name="T4" fmla="*/ 725 w 995"/>
                <a:gd name="T5" fmla="*/ 536 h 995"/>
                <a:gd name="T6" fmla="*/ 614 w 995"/>
                <a:gd name="T7" fmla="*/ 545 h 995"/>
                <a:gd name="T8" fmla="*/ 605 w 995"/>
                <a:gd name="T9" fmla="*/ 410 h 995"/>
                <a:gd name="T10" fmla="*/ 608 w 995"/>
                <a:gd name="T11" fmla="*/ 399 h 995"/>
                <a:gd name="T12" fmla="*/ 561 w 995"/>
                <a:gd name="T13" fmla="*/ 358 h 995"/>
                <a:gd name="T14" fmla="*/ 555 w 995"/>
                <a:gd name="T15" fmla="*/ 289 h 995"/>
                <a:gd name="T16" fmla="*/ 607 w 995"/>
                <a:gd name="T17" fmla="*/ 280 h 995"/>
                <a:gd name="T18" fmla="*/ 655 w 995"/>
                <a:gd name="T19" fmla="*/ 337 h 995"/>
                <a:gd name="T20" fmla="*/ 676 w 995"/>
                <a:gd name="T21" fmla="*/ 339 h 995"/>
                <a:gd name="T22" fmla="*/ 948 w 995"/>
                <a:gd name="T23" fmla="*/ 453 h 995"/>
                <a:gd name="T24" fmla="*/ 948 w 995"/>
                <a:gd name="T25" fmla="*/ 543 h 995"/>
                <a:gd name="T26" fmla="*/ 497 w 995"/>
                <a:gd name="T27" fmla="*/ 967 h 995"/>
                <a:gd name="T28" fmla="*/ 259 w 995"/>
                <a:gd name="T29" fmla="*/ 755 h 995"/>
                <a:gd name="T30" fmla="*/ 347 w 995"/>
                <a:gd name="T31" fmla="*/ 716 h 995"/>
                <a:gd name="T32" fmla="*/ 459 w 995"/>
                <a:gd name="T33" fmla="*/ 725 h 995"/>
                <a:gd name="T34" fmla="*/ 473 w 995"/>
                <a:gd name="T35" fmla="*/ 643 h 995"/>
                <a:gd name="T36" fmla="*/ 497 w 995"/>
                <a:gd name="T37" fmla="*/ 517 h 995"/>
                <a:gd name="T38" fmla="*/ 596 w 995"/>
                <a:gd name="T39" fmla="*/ 609 h 995"/>
                <a:gd name="T40" fmla="*/ 636 w 995"/>
                <a:gd name="T41" fmla="*/ 561 h 995"/>
                <a:gd name="T42" fmla="*/ 654 w 995"/>
                <a:gd name="T43" fmla="*/ 546 h 995"/>
                <a:gd name="T44" fmla="*/ 715 w 995"/>
                <a:gd name="T45" fmla="*/ 608 h 995"/>
                <a:gd name="T46" fmla="*/ 658 w 995"/>
                <a:gd name="T47" fmla="*/ 655 h 995"/>
                <a:gd name="T48" fmla="*/ 653 w 995"/>
                <a:gd name="T49" fmla="*/ 665 h 995"/>
                <a:gd name="T50" fmla="*/ 543 w 995"/>
                <a:gd name="T51" fmla="*/ 948 h 995"/>
                <a:gd name="T52" fmla="*/ 46 w 995"/>
                <a:gd name="T53" fmla="*/ 453 h 995"/>
                <a:gd name="T54" fmla="*/ 278 w 995"/>
                <a:gd name="T55" fmla="*/ 348 h 995"/>
                <a:gd name="T56" fmla="*/ 254 w 995"/>
                <a:gd name="T57" fmla="*/ 376 h 995"/>
                <a:gd name="T58" fmla="*/ 352 w 995"/>
                <a:gd name="T59" fmla="*/ 474 h 995"/>
                <a:gd name="T60" fmla="*/ 401 w 995"/>
                <a:gd name="T61" fmla="*/ 421 h 995"/>
                <a:gd name="T62" fmla="*/ 389 w 995"/>
                <a:gd name="T63" fmla="*/ 586 h 995"/>
                <a:gd name="T64" fmla="*/ 391 w 995"/>
                <a:gd name="T65" fmla="*/ 607 h 995"/>
                <a:gd name="T66" fmla="*/ 448 w 995"/>
                <a:gd name="T67" fmla="*/ 654 h 995"/>
                <a:gd name="T68" fmla="*/ 439 w 995"/>
                <a:gd name="T69" fmla="*/ 706 h 995"/>
                <a:gd name="T70" fmla="*/ 369 w 995"/>
                <a:gd name="T71" fmla="*/ 700 h 995"/>
                <a:gd name="T72" fmla="*/ 330 w 995"/>
                <a:gd name="T73" fmla="*/ 653 h 995"/>
                <a:gd name="T74" fmla="*/ 240 w 995"/>
                <a:gd name="T75" fmla="*/ 736 h 995"/>
                <a:gd name="T76" fmla="*/ 27 w 995"/>
                <a:gd name="T77" fmla="*/ 498 h 995"/>
                <a:gd name="T78" fmla="*/ 497 w 995"/>
                <a:gd name="T79" fmla="*/ 28 h 995"/>
                <a:gd name="T80" fmla="*/ 736 w 995"/>
                <a:gd name="T81" fmla="*/ 240 h 995"/>
                <a:gd name="T82" fmla="*/ 647 w 995"/>
                <a:gd name="T83" fmla="*/ 279 h 995"/>
                <a:gd name="T84" fmla="*/ 536 w 995"/>
                <a:gd name="T85" fmla="*/ 270 h 995"/>
                <a:gd name="T86" fmla="*/ 521 w 995"/>
                <a:gd name="T87" fmla="*/ 353 h 995"/>
                <a:gd name="T88" fmla="*/ 497 w 995"/>
                <a:gd name="T89" fmla="*/ 478 h 995"/>
                <a:gd name="T90" fmla="*/ 398 w 995"/>
                <a:gd name="T91" fmla="*/ 386 h 995"/>
                <a:gd name="T92" fmla="*/ 359 w 995"/>
                <a:gd name="T93" fmla="*/ 434 h 995"/>
                <a:gd name="T94" fmla="*/ 341 w 995"/>
                <a:gd name="T95" fmla="*/ 449 h 995"/>
                <a:gd name="T96" fmla="*/ 280 w 995"/>
                <a:gd name="T97" fmla="*/ 388 h 995"/>
                <a:gd name="T98" fmla="*/ 336 w 995"/>
                <a:gd name="T99" fmla="*/ 340 h 995"/>
                <a:gd name="T100" fmla="*/ 342 w 995"/>
                <a:gd name="T101" fmla="*/ 330 h 995"/>
                <a:gd name="T102" fmla="*/ 452 w 995"/>
                <a:gd name="T103" fmla="*/ 47 h 995"/>
                <a:gd name="T104" fmla="*/ 562 w 995"/>
                <a:gd name="T105" fmla="*/ 28 h 995"/>
                <a:gd name="T106" fmla="*/ 432 w 995"/>
                <a:gd name="T107" fmla="*/ 28 h 995"/>
                <a:gd name="T108" fmla="*/ 0 w 995"/>
                <a:gd name="T109" fmla="*/ 498 h 995"/>
                <a:gd name="T110" fmla="*/ 432 w 995"/>
                <a:gd name="T111" fmla="*/ 968 h 995"/>
                <a:gd name="T112" fmla="*/ 497 w 995"/>
                <a:gd name="T113" fmla="*/ 994 h 995"/>
                <a:gd name="T114" fmla="*/ 968 w 995"/>
                <a:gd name="T115" fmla="*/ 562 h 995"/>
                <a:gd name="T116" fmla="*/ 968 w 995"/>
                <a:gd name="T117" fmla="*/ 433 h 9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95" h="995">
                  <a:moveTo>
                    <a:pt x="948" y="543"/>
                  </a:moveTo>
                  <a:lnTo>
                    <a:pt x="755" y="736"/>
                  </a:lnTo>
                  <a:lnTo>
                    <a:pt x="687" y="668"/>
                  </a:lnTo>
                  <a:lnTo>
                    <a:pt x="716" y="648"/>
                  </a:lnTo>
                  <a:lnTo>
                    <a:pt x="716" y="648"/>
                  </a:lnTo>
                  <a:cubicBezTo>
                    <a:pt x="727" y="640"/>
                    <a:pt x="735" y="630"/>
                    <a:pt x="740" y="619"/>
                  </a:cubicBezTo>
                  <a:lnTo>
                    <a:pt x="740" y="619"/>
                  </a:lnTo>
                  <a:cubicBezTo>
                    <a:pt x="753" y="591"/>
                    <a:pt x="747" y="558"/>
                    <a:pt x="725" y="536"/>
                  </a:cubicBezTo>
                  <a:lnTo>
                    <a:pt x="725" y="536"/>
                  </a:lnTo>
                  <a:cubicBezTo>
                    <a:pt x="703" y="515"/>
                    <a:pt x="670" y="509"/>
                    <a:pt x="642" y="522"/>
                  </a:cubicBezTo>
                  <a:lnTo>
                    <a:pt x="642" y="522"/>
                  </a:lnTo>
                  <a:cubicBezTo>
                    <a:pt x="631" y="527"/>
                    <a:pt x="622" y="534"/>
                    <a:pt x="614" y="545"/>
                  </a:cubicBezTo>
                  <a:lnTo>
                    <a:pt x="593" y="574"/>
                  </a:lnTo>
                  <a:lnTo>
                    <a:pt x="517" y="498"/>
                  </a:lnTo>
                  <a:lnTo>
                    <a:pt x="605" y="410"/>
                  </a:lnTo>
                  <a:lnTo>
                    <a:pt x="605" y="410"/>
                  </a:lnTo>
                  <a:cubicBezTo>
                    <a:pt x="607" y="407"/>
                    <a:pt x="609" y="403"/>
                    <a:pt x="608" y="399"/>
                  </a:cubicBezTo>
                  <a:lnTo>
                    <a:pt x="608" y="399"/>
                  </a:lnTo>
                  <a:cubicBezTo>
                    <a:pt x="608" y="395"/>
                    <a:pt x="606" y="391"/>
                    <a:pt x="603" y="389"/>
                  </a:cubicBezTo>
                  <a:lnTo>
                    <a:pt x="561" y="358"/>
                  </a:lnTo>
                  <a:lnTo>
                    <a:pt x="561" y="358"/>
                  </a:lnTo>
                  <a:cubicBezTo>
                    <a:pt x="554" y="354"/>
                    <a:pt x="549" y="347"/>
                    <a:pt x="546" y="341"/>
                  </a:cubicBezTo>
                  <a:lnTo>
                    <a:pt x="546" y="341"/>
                  </a:lnTo>
                  <a:cubicBezTo>
                    <a:pt x="538" y="323"/>
                    <a:pt x="542" y="303"/>
                    <a:pt x="555" y="289"/>
                  </a:cubicBezTo>
                  <a:lnTo>
                    <a:pt x="555" y="289"/>
                  </a:lnTo>
                  <a:cubicBezTo>
                    <a:pt x="569" y="276"/>
                    <a:pt x="590" y="271"/>
                    <a:pt x="607" y="280"/>
                  </a:cubicBezTo>
                  <a:lnTo>
                    <a:pt x="607" y="280"/>
                  </a:lnTo>
                  <a:cubicBezTo>
                    <a:pt x="613" y="282"/>
                    <a:pt x="619" y="288"/>
                    <a:pt x="624" y="295"/>
                  </a:cubicBezTo>
                  <a:lnTo>
                    <a:pt x="655" y="337"/>
                  </a:lnTo>
                  <a:lnTo>
                    <a:pt x="655" y="337"/>
                  </a:lnTo>
                  <a:cubicBezTo>
                    <a:pt x="658" y="340"/>
                    <a:pt x="661" y="343"/>
                    <a:pt x="665" y="343"/>
                  </a:cubicBezTo>
                  <a:lnTo>
                    <a:pt x="665" y="343"/>
                  </a:lnTo>
                  <a:cubicBezTo>
                    <a:pt x="669" y="343"/>
                    <a:pt x="673" y="341"/>
                    <a:pt x="676" y="339"/>
                  </a:cubicBezTo>
                  <a:lnTo>
                    <a:pt x="755" y="259"/>
                  </a:lnTo>
                  <a:lnTo>
                    <a:pt x="948" y="453"/>
                  </a:lnTo>
                  <a:lnTo>
                    <a:pt x="948" y="453"/>
                  </a:lnTo>
                  <a:cubicBezTo>
                    <a:pt x="960" y="465"/>
                    <a:pt x="967" y="481"/>
                    <a:pt x="967" y="498"/>
                  </a:cubicBezTo>
                  <a:lnTo>
                    <a:pt x="967" y="498"/>
                  </a:lnTo>
                  <a:cubicBezTo>
                    <a:pt x="967" y="515"/>
                    <a:pt x="960" y="531"/>
                    <a:pt x="948" y="543"/>
                  </a:cubicBezTo>
                  <a:close/>
                  <a:moveTo>
                    <a:pt x="543" y="948"/>
                  </a:moveTo>
                  <a:lnTo>
                    <a:pt x="543" y="948"/>
                  </a:lnTo>
                  <a:cubicBezTo>
                    <a:pt x="530" y="961"/>
                    <a:pt x="514" y="967"/>
                    <a:pt x="497" y="967"/>
                  </a:cubicBezTo>
                  <a:lnTo>
                    <a:pt x="497" y="967"/>
                  </a:lnTo>
                  <a:cubicBezTo>
                    <a:pt x="480" y="967"/>
                    <a:pt x="464" y="961"/>
                    <a:pt x="452" y="948"/>
                  </a:cubicBezTo>
                  <a:lnTo>
                    <a:pt x="259" y="755"/>
                  </a:lnTo>
                  <a:lnTo>
                    <a:pt x="326" y="688"/>
                  </a:lnTo>
                  <a:lnTo>
                    <a:pt x="347" y="716"/>
                  </a:lnTo>
                  <a:lnTo>
                    <a:pt x="347" y="716"/>
                  </a:lnTo>
                  <a:cubicBezTo>
                    <a:pt x="355" y="727"/>
                    <a:pt x="365" y="736"/>
                    <a:pt x="376" y="741"/>
                  </a:cubicBezTo>
                  <a:lnTo>
                    <a:pt x="376" y="741"/>
                  </a:lnTo>
                  <a:cubicBezTo>
                    <a:pt x="404" y="753"/>
                    <a:pt x="437" y="747"/>
                    <a:pt x="459" y="725"/>
                  </a:cubicBezTo>
                  <a:lnTo>
                    <a:pt x="459" y="725"/>
                  </a:lnTo>
                  <a:cubicBezTo>
                    <a:pt x="480" y="704"/>
                    <a:pt x="486" y="670"/>
                    <a:pt x="473" y="643"/>
                  </a:cubicBezTo>
                  <a:lnTo>
                    <a:pt x="473" y="643"/>
                  </a:lnTo>
                  <a:cubicBezTo>
                    <a:pt x="469" y="632"/>
                    <a:pt x="460" y="623"/>
                    <a:pt x="450" y="615"/>
                  </a:cubicBezTo>
                  <a:lnTo>
                    <a:pt x="421" y="594"/>
                  </a:lnTo>
                  <a:lnTo>
                    <a:pt x="497" y="517"/>
                  </a:lnTo>
                  <a:lnTo>
                    <a:pt x="585" y="605"/>
                  </a:lnTo>
                  <a:lnTo>
                    <a:pt x="585" y="605"/>
                  </a:lnTo>
                  <a:cubicBezTo>
                    <a:pt x="588" y="608"/>
                    <a:pt x="592" y="609"/>
                    <a:pt x="596" y="609"/>
                  </a:cubicBezTo>
                  <a:lnTo>
                    <a:pt x="596" y="609"/>
                  </a:lnTo>
                  <a:cubicBezTo>
                    <a:pt x="600" y="608"/>
                    <a:pt x="604" y="607"/>
                    <a:pt x="606" y="604"/>
                  </a:cubicBezTo>
                  <a:lnTo>
                    <a:pt x="636" y="561"/>
                  </a:lnTo>
                  <a:lnTo>
                    <a:pt x="636" y="561"/>
                  </a:lnTo>
                  <a:cubicBezTo>
                    <a:pt x="642" y="555"/>
                    <a:pt x="647" y="549"/>
                    <a:pt x="654" y="546"/>
                  </a:cubicBezTo>
                  <a:lnTo>
                    <a:pt x="654" y="546"/>
                  </a:lnTo>
                  <a:cubicBezTo>
                    <a:pt x="671" y="538"/>
                    <a:pt x="692" y="542"/>
                    <a:pt x="706" y="556"/>
                  </a:cubicBezTo>
                  <a:lnTo>
                    <a:pt x="706" y="556"/>
                  </a:lnTo>
                  <a:cubicBezTo>
                    <a:pt x="719" y="569"/>
                    <a:pt x="723" y="590"/>
                    <a:pt x="715" y="608"/>
                  </a:cubicBezTo>
                  <a:lnTo>
                    <a:pt x="715" y="608"/>
                  </a:lnTo>
                  <a:cubicBezTo>
                    <a:pt x="712" y="614"/>
                    <a:pt x="707" y="620"/>
                    <a:pt x="700" y="625"/>
                  </a:cubicBezTo>
                  <a:lnTo>
                    <a:pt x="658" y="655"/>
                  </a:lnTo>
                  <a:lnTo>
                    <a:pt x="658" y="655"/>
                  </a:lnTo>
                  <a:cubicBezTo>
                    <a:pt x="655" y="657"/>
                    <a:pt x="653" y="661"/>
                    <a:pt x="653" y="665"/>
                  </a:cubicBezTo>
                  <a:lnTo>
                    <a:pt x="653" y="665"/>
                  </a:lnTo>
                  <a:cubicBezTo>
                    <a:pt x="652" y="670"/>
                    <a:pt x="653" y="673"/>
                    <a:pt x="656" y="676"/>
                  </a:cubicBezTo>
                  <a:lnTo>
                    <a:pt x="736" y="755"/>
                  </a:lnTo>
                  <a:lnTo>
                    <a:pt x="543" y="948"/>
                  </a:lnTo>
                  <a:close/>
                  <a:moveTo>
                    <a:pt x="27" y="498"/>
                  </a:moveTo>
                  <a:lnTo>
                    <a:pt x="27" y="498"/>
                  </a:lnTo>
                  <a:cubicBezTo>
                    <a:pt x="27" y="481"/>
                    <a:pt x="34" y="465"/>
                    <a:pt x="46" y="453"/>
                  </a:cubicBezTo>
                  <a:lnTo>
                    <a:pt x="240" y="259"/>
                  </a:lnTo>
                  <a:lnTo>
                    <a:pt x="307" y="327"/>
                  </a:lnTo>
                  <a:lnTo>
                    <a:pt x="278" y="348"/>
                  </a:lnTo>
                  <a:lnTo>
                    <a:pt x="278" y="348"/>
                  </a:lnTo>
                  <a:cubicBezTo>
                    <a:pt x="267" y="356"/>
                    <a:pt x="259" y="365"/>
                    <a:pt x="254" y="376"/>
                  </a:cubicBezTo>
                  <a:lnTo>
                    <a:pt x="254" y="376"/>
                  </a:lnTo>
                  <a:cubicBezTo>
                    <a:pt x="241" y="404"/>
                    <a:pt x="248" y="437"/>
                    <a:pt x="269" y="459"/>
                  </a:cubicBezTo>
                  <a:lnTo>
                    <a:pt x="269" y="459"/>
                  </a:lnTo>
                  <a:cubicBezTo>
                    <a:pt x="291" y="481"/>
                    <a:pt x="324" y="487"/>
                    <a:pt x="352" y="474"/>
                  </a:cubicBezTo>
                  <a:lnTo>
                    <a:pt x="352" y="474"/>
                  </a:lnTo>
                  <a:cubicBezTo>
                    <a:pt x="363" y="469"/>
                    <a:pt x="372" y="461"/>
                    <a:pt x="380" y="449"/>
                  </a:cubicBezTo>
                  <a:lnTo>
                    <a:pt x="401" y="421"/>
                  </a:lnTo>
                  <a:lnTo>
                    <a:pt x="478" y="498"/>
                  </a:lnTo>
                  <a:lnTo>
                    <a:pt x="389" y="586"/>
                  </a:lnTo>
                  <a:lnTo>
                    <a:pt x="389" y="586"/>
                  </a:lnTo>
                  <a:cubicBezTo>
                    <a:pt x="387" y="588"/>
                    <a:pt x="385" y="592"/>
                    <a:pt x="386" y="596"/>
                  </a:cubicBezTo>
                  <a:lnTo>
                    <a:pt x="386" y="596"/>
                  </a:lnTo>
                  <a:cubicBezTo>
                    <a:pt x="386" y="601"/>
                    <a:pt x="388" y="604"/>
                    <a:pt x="391" y="607"/>
                  </a:cubicBezTo>
                  <a:lnTo>
                    <a:pt x="433" y="637"/>
                  </a:lnTo>
                  <a:lnTo>
                    <a:pt x="433" y="637"/>
                  </a:lnTo>
                  <a:cubicBezTo>
                    <a:pt x="440" y="642"/>
                    <a:pt x="445" y="648"/>
                    <a:pt x="448" y="654"/>
                  </a:cubicBezTo>
                  <a:lnTo>
                    <a:pt x="448" y="654"/>
                  </a:lnTo>
                  <a:cubicBezTo>
                    <a:pt x="456" y="671"/>
                    <a:pt x="453" y="692"/>
                    <a:pt x="439" y="706"/>
                  </a:cubicBezTo>
                  <a:lnTo>
                    <a:pt x="439" y="706"/>
                  </a:lnTo>
                  <a:cubicBezTo>
                    <a:pt x="426" y="720"/>
                    <a:pt x="404" y="723"/>
                    <a:pt x="387" y="716"/>
                  </a:cubicBezTo>
                  <a:lnTo>
                    <a:pt x="387" y="716"/>
                  </a:lnTo>
                  <a:cubicBezTo>
                    <a:pt x="381" y="712"/>
                    <a:pt x="375" y="707"/>
                    <a:pt x="369" y="700"/>
                  </a:cubicBezTo>
                  <a:lnTo>
                    <a:pt x="339" y="659"/>
                  </a:lnTo>
                  <a:lnTo>
                    <a:pt x="339" y="659"/>
                  </a:lnTo>
                  <a:cubicBezTo>
                    <a:pt x="337" y="655"/>
                    <a:pt x="333" y="653"/>
                    <a:pt x="330" y="653"/>
                  </a:cubicBezTo>
                  <a:lnTo>
                    <a:pt x="330" y="653"/>
                  </a:lnTo>
                  <a:cubicBezTo>
                    <a:pt x="325" y="653"/>
                    <a:pt x="322" y="654"/>
                    <a:pt x="319" y="657"/>
                  </a:cubicBezTo>
                  <a:lnTo>
                    <a:pt x="240" y="736"/>
                  </a:lnTo>
                  <a:lnTo>
                    <a:pt x="46" y="543"/>
                  </a:lnTo>
                  <a:lnTo>
                    <a:pt x="46" y="543"/>
                  </a:lnTo>
                  <a:cubicBezTo>
                    <a:pt x="34" y="531"/>
                    <a:pt x="27" y="515"/>
                    <a:pt x="27" y="498"/>
                  </a:cubicBezTo>
                  <a:close/>
                  <a:moveTo>
                    <a:pt x="452" y="47"/>
                  </a:moveTo>
                  <a:lnTo>
                    <a:pt x="452" y="47"/>
                  </a:lnTo>
                  <a:cubicBezTo>
                    <a:pt x="464" y="35"/>
                    <a:pt x="480" y="28"/>
                    <a:pt x="497" y="28"/>
                  </a:cubicBezTo>
                  <a:lnTo>
                    <a:pt x="497" y="28"/>
                  </a:lnTo>
                  <a:cubicBezTo>
                    <a:pt x="514" y="28"/>
                    <a:pt x="530" y="35"/>
                    <a:pt x="543" y="47"/>
                  </a:cubicBezTo>
                  <a:lnTo>
                    <a:pt x="736" y="240"/>
                  </a:lnTo>
                  <a:lnTo>
                    <a:pt x="668" y="308"/>
                  </a:lnTo>
                  <a:lnTo>
                    <a:pt x="647" y="279"/>
                  </a:lnTo>
                  <a:lnTo>
                    <a:pt x="647" y="279"/>
                  </a:lnTo>
                  <a:cubicBezTo>
                    <a:pt x="639" y="268"/>
                    <a:pt x="629" y="260"/>
                    <a:pt x="619" y="255"/>
                  </a:cubicBezTo>
                  <a:lnTo>
                    <a:pt x="619" y="255"/>
                  </a:lnTo>
                  <a:cubicBezTo>
                    <a:pt x="591" y="242"/>
                    <a:pt x="558" y="248"/>
                    <a:pt x="536" y="270"/>
                  </a:cubicBezTo>
                  <a:lnTo>
                    <a:pt x="536" y="270"/>
                  </a:lnTo>
                  <a:cubicBezTo>
                    <a:pt x="514" y="292"/>
                    <a:pt x="508" y="325"/>
                    <a:pt x="521" y="353"/>
                  </a:cubicBezTo>
                  <a:lnTo>
                    <a:pt x="521" y="353"/>
                  </a:lnTo>
                  <a:cubicBezTo>
                    <a:pt x="526" y="363"/>
                    <a:pt x="534" y="373"/>
                    <a:pt x="545" y="381"/>
                  </a:cubicBezTo>
                  <a:lnTo>
                    <a:pt x="574" y="402"/>
                  </a:lnTo>
                  <a:lnTo>
                    <a:pt x="497" y="478"/>
                  </a:lnTo>
                  <a:lnTo>
                    <a:pt x="409" y="390"/>
                  </a:lnTo>
                  <a:lnTo>
                    <a:pt x="409" y="390"/>
                  </a:lnTo>
                  <a:cubicBezTo>
                    <a:pt x="406" y="387"/>
                    <a:pt x="402" y="386"/>
                    <a:pt x="398" y="386"/>
                  </a:cubicBezTo>
                  <a:lnTo>
                    <a:pt x="398" y="386"/>
                  </a:lnTo>
                  <a:cubicBezTo>
                    <a:pt x="394" y="386"/>
                    <a:pt x="391" y="388"/>
                    <a:pt x="388" y="392"/>
                  </a:cubicBezTo>
                  <a:lnTo>
                    <a:pt x="359" y="434"/>
                  </a:lnTo>
                  <a:lnTo>
                    <a:pt x="359" y="434"/>
                  </a:lnTo>
                  <a:cubicBezTo>
                    <a:pt x="353" y="441"/>
                    <a:pt x="347" y="446"/>
                    <a:pt x="341" y="449"/>
                  </a:cubicBezTo>
                  <a:lnTo>
                    <a:pt x="341" y="449"/>
                  </a:lnTo>
                  <a:cubicBezTo>
                    <a:pt x="323" y="457"/>
                    <a:pt x="302" y="453"/>
                    <a:pt x="289" y="440"/>
                  </a:cubicBezTo>
                  <a:lnTo>
                    <a:pt x="289" y="440"/>
                  </a:lnTo>
                  <a:cubicBezTo>
                    <a:pt x="275" y="426"/>
                    <a:pt x="272" y="405"/>
                    <a:pt x="280" y="388"/>
                  </a:cubicBezTo>
                  <a:lnTo>
                    <a:pt x="280" y="388"/>
                  </a:lnTo>
                  <a:cubicBezTo>
                    <a:pt x="282" y="381"/>
                    <a:pt x="287" y="375"/>
                    <a:pt x="295" y="370"/>
                  </a:cubicBezTo>
                  <a:lnTo>
                    <a:pt x="336" y="340"/>
                  </a:lnTo>
                  <a:lnTo>
                    <a:pt x="336" y="340"/>
                  </a:lnTo>
                  <a:cubicBezTo>
                    <a:pt x="339" y="338"/>
                    <a:pt x="342" y="334"/>
                    <a:pt x="342" y="330"/>
                  </a:cubicBezTo>
                  <a:lnTo>
                    <a:pt x="342" y="330"/>
                  </a:lnTo>
                  <a:cubicBezTo>
                    <a:pt x="343" y="326"/>
                    <a:pt x="341" y="322"/>
                    <a:pt x="338" y="319"/>
                  </a:cubicBezTo>
                  <a:lnTo>
                    <a:pt x="259" y="240"/>
                  </a:lnTo>
                  <a:lnTo>
                    <a:pt x="452" y="47"/>
                  </a:lnTo>
                  <a:close/>
                  <a:moveTo>
                    <a:pt x="968" y="433"/>
                  </a:moveTo>
                  <a:lnTo>
                    <a:pt x="562" y="28"/>
                  </a:lnTo>
                  <a:lnTo>
                    <a:pt x="562" y="28"/>
                  </a:lnTo>
                  <a:cubicBezTo>
                    <a:pt x="544" y="10"/>
                    <a:pt x="522" y="0"/>
                    <a:pt x="497" y="0"/>
                  </a:cubicBezTo>
                  <a:lnTo>
                    <a:pt x="497" y="0"/>
                  </a:lnTo>
                  <a:cubicBezTo>
                    <a:pt x="473" y="0"/>
                    <a:pt x="450" y="10"/>
                    <a:pt x="432" y="28"/>
                  </a:cubicBezTo>
                  <a:lnTo>
                    <a:pt x="27" y="433"/>
                  </a:lnTo>
                  <a:lnTo>
                    <a:pt x="27" y="433"/>
                  </a:lnTo>
                  <a:cubicBezTo>
                    <a:pt x="10" y="450"/>
                    <a:pt x="0" y="473"/>
                    <a:pt x="0" y="498"/>
                  </a:cubicBezTo>
                  <a:lnTo>
                    <a:pt x="0" y="498"/>
                  </a:lnTo>
                  <a:cubicBezTo>
                    <a:pt x="0" y="522"/>
                    <a:pt x="10" y="545"/>
                    <a:pt x="27" y="562"/>
                  </a:cubicBezTo>
                  <a:lnTo>
                    <a:pt x="432" y="968"/>
                  </a:lnTo>
                  <a:lnTo>
                    <a:pt x="432" y="968"/>
                  </a:lnTo>
                  <a:cubicBezTo>
                    <a:pt x="450" y="985"/>
                    <a:pt x="473" y="994"/>
                    <a:pt x="497" y="994"/>
                  </a:cubicBezTo>
                  <a:lnTo>
                    <a:pt x="497" y="994"/>
                  </a:lnTo>
                  <a:cubicBezTo>
                    <a:pt x="522" y="994"/>
                    <a:pt x="544" y="985"/>
                    <a:pt x="562" y="968"/>
                  </a:cubicBezTo>
                  <a:lnTo>
                    <a:pt x="968" y="562"/>
                  </a:lnTo>
                  <a:lnTo>
                    <a:pt x="968" y="562"/>
                  </a:lnTo>
                  <a:cubicBezTo>
                    <a:pt x="985" y="545"/>
                    <a:pt x="994" y="522"/>
                    <a:pt x="994" y="498"/>
                  </a:cubicBezTo>
                  <a:lnTo>
                    <a:pt x="994" y="498"/>
                  </a:lnTo>
                  <a:cubicBezTo>
                    <a:pt x="994" y="473"/>
                    <a:pt x="985" y="450"/>
                    <a:pt x="968" y="433"/>
                  </a:cubicBezTo>
                  <a:close/>
                </a:path>
              </a:pathLst>
            </a:custGeom>
            <a:solidFill>
              <a:schemeClr val="bg1"/>
            </a:solidFill>
            <a:ln>
              <a:noFill/>
            </a:ln>
            <a:effectLst/>
          </p:spPr>
          <p:txBody>
            <a:bodyPr wrap="none" anchor="ctr"/>
            <a:lstStyle/>
            <a:p>
              <a:endParaRPr lang="en-US" sz="3599">
                <a:latin typeface="Poppins" pitchFamily="2" charset="77"/>
              </a:endParaRPr>
            </a:p>
          </p:txBody>
        </p:sp>
      </p:grpSp>
      <p:sp>
        <p:nvSpPr>
          <p:cNvPr id="82" name="Freeform 11">
            <a:extLst>
              <a:ext uri="{FF2B5EF4-FFF2-40B4-BE49-F238E27FC236}">
                <a16:creationId xmlns:a16="http://schemas.microsoft.com/office/drawing/2014/main" id="{F60A9A83-70BA-9F2C-D2BD-27E8E32A1947}"/>
              </a:ext>
            </a:extLst>
          </p:cNvPr>
          <p:cNvSpPr>
            <a:spLocks noChangeAspect="1" noChangeArrowheads="1"/>
          </p:cNvSpPr>
          <p:nvPr userDrawn="1"/>
        </p:nvSpPr>
        <p:spPr bwMode="auto">
          <a:xfrm>
            <a:off x="4945906" y="1417143"/>
            <a:ext cx="277111" cy="367283"/>
          </a:xfrm>
          <a:custGeom>
            <a:avLst/>
            <a:gdLst>
              <a:gd name="T0" fmla="*/ 2147483646 w 614"/>
              <a:gd name="T1" fmla="*/ 2147483646 h 810"/>
              <a:gd name="T2" fmla="*/ 2147483646 w 614"/>
              <a:gd name="T3" fmla="*/ 2147483646 h 810"/>
              <a:gd name="T4" fmla="*/ 2147483646 w 614"/>
              <a:gd name="T5" fmla="*/ 2147483646 h 810"/>
              <a:gd name="T6" fmla="*/ 2147483646 w 614"/>
              <a:gd name="T7" fmla="*/ 2147483646 h 810"/>
              <a:gd name="T8" fmla="*/ 2147483646 w 614"/>
              <a:gd name="T9" fmla="*/ 2147483646 h 810"/>
              <a:gd name="T10" fmla="*/ 2147483646 w 614"/>
              <a:gd name="T11" fmla="*/ 2147483646 h 810"/>
              <a:gd name="T12" fmla="*/ 2147483646 w 614"/>
              <a:gd name="T13" fmla="*/ 2147483646 h 810"/>
              <a:gd name="T14" fmla="*/ 2147483646 w 614"/>
              <a:gd name="T15" fmla="*/ 2147483646 h 810"/>
              <a:gd name="T16" fmla="*/ 2147483646 w 614"/>
              <a:gd name="T17" fmla="*/ 2147483646 h 810"/>
              <a:gd name="T18" fmla="*/ 2147483646 w 614"/>
              <a:gd name="T19" fmla="*/ 2147483646 h 810"/>
              <a:gd name="T20" fmla="*/ 2147483646 w 614"/>
              <a:gd name="T21" fmla="*/ 2147483646 h 810"/>
              <a:gd name="T22" fmla="*/ 2147483646 w 614"/>
              <a:gd name="T23" fmla="*/ 2147483646 h 810"/>
              <a:gd name="T24" fmla="*/ 2147483646 w 614"/>
              <a:gd name="T25" fmla="*/ 2147483646 h 810"/>
              <a:gd name="T26" fmla="*/ 2147483646 w 614"/>
              <a:gd name="T27" fmla="*/ 2147483646 h 810"/>
              <a:gd name="T28" fmla="*/ 2147483646 w 614"/>
              <a:gd name="T29" fmla="*/ 2147483646 h 810"/>
              <a:gd name="T30" fmla="*/ 2147483646 w 614"/>
              <a:gd name="T31" fmla="*/ 2147483646 h 810"/>
              <a:gd name="T32" fmla="*/ 2147483646 w 614"/>
              <a:gd name="T33" fmla="*/ 2147483646 h 810"/>
              <a:gd name="T34" fmla="*/ 2147483646 w 614"/>
              <a:gd name="T35" fmla="*/ 2147483646 h 810"/>
              <a:gd name="T36" fmla="*/ 2147483646 w 614"/>
              <a:gd name="T37" fmla="*/ 2147483646 h 810"/>
              <a:gd name="T38" fmla="*/ 2147483646 w 614"/>
              <a:gd name="T39" fmla="*/ 2147483646 h 810"/>
              <a:gd name="T40" fmla="*/ 2147483646 w 614"/>
              <a:gd name="T41" fmla="*/ 2147483646 h 810"/>
              <a:gd name="T42" fmla="*/ 2147483646 w 614"/>
              <a:gd name="T43" fmla="*/ 2147483646 h 810"/>
              <a:gd name="T44" fmla="*/ 2147483646 w 614"/>
              <a:gd name="T45" fmla="*/ 2147483646 h 810"/>
              <a:gd name="T46" fmla="*/ 2147483646 w 614"/>
              <a:gd name="T47" fmla="*/ 2147483646 h 810"/>
              <a:gd name="T48" fmla="*/ 2147483646 w 614"/>
              <a:gd name="T49" fmla="*/ 2147483646 h 810"/>
              <a:gd name="T50" fmla="*/ 2147483646 w 614"/>
              <a:gd name="T51" fmla="*/ 2147483646 h 810"/>
              <a:gd name="T52" fmla="*/ 2147483646 w 614"/>
              <a:gd name="T53" fmla="*/ 2147483646 h 810"/>
              <a:gd name="T54" fmla="*/ 2147483646 w 614"/>
              <a:gd name="T55" fmla="*/ 2147483646 h 810"/>
              <a:gd name="T56" fmla="*/ 2147483646 w 614"/>
              <a:gd name="T57" fmla="*/ 2147483646 h 810"/>
              <a:gd name="T58" fmla="*/ 2147483646 w 614"/>
              <a:gd name="T59" fmla="*/ 2147483646 h 810"/>
              <a:gd name="T60" fmla="*/ 2147483646 w 614"/>
              <a:gd name="T61" fmla="*/ 2147483646 h 810"/>
              <a:gd name="T62" fmla="*/ 2147483646 w 614"/>
              <a:gd name="T63" fmla="*/ 2147483646 h 810"/>
              <a:gd name="T64" fmla="*/ 2147483646 w 614"/>
              <a:gd name="T65" fmla="*/ 2147483646 h 810"/>
              <a:gd name="T66" fmla="*/ 2147483646 w 614"/>
              <a:gd name="T67" fmla="*/ 2147483646 h 810"/>
              <a:gd name="T68" fmla="*/ 2147483646 w 614"/>
              <a:gd name="T69" fmla="*/ 2147483646 h 810"/>
              <a:gd name="T70" fmla="*/ 2147483646 w 614"/>
              <a:gd name="T71" fmla="*/ 2147483646 h 810"/>
              <a:gd name="T72" fmla="*/ 2147483646 w 614"/>
              <a:gd name="T73" fmla="*/ 2147483646 h 810"/>
              <a:gd name="T74" fmla="*/ 2147483646 w 614"/>
              <a:gd name="T75" fmla="*/ 2147483646 h 810"/>
              <a:gd name="T76" fmla="*/ 2147483646 w 614"/>
              <a:gd name="T77" fmla="*/ 2147483646 h 810"/>
              <a:gd name="T78" fmla="*/ 2147483646 w 614"/>
              <a:gd name="T79" fmla="*/ 2147483646 h 810"/>
              <a:gd name="T80" fmla="*/ 2147483646 w 614"/>
              <a:gd name="T81" fmla="*/ 2147483646 h 810"/>
              <a:gd name="T82" fmla="*/ 2147483646 w 614"/>
              <a:gd name="T83" fmla="*/ 2147483646 h 810"/>
              <a:gd name="T84" fmla="*/ 2147483646 w 614"/>
              <a:gd name="T85" fmla="*/ 2147483646 h 810"/>
              <a:gd name="T86" fmla="*/ 2147483646 w 614"/>
              <a:gd name="T87" fmla="*/ 0 h 810"/>
              <a:gd name="T88" fmla="*/ 2147483646 w 614"/>
              <a:gd name="T89" fmla="*/ 2147483646 h 810"/>
              <a:gd name="T90" fmla="*/ 2147483646 w 614"/>
              <a:gd name="T91" fmla="*/ 2147483646 h 810"/>
              <a:gd name="T92" fmla="*/ 2147483646 w 614"/>
              <a:gd name="T93" fmla="*/ 2147483646 h 810"/>
              <a:gd name="T94" fmla="*/ 2147483646 w 614"/>
              <a:gd name="T95" fmla="*/ 2147483646 h 810"/>
              <a:gd name="T96" fmla="*/ 2147483646 w 614"/>
              <a:gd name="T97" fmla="*/ 2147483646 h 810"/>
              <a:gd name="T98" fmla="*/ 2147483646 w 614"/>
              <a:gd name="T99" fmla="*/ 2147483646 h 81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614" h="810">
                <a:moveTo>
                  <a:pt x="507" y="505"/>
                </a:moveTo>
                <a:lnTo>
                  <a:pt x="507" y="505"/>
                </a:lnTo>
                <a:cubicBezTo>
                  <a:pt x="485" y="527"/>
                  <a:pt x="470" y="553"/>
                  <a:pt x="462" y="582"/>
                </a:cubicBezTo>
                <a:lnTo>
                  <a:pt x="318" y="582"/>
                </a:lnTo>
                <a:lnTo>
                  <a:pt x="318" y="495"/>
                </a:lnTo>
                <a:cubicBezTo>
                  <a:pt x="327" y="500"/>
                  <a:pt x="337" y="502"/>
                  <a:pt x="348" y="502"/>
                </a:cubicBezTo>
                <a:cubicBezTo>
                  <a:pt x="368" y="502"/>
                  <a:pt x="387" y="494"/>
                  <a:pt x="400" y="478"/>
                </a:cubicBezTo>
                <a:cubicBezTo>
                  <a:pt x="412" y="463"/>
                  <a:pt x="418" y="443"/>
                  <a:pt x="414" y="423"/>
                </a:cubicBezTo>
                <a:cubicBezTo>
                  <a:pt x="409" y="396"/>
                  <a:pt x="387" y="373"/>
                  <a:pt x="359" y="369"/>
                </a:cubicBezTo>
                <a:cubicBezTo>
                  <a:pt x="344" y="366"/>
                  <a:pt x="330" y="369"/>
                  <a:pt x="318" y="375"/>
                </a:cubicBezTo>
                <a:lnTo>
                  <a:pt x="318" y="319"/>
                </a:lnTo>
                <a:lnTo>
                  <a:pt x="435" y="319"/>
                </a:lnTo>
                <a:cubicBezTo>
                  <a:pt x="439" y="319"/>
                  <a:pt x="442" y="317"/>
                  <a:pt x="445" y="314"/>
                </a:cubicBezTo>
                <a:cubicBezTo>
                  <a:pt x="447" y="311"/>
                  <a:pt x="448" y="307"/>
                  <a:pt x="447" y="303"/>
                </a:cubicBezTo>
                <a:cubicBezTo>
                  <a:pt x="447" y="301"/>
                  <a:pt x="445" y="299"/>
                  <a:pt x="443" y="297"/>
                </a:cubicBezTo>
                <a:cubicBezTo>
                  <a:pt x="432" y="287"/>
                  <a:pt x="427" y="274"/>
                  <a:pt x="428" y="260"/>
                </a:cubicBezTo>
                <a:cubicBezTo>
                  <a:pt x="430" y="240"/>
                  <a:pt x="447" y="224"/>
                  <a:pt x="466" y="222"/>
                </a:cubicBezTo>
                <a:cubicBezTo>
                  <a:pt x="478" y="220"/>
                  <a:pt x="490" y="224"/>
                  <a:pt x="499" y="232"/>
                </a:cubicBezTo>
                <a:cubicBezTo>
                  <a:pt x="508" y="240"/>
                  <a:pt x="513" y="252"/>
                  <a:pt x="513" y="264"/>
                </a:cubicBezTo>
                <a:cubicBezTo>
                  <a:pt x="513" y="277"/>
                  <a:pt x="508" y="289"/>
                  <a:pt x="498" y="297"/>
                </a:cubicBezTo>
                <a:cubicBezTo>
                  <a:pt x="494" y="300"/>
                  <a:pt x="493" y="306"/>
                  <a:pt x="495" y="310"/>
                </a:cubicBezTo>
                <a:cubicBezTo>
                  <a:pt x="497" y="316"/>
                  <a:pt x="501" y="319"/>
                  <a:pt x="506" y="319"/>
                </a:cubicBezTo>
                <a:lnTo>
                  <a:pt x="588" y="319"/>
                </a:lnTo>
                <a:cubicBezTo>
                  <a:pt x="584" y="389"/>
                  <a:pt x="556" y="454"/>
                  <a:pt x="507" y="505"/>
                </a:cubicBezTo>
                <a:close/>
                <a:moveTo>
                  <a:pt x="457" y="628"/>
                </a:moveTo>
                <a:lnTo>
                  <a:pt x="457" y="712"/>
                </a:lnTo>
                <a:cubicBezTo>
                  <a:pt x="457" y="714"/>
                  <a:pt x="455" y="716"/>
                  <a:pt x="452" y="716"/>
                </a:cubicBezTo>
                <a:lnTo>
                  <a:pt x="158" y="716"/>
                </a:lnTo>
                <a:cubicBezTo>
                  <a:pt x="156" y="716"/>
                  <a:pt x="154" y="714"/>
                  <a:pt x="154" y="712"/>
                </a:cubicBezTo>
                <a:lnTo>
                  <a:pt x="154" y="674"/>
                </a:lnTo>
                <a:lnTo>
                  <a:pt x="404" y="674"/>
                </a:lnTo>
                <a:cubicBezTo>
                  <a:pt x="410" y="674"/>
                  <a:pt x="416" y="669"/>
                  <a:pt x="416" y="662"/>
                </a:cubicBezTo>
                <a:cubicBezTo>
                  <a:pt x="416" y="655"/>
                  <a:pt x="410" y="650"/>
                  <a:pt x="404" y="650"/>
                </a:cubicBezTo>
                <a:lnTo>
                  <a:pt x="154" y="650"/>
                </a:lnTo>
                <a:lnTo>
                  <a:pt x="154" y="625"/>
                </a:lnTo>
                <a:cubicBezTo>
                  <a:pt x="154" y="619"/>
                  <a:pt x="154" y="613"/>
                  <a:pt x="154" y="607"/>
                </a:cubicBezTo>
                <a:lnTo>
                  <a:pt x="458" y="607"/>
                </a:lnTo>
                <a:cubicBezTo>
                  <a:pt x="457" y="614"/>
                  <a:pt x="457" y="621"/>
                  <a:pt x="457" y="628"/>
                </a:cubicBezTo>
                <a:lnTo>
                  <a:pt x="368" y="784"/>
                </a:lnTo>
                <a:lnTo>
                  <a:pt x="243" y="784"/>
                </a:lnTo>
                <a:cubicBezTo>
                  <a:pt x="216" y="784"/>
                  <a:pt x="194" y="765"/>
                  <a:pt x="188" y="740"/>
                </a:cubicBezTo>
                <a:lnTo>
                  <a:pt x="422" y="740"/>
                </a:lnTo>
                <a:cubicBezTo>
                  <a:pt x="417" y="765"/>
                  <a:pt x="394" y="784"/>
                  <a:pt x="368" y="784"/>
                </a:cubicBezTo>
                <a:lnTo>
                  <a:pt x="457" y="628"/>
                </a:lnTo>
                <a:close/>
                <a:moveTo>
                  <a:pt x="105" y="503"/>
                </a:moveTo>
                <a:lnTo>
                  <a:pt x="105" y="503"/>
                </a:lnTo>
                <a:cubicBezTo>
                  <a:pt x="56" y="453"/>
                  <a:pt x="28" y="388"/>
                  <a:pt x="25" y="319"/>
                </a:cubicBezTo>
                <a:lnTo>
                  <a:pt x="141" y="319"/>
                </a:lnTo>
                <a:cubicBezTo>
                  <a:pt x="148" y="319"/>
                  <a:pt x="153" y="314"/>
                  <a:pt x="154" y="308"/>
                </a:cubicBezTo>
                <a:cubicBezTo>
                  <a:pt x="154" y="304"/>
                  <a:pt x="152" y="300"/>
                  <a:pt x="149" y="297"/>
                </a:cubicBezTo>
                <a:cubicBezTo>
                  <a:pt x="138" y="287"/>
                  <a:pt x="132" y="272"/>
                  <a:pt x="135" y="257"/>
                </a:cubicBezTo>
                <a:cubicBezTo>
                  <a:pt x="137" y="239"/>
                  <a:pt x="152" y="225"/>
                  <a:pt x="169" y="222"/>
                </a:cubicBezTo>
                <a:cubicBezTo>
                  <a:pt x="182" y="219"/>
                  <a:pt x="195" y="223"/>
                  <a:pt x="204" y="231"/>
                </a:cubicBezTo>
                <a:cubicBezTo>
                  <a:pt x="214" y="239"/>
                  <a:pt x="220" y="252"/>
                  <a:pt x="220" y="264"/>
                </a:cubicBezTo>
                <a:cubicBezTo>
                  <a:pt x="220" y="277"/>
                  <a:pt x="214" y="289"/>
                  <a:pt x="204" y="297"/>
                </a:cubicBezTo>
                <a:cubicBezTo>
                  <a:pt x="200" y="300"/>
                  <a:pt x="199" y="306"/>
                  <a:pt x="200" y="310"/>
                </a:cubicBezTo>
                <a:cubicBezTo>
                  <a:pt x="202" y="316"/>
                  <a:pt x="207" y="319"/>
                  <a:pt x="212" y="319"/>
                </a:cubicBezTo>
                <a:lnTo>
                  <a:pt x="293" y="319"/>
                </a:lnTo>
                <a:lnTo>
                  <a:pt x="293" y="400"/>
                </a:lnTo>
                <a:cubicBezTo>
                  <a:pt x="293" y="403"/>
                  <a:pt x="295" y="406"/>
                  <a:pt x="297" y="409"/>
                </a:cubicBezTo>
                <a:cubicBezTo>
                  <a:pt x="300" y="411"/>
                  <a:pt x="303" y="412"/>
                  <a:pt x="306" y="412"/>
                </a:cubicBezTo>
                <a:cubicBezTo>
                  <a:pt x="310" y="411"/>
                  <a:pt x="313" y="410"/>
                  <a:pt x="315" y="407"/>
                </a:cubicBezTo>
                <a:cubicBezTo>
                  <a:pt x="325" y="396"/>
                  <a:pt x="340" y="390"/>
                  <a:pt x="355" y="393"/>
                </a:cubicBezTo>
                <a:cubicBezTo>
                  <a:pt x="373" y="396"/>
                  <a:pt x="387" y="410"/>
                  <a:pt x="390" y="427"/>
                </a:cubicBezTo>
                <a:cubicBezTo>
                  <a:pt x="392" y="440"/>
                  <a:pt x="389" y="452"/>
                  <a:pt x="381" y="462"/>
                </a:cubicBezTo>
                <a:cubicBezTo>
                  <a:pt x="364" y="482"/>
                  <a:pt x="331" y="482"/>
                  <a:pt x="315" y="462"/>
                </a:cubicBezTo>
                <a:cubicBezTo>
                  <a:pt x="311" y="458"/>
                  <a:pt x="306" y="457"/>
                  <a:pt x="301" y="459"/>
                </a:cubicBezTo>
                <a:cubicBezTo>
                  <a:pt x="296" y="461"/>
                  <a:pt x="293" y="465"/>
                  <a:pt x="293" y="470"/>
                </a:cubicBezTo>
                <a:lnTo>
                  <a:pt x="293" y="582"/>
                </a:lnTo>
                <a:lnTo>
                  <a:pt x="149" y="582"/>
                </a:lnTo>
                <a:cubicBezTo>
                  <a:pt x="142" y="553"/>
                  <a:pt x="126" y="525"/>
                  <a:pt x="105" y="503"/>
                </a:cubicBezTo>
                <a:lnTo>
                  <a:pt x="293" y="25"/>
                </a:lnTo>
                <a:lnTo>
                  <a:pt x="293" y="105"/>
                </a:lnTo>
                <a:cubicBezTo>
                  <a:pt x="293" y="110"/>
                  <a:pt x="296" y="114"/>
                  <a:pt x="299" y="116"/>
                </a:cubicBezTo>
                <a:cubicBezTo>
                  <a:pt x="303" y="118"/>
                  <a:pt x="308" y="118"/>
                  <a:pt x="311" y="116"/>
                </a:cubicBezTo>
                <a:cubicBezTo>
                  <a:pt x="313" y="115"/>
                  <a:pt x="314" y="114"/>
                  <a:pt x="315" y="114"/>
                </a:cubicBezTo>
                <a:cubicBezTo>
                  <a:pt x="324" y="103"/>
                  <a:pt x="337" y="97"/>
                  <a:pt x="352" y="98"/>
                </a:cubicBezTo>
                <a:cubicBezTo>
                  <a:pt x="372" y="100"/>
                  <a:pt x="388" y="117"/>
                  <a:pt x="390" y="136"/>
                </a:cubicBezTo>
                <a:cubicBezTo>
                  <a:pt x="392" y="148"/>
                  <a:pt x="388" y="161"/>
                  <a:pt x="380" y="169"/>
                </a:cubicBezTo>
                <a:cubicBezTo>
                  <a:pt x="363" y="188"/>
                  <a:pt x="331" y="188"/>
                  <a:pt x="315" y="168"/>
                </a:cubicBezTo>
                <a:cubicBezTo>
                  <a:pt x="311" y="165"/>
                  <a:pt x="306" y="163"/>
                  <a:pt x="301" y="165"/>
                </a:cubicBezTo>
                <a:cubicBezTo>
                  <a:pt x="296" y="166"/>
                  <a:pt x="293" y="171"/>
                  <a:pt x="293" y="176"/>
                </a:cubicBezTo>
                <a:lnTo>
                  <a:pt x="293" y="294"/>
                </a:lnTo>
                <a:lnTo>
                  <a:pt x="237" y="294"/>
                </a:lnTo>
                <a:cubicBezTo>
                  <a:pt x="242" y="285"/>
                  <a:pt x="244" y="275"/>
                  <a:pt x="244" y="264"/>
                </a:cubicBezTo>
                <a:cubicBezTo>
                  <a:pt x="244" y="244"/>
                  <a:pt x="235" y="225"/>
                  <a:pt x="220" y="212"/>
                </a:cubicBezTo>
                <a:cubicBezTo>
                  <a:pt x="205" y="199"/>
                  <a:pt x="185" y="194"/>
                  <a:pt x="165" y="198"/>
                </a:cubicBezTo>
                <a:cubicBezTo>
                  <a:pt x="137" y="202"/>
                  <a:pt x="115" y="225"/>
                  <a:pt x="110" y="253"/>
                </a:cubicBezTo>
                <a:cubicBezTo>
                  <a:pt x="108" y="268"/>
                  <a:pt x="110" y="282"/>
                  <a:pt x="116" y="294"/>
                </a:cubicBezTo>
                <a:lnTo>
                  <a:pt x="25" y="294"/>
                </a:lnTo>
                <a:cubicBezTo>
                  <a:pt x="32" y="149"/>
                  <a:pt x="148" y="32"/>
                  <a:pt x="293" y="25"/>
                </a:cubicBezTo>
                <a:lnTo>
                  <a:pt x="105" y="503"/>
                </a:lnTo>
                <a:close/>
                <a:moveTo>
                  <a:pt x="318" y="25"/>
                </a:moveTo>
                <a:lnTo>
                  <a:pt x="318" y="25"/>
                </a:lnTo>
                <a:cubicBezTo>
                  <a:pt x="464" y="31"/>
                  <a:pt x="582" y="148"/>
                  <a:pt x="588" y="294"/>
                </a:cubicBezTo>
                <a:lnTo>
                  <a:pt x="531" y="294"/>
                </a:lnTo>
                <a:cubicBezTo>
                  <a:pt x="536" y="285"/>
                  <a:pt x="538" y="275"/>
                  <a:pt x="538" y="264"/>
                </a:cubicBezTo>
                <a:cubicBezTo>
                  <a:pt x="538" y="245"/>
                  <a:pt x="530" y="226"/>
                  <a:pt x="516" y="214"/>
                </a:cubicBezTo>
                <a:cubicBezTo>
                  <a:pt x="502" y="201"/>
                  <a:pt x="482" y="195"/>
                  <a:pt x="463" y="197"/>
                </a:cubicBezTo>
                <a:cubicBezTo>
                  <a:pt x="432" y="200"/>
                  <a:pt x="407" y="226"/>
                  <a:pt x="404" y="258"/>
                </a:cubicBezTo>
                <a:cubicBezTo>
                  <a:pt x="402" y="270"/>
                  <a:pt x="405" y="283"/>
                  <a:pt x="411" y="294"/>
                </a:cubicBezTo>
                <a:lnTo>
                  <a:pt x="318" y="294"/>
                </a:lnTo>
                <a:lnTo>
                  <a:pt x="318" y="201"/>
                </a:lnTo>
                <a:cubicBezTo>
                  <a:pt x="343" y="214"/>
                  <a:pt x="378" y="208"/>
                  <a:pt x="398" y="186"/>
                </a:cubicBezTo>
                <a:cubicBezTo>
                  <a:pt x="411" y="172"/>
                  <a:pt x="417" y="152"/>
                  <a:pt x="415" y="134"/>
                </a:cubicBezTo>
                <a:cubicBezTo>
                  <a:pt x="411" y="102"/>
                  <a:pt x="386" y="77"/>
                  <a:pt x="354" y="74"/>
                </a:cubicBezTo>
                <a:cubicBezTo>
                  <a:pt x="341" y="73"/>
                  <a:pt x="329" y="75"/>
                  <a:pt x="318" y="81"/>
                </a:cubicBezTo>
                <a:lnTo>
                  <a:pt x="318" y="25"/>
                </a:lnTo>
                <a:close/>
                <a:moveTo>
                  <a:pt x="307" y="0"/>
                </a:moveTo>
                <a:lnTo>
                  <a:pt x="307" y="0"/>
                </a:lnTo>
                <a:cubicBezTo>
                  <a:pt x="138" y="0"/>
                  <a:pt x="0" y="138"/>
                  <a:pt x="0" y="306"/>
                </a:cubicBezTo>
                <a:cubicBezTo>
                  <a:pt x="0" y="387"/>
                  <a:pt x="31" y="463"/>
                  <a:pt x="87" y="521"/>
                </a:cubicBezTo>
                <a:cubicBezTo>
                  <a:pt x="115" y="548"/>
                  <a:pt x="130" y="585"/>
                  <a:pt x="130" y="625"/>
                </a:cubicBezTo>
                <a:lnTo>
                  <a:pt x="130" y="712"/>
                </a:lnTo>
                <a:cubicBezTo>
                  <a:pt x="130" y="727"/>
                  <a:pt x="142" y="740"/>
                  <a:pt x="158" y="740"/>
                </a:cubicBezTo>
                <a:lnTo>
                  <a:pt x="164" y="740"/>
                </a:lnTo>
                <a:cubicBezTo>
                  <a:pt x="169" y="779"/>
                  <a:pt x="203" y="809"/>
                  <a:pt x="243" y="809"/>
                </a:cubicBezTo>
                <a:lnTo>
                  <a:pt x="368" y="809"/>
                </a:lnTo>
                <a:cubicBezTo>
                  <a:pt x="408" y="809"/>
                  <a:pt x="441" y="779"/>
                  <a:pt x="447" y="740"/>
                </a:cubicBezTo>
                <a:lnTo>
                  <a:pt x="452" y="740"/>
                </a:lnTo>
                <a:cubicBezTo>
                  <a:pt x="468" y="740"/>
                  <a:pt x="481" y="727"/>
                  <a:pt x="481" y="712"/>
                </a:cubicBezTo>
                <a:lnTo>
                  <a:pt x="481" y="628"/>
                </a:lnTo>
                <a:cubicBezTo>
                  <a:pt x="481" y="588"/>
                  <a:pt x="497" y="550"/>
                  <a:pt x="524" y="522"/>
                </a:cubicBezTo>
                <a:cubicBezTo>
                  <a:pt x="582" y="464"/>
                  <a:pt x="613" y="387"/>
                  <a:pt x="613" y="306"/>
                </a:cubicBezTo>
                <a:cubicBezTo>
                  <a:pt x="613" y="138"/>
                  <a:pt x="475" y="0"/>
                  <a:pt x="307" y="0"/>
                </a:cubicBezTo>
                <a:close/>
              </a:path>
            </a:pathLst>
          </a:custGeom>
          <a:solidFill>
            <a:schemeClr val="bg1"/>
          </a:solidFill>
          <a:ln>
            <a:noFill/>
          </a:ln>
          <a:effectLst/>
        </p:spPr>
        <p:txBody>
          <a:bodyPr wrap="none" anchor="ctr"/>
          <a:lstStyle/>
          <a:p>
            <a:endParaRPr lang="en-US"/>
          </a:p>
        </p:txBody>
      </p:sp>
      <p:sp>
        <p:nvSpPr>
          <p:cNvPr id="83" name="Freeform 821">
            <a:extLst>
              <a:ext uri="{FF2B5EF4-FFF2-40B4-BE49-F238E27FC236}">
                <a16:creationId xmlns:a16="http://schemas.microsoft.com/office/drawing/2014/main" id="{A326A58D-257E-D6B5-022A-D89299DF4864}"/>
              </a:ext>
            </a:extLst>
          </p:cNvPr>
          <p:cNvSpPr>
            <a:spLocks noChangeArrowheads="1"/>
          </p:cNvSpPr>
          <p:nvPr userDrawn="1"/>
        </p:nvSpPr>
        <p:spPr bwMode="auto">
          <a:xfrm>
            <a:off x="4932438" y="2147019"/>
            <a:ext cx="333108" cy="333109"/>
          </a:xfrm>
          <a:custGeom>
            <a:avLst/>
            <a:gdLst/>
            <a:ahLst/>
            <a:cxnLst/>
            <a:rect l="0" t="0" r="r" b="b"/>
            <a:pathLst>
              <a:path w="302997" h="302852">
                <a:moveTo>
                  <a:pt x="99383" y="259852"/>
                </a:moveTo>
                <a:cubicBezTo>
                  <a:pt x="117293" y="269286"/>
                  <a:pt x="136636" y="274366"/>
                  <a:pt x="157054" y="274729"/>
                </a:cubicBezTo>
                <a:cubicBezTo>
                  <a:pt x="159561" y="274729"/>
                  <a:pt x="161711" y="276906"/>
                  <a:pt x="161711" y="279446"/>
                </a:cubicBezTo>
                <a:cubicBezTo>
                  <a:pt x="161711" y="281986"/>
                  <a:pt x="159561" y="283800"/>
                  <a:pt x="157054" y="283800"/>
                </a:cubicBezTo>
                <a:cubicBezTo>
                  <a:pt x="135203" y="283438"/>
                  <a:pt x="114427" y="278358"/>
                  <a:pt x="95084" y="268198"/>
                </a:cubicBezTo>
                <a:cubicBezTo>
                  <a:pt x="92935" y="267109"/>
                  <a:pt x="92219" y="264206"/>
                  <a:pt x="93293" y="262029"/>
                </a:cubicBezTo>
                <a:cubicBezTo>
                  <a:pt x="94368" y="259852"/>
                  <a:pt x="97234" y="258763"/>
                  <a:pt x="99383" y="259852"/>
                </a:cubicBezTo>
                <a:close/>
                <a:moveTo>
                  <a:pt x="199193" y="259215"/>
                </a:moveTo>
                <a:cubicBezTo>
                  <a:pt x="196284" y="263942"/>
                  <a:pt x="192648" y="267578"/>
                  <a:pt x="187921" y="270487"/>
                </a:cubicBezTo>
                <a:cubicBezTo>
                  <a:pt x="192648" y="273396"/>
                  <a:pt x="196284" y="277033"/>
                  <a:pt x="199193" y="281396"/>
                </a:cubicBezTo>
                <a:cubicBezTo>
                  <a:pt x="202102" y="277033"/>
                  <a:pt x="205739" y="273396"/>
                  <a:pt x="210102" y="270487"/>
                </a:cubicBezTo>
                <a:cubicBezTo>
                  <a:pt x="205739" y="267578"/>
                  <a:pt x="202102" y="263942"/>
                  <a:pt x="199193" y="259215"/>
                </a:cubicBezTo>
                <a:close/>
                <a:moveTo>
                  <a:pt x="33926" y="250103"/>
                </a:moveTo>
                <a:lnTo>
                  <a:pt x="10827" y="273226"/>
                </a:lnTo>
                <a:cubicBezTo>
                  <a:pt x="9022" y="275032"/>
                  <a:pt x="9022" y="277923"/>
                  <a:pt x="10827" y="279729"/>
                </a:cubicBezTo>
                <a:lnTo>
                  <a:pt x="23459" y="292374"/>
                </a:lnTo>
                <a:cubicBezTo>
                  <a:pt x="24903" y="294181"/>
                  <a:pt x="27790" y="294181"/>
                  <a:pt x="29956" y="292374"/>
                </a:cubicBezTo>
                <a:lnTo>
                  <a:pt x="53055" y="269252"/>
                </a:lnTo>
                <a:lnTo>
                  <a:pt x="33926" y="250103"/>
                </a:lnTo>
                <a:close/>
                <a:moveTo>
                  <a:pt x="199193" y="238125"/>
                </a:moveTo>
                <a:cubicBezTo>
                  <a:pt x="201739" y="238125"/>
                  <a:pt x="203557" y="240307"/>
                  <a:pt x="203557" y="242852"/>
                </a:cubicBezTo>
                <a:cubicBezTo>
                  <a:pt x="203557" y="255579"/>
                  <a:pt x="214102" y="265760"/>
                  <a:pt x="226829" y="265760"/>
                </a:cubicBezTo>
                <a:cubicBezTo>
                  <a:pt x="229374" y="265760"/>
                  <a:pt x="231556" y="267942"/>
                  <a:pt x="231556" y="270487"/>
                </a:cubicBezTo>
                <a:cubicBezTo>
                  <a:pt x="231556" y="273033"/>
                  <a:pt x="229374" y="275214"/>
                  <a:pt x="226829" y="275214"/>
                </a:cubicBezTo>
                <a:cubicBezTo>
                  <a:pt x="214102" y="275214"/>
                  <a:pt x="203557" y="285396"/>
                  <a:pt x="203557" y="298123"/>
                </a:cubicBezTo>
                <a:cubicBezTo>
                  <a:pt x="203557" y="300668"/>
                  <a:pt x="201739" y="302850"/>
                  <a:pt x="199193" y="302850"/>
                </a:cubicBezTo>
                <a:cubicBezTo>
                  <a:pt x="196648" y="302850"/>
                  <a:pt x="194466" y="300668"/>
                  <a:pt x="194466" y="298123"/>
                </a:cubicBezTo>
                <a:cubicBezTo>
                  <a:pt x="194466" y="285396"/>
                  <a:pt x="184285" y="275214"/>
                  <a:pt x="171195" y="275214"/>
                </a:cubicBezTo>
                <a:cubicBezTo>
                  <a:pt x="169013" y="275214"/>
                  <a:pt x="166831" y="273033"/>
                  <a:pt x="166831" y="270487"/>
                </a:cubicBezTo>
                <a:cubicBezTo>
                  <a:pt x="166831" y="267942"/>
                  <a:pt x="169013" y="265760"/>
                  <a:pt x="171195" y="265760"/>
                </a:cubicBezTo>
                <a:cubicBezTo>
                  <a:pt x="184285" y="265760"/>
                  <a:pt x="194466" y="255579"/>
                  <a:pt x="194466" y="242852"/>
                </a:cubicBezTo>
                <a:cubicBezTo>
                  <a:pt x="194466" y="240307"/>
                  <a:pt x="196648" y="238125"/>
                  <a:pt x="199193" y="238125"/>
                </a:cubicBezTo>
                <a:close/>
                <a:moveTo>
                  <a:pt x="231331" y="197034"/>
                </a:moveTo>
                <a:cubicBezTo>
                  <a:pt x="233144" y="198452"/>
                  <a:pt x="233144" y="201287"/>
                  <a:pt x="231694" y="203058"/>
                </a:cubicBezTo>
                <a:cubicBezTo>
                  <a:pt x="213566" y="223256"/>
                  <a:pt x="187826" y="234595"/>
                  <a:pt x="160272" y="234595"/>
                </a:cubicBezTo>
                <a:cubicBezTo>
                  <a:pt x="150846" y="234595"/>
                  <a:pt x="141420" y="233178"/>
                  <a:pt x="132356" y="230698"/>
                </a:cubicBezTo>
                <a:cubicBezTo>
                  <a:pt x="130181" y="229635"/>
                  <a:pt x="128731" y="227154"/>
                  <a:pt x="129456" y="225028"/>
                </a:cubicBezTo>
                <a:cubicBezTo>
                  <a:pt x="130181" y="222548"/>
                  <a:pt x="132719" y="221130"/>
                  <a:pt x="135257" y="222193"/>
                </a:cubicBezTo>
                <a:cubicBezTo>
                  <a:pt x="143232" y="224319"/>
                  <a:pt x="151934" y="225737"/>
                  <a:pt x="160272" y="225737"/>
                </a:cubicBezTo>
                <a:cubicBezTo>
                  <a:pt x="184925" y="225737"/>
                  <a:pt x="208491" y="215106"/>
                  <a:pt x="224805" y="197389"/>
                </a:cubicBezTo>
                <a:cubicBezTo>
                  <a:pt x="226255" y="195263"/>
                  <a:pt x="229518" y="195263"/>
                  <a:pt x="231331" y="197034"/>
                </a:cubicBezTo>
                <a:close/>
                <a:moveTo>
                  <a:pt x="245595" y="157978"/>
                </a:moveTo>
                <a:cubicBezTo>
                  <a:pt x="242686" y="162342"/>
                  <a:pt x="238686" y="166342"/>
                  <a:pt x="234323" y="168887"/>
                </a:cubicBezTo>
                <a:cubicBezTo>
                  <a:pt x="238686" y="171796"/>
                  <a:pt x="242686" y="175432"/>
                  <a:pt x="245595" y="180159"/>
                </a:cubicBezTo>
                <a:cubicBezTo>
                  <a:pt x="247776" y="175432"/>
                  <a:pt x="251776" y="171796"/>
                  <a:pt x="256503" y="168887"/>
                </a:cubicBezTo>
                <a:cubicBezTo>
                  <a:pt x="251776" y="166342"/>
                  <a:pt x="247776" y="162342"/>
                  <a:pt x="245595" y="157978"/>
                </a:cubicBezTo>
                <a:close/>
                <a:moveTo>
                  <a:pt x="245595" y="136525"/>
                </a:moveTo>
                <a:cubicBezTo>
                  <a:pt x="247776" y="136525"/>
                  <a:pt x="249958" y="138706"/>
                  <a:pt x="249958" y="141252"/>
                </a:cubicBezTo>
                <a:cubicBezTo>
                  <a:pt x="249958" y="153979"/>
                  <a:pt x="260503" y="164523"/>
                  <a:pt x="273229" y="164523"/>
                </a:cubicBezTo>
                <a:cubicBezTo>
                  <a:pt x="275775" y="164523"/>
                  <a:pt x="277593" y="166705"/>
                  <a:pt x="277593" y="168887"/>
                </a:cubicBezTo>
                <a:cubicBezTo>
                  <a:pt x="277593" y="171432"/>
                  <a:pt x="275775" y="173614"/>
                  <a:pt x="273229" y="173614"/>
                </a:cubicBezTo>
                <a:cubicBezTo>
                  <a:pt x="260503" y="173614"/>
                  <a:pt x="249958" y="184159"/>
                  <a:pt x="249958" y="196886"/>
                </a:cubicBezTo>
                <a:cubicBezTo>
                  <a:pt x="249958" y="199431"/>
                  <a:pt x="247776" y="201249"/>
                  <a:pt x="245595" y="201249"/>
                </a:cubicBezTo>
                <a:cubicBezTo>
                  <a:pt x="243049" y="201249"/>
                  <a:pt x="240868" y="199431"/>
                  <a:pt x="240868" y="196886"/>
                </a:cubicBezTo>
                <a:cubicBezTo>
                  <a:pt x="240868" y="184159"/>
                  <a:pt x="230323" y="173614"/>
                  <a:pt x="217596" y="173614"/>
                </a:cubicBezTo>
                <a:cubicBezTo>
                  <a:pt x="215051" y="173614"/>
                  <a:pt x="212869" y="171432"/>
                  <a:pt x="212869" y="168887"/>
                </a:cubicBezTo>
                <a:cubicBezTo>
                  <a:pt x="212869" y="166705"/>
                  <a:pt x="215051" y="164523"/>
                  <a:pt x="217596" y="164523"/>
                </a:cubicBezTo>
                <a:cubicBezTo>
                  <a:pt x="230323" y="164523"/>
                  <a:pt x="240868" y="153979"/>
                  <a:pt x="240868" y="141252"/>
                </a:cubicBezTo>
                <a:cubicBezTo>
                  <a:pt x="240868" y="138706"/>
                  <a:pt x="243049" y="136525"/>
                  <a:pt x="245595" y="136525"/>
                </a:cubicBezTo>
                <a:close/>
                <a:moveTo>
                  <a:pt x="161092" y="120650"/>
                </a:moveTo>
                <a:cubicBezTo>
                  <a:pt x="172815" y="120650"/>
                  <a:pt x="182340" y="130175"/>
                  <a:pt x="182340" y="141898"/>
                </a:cubicBezTo>
                <a:cubicBezTo>
                  <a:pt x="182340" y="153621"/>
                  <a:pt x="172815" y="163146"/>
                  <a:pt x="161092" y="163146"/>
                </a:cubicBezTo>
                <a:cubicBezTo>
                  <a:pt x="149735" y="163146"/>
                  <a:pt x="139844" y="153621"/>
                  <a:pt x="139844" y="141898"/>
                </a:cubicBezTo>
                <a:cubicBezTo>
                  <a:pt x="139844" y="139334"/>
                  <a:pt x="142042" y="137502"/>
                  <a:pt x="144606" y="137502"/>
                </a:cubicBezTo>
                <a:cubicBezTo>
                  <a:pt x="147171" y="137502"/>
                  <a:pt x="149369" y="139334"/>
                  <a:pt x="149369" y="141898"/>
                </a:cubicBezTo>
                <a:cubicBezTo>
                  <a:pt x="149369" y="148492"/>
                  <a:pt x="154497" y="153988"/>
                  <a:pt x="161092" y="153988"/>
                </a:cubicBezTo>
                <a:cubicBezTo>
                  <a:pt x="167686" y="153988"/>
                  <a:pt x="173181" y="148492"/>
                  <a:pt x="173181" y="141898"/>
                </a:cubicBezTo>
                <a:cubicBezTo>
                  <a:pt x="173181" y="135304"/>
                  <a:pt x="167686" y="130175"/>
                  <a:pt x="161092" y="130175"/>
                </a:cubicBezTo>
                <a:cubicBezTo>
                  <a:pt x="158527" y="130175"/>
                  <a:pt x="156329" y="127977"/>
                  <a:pt x="156329" y="125412"/>
                </a:cubicBezTo>
                <a:cubicBezTo>
                  <a:pt x="156329" y="122848"/>
                  <a:pt x="158527" y="120650"/>
                  <a:pt x="161092" y="120650"/>
                </a:cubicBezTo>
                <a:close/>
                <a:moveTo>
                  <a:pt x="75090" y="114657"/>
                </a:moveTo>
                <a:cubicBezTo>
                  <a:pt x="77722" y="115371"/>
                  <a:pt x="79226" y="117872"/>
                  <a:pt x="78850" y="120372"/>
                </a:cubicBezTo>
                <a:cubicBezTo>
                  <a:pt x="76970" y="126801"/>
                  <a:pt x="76218" y="133588"/>
                  <a:pt x="76218" y="140374"/>
                </a:cubicBezTo>
                <a:cubicBezTo>
                  <a:pt x="76218" y="148947"/>
                  <a:pt x="77346" y="157519"/>
                  <a:pt x="79978" y="165378"/>
                </a:cubicBezTo>
                <a:cubicBezTo>
                  <a:pt x="80730" y="167521"/>
                  <a:pt x="79226" y="170021"/>
                  <a:pt x="76970" y="171093"/>
                </a:cubicBezTo>
                <a:cubicBezTo>
                  <a:pt x="76218" y="171093"/>
                  <a:pt x="75842" y="171093"/>
                  <a:pt x="75466" y="171093"/>
                </a:cubicBezTo>
                <a:cubicBezTo>
                  <a:pt x="73586" y="171093"/>
                  <a:pt x="71330" y="170021"/>
                  <a:pt x="70954" y="167878"/>
                </a:cubicBezTo>
                <a:cubicBezTo>
                  <a:pt x="67947" y="158948"/>
                  <a:pt x="66819" y="149661"/>
                  <a:pt x="66819" y="140374"/>
                </a:cubicBezTo>
                <a:cubicBezTo>
                  <a:pt x="66819" y="132874"/>
                  <a:pt x="67571" y="125373"/>
                  <a:pt x="69451" y="118229"/>
                </a:cubicBezTo>
                <a:cubicBezTo>
                  <a:pt x="70203" y="115729"/>
                  <a:pt x="72458" y="114300"/>
                  <a:pt x="75090" y="114657"/>
                </a:cubicBezTo>
                <a:close/>
                <a:moveTo>
                  <a:pt x="155917" y="104502"/>
                </a:moveTo>
                <a:cubicBezTo>
                  <a:pt x="141119" y="106308"/>
                  <a:pt x="128848" y="117508"/>
                  <a:pt x="124878" y="131960"/>
                </a:cubicBezTo>
                <a:cubicBezTo>
                  <a:pt x="123073" y="137741"/>
                  <a:pt x="123073" y="144244"/>
                  <a:pt x="124517" y="150024"/>
                </a:cubicBezTo>
                <a:cubicBezTo>
                  <a:pt x="125599" y="154721"/>
                  <a:pt x="124156" y="159779"/>
                  <a:pt x="120547" y="163031"/>
                </a:cubicBezTo>
                <a:lnTo>
                  <a:pt x="40422" y="243600"/>
                </a:lnTo>
                <a:lnTo>
                  <a:pt x="59551" y="262748"/>
                </a:lnTo>
                <a:lnTo>
                  <a:pt x="140036" y="182180"/>
                </a:lnTo>
                <a:cubicBezTo>
                  <a:pt x="143285" y="178928"/>
                  <a:pt x="148337" y="177483"/>
                  <a:pt x="152668" y="178567"/>
                </a:cubicBezTo>
                <a:cubicBezTo>
                  <a:pt x="158804" y="180012"/>
                  <a:pt x="164940" y="179651"/>
                  <a:pt x="171076" y="178205"/>
                </a:cubicBezTo>
                <a:cubicBezTo>
                  <a:pt x="185152" y="174231"/>
                  <a:pt x="196340" y="161586"/>
                  <a:pt x="198145" y="147134"/>
                </a:cubicBezTo>
                <a:cubicBezTo>
                  <a:pt x="199949" y="135211"/>
                  <a:pt x="195979" y="123650"/>
                  <a:pt x="187678" y="115340"/>
                </a:cubicBezTo>
                <a:cubicBezTo>
                  <a:pt x="179377" y="107031"/>
                  <a:pt x="167828" y="102695"/>
                  <a:pt x="155917" y="104502"/>
                </a:cubicBezTo>
                <a:close/>
                <a:moveTo>
                  <a:pt x="154473" y="95469"/>
                </a:moveTo>
                <a:cubicBezTo>
                  <a:pt x="169271" y="93663"/>
                  <a:pt x="183708" y="97998"/>
                  <a:pt x="194175" y="108837"/>
                </a:cubicBezTo>
                <a:cubicBezTo>
                  <a:pt x="204641" y="119315"/>
                  <a:pt x="209333" y="133766"/>
                  <a:pt x="207168" y="148579"/>
                </a:cubicBezTo>
                <a:cubicBezTo>
                  <a:pt x="205002" y="166644"/>
                  <a:pt x="191287" y="181818"/>
                  <a:pt x="173241" y="186876"/>
                </a:cubicBezTo>
                <a:cubicBezTo>
                  <a:pt x="166022" y="189044"/>
                  <a:pt x="158443" y="189044"/>
                  <a:pt x="150864" y="187599"/>
                </a:cubicBezTo>
                <a:cubicBezTo>
                  <a:pt x="149059" y="187238"/>
                  <a:pt x="147616" y="187599"/>
                  <a:pt x="146533" y="188683"/>
                </a:cubicBezTo>
                <a:lnTo>
                  <a:pt x="36452" y="298878"/>
                </a:lnTo>
                <a:cubicBezTo>
                  <a:pt x="33926" y="301407"/>
                  <a:pt x="30317" y="302852"/>
                  <a:pt x="26707" y="302852"/>
                </a:cubicBezTo>
                <a:cubicBezTo>
                  <a:pt x="23098" y="302852"/>
                  <a:pt x="19489" y="301407"/>
                  <a:pt x="16602" y="298878"/>
                </a:cubicBezTo>
                <a:lnTo>
                  <a:pt x="4330" y="286232"/>
                </a:lnTo>
                <a:cubicBezTo>
                  <a:pt x="-1444" y="280813"/>
                  <a:pt x="-1444" y="272142"/>
                  <a:pt x="4330" y="266723"/>
                </a:cubicBezTo>
                <a:lnTo>
                  <a:pt x="114411" y="156528"/>
                </a:lnTo>
                <a:cubicBezTo>
                  <a:pt x="115133" y="155444"/>
                  <a:pt x="115855" y="153637"/>
                  <a:pt x="115494" y="152192"/>
                </a:cubicBezTo>
                <a:cubicBezTo>
                  <a:pt x="113689" y="144605"/>
                  <a:pt x="113689" y="137018"/>
                  <a:pt x="115855" y="129431"/>
                </a:cubicBezTo>
                <a:cubicBezTo>
                  <a:pt x="120908" y="111727"/>
                  <a:pt x="136427" y="97998"/>
                  <a:pt x="154473" y="95469"/>
                </a:cubicBezTo>
                <a:close/>
                <a:moveTo>
                  <a:pt x="285730" y="83270"/>
                </a:moveTo>
                <a:cubicBezTo>
                  <a:pt x="288248" y="82550"/>
                  <a:pt x="290766" y="83270"/>
                  <a:pt x="291845" y="85792"/>
                </a:cubicBezTo>
                <a:cubicBezTo>
                  <a:pt x="299399" y="103803"/>
                  <a:pt x="302997" y="122174"/>
                  <a:pt x="302997" y="141265"/>
                </a:cubicBezTo>
                <a:cubicBezTo>
                  <a:pt x="302997" y="189894"/>
                  <a:pt x="278895" y="234201"/>
                  <a:pt x="238245" y="260858"/>
                </a:cubicBezTo>
                <a:cubicBezTo>
                  <a:pt x="237166" y="261218"/>
                  <a:pt x="236447" y="261578"/>
                  <a:pt x="235727" y="261578"/>
                </a:cubicBezTo>
                <a:cubicBezTo>
                  <a:pt x="233929" y="261578"/>
                  <a:pt x="232490" y="260858"/>
                  <a:pt x="231770" y="259417"/>
                </a:cubicBezTo>
                <a:cubicBezTo>
                  <a:pt x="230331" y="257255"/>
                  <a:pt x="231051" y="254374"/>
                  <a:pt x="233209" y="252933"/>
                </a:cubicBezTo>
                <a:cubicBezTo>
                  <a:pt x="271340" y="228438"/>
                  <a:pt x="294003" y="186652"/>
                  <a:pt x="294003" y="141265"/>
                </a:cubicBezTo>
                <a:cubicBezTo>
                  <a:pt x="294003" y="123614"/>
                  <a:pt x="290406" y="105964"/>
                  <a:pt x="283571" y="89394"/>
                </a:cubicBezTo>
                <a:cubicBezTo>
                  <a:pt x="282492" y="86872"/>
                  <a:pt x="283571" y="84711"/>
                  <a:pt x="285730" y="83270"/>
                </a:cubicBezTo>
                <a:close/>
                <a:moveTo>
                  <a:pt x="90019" y="78484"/>
                </a:moveTo>
                <a:cubicBezTo>
                  <a:pt x="87110" y="82823"/>
                  <a:pt x="83474" y="86801"/>
                  <a:pt x="78747" y="89694"/>
                </a:cubicBezTo>
                <a:cubicBezTo>
                  <a:pt x="83474" y="92225"/>
                  <a:pt x="87110" y="96203"/>
                  <a:pt x="90019" y="100542"/>
                </a:cubicBezTo>
                <a:cubicBezTo>
                  <a:pt x="92564" y="96203"/>
                  <a:pt x="96201" y="92225"/>
                  <a:pt x="100927" y="89694"/>
                </a:cubicBezTo>
                <a:cubicBezTo>
                  <a:pt x="96201" y="86801"/>
                  <a:pt x="92564" y="82823"/>
                  <a:pt x="90019" y="78484"/>
                </a:cubicBezTo>
                <a:close/>
                <a:moveTo>
                  <a:pt x="90019" y="57150"/>
                </a:moveTo>
                <a:cubicBezTo>
                  <a:pt x="92564" y="57150"/>
                  <a:pt x="94382" y="59319"/>
                  <a:pt x="94382" y="61851"/>
                </a:cubicBezTo>
                <a:cubicBezTo>
                  <a:pt x="94382" y="74507"/>
                  <a:pt x="104927" y="84993"/>
                  <a:pt x="117654" y="84993"/>
                </a:cubicBezTo>
                <a:cubicBezTo>
                  <a:pt x="120199" y="84993"/>
                  <a:pt x="122017" y="86801"/>
                  <a:pt x="122017" y="89694"/>
                </a:cubicBezTo>
                <a:cubicBezTo>
                  <a:pt x="122017" y="91863"/>
                  <a:pt x="120199" y="94033"/>
                  <a:pt x="117654" y="94033"/>
                </a:cubicBezTo>
                <a:cubicBezTo>
                  <a:pt x="104927" y="94033"/>
                  <a:pt x="94382" y="104519"/>
                  <a:pt x="94382" y="117175"/>
                </a:cubicBezTo>
                <a:cubicBezTo>
                  <a:pt x="94382" y="119707"/>
                  <a:pt x="92564" y="121876"/>
                  <a:pt x="90019" y="121876"/>
                </a:cubicBezTo>
                <a:cubicBezTo>
                  <a:pt x="87474" y="121876"/>
                  <a:pt x="85292" y="119707"/>
                  <a:pt x="85292" y="117175"/>
                </a:cubicBezTo>
                <a:cubicBezTo>
                  <a:pt x="85292" y="104519"/>
                  <a:pt x="74747" y="94033"/>
                  <a:pt x="62384" y="94033"/>
                </a:cubicBezTo>
                <a:cubicBezTo>
                  <a:pt x="59475" y="94033"/>
                  <a:pt x="57294" y="91863"/>
                  <a:pt x="57294" y="89694"/>
                </a:cubicBezTo>
                <a:cubicBezTo>
                  <a:pt x="57294" y="86801"/>
                  <a:pt x="59475" y="84993"/>
                  <a:pt x="62384" y="84993"/>
                </a:cubicBezTo>
                <a:cubicBezTo>
                  <a:pt x="74747" y="84993"/>
                  <a:pt x="85292" y="74507"/>
                  <a:pt x="85292" y="61851"/>
                </a:cubicBezTo>
                <a:cubicBezTo>
                  <a:pt x="85292" y="59319"/>
                  <a:pt x="87474" y="57150"/>
                  <a:pt x="90019" y="57150"/>
                </a:cubicBezTo>
                <a:close/>
                <a:moveTo>
                  <a:pt x="160844" y="47625"/>
                </a:moveTo>
                <a:cubicBezTo>
                  <a:pt x="206418" y="47625"/>
                  <a:pt x="245173" y="79787"/>
                  <a:pt x="253427" y="124457"/>
                </a:cubicBezTo>
                <a:cubicBezTo>
                  <a:pt x="253785" y="126959"/>
                  <a:pt x="252350" y="129460"/>
                  <a:pt x="249838" y="129817"/>
                </a:cubicBezTo>
                <a:cubicBezTo>
                  <a:pt x="249479" y="129817"/>
                  <a:pt x="249120" y="129817"/>
                  <a:pt x="248762" y="129817"/>
                </a:cubicBezTo>
                <a:cubicBezTo>
                  <a:pt x="246608" y="129817"/>
                  <a:pt x="244814" y="128031"/>
                  <a:pt x="244455" y="126244"/>
                </a:cubicBezTo>
                <a:cubicBezTo>
                  <a:pt x="236920" y="86220"/>
                  <a:pt x="201753" y="56916"/>
                  <a:pt x="160844" y="56916"/>
                </a:cubicBezTo>
                <a:cubicBezTo>
                  <a:pt x="145055" y="56916"/>
                  <a:pt x="129266" y="61204"/>
                  <a:pt x="115988" y="69781"/>
                </a:cubicBezTo>
                <a:cubicBezTo>
                  <a:pt x="113835" y="71210"/>
                  <a:pt x="110965" y="70496"/>
                  <a:pt x="109529" y="68352"/>
                </a:cubicBezTo>
                <a:cubicBezTo>
                  <a:pt x="108094" y="66207"/>
                  <a:pt x="108811" y="63349"/>
                  <a:pt x="110965" y="61919"/>
                </a:cubicBezTo>
                <a:cubicBezTo>
                  <a:pt x="126036" y="52628"/>
                  <a:pt x="143261" y="47625"/>
                  <a:pt x="160844" y="47625"/>
                </a:cubicBezTo>
                <a:close/>
                <a:moveTo>
                  <a:pt x="262696" y="37481"/>
                </a:moveTo>
                <a:cubicBezTo>
                  <a:pt x="259111" y="43904"/>
                  <a:pt x="253376" y="49613"/>
                  <a:pt x="246923" y="53181"/>
                </a:cubicBezTo>
                <a:cubicBezTo>
                  <a:pt x="253376" y="56749"/>
                  <a:pt x="259111" y="62102"/>
                  <a:pt x="262696" y="68881"/>
                </a:cubicBezTo>
                <a:cubicBezTo>
                  <a:pt x="266281" y="62102"/>
                  <a:pt x="272016" y="56749"/>
                  <a:pt x="278469" y="53181"/>
                </a:cubicBezTo>
                <a:cubicBezTo>
                  <a:pt x="272016" y="49613"/>
                  <a:pt x="266281" y="43904"/>
                  <a:pt x="262696" y="37481"/>
                </a:cubicBezTo>
                <a:close/>
                <a:moveTo>
                  <a:pt x="262696" y="14288"/>
                </a:moveTo>
                <a:cubicBezTo>
                  <a:pt x="265205" y="14288"/>
                  <a:pt x="267356" y="16429"/>
                  <a:pt x="267356" y="18926"/>
                </a:cubicBezTo>
                <a:cubicBezTo>
                  <a:pt x="267356" y="35340"/>
                  <a:pt x="280620" y="48543"/>
                  <a:pt x="296751" y="48543"/>
                </a:cubicBezTo>
                <a:cubicBezTo>
                  <a:pt x="299618" y="48543"/>
                  <a:pt x="301411" y="50684"/>
                  <a:pt x="301411" y="53181"/>
                </a:cubicBezTo>
                <a:cubicBezTo>
                  <a:pt x="301411" y="55679"/>
                  <a:pt x="299618" y="57463"/>
                  <a:pt x="296751" y="57463"/>
                </a:cubicBezTo>
                <a:cubicBezTo>
                  <a:pt x="280620" y="57463"/>
                  <a:pt x="267356" y="71022"/>
                  <a:pt x="267356" y="87079"/>
                </a:cubicBezTo>
                <a:cubicBezTo>
                  <a:pt x="267356" y="89577"/>
                  <a:pt x="265205" y="91718"/>
                  <a:pt x="262696" y="91718"/>
                </a:cubicBezTo>
                <a:cubicBezTo>
                  <a:pt x="260187" y="91718"/>
                  <a:pt x="258394" y="89577"/>
                  <a:pt x="258394" y="87079"/>
                </a:cubicBezTo>
                <a:cubicBezTo>
                  <a:pt x="258394" y="71022"/>
                  <a:pt x="245131" y="57463"/>
                  <a:pt x="228641" y="57463"/>
                </a:cubicBezTo>
                <a:cubicBezTo>
                  <a:pt x="226132" y="57463"/>
                  <a:pt x="223981" y="55679"/>
                  <a:pt x="223981" y="53181"/>
                </a:cubicBezTo>
                <a:cubicBezTo>
                  <a:pt x="223981" y="50684"/>
                  <a:pt x="226132" y="48543"/>
                  <a:pt x="228641" y="48543"/>
                </a:cubicBezTo>
                <a:cubicBezTo>
                  <a:pt x="245131" y="48543"/>
                  <a:pt x="258394" y="35340"/>
                  <a:pt x="258394" y="18926"/>
                </a:cubicBezTo>
                <a:cubicBezTo>
                  <a:pt x="258394" y="16429"/>
                  <a:pt x="260187" y="14288"/>
                  <a:pt x="262696" y="14288"/>
                </a:cubicBezTo>
                <a:close/>
                <a:moveTo>
                  <a:pt x="161486" y="0"/>
                </a:moveTo>
                <a:cubicBezTo>
                  <a:pt x="188212" y="0"/>
                  <a:pt x="214215" y="7561"/>
                  <a:pt x="236606" y="21603"/>
                </a:cubicBezTo>
                <a:cubicBezTo>
                  <a:pt x="238773" y="22683"/>
                  <a:pt x="239495" y="25563"/>
                  <a:pt x="238050" y="27724"/>
                </a:cubicBezTo>
                <a:cubicBezTo>
                  <a:pt x="236967" y="29884"/>
                  <a:pt x="234078" y="30604"/>
                  <a:pt x="231911" y="29164"/>
                </a:cubicBezTo>
                <a:cubicBezTo>
                  <a:pt x="210964" y="16202"/>
                  <a:pt x="186406" y="9361"/>
                  <a:pt x="161486" y="9361"/>
                </a:cubicBezTo>
                <a:cubicBezTo>
                  <a:pt x="88173" y="9361"/>
                  <a:pt x="28222" y="68770"/>
                  <a:pt x="28222" y="141860"/>
                </a:cubicBezTo>
                <a:cubicBezTo>
                  <a:pt x="28222" y="163463"/>
                  <a:pt x="33279" y="183626"/>
                  <a:pt x="43030" y="202709"/>
                </a:cubicBezTo>
                <a:cubicBezTo>
                  <a:pt x="44474" y="204869"/>
                  <a:pt x="43391" y="207750"/>
                  <a:pt x="41224" y="208470"/>
                </a:cubicBezTo>
                <a:cubicBezTo>
                  <a:pt x="40502" y="209190"/>
                  <a:pt x="39779" y="209190"/>
                  <a:pt x="39057" y="209190"/>
                </a:cubicBezTo>
                <a:cubicBezTo>
                  <a:pt x="37251" y="209190"/>
                  <a:pt x="35807" y="208470"/>
                  <a:pt x="35084" y="206669"/>
                </a:cubicBezTo>
                <a:cubicBezTo>
                  <a:pt x="24611" y="186506"/>
                  <a:pt x="19194" y="164903"/>
                  <a:pt x="19194" y="141860"/>
                </a:cubicBezTo>
                <a:cubicBezTo>
                  <a:pt x="19194" y="63729"/>
                  <a:pt x="83117" y="0"/>
                  <a:pt x="161486" y="0"/>
                </a:cubicBezTo>
                <a:close/>
              </a:path>
            </a:pathLst>
          </a:custGeom>
          <a:solidFill>
            <a:schemeClr val="bg1"/>
          </a:solidFill>
          <a:ln>
            <a:noFill/>
          </a:ln>
          <a:effectLst/>
        </p:spPr>
        <p:txBody>
          <a:bodyPr anchor="ctr"/>
          <a:lstStyle/>
          <a:p>
            <a:endParaRPr lang="en-US" dirty="0">
              <a:latin typeface="Lato Light" panose="020F0502020204030203" pitchFamily="34" charset="0"/>
            </a:endParaRPr>
          </a:p>
        </p:txBody>
      </p:sp>
      <p:sp>
        <p:nvSpPr>
          <p:cNvPr id="85" name="Freeform 17">
            <a:extLst>
              <a:ext uri="{FF2B5EF4-FFF2-40B4-BE49-F238E27FC236}">
                <a16:creationId xmlns:a16="http://schemas.microsoft.com/office/drawing/2014/main" id="{AD588694-B7D2-7528-719D-9431FC7EC54F}"/>
              </a:ext>
            </a:extLst>
          </p:cNvPr>
          <p:cNvSpPr>
            <a:spLocks noChangeArrowheads="1"/>
          </p:cNvSpPr>
          <p:nvPr userDrawn="1"/>
        </p:nvSpPr>
        <p:spPr bwMode="auto">
          <a:xfrm>
            <a:off x="4904689" y="2842168"/>
            <a:ext cx="394355" cy="339629"/>
          </a:xfrm>
          <a:custGeom>
            <a:avLst/>
            <a:gdLst>
              <a:gd name="connsiteX0" fmla="*/ 208240 w 1476384"/>
              <a:gd name="connsiteY0" fmla="*/ 1089371 h 1271499"/>
              <a:gd name="connsiteX1" fmla="*/ 208240 w 1476384"/>
              <a:gd name="connsiteY1" fmla="*/ 1103093 h 1271499"/>
              <a:gd name="connsiteX2" fmla="*/ 249389 w 1476384"/>
              <a:gd name="connsiteY2" fmla="*/ 1145506 h 1271499"/>
              <a:gd name="connsiteX3" fmla="*/ 380319 w 1476384"/>
              <a:gd name="connsiteY3" fmla="*/ 1145506 h 1271499"/>
              <a:gd name="connsiteX4" fmla="*/ 422715 w 1476384"/>
              <a:gd name="connsiteY4" fmla="*/ 1103093 h 1271499"/>
              <a:gd name="connsiteX5" fmla="*/ 422715 w 1476384"/>
              <a:gd name="connsiteY5" fmla="*/ 1089371 h 1271499"/>
              <a:gd name="connsiteX6" fmla="*/ 380319 w 1476384"/>
              <a:gd name="connsiteY6" fmla="*/ 1100598 h 1271499"/>
              <a:gd name="connsiteX7" fmla="*/ 249389 w 1476384"/>
              <a:gd name="connsiteY7" fmla="*/ 1100598 h 1271499"/>
              <a:gd name="connsiteX8" fmla="*/ 208240 w 1476384"/>
              <a:gd name="connsiteY8" fmla="*/ 1089371 h 1271499"/>
              <a:gd name="connsiteX9" fmla="*/ 269854 w 1476384"/>
              <a:gd name="connsiteY9" fmla="*/ 503720 h 1271499"/>
              <a:gd name="connsiteX10" fmla="*/ 360624 w 1476384"/>
              <a:gd name="connsiteY10" fmla="*/ 503720 h 1271499"/>
              <a:gd name="connsiteX11" fmla="*/ 377797 w 1476384"/>
              <a:gd name="connsiteY11" fmla="*/ 520348 h 1271499"/>
              <a:gd name="connsiteX12" fmla="*/ 377797 w 1476384"/>
              <a:gd name="connsiteY12" fmla="*/ 529849 h 1271499"/>
              <a:gd name="connsiteX13" fmla="*/ 360624 w 1476384"/>
              <a:gd name="connsiteY13" fmla="*/ 546477 h 1271499"/>
              <a:gd name="connsiteX14" fmla="*/ 269854 w 1476384"/>
              <a:gd name="connsiteY14" fmla="*/ 546477 h 1271499"/>
              <a:gd name="connsiteX15" fmla="*/ 252681 w 1476384"/>
              <a:gd name="connsiteY15" fmla="*/ 529849 h 1271499"/>
              <a:gd name="connsiteX16" fmla="*/ 252681 w 1476384"/>
              <a:gd name="connsiteY16" fmla="*/ 520348 h 1271499"/>
              <a:gd name="connsiteX17" fmla="*/ 269854 w 1476384"/>
              <a:gd name="connsiteY17" fmla="*/ 503720 h 1271499"/>
              <a:gd name="connsiteX18" fmla="*/ 275987 w 1476384"/>
              <a:gd name="connsiteY18" fmla="*/ 382872 h 1271499"/>
              <a:gd name="connsiteX19" fmla="*/ 354491 w 1476384"/>
              <a:gd name="connsiteY19" fmla="*/ 382872 h 1271499"/>
              <a:gd name="connsiteX20" fmla="*/ 377797 w 1476384"/>
              <a:gd name="connsiteY20" fmla="*/ 405894 h 1271499"/>
              <a:gd name="connsiteX21" fmla="*/ 377797 w 1476384"/>
              <a:gd name="connsiteY21" fmla="*/ 442245 h 1271499"/>
              <a:gd name="connsiteX22" fmla="*/ 354491 w 1476384"/>
              <a:gd name="connsiteY22" fmla="*/ 464055 h 1271499"/>
              <a:gd name="connsiteX23" fmla="*/ 275987 w 1476384"/>
              <a:gd name="connsiteY23" fmla="*/ 464055 h 1271499"/>
              <a:gd name="connsiteX24" fmla="*/ 252681 w 1476384"/>
              <a:gd name="connsiteY24" fmla="*/ 442245 h 1271499"/>
              <a:gd name="connsiteX25" fmla="*/ 252681 w 1476384"/>
              <a:gd name="connsiteY25" fmla="*/ 405894 h 1271499"/>
              <a:gd name="connsiteX26" fmla="*/ 275987 w 1476384"/>
              <a:gd name="connsiteY26" fmla="*/ 382872 h 1271499"/>
              <a:gd name="connsiteX27" fmla="*/ 249389 w 1476384"/>
              <a:gd name="connsiteY27" fmla="*/ 338408 h 1271499"/>
              <a:gd name="connsiteX28" fmla="*/ 208240 w 1476384"/>
              <a:gd name="connsiteY28" fmla="*/ 380821 h 1271499"/>
              <a:gd name="connsiteX29" fmla="*/ 208240 w 1476384"/>
              <a:gd name="connsiteY29" fmla="*/ 1018267 h 1271499"/>
              <a:gd name="connsiteX30" fmla="*/ 249389 w 1476384"/>
              <a:gd name="connsiteY30" fmla="*/ 1060680 h 1271499"/>
              <a:gd name="connsiteX31" fmla="*/ 380319 w 1476384"/>
              <a:gd name="connsiteY31" fmla="*/ 1060680 h 1271499"/>
              <a:gd name="connsiteX32" fmla="*/ 422715 w 1476384"/>
              <a:gd name="connsiteY32" fmla="*/ 1018267 h 1271499"/>
              <a:gd name="connsiteX33" fmla="*/ 422715 w 1476384"/>
              <a:gd name="connsiteY33" fmla="*/ 424482 h 1271499"/>
              <a:gd name="connsiteX34" fmla="*/ 422715 w 1476384"/>
              <a:gd name="connsiteY34" fmla="*/ 380821 h 1271499"/>
              <a:gd name="connsiteX35" fmla="*/ 380319 w 1476384"/>
              <a:gd name="connsiteY35" fmla="*/ 338408 h 1271499"/>
              <a:gd name="connsiteX36" fmla="*/ 102249 w 1476384"/>
              <a:gd name="connsiteY36" fmla="*/ 252334 h 1271499"/>
              <a:gd name="connsiteX37" fmla="*/ 102249 w 1476384"/>
              <a:gd name="connsiteY37" fmla="*/ 1231580 h 1271499"/>
              <a:gd name="connsiteX38" fmla="*/ 167091 w 1476384"/>
              <a:gd name="connsiteY38" fmla="*/ 1231580 h 1271499"/>
              <a:gd name="connsiteX39" fmla="*/ 168338 w 1476384"/>
              <a:gd name="connsiteY39" fmla="*/ 1230333 h 1271499"/>
              <a:gd name="connsiteX40" fmla="*/ 168338 w 1476384"/>
              <a:gd name="connsiteY40" fmla="*/ 1103093 h 1271499"/>
              <a:gd name="connsiteX41" fmla="*/ 168338 w 1476384"/>
              <a:gd name="connsiteY41" fmla="*/ 380821 h 1271499"/>
              <a:gd name="connsiteX42" fmla="*/ 168338 w 1476384"/>
              <a:gd name="connsiteY42" fmla="*/ 253581 h 1271499"/>
              <a:gd name="connsiteX43" fmla="*/ 167091 w 1476384"/>
              <a:gd name="connsiteY43" fmla="*/ 252334 h 1271499"/>
              <a:gd name="connsiteX44" fmla="*/ 721826 w 1476384"/>
              <a:gd name="connsiteY44" fmla="*/ 40891 h 1271499"/>
              <a:gd name="connsiteX45" fmla="*/ 687067 w 1476384"/>
              <a:gd name="connsiteY45" fmla="*/ 56485 h 1271499"/>
              <a:gd name="connsiteX46" fmla="*/ 677092 w 1476384"/>
              <a:gd name="connsiteY46" fmla="*/ 113867 h 1271499"/>
              <a:gd name="connsiteX47" fmla="*/ 678339 w 1476384"/>
              <a:gd name="connsiteY47" fmla="*/ 116362 h 1271499"/>
              <a:gd name="connsiteX48" fmla="*/ 599781 w 1476384"/>
              <a:gd name="connsiteY48" fmla="*/ 412007 h 1271499"/>
              <a:gd name="connsiteX49" fmla="*/ 531199 w 1476384"/>
              <a:gd name="connsiteY49" fmla="*/ 458163 h 1271499"/>
              <a:gd name="connsiteX50" fmla="*/ 462617 w 1476384"/>
              <a:gd name="connsiteY50" fmla="*/ 461905 h 1271499"/>
              <a:gd name="connsiteX51" fmla="*/ 462617 w 1476384"/>
              <a:gd name="connsiteY51" fmla="*/ 1024504 h 1271499"/>
              <a:gd name="connsiteX52" fmla="*/ 1119758 w 1476384"/>
              <a:gd name="connsiteY52" fmla="*/ 1060680 h 1271499"/>
              <a:gd name="connsiteX53" fmla="*/ 1249440 w 1476384"/>
              <a:gd name="connsiteY53" fmla="*/ 1060680 h 1271499"/>
              <a:gd name="connsiteX54" fmla="*/ 1310540 w 1476384"/>
              <a:gd name="connsiteY54" fmla="*/ 999555 h 1271499"/>
              <a:gd name="connsiteX55" fmla="*/ 1310540 w 1476384"/>
              <a:gd name="connsiteY55" fmla="*/ 992070 h 1271499"/>
              <a:gd name="connsiteX56" fmla="*/ 1249440 w 1476384"/>
              <a:gd name="connsiteY56" fmla="*/ 930945 h 1271499"/>
              <a:gd name="connsiteX57" fmla="*/ 1192081 w 1476384"/>
              <a:gd name="connsiteY57" fmla="*/ 930945 h 1271499"/>
              <a:gd name="connsiteX58" fmla="*/ 1139709 w 1476384"/>
              <a:gd name="connsiteY58" fmla="*/ 930945 h 1271499"/>
              <a:gd name="connsiteX59" fmla="*/ 1119758 w 1476384"/>
              <a:gd name="connsiteY59" fmla="*/ 910986 h 1271499"/>
              <a:gd name="connsiteX60" fmla="*/ 1139709 w 1476384"/>
              <a:gd name="connsiteY60" fmla="*/ 891027 h 1271499"/>
              <a:gd name="connsiteX61" fmla="*/ 1192081 w 1476384"/>
              <a:gd name="connsiteY61" fmla="*/ 891027 h 1271499"/>
              <a:gd name="connsiteX62" fmla="*/ 1249440 w 1476384"/>
              <a:gd name="connsiteY62" fmla="*/ 891027 h 1271499"/>
              <a:gd name="connsiteX63" fmla="*/ 1301812 w 1476384"/>
              <a:gd name="connsiteY63" fmla="*/ 891027 h 1271499"/>
              <a:gd name="connsiteX64" fmla="*/ 1362912 w 1476384"/>
              <a:gd name="connsiteY64" fmla="*/ 829902 h 1271499"/>
              <a:gd name="connsiteX65" fmla="*/ 1362912 w 1476384"/>
              <a:gd name="connsiteY65" fmla="*/ 823665 h 1271499"/>
              <a:gd name="connsiteX66" fmla="*/ 1301812 w 1476384"/>
              <a:gd name="connsiteY66" fmla="*/ 761293 h 1271499"/>
              <a:gd name="connsiteX67" fmla="*/ 1174623 w 1476384"/>
              <a:gd name="connsiteY67" fmla="*/ 761293 h 1271499"/>
              <a:gd name="connsiteX68" fmla="*/ 1139709 w 1476384"/>
              <a:gd name="connsiteY68" fmla="*/ 761293 h 1271499"/>
              <a:gd name="connsiteX69" fmla="*/ 1119758 w 1476384"/>
              <a:gd name="connsiteY69" fmla="*/ 741334 h 1271499"/>
              <a:gd name="connsiteX70" fmla="*/ 1139709 w 1476384"/>
              <a:gd name="connsiteY70" fmla="*/ 722622 h 1271499"/>
              <a:gd name="connsiteX71" fmla="*/ 1174623 w 1476384"/>
              <a:gd name="connsiteY71" fmla="*/ 722622 h 1271499"/>
              <a:gd name="connsiteX72" fmla="*/ 1301812 w 1476384"/>
              <a:gd name="connsiteY72" fmla="*/ 722622 h 1271499"/>
              <a:gd name="connsiteX73" fmla="*/ 1337973 w 1476384"/>
              <a:gd name="connsiteY73" fmla="*/ 722622 h 1271499"/>
              <a:gd name="connsiteX74" fmla="*/ 1397827 w 1476384"/>
              <a:gd name="connsiteY74" fmla="*/ 660250 h 1271499"/>
              <a:gd name="connsiteX75" fmla="*/ 1397827 w 1476384"/>
              <a:gd name="connsiteY75" fmla="*/ 654012 h 1271499"/>
              <a:gd name="connsiteX76" fmla="*/ 1337973 w 1476384"/>
              <a:gd name="connsiteY76" fmla="*/ 592887 h 1271499"/>
              <a:gd name="connsiteX77" fmla="*/ 1160907 w 1476384"/>
              <a:gd name="connsiteY77" fmla="*/ 592887 h 1271499"/>
              <a:gd name="connsiteX78" fmla="*/ 1150931 w 1476384"/>
              <a:gd name="connsiteY78" fmla="*/ 592887 h 1271499"/>
              <a:gd name="connsiteX79" fmla="*/ 1130980 w 1476384"/>
              <a:gd name="connsiteY79" fmla="*/ 572928 h 1271499"/>
              <a:gd name="connsiteX80" fmla="*/ 1150931 w 1476384"/>
              <a:gd name="connsiteY80" fmla="*/ 552969 h 1271499"/>
              <a:gd name="connsiteX81" fmla="*/ 1160907 w 1476384"/>
              <a:gd name="connsiteY81" fmla="*/ 552969 h 1271499"/>
              <a:gd name="connsiteX82" fmla="*/ 1337973 w 1476384"/>
              <a:gd name="connsiteY82" fmla="*/ 552969 h 1271499"/>
              <a:gd name="connsiteX83" fmla="*/ 1375382 w 1476384"/>
              <a:gd name="connsiteY83" fmla="*/ 552969 h 1271499"/>
              <a:gd name="connsiteX84" fmla="*/ 1437729 w 1476384"/>
              <a:gd name="connsiteY84" fmla="*/ 491844 h 1271499"/>
              <a:gd name="connsiteX85" fmla="*/ 1437729 w 1476384"/>
              <a:gd name="connsiteY85" fmla="*/ 484359 h 1271499"/>
              <a:gd name="connsiteX86" fmla="*/ 1375382 w 1476384"/>
              <a:gd name="connsiteY86" fmla="*/ 423234 h 1271499"/>
              <a:gd name="connsiteX87" fmla="*/ 945185 w 1476384"/>
              <a:gd name="connsiteY87" fmla="*/ 423234 h 1271499"/>
              <a:gd name="connsiteX88" fmla="*/ 901542 w 1476384"/>
              <a:gd name="connsiteY88" fmla="*/ 408265 h 1271499"/>
              <a:gd name="connsiteX89" fmla="*/ 881591 w 1476384"/>
              <a:gd name="connsiteY89" fmla="*/ 364604 h 1271499"/>
              <a:gd name="connsiteX90" fmla="*/ 879097 w 1476384"/>
              <a:gd name="connsiteY90" fmla="*/ 213663 h 1271499"/>
              <a:gd name="connsiteX91" fmla="*/ 770613 w 1476384"/>
              <a:gd name="connsiteY91" fmla="*/ 44010 h 1271499"/>
              <a:gd name="connsiteX92" fmla="*/ 721826 w 1476384"/>
              <a:gd name="connsiteY92" fmla="*/ 40891 h 1271499"/>
              <a:gd name="connsiteX93" fmla="*/ 743803 w 1476384"/>
              <a:gd name="connsiteY93" fmla="*/ 96 h 1271499"/>
              <a:gd name="connsiteX94" fmla="*/ 779341 w 1476384"/>
              <a:gd name="connsiteY94" fmla="*/ 5339 h 1271499"/>
              <a:gd name="connsiteX95" fmla="*/ 917752 w 1476384"/>
              <a:gd name="connsiteY95" fmla="*/ 213663 h 1271499"/>
              <a:gd name="connsiteX96" fmla="*/ 921493 w 1476384"/>
              <a:gd name="connsiteY96" fmla="*/ 363357 h 1271499"/>
              <a:gd name="connsiteX97" fmla="*/ 927728 w 1476384"/>
              <a:gd name="connsiteY97" fmla="*/ 378326 h 1271499"/>
              <a:gd name="connsiteX98" fmla="*/ 942691 w 1476384"/>
              <a:gd name="connsiteY98" fmla="*/ 383316 h 1271499"/>
              <a:gd name="connsiteX99" fmla="*/ 1375382 w 1476384"/>
              <a:gd name="connsiteY99" fmla="*/ 383316 h 1271499"/>
              <a:gd name="connsiteX100" fmla="*/ 1476384 w 1476384"/>
              <a:gd name="connsiteY100" fmla="*/ 484359 h 1271499"/>
              <a:gd name="connsiteX101" fmla="*/ 1476384 w 1476384"/>
              <a:gd name="connsiteY101" fmla="*/ 491844 h 1271499"/>
              <a:gd name="connsiteX102" fmla="*/ 1411543 w 1476384"/>
              <a:gd name="connsiteY102" fmla="*/ 586650 h 1271499"/>
              <a:gd name="connsiteX103" fmla="*/ 1437729 w 1476384"/>
              <a:gd name="connsiteY103" fmla="*/ 654012 h 1271499"/>
              <a:gd name="connsiteX104" fmla="*/ 1437729 w 1476384"/>
              <a:gd name="connsiteY104" fmla="*/ 660250 h 1271499"/>
              <a:gd name="connsiteX105" fmla="*/ 1375382 w 1476384"/>
              <a:gd name="connsiteY105" fmla="*/ 755056 h 1271499"/>
              <a:gd name="connsiteX106" fmla="*/ 1402814 w 1476384"/>
              <a:gd name="connsiteY106" fmla="*/ 823665 h 1271499"/>
              <a:gd name="connsiteX107" fmla="*/ 1402814 w 1476384"/>
              <a:gd name="connsiteY107" fmla="*/ 829902 h 1271499"/>
              <a:gd name="connsiteX108" fmla="*/ 1326751 w 1476384"/>
              <a:gd name="connsiteY108" fmla="*/ 927203 h 1271499"/>
              <a:gd name="connsiteX109" fmla="*/ 1349196 w 1476384"/>
              <a:gd name="connsiteY109" fmla="*/ 992070 h 1271499"/>
              <a:gd name="connsiteX110" fmla="*/ 1349196 w 1476384"/>
              <a:gd name="connsiteY110" fmla="*/ 999555 h 1271499"/>
              <a:gd name="connsiteX111" fmla="*/ 1249440 w 1476384"/>
              <a:gd name="connsiteY111" fmla="*/ 1100598 h 1271499"/>
              <a:gd name="connsiteX112" fmla="*/ 1118511 w 1476384"/>
              <a:gd name="connsiteY112" fmla="*/ 1100598 h 1271499"/>
              <a:gd name="connsiteX113" fmla="*/ 1117264 w 1476384"/>
              <a:gd name="connsiteY113" fmla="*/ 1100598 h 1271499"/>
              <a:gd name="connsiteX114" fmla="*/ 462617 w 1476384"/>
              <a:gd name="connsiteY114" fmla="*/ 1064422 h 1271499"/>
              <a:gd name="connsiteX115" fmla="*/ 462617 w 1476384"/>
              <a:gd name="connsiteY115" fmla="*/ 1103093 h 1271499"/>
              <a:gd name="connsiteX116" fmla="*/ 380319 w 1476384"/>
              <a:gd name="connsiteY116" fmla="*/ 1184177 h 1271499"/>
              <a:gd name="connsiteX117" fmla="*/ 249389 w 1476384"/>
              <a:gd name="connsiteY117" fmla="*/ 1184177 h 1271499"/>
              <a:gd name="connsiteX118" fmla="*/ 208240 w 1476384"/>
              <a:gd name="connsiteY118" fmla="*/ 1174198 h 1271499"/>
              <a:gd name="connsiteX119" fmla="*/ 208240 w 1476384"/>
              <a:gd name="connsiteY119" fmla="*/ 1230333 h 1271499"/>
              <a:gd name="connsiteX120" fmla="*/ 167091 w 1476384"/>
              <a:gd name="connsiteY120" fmla="*/ 1271499 h 1271499"/>
              <a:gd name="connsiteX121" fmla="*/ 19951 w 1476384"/>
              <a:gd name="connsiteY121" fmla="*/ 1271499 h 1271499"/>
              <a:gd name="connsiteX122" fmla="*/ 0 w 1476384"/>
              <a:gd name="connsiteY122" fmla="*/ 1251539 h 1271499"/>
              <a:gd name="connsiteX123" fmla="*/ 19951 w 1476384"/>
              <a:gd name="connsiteY123" fmla="*/ 1231580 h 1271499"/>
              <a:gd name="connsiteX124" fmla="*/ 63594 w 1476384"/>
              <a:gd name="connsiteY124" fmla="*/ 1231580 h 1271499"/>
              <a:gd name="connsiteX125" fmla="*/ 63594 w 1476384"/>
              <a:gd name="connsiteY125" fmla="*/ 252334 h 1271499"/>
              <a:gd name="connsiteX126" fmla="*/ 19951 w 1476384"/>
              <a:gd name="connsiteY126" fmla="*/ 252334 h 1271499"/>
              <a:gd name="connsiteX127" fmla="*/ 0 w 1476384"/>
              <a:gd name="connsiteY127" fmla="*/ 232375 h 1271499"/>
              <a:gd name="connsiteX128" fmla="*/ 19951 w 1476384"/>
              <a:gd name="connsiteY128" fmla="*/ 213663 h 1271499"/>
              <a:gd name="connsiteX129" fmla="*/ 167091 w 1476384"/>
              <a:gd name="connsiteY129" fmla="*/ 213663 h 1271499"/>
              <a:gd name="connsiteX130" fmla="*/ 208240 w 1476384"/>
              <a:gd name="connsiteY130" fmla="*/ 253581 h 1271499"/>
              <a:gd name="connsiteX131" fmla="*/ 208240 w 1476384"/>
              <a:gd name="connsiteY131" fmla="*/ 310964 h 1271499"/>
              <a:gd name="connsiteX132" fmla="*/ 249389 w 1476384"/>
              <a:gd name="connsiteY132" fmla="*/ 299737 h 1271499"/>
              <a:gd name="connsiteX133" fmla="*/ 380319 w 1476384"/>
              <a:gd name="connsiteY133" fmla="*/ 299737 h 1271499"/>
              <a:gd name="connsiteX134" fmla="*/ 462617 w 1476384"/>
              <a:gd name="connsiteY134" fmla="*/ 380821 h 1271499"/>
              <a:gd name="connsiteX135" fmla="*/ 462617 w 1476384"/>
              <a:gd name="connsiteY135" fmla="*/ 423234 h 1271499"/>
              <a:gd name="connsiteX136" fmla="*/ 528705 w 1476384"/>
              <a:gd name="connsiteY136" fmla="*/ 419492 h 1271499"/>
              <a:gd name="connsiteX137" fmla="*/ 564867 w 1476384"/>
              <a:gd name="connsiteY137" fmla="*/ 395790 h 1271499"/>
              <a:gd name="connsiteX138" fmla="*/ 638437 w 1476384"/>
              <a:gd name="connsiteY138" fmla="*/ 121352 h 1271499"/>
              <a:gd name="connsiteX139" fmla="*/ 659635 w 1476384"/>
              <a:gd name="connsiteY139" fmla="*/ 29041 h 1271499"/>
              <a:gd name="connsiteX140" fmla="*/ 743803 w 1476384"/>
              <a:gd name="connsiteY140" fmla="*/ 96 h 1271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Lst>
            <a:rect l="l" t="t" r="r" b="b"/>
            <a:pathLst>
              <a:path w="1476384" h="1271499">
                <a:moveTo>
                  <a:pt x="208240" y="1089371"/>
                </a:moveTo>
                <a:lnTo>
                  <a:pt x="208240" y="1103093"/>
                </a:lnTo>
                <a:cubicBezTo>
                  <a:pt x="208240" y="1125547"/>
                  <a:pt x="226944" y="1145506"/>
                  <a:pt x="249389" y="1145506"/>
                </a:cubicBezTo>
                <a:lnTo>
                  <a:pt x="380319" y="1145506"/>
                </a:lnTo>
                <a:cubicBezTo>
                  <a:pt x="404011" y="1145506"/>
                  <a:pt x="422715" y="1125547"/>
                  <a:pt x="422715" y="1103093"/>
                </a:cubicBezTo>
                <a:lnTo>
                  <a:pt x="422715" y="1089371"/>
                </a:lnTo>
                <a:cubicBezTo>
                  <a:pt x="410245" y="1095609"/>
                  <a:pt x="395282" y="1100598"/>
                  <a:pt x="380319" y="1100598"/>
                </a:cubicBezTo>
                <a:lnTo>
                  <a:pt x="249389" y="1100598"/>
                </a:lnTo>
                <a:cubicBezTo>
                  <a:pt x="234426" y="1100598"/>
                  <a:pt x="220709" y="1095609"/>
                  <a:pt x="208240" y="1089371"/>
                </a:cubicBezTo>
                <a:close/>
                <a:moveTo>
                  <a:pt x="269854" y="503720"/>
                </a:moveTo>
                <a:lnTo>
                  <a:pt x="360624" y="503720"/>
                </a:lnTo>
                <a:cubicBezTo>
                  <a:pt x="370437" y="503720"/>
                  <a:pt x="377797" y="510846"/>
                  <a:pt x="377797" y="520348"/>
                </a:cubicBezTo>
                <a:lnTo>
                  <a:pt x="377797" y="529849"/>
                </a:lnTo>
                <a:cubicBezTo>
                  <a:pt x="377797" y="539351"/>
                  <a:pt x="370437" y="546477"/>
                  <a:pt x="360624" y="546477"/>
                </a:cubicBezTo>
                <a:lnTo>
                  <a:pt x="269854" y="546477"/>
                </a:lnTo>
                <a:cubicBezTo>
                  <a:pt x="260041" y="546477"/>
                  <a:pt x="252681" y="539351"/>
                  <a:pt x="252681" y="529849"/>
                </a:cubicBezTo>
                <a:lnTo>
                  <a:pt x="252681" y="520348"/>
                </a:lnTo>
                <a:cubicBezTo>
                  <a:pt x="252681" y="510846"/>
                  <a:pt x="260041" y="503720"/>
                  <a:pt x="269854" y="503720"/>
                </a:cubicBezTo>
                <a:close/>
                <a:moveTo>
                  <a:pt x="275987" y="382872"/>
                </a:moveTo>
                <a:lnTo>
                  <a:pt x="354491" y="382872"/>
                </a:lnTo>
                <a:cubicBezTo>
                  <a:pt x="366757" y="382872"/>
                  <a:pt x="377797" y="393777"/>
                  <a:pt x="377797" y="405894"/>
                </a:cubicBezTo>
                <a:lnTo>
                  <a:pt x="377797" y="442245"/>
                </a:lnTo>
                <a:cubicBezTo>
                  <a:pt x="377797" y="454362"/>
                  <a:pt x="366757" y="464055"/>
                  <a:pt x="354491" y="464055"/>
                </a:cubicBezTo>
                <a:lnTo>
                  <a:pt x="275987" y="464055"/>
                </a:lnTo>
                <a:cubicBezTo>
                  <a:pt x="262494" y="464055"/>
                  <a:pt x="252681" y="454362"/>
                  <a:pt x="252681" y="442245"/>
                </a:cubicBezTo>
                <a:lnTo>
                  <a:pt x="252681" y="405894"/>
                </a:lnTo>
                <a:cubicBezTo>
                  <a:pt x="252681" y="393777"/>
                  <a:pt x="262494" y="382872"/>
                  <a:pt x="275987" y="382872"/>
                </a:cubicBezTo>
                <a:close/>
                <a:moveTo>
                  <a:pt x="249389" y="338408"/>
                </a:moveTo>
                <a:cubicBezTo>
                  <a:pt x="226944" y="338408"/>
                  <a:pt x="208240" y="357119"/>
                  <a:pt x="208240" y="380821"/>
                </a:cubicBezTo>
                <a:lnTo>
                  <a:pt x="208240" y="1018267"/>
                </a:lnTo>
                <a:cubicBezTo>
                  <a:pt x="208240" y="1041968"/>
                  <a:pt x="226944" y="1060680"/>
                  <a:pt x="249389" y="1060680"/>
                </a:cubicBezTo>
                <a:lnTo>
                  <a:pt x="380319" y="1060680"/>
                </a:lnTo>
                <a:cubicBezTo>
                  <a:pt x="404011" y="1060680"/>
                  <a:pt x="422715" y="1041968"/>
                  <a:pt x="422715" y="1018267"/>
                </a:cubicBezTo>
                <a:lnTo>
                  <a:pt x="422715" y="424482"/>
                </a:lnTo>
                <a:lnTo>
                  <a:pt x="422715" y="380821"/>
                </a:lnTo>
                <a:cubicBezTo>
                  <a:pt x="422715" y="357119"/>
                  <a:pt x="404011" y="338408"/>
                  <a:pt x="380319" y="338408"/>
                </a:cubicBezTo>
                <a:close/>
                <a:moveTo>
                  <a:pt x="102249" y="252334"/>
                </a:moveTo>
                <a:lnTo>
                  <a:pt x="102249" y="1231580"/>
                </a:lnTo>
                <a:lnTo>
                  <a:pt x="167091" y="1231580"/>
                </a:lnTo>
                <a:cubicBezTo>
                  <a:pt x="168338" y="1231580"/>
                  <a:pt x="168338" y="1230333"/>
                  <a:pt x="168338" y="1230333"/>
                </a:cubicBezTo>
                <a:lnTo>
                  <a:pt x="168338" y="1103093"/>
                </a:lnTo>
                <a:lnTo>
                  <a:pt x="168338" y="380821"/>
                </a:lnTo>
                <a:lnTo>
                  <a:pt x="168338" y="253581"/>
                </a:lnTo>
                <a:cubicBezTo>
                  <a:pt x="168338" y="253581"/>
                  <a:pt x="168338" y="252334"/>
                  <a:pt x="167091" y="252334"/>
                </a:cubicBezTo>
                <a:close/>
                <a:moveTo>
                  <a:pt x="721826" y="40891"/>
                </a:moveTo>
                <a:cubicBezTo>
                  <a:pt x="707330" y="43075"/>
                  <a:pt x="695173" y="48376"/>
                  <a:pt x="687067" y="56485"/>
                </a:cubicBezTo>
                <a:cubicBezTo>
                  <a:pt x="674598" y="70206"/>
                  <a:pt x="672104" y="88918"/>
                  <a:pt x="677092" y="113867"/>
                </a:cubicBezTo>
                <a:lnTo>
                  <a:pt x="678339" y="116362"/>
                </a:lnTo>
                <a:cubicBezTo>
                  <a:pt x="687067" y="204931"/>
                  <a:pt x="633449" y="339655"/>
                  <a:pt x="599781" y="412007"/>
                </a:cubicBezTo>
                <a:cubicBezTo>
                  <a:pt x="587312" y="438203"/>
                  <a:pt x="561126" y="456915"/>
                  <a:pt x="531199" y="458163"/>
                </a:cubicBezTo>
                <a:lnTo>
                  <a:pt x="462617" y="461905"/>
                </a:lnTo>
                <a:lnTo>
                  <a:pt x="462617" y="1024504"/>
                </a:lnTo>
                <a:lnTo>
                  <a:pt x="1119758" y="1060680"/>
                </a:lnTo>
                <a:lnTo>
                  <a:pt x="1249440" y="1060680"/>
                </a:lnTo>
                <a:cubicBezTo>
                  <a:pt x="1281861" y="1060680"/>
                  <a:pt x="1310540" y="1033236"/>
                  <a:pt x="1310540" y="999555"/>
                </a:cubicBezTo>
                <a:lnTo>
                  <a:pt x="1310540" y="992070"/>
                </a:lnTo>
                <a:cubicBezTo>
                  <a:pt x="1310540" y="958389"/>
                  <a:pt x="1281861" y="930945"/>
                  <a:pt x="1249440" y="930945"/>
                </a:cubicBezTo>
                <a:lnTo>
                  <a:pt x="1192081" y="930945"/>
                </a:lnTo>
                <a:lnTo>
                  <a:pt x="1139709" y="930945"/>
                </a:lnTo>
                <a:cubicBezTo>
                  <a:pt x="1129733" y="930945"/>
                  <a:pt x="1119758" y="922213"/>
                  <a:pt x="1119758" y="910986"/>
                </a:cubicBezTo>
                <a:cubicBezTo>
                  <a:pt x="1119758" y="901007"/>
                  <a:pt x="1129733" y="891027"/>
                  <a:pt x="1139709" y="891027"/>
                </a:cubicBezTo>
                <a:lnTo>
                  <a:pt x="1192081" y="891027"/>
                </a:lnTo>
                <a:lnTo>
                  <a:pt x="1249440" y="891027"/>
                </a:lnTo>
                <a:lnTo>
                  <a:pt x="1301812" y="891027"/>
                </a:lnTo>
                <a:cubicBezTo>
                  <a:pt x="1335479" y="891027"/>
                  <a:pt x="1362912" y="863583"/>
                  <a:pt x="1362912" y="829902"/>
                </a:cubicBezTo>
                <a:lnTo>
                  <a:pt x="1362912" y="823665"/>
                </a:lnTo>
                <a:cubicBezTo>
                  <a:pt x="1362912" y="789984"/>
                  <a:pt x="1335479" y="761293"/>
                  <a:pt x="1301812" y="761293"/>
                </a:cubicBezTo>
                <a:lnTo>
                  <a:pt x="1174623" y="761293"/>
                </a:lnTo>
                <a:lnTo>
                  <a:pt x="1139709" y="761293"/>
                </a:lnTo>
                <a:cubicBezTo>
                  <a:pt x="1129733" y="761293"/>
                  <a:pt x="1119758" y="752561"/>
                  <a:pt x="1119758" y="741334"/>
                </a:cubicBezTo>
                <a:cubicBezTo>
                  <a:pt x="1119758" y="731354"/>
                  <a:pt x="1129733" y="722622"/>
                  <a:pt x="1139709" y="722622"/>
                </a:cubicBezTo>
                <a:lnTo>
                  <a:pt x="1174623" y="722622"/>
                </a:lnTo>
                <a:lnTo>
                  <a:pt x="1301812" y="722622"/>
                </a:lnTo>
                <a:lnTo>
                  <a:pt x="1337973" y="722622"/>
                </a:lnTo>
                <a:cubicBezTo>
                  <a:pt x="1371641" y="722622"/>
                  <a:pt x="1397827" y="693931"/>
                  <a:pt x="1397827" y="660250"/>
                </a:cubicBezTo>
                <a:lnTo>
                  <a:pt x="1397827" y="654012"/>
                </a:lnTo>
                <a:cubicBezTo>
                  <a:pt x="1397827" y="620331"/>
                  <a:pt x="1371641" y="592887"/>
                  <a:pt x="1337973" y="592887"/>
                </a:cubicBezTo>
                <a:lnTo>
                  <a:pt x="1160907" y="592887"/>
                </a:lnTo>
                <a:lnTo>
                  <a:pt x="1150931" y="592887"/>
                </a:lnTo>
                <a:cubicBezTo>
                  <a:pt x="1138462" y="592887"/>
                  <a:pt x="1130980" y="584155"/>
                  <a:pt x="1130980" y="572928"/>
                </a:cubicBezTo>
                <a:cubicBezTo>
                  <a:pt x="1130980" y="561701"/>
                  <a:pt x="1138462" y="552969"/>
                  <a:pt x="1150931" y="552969"/>
                </a:cubicBezTo>
                <a:lnTo>
                  <a:pt x="1160907" y="552969"/>
                </a:lnTo>
                <a:lnTo>
                  <a:pt x="1337973" y="552969"/>
                </a:lnTo>
                <a:lnTo>
                  <a:pt x="1375382" y="552969"/>
                </a:lnTo>
                <a:cubicBezTo>
                  <a:pt x="1410296" y="552969"/>
                  <a:pt x="1437729" y="525525"/>
                  <a:pt x="1437729" y="491844"/>
                </a:cubicBezTo>
                <a:lnTo>
                  <a:pt x="1437729" y="484359"/>
                </a:lnTo>
                <a:cubicBezTo>
                  <a:pt x="1437729" y="450678"/>
                  <a:pt x="1410296" y="423234"/>
                  <a:pt x="1375382" y="423234"/>
                </a:cubicBezTo>
                <a:lnTo>
                  <a:pt x="945185" y="423234"/>
                </a:lnTo>
                <a:cubicBezTo>
                  <a:pt x="928975" y="424482"/>
                  <a:pt x="914012" y="418244"/>
                  <a:pt x="901542" y="408265"/>
                </a:cubicBezTo>
                <a:cubicBezTo>
                  <a:pt x="889073" y="395790"/>
                  <a:pt x="881591" y="380821"/>
                  <a:pt x="881591" y="364604"/>
                </a:cubicBezTo>
                <a:lnTo>
                  <a:pt x="879097" y="213663"/>
                </a:lnTo>
                <a:cubicBezTo>
                  <a:pt x="879097" y="153785"/>
                  <a:pt x="840442" y="60227"/>
                  <a:pt x="770613" y="44010"/>
                </a:cubicBezTo>
                <a:cubicBezTo>
                  <a:pt x="753155" y="39644"/>
                  <a:pt x="736322" y="38708"/>
                  <a:pt x="721826" y="40891"/>
                </a:cubicBezTo>
                <a:close/>
                <a:moveTo>
                  <a:pt x="743803" y="96"/>
                </a:moveTo>
                <a:cubicBezTo>
                  <a:pt x="755260" y="505"/>
                  <a:pt x="767184" y="2221"/>
                  <a:pt x="779341" y="5339"/>
                </a:cubicBezTo>
                <a:cubicBezTo>
                  <a:pt x="874109" y="29041"/>
                  <a:pt x="917752" y="142558"/>
                  <a:pt x="917752" y="213663"/>
                </a:cubicBezTo>
                <a:lnTo>
                  <a:pt x="921493" y="363357"/>
                </a:lnTo>
                <a:cubicBezTo>
                  <a:pt x="921493" y="369594"/>
                  <a:pt x="923987" y="374584"/>
                  <a:pt x="927728" y="378326"/>
                </a:cubicBezTo>
                <a:cubicBezTo>
                  <a:pt x="932716" y="382068"/>
                  <a:pt x="937704" y="383316"/>
                  <a:pt x="942691" y="383316"/>
                </a:cubicBezTo>
                <a:lnTo>
                  <a:pt x="1375382" y="383316"/>
                </a:lnTo>
                <a:cubicBezTo>
                  <a:pt x="1431494" y="383316"/>
                  <a:pt x="1476384" y="429471"/>
                  <a:pt x="1476384" y="484359"/>
                </a:cubicBezTo>
                <a:lnTo>
                  <a:pt x="1476384" y="491844"/>
                </a:lnTo>
                <a:cubicBezTo>
                  <a:pt x="1476384" y="535505"/>
                  <a:pt x="1448951" y="571681"/>
                  <a:pt x="1411543" y="586650"/>
                </a:cubicBezTo>
                <a:cubicBezTo>
                  <a:pt x="1427753" y="604114"/>
                  <a:pt x="1437729" y="627816"/>
                  <a:pt x="1437729" y="654012"/>
                </a:cubicBezTo>
                <a:lnTo>
                  <a:pt x="1437729" y="660250"/>
                </a:lnTo>
                <a:cubicBezTo>
                  <a:pt x="1437729" y="702663"/>
                  <a:pt x="1411543" y="738839"/>
                  <a:pt x="1375382" y="755056"/>
                </a:cubicBezTo>
                <a:cubicBezTo>
                  <a:pt x="1392839" y="772520"/>
                  <a:pt x="1402814" y="796221"/>
                  <a:pt x="1402814" y="823665"/>
                </a:cubicBezTo>
                <a:lnTo>
                  <a:pt x="1402814" y="829902"/>
                </a:lnTo>
                <a:cubicBezTo>
                  <a:pt x="1402814" y="877305"/>
                  <a:pt x="1370394" y="917223"/>
                  <a:pt x="1326751" y="927203"/>
                </a:cubicBezTo>
                <a:cubicBezTo>
                  <a:pt x="1341714" y="945915"/>
                  <a:pt x="1349196" y="967121"/>
                  <a:pt x="1349196" y="992070"/>
                </a:cubicBezTo>
                <a:lnTo>
                  <a:pt x="1349196" y="999555"/>
                </a:lnTo>
                <a:cubicBezTo>
                  <a:pt x="1349196" y="1055690"/>
                  <a:pt x="1304306" y="1100598"/>
                  <a:pt x="1249440" y="1100598"/>
                </a:cubicBezTo>
                <a:lnTo>
                  <a:pt x="1118511" y="1100598"/>
                </a:lnTo>
                <a:lnTo>
                  <a:pt x="1117264" y="1100598"/>
                </a:lnTo>
                <a:lnTo>
                  <a:pt x="462617" y="1064422"/>
                </a:lnTo>
                <a:lnTo>
                  <a:pt x="462617" y="1103093"/>
                </a:lnTo>
                <a:cubicBezTo>
                  <a:pt x="462617" y="1148001"/>
                  <a:pt x="425209" y="1184177"/>
                  <a:pt x="380319" y="1184177"/>
                </a:cubicBezTo>
                <a:lnTo>
                  <a:pt x="249389" y="1184177"/>
                </a:lnTo>
                <a:cubicBezTo>
                  <a:pt x="234426" y="1184177"/>
                  <a:pt x="220709" y="1180435"/>
                  <a:pt x="208240" y="1174198"/>
                </a:cubicBezTo>
                <a:lnTo>
                  <a:pt x="208240" y="1230333"/>
                </a:lnTo>
                <a:cubicBezTo>
                  <a:pt x="208240" y="1252787"/>
                  <a:pt x="189536" y="1271499"/>
                  <a:pt x="167091" y="1271499"/>
                </a:cubicBezTo>
                <a:lnTo>
                  <a:pt x="19951" y="1271499"/>
                </a:lnTo>
                <a:cubicBezTo>
                  <a:pt x="8728" y="1271499"/>
                  <a:pt x="0" y="1261519"/>
                  <a:pt x="0" y="1251539"/>
                </a:cubicBezTo>
                <a:cubicBezTo>
                  <a:pt x="0" y="1240312"/>
                  <a:pt x="8728" y="1231580"/>
                  <a:pt x="19951" y="1231580"/>
                </a:cubicBezTo>
                <a:lnTo>
                  <a:pt x="63594" y="1231580"/>
                </a:lnTo>
                <a:lnTo>
                  <a:pt x="63594" y="252334"/>
                </a:lnTo>
                <a:lnTo>
                  <a:pt x="19951" y="252334"/>
                </a:lnTo>
                <a:cubicBezTo>
                  <a:pt x="8728" y="252334"/>
                  <a:pt x="0" y="244849"/>
                  <a:pt x="0" y="232375"/>
                </a:cubicBezTo>
                <a:cubicBezTo>
                  <a:pt x="0" y="222395"/>
                  <a:pt x="8728" y="213663"/>
                  <a:pt x="19951" y="213663"/>
                </a:cubicBezTo>
                <a:lnTo>
                  <a:pt x="167091" y="213663"/>
                </a:lnTo>
                <a:cubicBezTo>
                  <a:pt x="189536" y="213663"/>
                  <a:pt x="208240" y="231127"/>
                  <a:pt x="208240" y="253581"/>
                </a:cubicBezTo>
                <a:lnTo>
                  <a:pt x="208240" y="310964"/>
                </a:lnTo>
                <a:cubicBezTo>
                  <a:pt x="220709" y="303479"/>
                  <a:pt x="234426" y="299737"/>
                  <a:pt x="249389" y="299737"/>
                </a:cubicBezTo>
                <a:lnTo>
                  <a:pt x="380319" y="299737"/>
                </a:lnTo>
                <a:cubicBezTo>
                  <a:pt x="425209" y="299737"/>
                  <a:pt x="462617" y="335913"/>
                  <a:pt x="462617" y="380821"/>
                </a:cubicBezTo>
                <a:lnTo>
                  <a:pt x="462617" y="423234"/>
                </a:lnTo>
                <a:lnTo>
                  <a:pt x="528705" y="419492"/>
                </a:lnTo>
                <a:cubicBezTo>
                  <a:pt x="543669" y="418244"/>
                  <a:pt x="557385" y="409512"/>
                  <a:pt x="564867" y="395790"/>
                </a:cubicBezTo>
                <a:cubicBezTo>
                  <a:pt x="589806" y="340903"/>
                  <a:pt x="647165" y="202436"/>
                  <a:pt x="638437" y="121352"/>
                </a:cubicBezTo>
                <a:cubicBezTo>
                  <a:pt x="627214" y="72701"/>
                  <a:pt x="644671" y="44010"/>
                  <a:pt x="659635" y="29041"/>
                </a:cubicBezTo>
                <a:cubicBezTo>
                  <a:pt x="679274" y="9393"/>
                  <a:pt x="709435" y="-1132"/>
                  <a:pt x="743803" y="96"/>
                </a:cubicBezTo>
                <a:close/>
              </a:path>
            </a:pathLst>
          </a:custGeom>
          <a:solidFill>
            <a:schemeClr val="bg1"/>
          </a:solidFill>
          <a:ln>
            <a:noFill/>
          </a:ln>
          <a:effectLst/>
        </p:spPr>
        <p:txBody>
          <a:bodyPr wrap="square" anchor="ctr">
            <a:noAutofit/>
          </a:bodyPr>
          <a:lstStyle/>
          <a:p>
            <a:endParaRPr lang="en-US" sz="3599">
              <a:latin typeface="Poppins" pitchFamily="2" charset="77"/>
            </a:endParaRPr>
          </a:p>
        </p:txBody>
      </p:sp>
    </p:spTree>
    <p:extLst>
      <p:ext uri="{BB962C8B-B14F-4D97-AF65-F5344CB8AC3E}">
        <p14:creationId xmlns:p14="http://schemas.microsoft.com/office/powerpoint/2010/main" val="12874894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Workflow">
    <p:spTree>
      <p:nvGrpSpPr>
        <p:cNvPr id="1" name=""/>
        <p:cNvGrpSpPr/>
        <p:nvPr/>
      </p:nvGrpSpPr>
      <p:grpSpPr>
        <a:xfrm>
          <a:off x="0" y="0"/>
          <a:ext cx="0" cy="0"/>
          <a:chOff x="0" y="0"/>
          <a:chExt cx="0" cy="0"/>
        </a:xfrm>
      </p:grpSpPr>
      <p:pic>
        <p:nvPicPr>
          <p:cNvPr id="7" name="Grafik 6">
            <a:extLst>
              <a:ext uri="{FF2B5EF4-FFF2-40B4-BE49-F238E27FC236}">
                <a16:creationId xmlns:a16="http://schemas.microsoft.com/office/drawing/2014/main" id="{38A63CB1-A5E9-F3F2-B4E1-EFCAB4529C0D}"/>
              </a:ext>
            </a:extLst>
          </p:cNvPr>
          <p:cNvPicPr>
            <a:picLocks noChangeAspect="1"/>
          </p:cNvPicPr>
          <p:nvPr userDrawn="1"/>
        </p:nvPicPr>
        <p:blipFill rotWithShape="1">
          <a:blip r:embed="rId2"/>
          <a:srcRect t="2072"/>
          <a:stretch/>
        </p:blipFill>
        <p:spPr>
          <a:xfrm>
            <a:off x="1709058" y="0"/>
            <a:ext cx="7434942" cy="5147268"/>
          </a:xfrm>
          <a:prstGeom prst="rect">
            <a:avLst/>
          </a:prstGeom>
        </p:spPr>
      </p:pic>
      <p:sp>
        <p:nvSpPr>
          <p:cNvPr id="21" name="Title 1">
            <a:extLst>
              <a:ext uri="{FF2B5EF4-FFF2-40B4-BE49-F238E27FC236}">
                <a16:creationId xmlns:a16="http://schemas.microsoft.com/office/drawing/2014/main" id="{AF4C26E7-2A49-FBBA-646E-EEBAD82048D0}"/>
              </a:ext>
            </a:extLst>
          </p:cNvPr>
          <p:cNvSpPr txBox="1">
            <a:spLocks/>
          </p:cNvSpPr>
          <p:nvPr userDrawn="1"/>
        </p:nvSpPr>
        <p:spPr>
          <a:xfrm rot="16200000">
            <a:off x="265205" y="4593524"/>
            <a:ext cx="278648" cy="161286"/>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2000" b="1" i="0" kern="1200" baseline="0">
                <a:solidFill>
                  <a:schemeClr val="tx1"/>
                </a:solidFill>
                <a:latin typeface="Arial" panose="020B0604020202020204" pitchFamily="34" charset="0"/>
                <a:ea typeface="+mj-ea"/>
                <a:cs typeface="+mj-cs"/>
              </a:defRPr>
            </a:lvl1pPr>
          </a:lstStyle>
          <a:p>
            <a:r>
              <a:rPr lang="de-DE" sz="525" b="0" dirty="0"/>
              <a:t>SEITE</a:t>
            </a:r>
            <a:endParaRPr lang="en-US" sz="525" b="0" dirty="0"/>
          </a:p>
        </p:txBody>
      </p:sp>
      <p:sp>
        <p:nvSpPr>
          <p:cNvPr id="2" name="Title 1">
            <a:extLst>
              <a:ext uri="{FF2B5EF4-FFF2-40B4-BE49-F238E27FC236}">
                <a16:creationId xmlns:a16="http://schemas.microsoft.com/office/drawing/2014/main" id="{63A636F4-014B-F8EF-FEF1-6E12E43C0038}"/>
              </a:ext>
            </a:extLst>
          </p:cNvPr>
          <p:cNvSpPr txBox="1">
            <a:spLocks/>
          </p:cNvSpPr>
          <p:nvPr userDrawn="1"/>
        </p:nvSpPr>
        <p:spPr>
          <a:xfrm>
            <a:off x="740709" y="297094"/>
            <a:ext cx="8023082" cy="433679"/>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2000" b="1" i="0" kern="1200" baseline="0">
                <a:solidFill>
                  <a:schemeClr val="tx1"/>
                </a:solidFill>
                <a:latin typeface="Arial" panose="020B0604020202020204" pitchFamily="34" charset="0"/>
                <a:ea typeface="+mj-ea"/>
                <a:cs typeface="+mj-cs"/>
              </a:defRPr>
            </a:lvl1pPr>
          </a:lstStyle>
          <a:p>
            <a:pPr algn="l"/>
            <a:r>
              <a:rPr lang="de-DE" sz="2700" b="1" baseline="0" dirty="0">
                <a:gradFill>
                  <a:gsLst>
                    <a:gs pos="0">
                      <a:schemeClr val="accent1"/>
                    </a:gs>
                    <a:gs pos="100000">
                      <a:schemeClr val="accent2"/>
                    </a:gs>
                  </a:gsLst>
                  <a:lin ang="0" scaled="0"/>
                </a:gradFill>
                <a:effectLst/>
                <a:latin typeface="Arial" panose="020B0604020202020204" pitchFamily="34" charset="0"/>
              </a:rPr>
              <a:t>Workflow</a:t>
            </a:r>
            <a:endParaRPr lang="de-DE" sz="2700" baseline="0" dirty="0">
              <a:gradFill>
                <a:gsLst>
                  <a:gs pos="0">
                    <a:schemeClr val="accent1"/>
                  </a:gs>
                  <a:gs pos="100000">
                    <a:schemeClr val="accent2"/>
                  </a:gs>
                </a:gsLst>
                <a:lin ang="0" scaled="0"/>
              </a:gradFill>
              <a:effectLst/>
              <a:latin typeface="Arial" panose="020B0604020202020204" pitchFamily="34" charset="0"/>
            </a:endParaRPr>
          </a:p>
        </p:txBody>
      </p:sp>
      <p:sp>
        <p:nvSpPr>
          <p:cNvPr id="5" name="Title 1">
            <a:extLst>
              <a:ext uri="{FF2B5EF4-FFF2-40B4-BE49-F238E27FC236}">
                <a16:creationId xmlns:a16="http://schemas.microsoft.com/office/drawing/2014/main" id="{6D8EDC44-282B-12D7-B085-85D67F0B1695}"/>
              </a:ext>
            </a:extLst>
          </p:cNvPr>
          <p:cNvSpPr txBox="1">
            <a:spLocks/>
          </p:cNvSpPr>
          <p:nvPr userDrawn="1"/>
        </p:nvSpPr>
        <p:spPr>
          <a:xfrm rot="16200000">
            <a:off x="-18158" y="662782"/>
            <a:ext cx="860907" cy="176822"/>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2000" b="1" i="0" kern="1200" baseline="0">
                <a:solidFill>
                  <a:schemeClr val="tx1"/>
                </a:solidFill>
                <a:latin typeface="Arial" panose="020B0604020202020204" pitchFamily="34" charset="0"/>
                <a:ea typeface="+mj-ea"/>
                <a:cs typeface="+mj-cs"/>
              </a:defRPr>
            </a:lvl1pPr>
          </a:lstStyle>
          <a:p>
            <a:pPr algn="r"/>
            <a:r>
              <a:rPr lang="de-DE" sz="525" b="0" i="0" u="none" strike="noStrike" dirty="0">
                <a:solidFill>
                  <a:srgbClr val="212121"/>
                </a:solidFill>
                <a:effectLst/>
                <a:latin typeface="Helvetica" pitchFamily="2" charset="0"/>
              </a:rPr>
              <a:t>LIVEWELT GMBH &amp; CO. KG</a:t>
            </a:r>
            <a:endParaRPr lang="en-US" sz="525" b="0" dirty="0"/>
          </a:p>
        </p:txBody>
      </p:sp>
      <p:pic>
        <p:nvPicPr>
          <p:cNvPr id="11" name="Grafik 10" descr="Ein Bild, das Palette enthält.&#10;&#10;Automatisch generierte Beschreibung">
            <a:extLst>
              <a:ext uri="{FF2B5EF4-FFF2-40B4-BE49-F238E27FC236}">
                <a16:creationId xmlns:a16="http://schemas.microsoft.com/office/drawing/2014/main" id="{BB995B46-5031-2C60-703A-CFDF9565BB55}"/>
              </a:ext>
            </a:extLst>
          </p:cNvPr>
          <p:cNvPicPr>
            <a:picLocks noChangeAspect="1"/>
          </p:cNvPicPr>
          <p:nvPr userDrawn="1"/>
        </p:nvPicPr>
        <p:blipFill>
          <a:blip r:embed="rId3"/>
          <a:stretch>
            <a:fillRect/>
          </a:stretch>
        </p:blipFill>
        <p:spPr>
          <a:xfrm>
            <a:off x="8414471" y="298149"/>
            <a:ext cx="349320" cy="311451"/>
          </a:xfrm>
          <a:prstGeom prst="rect">
            <a:avLst/>
          </a:prstGeom>
        </p:spPr>
      </p:pic>
      <p:cxnSp>
        <p:nvCxnSpPr>
          <p:cNvPr id="58" name="Gerade Verbindung 57">
            <a:extLst>
              <a:ext uri="{FF2B5EF4-FFF2-40B4-BE49-F238E27FC236}">
                <a16:creationId xmlns:a16="http://schemas.microsoft.com/office/drawing/2014/main" id="{5A53070E-5F96-FA1A-9CFA-085DCA3E7F7D}"/>
              </a:ext>
            </a:extLst>
          </p:cNvPr>
          <p:cNvCxnSpPr>
            <a:cxnSpLocks/>
          </p:cNvCxnSpPr>
          <p:nvPr userDrawn="1"/>
        </p:nvCxnSpPr>
        <p:spPr>
          <a:xfrm>
            <a:off x="352983" y="4443190"/>
            <a:ext cx="0" cy="116807"/>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9" name="Group 35">
            <a:extLst>
              <a:ext uri="{FF2B5EF4-FFF2-40B4-BE49-F238E27FC236}">
                <a16:creationId xmlns:a16="http://schemas.microsoft.com/office/drawing/2014/main" id="{D7DCBABA-9C92-89F2-1987-DFCC4C1AA9FE}"/>
              </a:ext>
            </a:extLst>
          </p:cNvPr>
          <p:cNvGrpSpPr/>
          <p:nvPr userDrawn="1"/>
        </p:nvGrpSpPr>
        <p:grpSpPr>
          <a:xfrm>
            <a:off x="2546436" y="739040"/>
            <a:ext cx="1823523" cy="3797635"/>
            <a:chOff x="3575050" y="1050925"/>
            <a:chExt cx="2287588" cy="4764088"/>
          </a:xfrm>
        </p:grpSpPr>
        <p:sp>
          <p:nvSpPr>
            <p:cNvPr id="16" name="Freeform 6">
              <a:extLst>
                <a:ext uri="{FF2B5EF4-FFF2-40B4-BE49-F238E27FC236}">
                  <a16:creationId xmlns:a16="http://schemas.microsoft.com/office/drawing/2014/main" id="{0290A96F-F072-E070-93C6-A09A713AE380}"/>
                </a:ext>
              </a:extLst>
            </p:cNvPr>
            <p:cNvSpPr>
              <a:spLocks/>
            </p:cNvSpPr>
            <p:nvPr/>
          </p:nvSpPr>
          <p:spPr bwMode="auto">
            <a:xfrm>
              <a:off x="3575050" y="1050925"/>
              <a:ext cx="2287588" cy="1371600"/>
            </a:xfrm>
            <a:custGeom>
              <a:avLst/>
              <a:gdLst>
                <a:gd name="T0" fmla="*/ 0 w 1441"/>
                <a:gd name="T1" fmla="*/ 864 h 864"/>
                <a:gd name="T2" fmla="*/ 938 w 1441"/>
                <a:gd name="T3" fmla="*/ 0 h 864"/>
                <a:gd name="T4" fmla="*/ 1441 w 1441"/>
                <a:gd name="T5" fmla="*/ 0 h 864"/>
              </a:gdLst>
              <a:ahLst/>
              <a:cxnLst>
                <a:cxn ang="0">
                  <a:pos x="T0" y="T1"/>
                </a:cxn>
                <a:cxn ang="0">
                  <a:pos x="T2" y="T3"/>
                </a:cxn>
                <a:cxn ang="0">
                  <a:pos x="T4" y="T5"/>
                </a:cxn>
              </a:cxnLst>
              <a:rect l="0" t="0" r="r" b="b"/>
              <a:pathLst>
                <a:path w="1441" h="864">
                  <a:moveTo>
                    <a:pt x="0" y="864"/>
                  </a:moveTo>
                  <a:lnTo>
                    <a:pt x="938" y="0"/>
                  </a:lnTo>
                  <a:lnTo>
                    <a:pt x="1441" y="0"/>
                  </a:lnTo>
                </a:path>
              </a:pathLst>
            </a:custGeom>
            <a:noFill/>
            <a:ln w="15875" cap="rnd">
              <a:solidFill>
                <a:schemeClr val="bg1">
                  <a:lumMod val="75000"/>
                </a:schemeClr>
              </a:solidFill>
              <a:prstDash val="solid"/>
              <a:round/>
              <a:headEnd type="oval"/>
              <a:tailEnd type="oval"/>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20" name="Freeform 7">
              <a:extLst>
                <a:ext uri="{FF2B5EF4-FFF2-40B4-BE49-F238E27FC236}">
                  <a16:creationId xmlns:a16="http://schemas.microsoft.com/office/drawing/2014/main" id="{48A63753-0EE1-AD36-1BD6-04B1C19D368C}"/>
                </a:ext>
              </a:extLst>
            </p:cNvPr>
            <p:cNvSpPr>
              <a:spLocks/>
            </p:cNvSpPr>
            <p:nvPr/>
          </p:nvSpPr>
          <p:spPr bwMode="auto">
            <a:xfrm>
              <a:off x="3575050" y="4438650"/>
              <a:ext cx="2287588" cy="1376363"/>
            </a:xfrm>
            <a:custGeom>
              <a:avLst/>
              <a:gdLst>
                <a:gd name="T0" fmla="*/ 0 w 1441"/>
                <a:gd name="T1" fmla="*/ 0 h 867"/>
                <a:gd name="T2" fmla="*/ 938 w 1441"/>
                <a:gd name="T3" fmla="*/ 867 h 867"/>
                <a:gd name="T4" fmla="*/ 1441 w 1441"/>
                <a:gd name="T5" fmla="*/ 867 h 867"/>
              </a:gdLst>
              <a:ahLst/>
              <a:cxnLst>
                <a:cxn ang="0">
                  <a:pos x="T0" y="T1"/>
                </a:cxn>
                <a:cxn ang="0">
                  <a:pos x="T2" y="T3"/>
                </a:cxn>
                <a:cxn ang="0">
                  <a:pos x="T4" y="T5"/>
                </a:cxn>
              </a:cxnLst>
              <a:rect l="0" t="0" r="r" b="b"/>
              <a:pathLst>
                <a:path w="1441" h="867">
                  <a:moveTo>
                    <a:pt x="0" y="0"/>
                  </a:moveTo>
                  <a:lnTo>
                    <a:pt x="938" y="867"/>
                  </a:lnTo>
                  <a:lnTo>
                    <a:pt x="1441" y="867"/>
                  </a:lnTo>
                </a:path>
              </a:pathLst>
            </a:custGeom>
            <a:noFill/>
            <a:ln w="15875" cap="rnd">
              <a:solidFill>
                <a:schemeClr val="bg1">
                  <a:lumMod val="75000"/>
                </a:schemeClr>
              </a:solidFill>
              <a:prstDash val="solid"/>
              <a:round/>
              <a:headEnd type="oval"/>
              <a:tailEnd type="oval"/>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25" name="Freeform 8">
              <a:extLst>
                <a:ext uri="{FF2B5EF4-FFF2-40B4-BE49-F238E27FC236}">
                  <a16:creationId xmlns:a16="http://schemas.microsoft.com/office/drawing/2014/main" id="{55FEF274-1ADC-D7AE-295E-FD7AB75274DB}"/>
                </a:ext>
              </a:extLst>
            </p:cNvPr>
            <p:cNvSpPr>
              <a:spLocks/>
            </p:cNvSpPr>
            <p:nvPr/>
          </p:nvSpPr>
          <p:spPr bwMode="auto">
            <a:xfrm>
              <a:off x="3860800" y="2239963"/>
              <a:ext cx="2001838" cy="628650"/>
            </a:xfrm>
            <a:custGeom>
              <a:avLst/>
              <a:gdLst>
                <a:gd name="T0" fmla="*/ 0 w 1261"/>
                <a:gd name="T1" fmla="*/ 396 h 396"/>
                <a:gd name="T2" fmla="*/ 758 w 1261"/>
                <a:gd name="T3" fmla="*/ 0 h 396"/>
                <a:gd name="T4" fmla="*/ 1261 w 1261"/>
                <a:gd name="T5" fmla="*/ 0 h 396"/>
              </a:gdLst>
              <a:ahLst/>
              <a:cxnLst>
                <a:cxn ang="0">
                  <a:pos x="T0" y="T1"/>
                </a:cxn>
                <a:cxn ang="0">
                  <a:pos x="T2" y="T3"/>
                </a:cxn>
                <a:cxn ang="0">
                  <a:pos x="T4" y="T5"/>
                </a:cxn>
              </a:cxnLst>
              <a:rect l="0" t="0" r="r" b="b"/>
              <a:pathLst>
                <a:path w="1261" h="396">
                  <a:moveTo>
                    <a:pt x="0" y="396"/>
                  </a:moveTo>
                  <a:lnTo>
                    <a:pt x="758" y="0"/>
                  </a:lnTo>
                  <a:lnTo>
                    <a:pt x="1261" y="0"/>
                  </a:lnTo>
                </a:path>
              </a:pathLst>
            </a:custGeom>
            <a:noFill/>
            <a:ln w="15875" cap="rnd">
              <a:solidFill>
                <a:schemeClr val="bg1">
                  <a:lumMod val="75000"/>
                </a:schemeClr>
              </a:solidFill>
              <a:prstDash val="solid"/>
              <a:round/>
              <a:headEnd type="oval"/>
              <a:tailEnd type="oval"/>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60" name="Freeform 9">
              <a:extLst>
                <a:ext uri="{FF2B5EF4-FFF2-40B4-BE49-F238E27FC236}">
                  <a16:creationId xmlns:a16="http://schemas.microsoft.com/office/drawing/2014/main" id="{E5D1118E-2AE2-1D6D-4BF1-B1278E289795}"/>
                </a:ext>
              </a:extLst>
            </p:cNvPr>
            <p:cNvSpPr>
              <a:spLocks/>
            </p:cNvSpPr>
            <p:nvPr/>
          </p:nvSpPr>
          <p:spPr bwMode="auto">
            <a:xfrm>
              <a:off x="3868738" y="3970338"/>
              <a:ext cx="1993900" cy="655638"/>
            </a:xfrm>
            <a:custGeom>
              <a:avLst/>
              <a:gdLst>
                <a:gd name="T0" fmla="*/ 0 w 1256"/>
                <a:gd name="T1" fmla="*/ 0 h 413"/>
                <a:gd name="T2" fmla="*/ 753 w 1256"/>
                <a:gd name="T3" fmla="*/ 413 h 413"/>
                <a:gd name="T4" fmla="*/ 1256 w 1256"/>
                <a:gd name="T5" fmla="*/ 413 h 413"/>
              </a:gdLst>
              <a:ahLst/>
              <a:cxnLst>
                <a:cxn ang="0">
                  <a:pos x="T0" y="T1"/>
                </a:cxn>
                <a:cxn ang="0">
                  <a:pos x="T2" y="T3"/>
                </a:cxn>
                <a:cxn ang="0">
                  <a:pos x="T4" y="T5"/>
                </a:cxn>
              </a:cxnLst>
              <a:rect l="0" t="0" r="r" b="b"/>
              <a:pathLst>
                <a:path w="1256" h="413">
                  <a:moveTo>
                    <a:pt x="0" y="0"/>
                  </a:moveTo>
                  <a:lnTo>
                    <a:pt x="753" y="413"/>
                  </a:lnTo>
                  <a:lnTo>
                    <a:pt x="1256" y="413"/>
                  </a:lnTo>
                </a:path>
              </a:pathLst>
            </a:custGeom>
            <a:noFill/>
            <a:ln w="15875" cap="rnd">
              <a:solidFill>
                <a:schemeClr val="bg1">
                  <a:lumMod val="75000"/>
                </a:schemeClr>
              </a:solidFill>
              <a:prstDash val="solid"/>
              <a:round/>
              <a:headEnd type="oval"/>
              <a:tailEnd type="oval"/>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61" name="Line 10">
              <a:extLst>
                <a:ext uri="{FF2B5EF4-FFF2-40B4-BE49-F238E27FC236}">
                  <a16:creationId xmlns:a16="http://schemas.microsoft.com/office/drawing/2014/main" id="{77255C59-BF3C-9B6A-F9FB-DB13FF6F6C5A}"/>
                </a:ext>
              </a:extLst>
            </p:cNvPr>
            <p:cNvSpPr>
              <a:spLocks noChangeShapeType="1"/>
            </p:cNvSpPr>
            <p:nvPr/>
          </p:nvSpPr>
          <p:spPr bwMode="auto">
            <a:xfrm>
              <a:off x="3967163" y="3433763"/>
              <a:ext cx="1895475" cy="0"/>
            </a:xfrm>
            <a:prstGeom prst="line">
              <a:avLst/>
            </a:prstGeom>
            <a:noFill/>
            <a:ln w="15875" cap="rnd">
              <a:solidFill>
                <a:schemeClr val="bg1">
                  <a:lumMod val="75000"/>
                </a:schemeClr>
              </a:solidFill>
              <a:prstDash val="solid"/>
              <a:round/>
              <a:headEnd type="oval"/>
              <a:tailEnd type="oval"/>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ru-RU"/>
            </a:p>
          </p:txBody>
        </p:sp>
      </p:grpSp>
      <p:sp>
        <p:nvSpPr>
          <p:cNvPr id="62" name="Oval 9">
            <a:extLst>
              <a:ext uri="{FF2B5EF4-FFF2-40B4-BE49-F238E27FC236}">
                <a16:creationId xmlns:a16="http://schemas.microsoft.com/office/drawing/2014/main" id="{3CA4D679-2E10-2304-3CE1-057FA0A54499}"/>
              </a:ext>
            </a:extLst>
          </p:cNvPr>
          <p:cNvSpPr>
            <a:spLocks noChangeArrowheads="1"/>
          </p:cNvSpPr>
          <p:nvPr userDrawn="1"/>
        </p:nvSpPr>
        <p:spPr bwMode="auto">
          <a:xfrm>
            <a:off x="951120" y="1840661"/>
            <a:ext cx="1605208" cy="1609661"/>
          </a:xfrm>
          <a:prstGeom prst="ellipse">
            <a:avLst/>
          </a:prstGeom>
          <a:gradFill>
            <a:gsLst>
              <a:gs pos="0">
                <a:schemeClr val="accent1"/>
              </a:gs>
              <a:gs pos="99000">
                <a:schemeClr val="accent2"/>
              </a:gs>
            </a:gsLst>
            <a:lin ang="0" scaled="0"/>
          </a:gradFill>
          <a:ln>
            <a:noFill/>
          </a:ln>
        </p:spPr>
        <p:txBody>
          <a:bodyPr vert="horz" wrap="square" lIns="91440" tIns="45720" rIns="91440" bIns="45720" numCol="1" anchor="t" anchorCtr="0" compatLnSpc="1">
            <a:prstTxWarp prst="textNoShape">
              <a:avLst/>
            </a:prstTxWarp>
          </a:bodyPr>
          <a:lstStyle/>
          <a:p>
            <a:endParaRPr lang="ru-RU"/>
          </a:p>
        </p:txBody>
      </p:sp>
      <p:sp>
        <p:nvSpPr>
          <p:cNvPr id="63" name="Oval 62">
            <a:extLst>
              <a:ext uri="{FF2B5EF4-FFF2-40B4-BE49-F238E27FC236}">
                <a16:creationId xmlns:a16="http://schemas.microsoft.com/office/drawing/2014/main" id="{55AE340D-E69D-6CD6-FC3E-BF82755FCC01}"/>
              </a:ext>
            </a:extLst>
          </p:cNvPr>
          <p:cNvSpPr>
            <a:spLocks noChangeArrowheads="1"/>
          </p:cNvSpPr>
          <p:nvPr userDrawn="1"/>
        </p:nvSpPr>
        <p:spPr bwMode="auto">
          <a:xfrm>
            <a:off x="4577530" y="429697"/>
            <a:ext cx="724460" cy="725586"/>
          </a:xfrm>
          <a:prstGeom prst="ellipse">
            <a:avLst/>
          </a:prstGeom>
          <a:gradFill>
            <a:gsLst>
              <a:gs pos="0">
                <a:schemeClr val="accent1"/>
              </a:gs>
              <a:gs pos="99000">
                <a:schemeClr val="accent2"/>
              </a:gs>
            </a:gsLst>
            <a:lin ang="0" scaled="0"/>
          </a:gradFill>
          <a:ln>
            <a:noFill/>
          </a:ln>
        </p:spPr>
        <p:txBody>
          <a:bodyPr vert="horz" wrap="square" lIns="91440" tIns="45720" rIns="91440" bIns="45720" numCol="1" anchor="t" anchorCtr="0" compatLnSpc="1">
            <a:prstTxWarp prst="textNoShape">
              <a:avLst/>
            </a:prstTxWarp>
          </a:bodyPr>
          <a:lstStyle/>
          <a:p>
            <a:endParaRPr lang="ru-RU" dirty="0"/>
          </a:p>
        </p:txBody>
      </p:sp>
      <p:sp>
        <p:nvSpPr>
          <p:cNvPr id="64" name="Oval 63">
            <a:extLst>
              <a:ext uri="{FF2B5EF4-FFF2-40B4-BE49-F238E27FC236}">
                <a16:creationId xmlns:a16="http://schemas.microsoft.com/office/drawing/2014/main" id="{1F3849A5-CEB1-0EE7-0B3E-FB8624BBD072}"/>
              </a:ext>
            </a:extLst>
          </p:cNvPr>
          <p:cNvSpPr>
            <a:spLocks noChangeArrowheads="1"/>
          </p:cNvSpPr>
          <p:nvPr userDrawn="1"/>
        </p:nvSpPr>
        <p:spPr bwMode="auto">
          <a:xfrm>
            <a:off x="4540319" y="1347182"/>
            <a:ext cx="722217" cy="725587"/>
          </a:xfrm>
          <a:prstGeom prst="ellipse">
            <a:avLst/>
          </a:prstGeom>
          <a:gradFill>
            <a:gsLst>
              <a:gs pos="0">
                <a:schemeClr val="accent1"/>
              </a:gs>
              <a:gs pos="99000">
                <a:schemeClr val="accent2"/>
              </a:gs>
            </a:gsLst>
            <a:lin ang="0" scaled="0"/>
          </a:gradFill>
          <a:ln>
            <a:noFill/>
          </a:ln>
        </p:spPr>
        <p:txBody>
          <a:bodyPr vert="horz" wrap="square" lIns="91440" tIns="45720" rIns="91440" bIns="45720" numCol="1" anchor="t" anchorCtr="0" compatLnSpc="1">
            <a:prstTxWarp prst="textNoShape">
              <a:avLst/>
            </a:prstTxWarp>
          </a:bodyPr>
          <a:lstStyle/>
          <a:p>
            <a:endParaRPr lang="ru-RU"/>
          </a:p>
        </p:txBody>
      </p:sp>
      <p:sp>
        <p:nvSpPr>
          <p:cNvPr id="65" name="Oval 64">
            <a:extLst>
              <a:ext uri="{FF2B5EF4-FFF2-40B4-BE49-F238E27FC236}">
                <a16:creationId xmlns:a16="http://schemas.microsoft.com/office/drawing/2014/main" id="{ECAC874C-0AB3-249E-3496-7A7939F623CA}"/>
              </a:ext>
            </a:extLst>
          </p:cNvPr>
          <p:cNvSpPr>
            <a:spLocks noChangeArrowheads="1"/>
          </p:cNvSpPr>
          <p:nvPr userDrawn="1"/>
        </p:nvSpPr>
        <p:spPr bwMode="auto">
          <a:xfrm>
            <a:off x="4535549" y="2282711"/>
            <a:ext cx="725587" cy="725587"/>
          </a:xfrm>
          <a:prstGeom prst="ellipse">
            <a:avLst/>
          </a:prstGeom>
          <a:gradFill>
            <a:gsLst>
              <a:gs pos="0">
                <a:schemeClr val="accent1"/>
              </a:gs>
              <a:gs pos="99000">
                <a:schemeClr val="accent2"/>
              </a:gs>
            </a:gsLst>
            <a:lin ang="0" scaled="0"/>
          </a:gradFill>
          <a:ln>
            <a:noFill/>
          </a:ln>
        </p:spPr>
        <p:txBody>
          <a:bodyPr vert="horz" wrap="square" lIns="91440" tIns="45720" rIns="91440" bIns="45720" numCol="1" anchor="t" anchorCtr="0" compatLnSpc="1">
            <a:prstTxWarp prst="textNoShape">
              <a:avLst/>
            </a:prstTxWarp>
          </a:bodyPr>
          <a:lstStyle/>
          <a:p>
            <a:endParaRPr lang="ru-RU"/>
          </a:p>
        </p:txBody>
      </p:sp>
      <p:sp>
        <p:nvSpPr>
          <p:cNvPr id="66" name="Oval 65">
            <a:extLst>
              <a:ext uri="{FF2B5EF4-FFF2-40B4-BE49-F238E27FC236}">
                <a16:creationId xmlns:a16="http://schemas.microsoft.com/office/drawing/2014/main" id="{4FA5F212-A905-0659-9D13-9F5BBE1DF3A9}"/>
              </a:ext>
            </a:extLst>
          </p:cNvPr>
          <p:cNvSpPr>
            <a:spLocks noChangeArrowheads="1"/>
          </p:cNvSpPr>
          <p:nvPr userDrawn="1"/>
        </p:nvSpPr>
        <p:spPr bwMode="auto">
          <a:xfrm>
            <a:off x="4535549" y="3208253"/>
            <a:ext cx="722218" cy="725588"/>
          </a:xfrm>
          <a:prstGeom prst="ellipse">
            <a:avLst/>
          </a:prstGeom>
          <a:gradFill>
            <a:gsLst>
              <a:gs pos="0">
                <a:schemeClr val="accent1"/>
              </a:gs>
              <a:gs pos="99000">
                <a:schemeClr val="accent2"/>
              </a:gs>
            </a:gsLst>
            <a:lin ang="0" scaled="0"/>
          </a:gradFill>
          <a:ln>
            <a:noFill/>
          </a:ln>
        </p:spPr>
        <p:txBody>
          <a:bodyPr vert="horz" wrap="square" lIns="91440" tIns="45720" rIns="91440" bIns="45720" numCol="1" anchor="t" anchorCtr="0" compatLnSpc="1">
            <a:prstTxWarp prst="textNoShape">
              <a:avLst/>
            </a:prstTxWarp>
          </a:bodyPr>
          <a:lstStyle/>
          <a:p>
            <a:endParaRPr lang="ru-RU"/>
          </a:p>
        </p:txBody>
      </p:sp>
      <p:sp>
        <p:nvSpPr>
          <p:cNvPr id="67" name="Oval 66">
            <a:extLst>
              <a:ext uri="{FF2B5EF4-FFF2-40B4-BE49-F238E27FC236}">
                <a16:creationId xmlns:a16="http://schemas.microsoft.com/office/drawing/2014/main" id="{40488296-1D2E-1F53-4464-E586082C48D0}"/>
              </a:ext>
            </a:extLst>
          </p:cNvPr>
          <p:cNvSpPr>
            <a:spLocks noChangeArrowheads="1"/>
          </p:cNvSpPr>
          <p:nvPr userDrawn="1"/>
        </p:nvSpPr>
        <p:spPr bwMode="auto">
          <a:xfrm>
            <a:off x="4536905" y="4134479"/>
            <a:ext cx="724460" cy="725586"/>
          </a:xfrm>
          <a:prstGeom prst="ellipse">
            <a:avLst/>
          </a:prstGeom>
          <a:gradFill>
            <a:gsLst>
              <a:gs pos="0">
                <a:schemeClr val="accent1"/>
              </a:gs>
              <a:gs pos="99000">
                <a:schemeClr val="accent2"/>
              </a:gs>
            </a:gsLst>
            <a:lin ang="0" scaled="0"/>
          </a:gradFill>
          <a:ln>
            <a:noFill/>
          </a:ln>
        </p:spPr>
        <p:txBody>
          <a:bodyPr vert="horz" wrap="square" lIns="91440" tIns="45720" rIns="91440" bIns="45720" numCol="1" anchor="t" anchorCtr="0" compatLnSpc="1">
            <a:prstTxWarp prst="textNoShape">
              <a:avLst/>
            </a:prstTxWarp>
          </a:bodyPr>
          <a:lstStyle/>
          <a:p>
            <a:endParaRPr lang="ru-RU"/>
          </a:p>
        </p:txBody>
      </p:sp>
      <p:sp>
        <p:nvSpPr>
          <p:cNvPr id="68" name="Freeform 30">
            <a:extLst>
              <a:ext uri="{FF2B5EF4-FFF2-40B4-BE49-F238E27FC236}">
                <a16:creationId xmlns:a16="http://schemas.microsoft.com/office/drawing/2014/main" id="{82B6374A-A1F1-F5E6-AE41-C53312EC4897}"/>
              </a:ext>
            </a:extLst>
          </p:cNvPr>
          <p:cNvSpPr>
            <a:spLocks noEditPoints="1"/>
          </p:cNvSpPr>
          <p:nvPr userDrawn="1"/>
        </p:nvSpPr>
        <p:spPr bwMode="auto">
          <a:xfrm>
            <a:off x="4698320" y="4269282"/>
            <a:ext cx="421397" cy="436582"/>
          </a:xfrm>
          <a:custGeom>
            <a:avLst/>
            <a:gdLst>
              <a:gd name="T0" fmla="*/ 52 w 139"/>
              <a:gd name="T1" fmla="*/ 15 h 144"/>
              <a:gd name="T2" fmla="*/ 122 w 139"/>
              <a:gd name="T3" fmla="*/ 58 h 144"/>
              <a:gd name="T4" fmla="*/ 139 w 139"/>
              <a:gd name="T5" fmla="*/ 92 h 144"/>
              <a:gd name="T6" fmla="*/ 125 w 139"/>
              <a:gd name="T7" fmla="*/ 92 h 144"/>
              <a:gd name="T8" fmla="*/ 125 w 139"/>
              <a:gd name="T9" fmla="*/ 116 h 144"/>
              <a:gd name="T10" fmla="*/ 117 w 139"/>
              <a:gd name="T11" fmla="*/ 124 h 144"/>
              <a:gd name="T12" fmla="*/ 101 w 139"/>
              <a:gd name="T13" fmla="*/ 124 h 144"/>
              <a:gd name="T14" fmla="*/ 101 w 139"/>
              <a:gd name="T15" fmla="*/ 144 h 144"/>
              <a:gd name="T16" fmla="*/ 38 w 139"/>
              <a:gd name="T17" fmla="*/ 144 h 144"/>
              <a:gd name="T18" fmla="*/ 38 w 139"/>
              <a:gd name="T19" fmla="*/ 123 h 144"/>
              <a:gd name="T20" fmla="*/ 31 w 139"/>
              <a:gd name="T21" fmla="*/ 108 h 144"/>
              <a:gd name="T22" fmla="*/ 78 w 139"/>
              <a:gd name="T23" fmla="*/ 65 h 144"/>
              <a:gd name="T24" fmla="*/ 78 w 139"/>
              <a:gd name="T25" fmla="*/ 55 h 144"/>
              <a:gd name="T26" fmla="*/ 67 w 139"/>
              <a:gd name="T27" fmla="*/ 51 h 144"/>
              <a:gd name="T28" fmla="*/ 65 w 139"/>
              <a:gd name="T29" fmla="*/ 47 h 144"/>
              <a:gd name="T30" fmla="*/ 70 w 139"/>
              <a:gd name="T31" fmla="*/ 36 h 144"/>
              <a:gd name="T32" fmla="*/ 63 w 139"/>
              <a:gd name="T33" fmla="*/ 29 h 144"/>
              <a:gd name="T34" fmla="*/ 52 w 139"/>
              <a:gd name="T35" fmla="*/ 34 h 144"/>
              <a:gd name="T36" fmla="*/ 48 w 139"/>
              <a:gd name="T37" fmla="*/ 32 h 144"/>
              <a:gd name="T38" fmla="*/ 44 w 139"/>
              <a:gd name="T39" fmla="*/ 21 h 144"/>
              <a:gd name="T40" fmla="*/ 34 w 139"/>
              <a:gd name="T41" fmla="*/ 21 h 144"/>
              <a:gd name="T42" fmla="*/ 30 w 139"/>
              <a:gd name="T43" fmla="*/ 32 h 144"/>
              <a:gd name="T44" fmla="*/ 26 w 139"/>
              <a:gd name="T45" fmla="*/ 34 h 144"/>
              <a:gd name="T46" fmla="*/ 15 w 139"/>
              <a:gd name="T47" fmla="*/ 29 h 144"/>
              <a:gd name="T48" fmla="*/ 8 w 139"/>
              <a:gd name="T49" fmla="*/ 36 h 144"/>
              <a:gd name="T50" fmla="*/ 13 w 139"/>
              <a:gd name="T51" fmla="*/ 47 h 144"/>
              <a:gd name="T52" fmla="*/ 12 w 139"/>
              <a:gd name="T53" fmla="*/ 51 h 144"/>
              <a:gd name="T54" fmla="*/ 0 w 139"/>
              <a:gd name="T55" fmla="*/ 55 h 144"/>
              <a:gd name="T56" fmla="*/ 0 w 139"/>
              <a:gd name="T57" fmla="*/ 65 h 144"/>
              <a:gd name="T58" fmla="*/ 12 w 139"/>
              <a:gd name="T59" fmla="*/ 69 h 144"/>
              <a:gd name="T60" fmla="*/ 13 w 139"/>
              <a:gd name="T61" fmla="*/ 73 h 144"/>
              <a:gd name="T62" fmla="*/ 8 w 139"/>
              <a:gd name="T63" fmla="*/ 84 h 144"/>
              <a:gd name="T64" fmla="*/ 15 w 139"/>
              <a:gd name="T65" fmla="*/ 91 h 144"/>
              <a:gd name="T66" fmla="*/ 26 w 139"/>
              <a:gd name="T67" fmla="*/ 86 h 144"/>
              <a:gd name="T68" fmla="*/ 30 w 139"/>
              <a:gd name="T69" fmla="*/ 88 h 144"/>
              <a:gd name="T70" fmla="*/ 34 w 139"/>
              <a:gd name="T71" fmla="*/ 99 h 144"/>
              <a:gd name="T72" fmla="*/ 44 w 139"/>
              <a:gd name="T73" fmla="*/ 99 h 144"/>
              <a:gd name="T74" fmla="*/ 48 w 139"/>
              <a:gd name="T75" fmla="*/ 88 h 144"/>
              <a:gd name="T76" fmla="*/ 52 w 139"/>
              <a:gd name="T77" fmla="*/ 86 h 144"/>
              <a:gd name="T78" fmla="*/ 63 w 139"/>
              <a:gd name="T79" fmla="*/ 91 h 144"/>
              <a:gd name="T80" fmla="*/ 70 w 139"/>
              <a:gd name="T81" fmla="*/ 84 h 144"/>
              <a:gd name="T82" fmla="*/ 65 w 139"/>
              <a:gd name="T83" fmla="*/ 73 h 144"/>
              <a:gd name="T84" fmla="*/ 67 w 139"/>
              <a:gd name="T85" fmla="*/ 69 h 144"/>
              <a:gd name="T86" fmla="*/ 78 w 139"/>
              <a:gd name="T87" fmla="*/ 65 h 144"/>
              <a:gd name="T88" fmla="*/ 39 w 139"/>
              <a:gd name="T89" fmla="*/ 44 h 144"/>
              <a:gd name="T90" fmla="*/ 23 w 139"/>
              <a:gd name="T91" fmla="*/ 60 h 144"/>
              <a:gd name="T92" fmla="*/ 39 w 139"/>
              <a:gd name="T93" fmla="*/ 76 h 144"/>
              <a:gd name="T94" fmla="*/ 56 w 139"/>
              <a:gd name="T95" fmla="*/ 60 h 144"/>
              <a:gd name="T96" fmla="*/ 39 w 139"/>
              <a:gd name="T97" fmla="*/ 44 h 144"/>
              <a:gd name="T98" fmla="*/ 101 w 139"/>
              <a:gd name="T99" fmla="*/ 124 h 144"/>
              <a:gd name="T100" fmla="*/ 92 w 139"/>
              <a:gd name="T101" fmla="*/ 12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39" h="144">
                <a:moveTo>
                  <a:pt x="52" y="15"/>
                </a:moveTo>
                <a:cubicBezTo>
                  <a:pt x="129" y="0"/>
                  <a:pt x="122" y="58"/>
                  <a:pt x="122" y="58"/>
                </a:cubicBezTo>
                <a:cubicBezTo>
                  <a:pt x="139" y="92"/>
                  <a:pt x="139" y="92"/>
                  <a:pt x="139" y="92"/>
                </a:cubicBezTo>
                <a:cubicBezTo>
                  <a:pt x="125" y="92"/>
                  <a:pt x="125" y="92"/>
                  <a:pt x="125" y="92"/>
                </a:cubicBezTo>
                <a:cubicBezTo>
                  <a:pt x="125" y="116"/>
                  <a:pt x="125" y="116"/>
                  <a:pt x="125" y="116"/>
                </a:cubicBezTo>
                <a:cubicBezTo>
                  <a:pt x="125" y="120"/>
                  <a:pt x="121" y="124"/>
                  <a:pt x="117" y="124"/>
                </a:cubicBezTo>
                <a:cubicBezTo>
                  <a:pt x="101" y="124"/>
                  <a:pt x="101" y="124"/>
                  <a:pt x="101" y="124"/>
                </a:cubicBezTo>
                <a:cubicBezTo>
                  <a:pt x="101" y="144"/>
                  <a:pt x="101" y="144"/>
                  <a:pt x="101" y="144"/>
                </a:cubicBezTo>
                <a:moveTo>
                  <a:pt x="38" y="144"/>
                </a:moveTo>
                <a:cubicBezTo>
                  <a:pt x="38" y="123"/>
                  <a:pt x="38" y="123"/>
                  <a:pt x="38" y="123"/>
                </a:cubicBezTo>
                <a:cubicBezTo>
                  <a:pt x="31" y="108"/>
                  <a:pt x="31" y="108"/>
                  <a:pt x="31" y="108"/>
                </a:cubicBezTo>
                <a:moveTo>
                  <a:pt x="78" y="65"/>
                </a:moveTo>
                <a:cubicBezTo>
                  <a:pt x="78" y="55"/>
                  <a:pt x="78" y="55"/>
                  <a:pt x="78" y="55"/>
                </a:cubicBezTo>
                <a:cubicBezTo>
                  <a:pt x="67" y="51"/>
                  <a:pt x="67" y="51"/>
                  <a:pt x="67" y="51"/>
                </a:cubicBezTo>
                <a:cubicBezTo>
                  <a:pt x="66" y="50"/>
                  <a:pt x="66" y="48"/>
                  <a:pt x="65" y="47"/>
                </a:cubicBezTo>
                <a:cubicBezTo>
                  <a:pt x="70" y="36"/>
                  <a:pt x="70" y="36"/>
                  <a:pt x="70" y="36"/>
                </a:cubicBezTo>
                <a:cubicBezTo>
                  <a:pt x="63" y="29"/>
                  <a:pt x="63" y="29"/>
                  <a:pt x="63" y="29"/>
                </a:cubicBezTo>
                <a:cubicBezTo>
                  <a:pt x="52" y="34"/>
                  <a:pt x="52" y="34"/>
                  <a:pt x="52" y="34"/>
                </a:cubicBezTo>
                <a:cubicBezTo>
                  <a:pt x="51" y="33"/>
                  <a:pt x="50" y="33"/>
                  <a:pt x="48" y="32"/>
                </a:cubicBezTo>
                <a:cubicBezTo>
                  <a:pt x="44" y="21"/>
                  <a:pt x="44" y="21"/>
                  <a:pt x="44" y="21"/>
                </a:cubicBezTo>
                <a:cubicBezTo>
                  <a:pt x="34" y="21"/>
                  <a:pt x="34" y="21"/>
                  <a:pt x="34" y="21"/>
                </a:cubicBezTo>
                <a:cubicBezTo>
                  <a:pt x="30" y="32"/>
                  <a:pt x="30" y="32"/>
                  <a:pt x="30" y="32"/>
                </a:cubicBezTo>
                <a:cubicBezTo>
                  <a:pt x="29" y="33"/>
                  <a:pt x="27" y="33"/>
                  <a:pt x="26" y="34"/>
                </a:cubicBezTo>
                <a:cubicBezTo>
                  <a:pt x="15" y="29"/>
                  <a:pt x="15" y="29"/>
                  <a:pt x="15" y="29"/>
                </a:cubicBezTo>
                <a:cubicBezTo>
                  <a:pt x="8" y="36"/>
                  <a:pt x="8" y="36"/>
                  <a:pt x="8" y="36"/>
                </a:cubicBezTo>
                <a:cubicBezTo>
                  <a:pt x="13" y="47"/>
                  <a:pt x="13" y="47"/>
                  <a:pt x="13" y="47"/>
                </a:cubicBezTo>
                <a:cubicBezTo>
                  <a:pt x="13" y="48"/>
                  <a:pt x="12" y="50"/>
                  <a:pt x="12" y="51"/>
                </a:cubicBezTo>
                <a:cubicBezTo>
                  <a:pt x="0" y="55"/>
                  <a:pt x="0" y="55"/>
                  <a:pt x="0" y="55"/>
                </a:cubicBezTo>
                <a:cubicBezTo>
                  <a:pt x="0" y="65"/>
                  <a:pt x="0" y="65"/>
                  <a:pt x="0" y="65"/>
                </a:cubicBezTo>
                <a:cubicBezTo>
                  <a:pt x="12" y="69"/>
                  <a:pt x="12" y="69"/>
                  <a:pt x="12" y="69"/>
                </a:cubicBezTo>
                <a:cubicBezTo>
                  <a:pt x="12" y="71"/>
                  <a:pt x="13" y="72"/>
                  <a:pt x="13" y="73"/>
                </a:cubicBezTo>
                <a:cubicBezTo>
                  <a:pt x="8" y="84"/>
                  <a:pt x="8" y="84"/>
                  <a:pt x="8" y="84"/>
                </a:cubicBezTo>
                <a:cubicBezTo>
                  <a:pt x="15" y="91"/>
                  <a:pt x="15" y="91"/>
                  <a:pt x="15" y="91"/>
                </a:cubicBezTo>
                <a:cubicBezTo>
                  <a:pt x="26" y="86"/>
                  <a:pt x="26" y="86"/>
                  <a:pt x="26" y="86"/>
                </a:cubicBezTo>
                <a:cubicBezTo>
                  <a:pt x="27" y="87"/>
                  <a:pt x="29" y="87"/>
                  <a:pt x="30" y="88"/>
                </a:cubicBezTo>
                <a:cubicBezTo>
                  <a:pt x="34" y="99"/>
                  <a:pt x="34" y="99"/>
                  <a:pt x="34" y="99"/>
                </a:cubicBezTo>
                <a:cubicBezTo>
                  <a:pt x="44" y="99"/>
                  <a:pt x="44" y="99"/>
                  <a:pt x="44" y="99"/>
                </a:cubicBezTo>
                <a:cubicBezTo>
                  <a:pt x="48" y="88"/>
                  <a:pt x="48" y="88"/>
                  <a:pt x="48" y="88"/>
                </a:cubicBezTo>
                <a:cubicBezTo>
                  <a:pt x="50" y="87"/>
                  <a:pt x="51" y="87"/>
                  <a:pt x="52" y="86"/>
                </a:cubicBezTo>
                <a:cubicBezTo>
                  <a:pt x="63" y="91"/>
                  <a:pt x="63" y="91"/>
                  <a:pt x="63" y="91"/>
                </a:cubicBezTo>
                <a:cubicBezTo>
                  <a:pt x="70" y="84"/>
                  <a:pt x="70" y="84"/>
                  <a:pt x="70" y="84"/>
                </a:cubicBezTo>
                <a:cubicBezTo>
                  <a:pt x="65" y="73"/>
                  <a:pt x="65" y="73"/>
                  <a:pt x="65" y="73"/>
                </a:cubicBezTo>
                <a:cubicBezTo>
                  <a:pt x="66" y="72"/>
                  <a:pt x="66" y="71"/>
                  <a:pt x="67" y="69"/>
                </a:cubicBezTo>
                <a:lnTo>
                  <a:pt x="78" y="65"/>
                </a:lnTo>
                <a:close/>
                <a:moveTo>
                  <a:pt x="39" y="44"/>
                </a:moveTo>
                <a:cubicBezTo>
                  <a:pt x="30" y="44"/>
                  <a:pt x="23" y="51"/>
                  <a:pt x="23" y="60"/>
                </a:cubicBezTo>
                <a:cubicBezTo>
                  <a:pt x="23" y="69"/>
                  <a:pt x="30" y="76"/>
                  <a:pt x="39" y="76"/>
                </a:cubicBezTo>
                <a:cubicBezTo>
                  <a:pt x="48" y="76"/>
                  <a:pt x="56" y="69"/>
                  <a:pt x="56" y="60"/>
                </a:cubicBezTo>
                <a:cubicBezTo>
                  <a:pt x="56" y="51"/>
                  <a:pt x="48" y="44"/>
                  <a:pt x="39" y="44"/>
                </a:cubicBezTo>
                <a:close/>
                <a:moveTo>
                  <a:pt x="101" y="124"/>
                </a:moveTo>
                <a:cubicBezTo>
                  <a:pt x="92" y="124"/>
                  <a:pt x="92" y="124"/>
                  <a:pt x="92" y="124"/>
                </a:cubicBezTo>
              </a:path>
            </a:pathLst>
          </a:custGeom>
          <a:noFill/>
          <a:ln w="1905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69" name="Freeform 29">
            <a:extLst>
              <a:ext uri="{FF2B5EF4-FFF2-40B4-BE49-F238E27FC236}">
                <a16:creationId xmlns:a16="http://schemas.microsoft.com/office/drawing/2014/main" id="{7DB6ADAF-6BD4-C8E8-1F6F-04B3595C303C}"/>
              </a:ext>
            </a:extLst>
          </p:cNvPr>
          <p:cNvSpPr>
            <a:spLocks noEditPoints="1"/>
          </p:cNvSpPr>
          <p:nvPr userDrawn="1"/>
        </p:nvSpPr>
        <p:spPr bwMode="auto">
          <a:xfrm>
            <a:off x="4739785" y="3351081"/>
            <a:ext cx="327754" cy="385965"/>
          </a:xfrm>
          <a:custGeom>
            <a:avLst/>
            <a:gdLst>
              <a:gd name="T0" fmla="*/ 259 w 259"/>
              <a:gd name="T1" fmla="*/ 125 h 305"/>
              <a:gd name="T2" fmla="*/ 259 w 259"/>
              <a:gd name="T3" fmla="*/ 305 h 305"/>
              <a:gd name="T4" fmla="*/ 0 w 259"/>
              <a:gd name="T5" fmla="*/ 305 h 305"/>
              <a:gd name="T6" fmla="*/ 0 w 259"/>
              <a:gd name="T7" fmla="*/ 125 h 305"/>
              <a:gd name="T8" fmla="*/ 259 w 259"/>
              <a:gd name="T9" fmla="*/ 305 h 305"/>
              <a:gd name="T10" fmla="*/ 130 w 259"/>
              <a:gd name="T11" fmla="*/ 216 h 305"/>
              <a:gd name="T12" fmla="*/ 0 w 259"/>
              <a:gd name="T13" fmla="*/ 305 h 305"/>
              <a:gd name="T14" fmla="*/ 259 w 259"/>
              <a:gd name="T15" fmla="*/ 125 h 305"/>
              <a:gd name="T16" fmla="*/ 170 w 259"/>
              <a:gd name="T17" fmla="*/ 216 h 305"/>
              <a:gd name="T18" fmla="*/ 0 w 259"/>
              <a:gd name="T19" fmla="*/ 125 h 305"/>
              <a:gd name="T20" fmla="*/ 86 w 259"/>
              <a:gd name="T21" fmla="*/ 216 h 305"/>
              <a:gd name="T22" fmla="*/ 228 w 259"/>
              <a:gd name="T23" fmla="*/ 120 h 305"/>
              <a:gd name="T24" fmla="*/ 228 w 259"/>
              <a:gd name="T25" fmla="*/ 55 h 305"/>
              <a:gd name="T26" fmla="*/ 170 w 259"/>
              <a:gd name="T27" fmla="*/ 0 h 305"/>
              <a:gd name="T28" fmla="*/ 31 w 259"/>
              <a:gd name="T29" fmla="*/ 0 h 305"/>
              <a:gd name="T30" fmla="*/ 31 w 259"/>
              <a:gd name="T31" fmla="*/ 120 h 305"/>
              <a:gd name="T32" fmla="*/ 228 w 259"/>
              <a:gd name="T33" fmla="*/ 55 h 305"/>
              <a:gd name="T34" fmla="*/ 170 w 259"/>
              <a:gd name="T35" fmla="*/ 0 h 305"/>
              <a:gd name="T36" fmla="*/ 170 w 259"/>
              <a:gd name="T37" fmla="*/ 55 h 305"/>
              <a:gd name="T38" fmla="*/ 228 w 259"/>
              <a:gd name="T39" fmla="*/ 55 h 305"/>
              <a:gd name="T40" fmla="*/ 86 w 259"/>
              <a:gd name="T41" fmla="*/ 89 h 305"/>
              <a:gd name="T42" fmla="*/ 60 w 259"/>
              <a:gd name="T43" fmla="*/ 89 h 305"/>
              <a:gd name="T44" fmla="*/ 192 w 259"/>
              <a:gd name="T45" fmla="*/ 89 h 305"/>
              <a:gd name="T46" fmla="*/ 113 w 259"/>
              <a:gd name="T47" fmla="*/ 89 h 305"/>
              <a:gd name="T48" fmla="*/ 60 w 259"/>
              <a:gd name="T49" fmla="*/ 118 h 305"/>
              <a:gd name="T50" fmla="*/ 132 w 259"/>
              <a:gd name="T51" fmla="*/ 118 h 305"/>
              <a:gd name="T52" fmla="*/ 192 w 259"/>
              <a:gd name="T53" fmla="*/ 118 h 305"/>
              <a:gd name="T54" fmla="*/ 163 w 259"/>
              <a:gd name="T55" fmla="*/ 118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59" h="305">
                <a:moveTo>
                  <a:pt x="259" y="125"/>
                </a:moveTo>
                <a:lnTo>
                  <a:pt x="259" y="305"/>
                </a:lnTo>
                <a:lnTo>
                  <a:pt x="0" y="305"/>
                </a:lnTo>
                <a:lnTo>
                  <a:pt x="0" y="125"/>
                </a:lnTo>
                <a:moveTo>
                  <a:pt x="259" y="305"/>
                </a:moveTo>
                <a:lnTo>
                  <a:pt x="130" y="216"/>
                </a:lnTo>
                <a:lnTo>
                  <a:pt x="0" y="305"/>
                </a:lnTo>
                <a:moveTo>
                  <a:pt x="259" y="125"/>
                </a:moveTo>
                <a:lnTo>
                  <a:pt x="170" y="216"/>
                </a:lnTo>
                <a:moveTo>
                  <a:pt x="0" y="125"/>
                </a:moveTo>
                <a:lnTo>
                  <a:pt x="86" y="216"/>
                </a:lnTo>
                <a:moveTo>
                  <a:pt x="228" y="120"/>
                </a:moveTo>
                <a:lnTo>
                  <a:pt x="228" y="55"/>
                </a:lnTo>
                <a:moveTo>
                  <a:pt x="170" y="0"/>
                </a:moveTo>
                <a:lnTo>
                  <a:pt x="31" y="0"/>
                </a:lnTo>
                <a:lnTo>
                  <a:pt x="31" y="120"/>
                </a:lnTo>
                <a:moveTo>
                  <a:pt x="228" y="55"/>
                </a:moveTo>
                <a:lnTo>
                  <a:pt x="170" y="0"/>
                </a:lnTo>
                <a:lnTo>
                  <a:pt x="170" y="55"/>
                </a:lnTo>
                <a:lnTo>
                  <a:pt x="228" y="55"/>
                </a:lnTo>
                <a:moveTo>
                  <a:pt x="86" y="89"/>
                </a:moveTo>
                <a:lnTo>
                  <a:pt x="60" y="89"/>
                </a:lnTo>
                <a:moveTo>
                  <a:pt x="192" y="89"/>
                </a:moveTo>
                <a:lnTo>
                  <a:pt x="113" y="89"/>
                </a:lnTo>
                <a:moveTo>
                  <a:pt x="60" y="118"/>
                </a:moveTo>
                <a:lnTo>
                  <a:pt x="132" y="118"/>
                </a:lnTo>
                <a:moveTo>
                  <a:pt x="192" y="118"/>
                </a:moveTo>
                <a:lnTo>
                  <a:pt x="163" y="118"/>
                </a:lnTo>
              </a:path>
            </a:pathLst>
          </a:custGeom>
          <a:noFill/>
          <a:ln w="1905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70" name="Freeform 821">
            <a:extLst>
              <a:ext uri="{FF2B5EF4-FFF2-40B4-BE49-F238E27FC236}">
                <a16:creationId xmlns:a16="http://schemas.microsoft.com/office/drawing/2014/main" id="{B8B58DA1-8754-777B-2F69-4D90A4FE2271}"/>
              </a:ext>
            </a:extLst>
          </p:cNvPr>
          <p:cNvSpPr>
            <a:spLocks noChangeArrowheads="1"/>
          </p:cNvSpPr>
          <p:nvPr userDrawn="1"/>
        </p:nvSpPr>
        <p:spPr bwMode="auto">
          <a:xfrm>
            <a:off x="4698320" y="2448561"/>
            <a:ext cx="386686" cy="386687"/>
          </a:xfrm>
          <a:custGeom>
            <a:avLst/>
            <a:gdLst/>
            <a:ahLst/>
            <a:cxnLst/>
            <a:rect l="0" t="0" r="r" b="b"/>
            <a:pathLst>
              <a:path w="302997" h="302852">
                <a:moveTo>
                  <a:pt x="99383" y="259852"/>
                </a:moveTo>
                <a:cubicBezTo>
                  <a:pt x="117293" y="269286"/>
                  <a:pt x="136636" y="274366"/>
                  <a:pt x="157054" y="274729"/>
                </a:cubicBezTo>
                <a:cubicBezTo>
                  <a:pt x="159561" y="274729"/>
                  <a:pt x="161711" y="276906"/>
                  <a:pt x="161711" y="279446"/>
                </a:cubicBezTo>
                <a:cubicBezTo>
                  <a:pt x="161711" y="281986"/>
                  <a:pt x="159561" y="283800"/>
                  <a:pt x="157054" y="283800"/>
                </a:cubicBezTo>
                <a:cubicBezTo>
                  <a:pt x="135203" y="283438"/>
                  <a:pt x="114427" y="278358"/>
                  <a:pt x="95084" y="268198"/>
                </a:cubicBezTo>
                <a:cubicBezTo>
                  <a:pt x="92935" y="267109"/>
                  <a:pt x="92219" y="264206"/>
                  <a:pt x="93293" y="262029"/>
                </a:cubicBezTo>
                <a:cubicBezTo>
                  <a:pt x="94368" y="259852"/>
                  <a:pt x="97234" y="258763"/>
                  <a:pt x="99383" y="259852"/>
                </a:cubicBezTo>
                <a:close/>
                <a:moveTo>
                  <a:pt x="199193" y="259215"/>
                </a:moveTo>
                <a:cubicBezTo>
                  <a:pt x="196284" y="263942"/>
                  <a:pt x="192648" y="267578"/>
                  <a:pt x="187921" y="270487"/>
                </a:cubicBezTo>
                <a:cubicBezTo>
                  <a:pt x="192648" y="273396"/>
                  <a:pt x="196284" y="277033"/>
                  <a:pt x="199193" y="281396"/>
                </a:cubicBezTo>
                <a:cubicBezTo>
                  <a:pt x="202102" y="277033"/>
                  <a:pt x="205739" y="273396"/>
                  <a:pt x="210102" y="270487"/>
                </a:cubicBezTo>
                <a:cubicBezTo>
                  <a:pt x="205739" y="267578"/>
                  <a:pt x="202102" y="263942"/>
                  <a:pt x="199193" y="259215"/>
                </a:cubicBezTo>
                <a:close/>
                <a:moveTo>
                  <a:pt x="33926" y="250103"/>
                </a:moveTo>
                <a:lnTo>
                  <a:pt x="10827" y="273226"/>
                </a:lnTo>
                <a:cubicBezTo>
                  <a:pt x="9022" y="275032"/>
                  <a:pt x="9022" y="277923"/>
                  <a:pt x="10827" y="279729"/>
                </a:cubicBezTo>
                <a:lnTo>
                  <a:pt x="23459" y="292374"/>
                </a:lnTo>
                <a:cubicBezTo>
                  <a:pt x="24903" y="294181"/>
                  <a:pt x="27790" y="294181"/>
                  <a:pt x="29956" y="292374"/>
                </a:cubicBezTo>
                <a:lnTo>
                  <a:pt x="53055" y="269252"/>
                </a:lnTo>
                <a:lnTo>
                  <a:pt x="33926" y="250103"/>
                </a:lnTo>
                <a:close/>
                <a:moveTo>
                  <a:pt x="199193" y="238125"/>
                </a:moveTo>
                <a:cubicBezTo>
                  <a:pt x="201739" y="238125"/>
                  <a:pt x="203557" y="240307"/>
                  <a:pt x="203557" y="242852"/>
                </a:cubicBezTo>
                <a:cubicBezTo>
                  <a:pt x="203557" y="255579"/>
                  <a:pt x="214102" y="265760"/>
                  <a:pt x="226829" y="265760"/>
                </a:cubicBezTo>
                <a:cubicBezTo>
                  <a:pt x="229374" y="265760"/>
                  <a:pt x="231556" y="267942"/>
                  <a:pt x="231556" y="270487"/>
                </a:cubicBezTo>
                <a:cubicBezTo>
                  <a:pt x="231556" y="273033"/>
                  <a:pt x="229374" y="275214"/>
                  <a:pt x="226829" y="275214"/>
                </a:cubicBezTo>
                <a:cubicBezTo>
                  <a:pt x="214102" y="275214"/>
                  <a:pt x="203557" y="285396"/>
                  <a:pt x="203557" y="298123"/>
                </a:cubicBezTo>
                <a:cubicBezTo>
                  <a:pt x="203557" y="300668"/>
                  <a:pt x="201739" y="302850"/>
                  <a:pt x="199193" y="302850"/>
                </a:cubicBezTo>
                <a:cubicBezTo>
                  <a:pt x="196648" y="302850"/>
                  <a:pt x="194466" y="300668"/>
                  <a:pt x="194466" y="298123"/>
                </a:cubicBezTo>
                <a:cubicBezTo>
                  <a:pt x="194466" y="285396"/>
                  <a:pt x="184285" y="275214"/>
                  <a:pt x="171195" y="275214"/>
                </a:cubicBezTo>
                <a:cubicBezTo>
                  <a:pt x="169013" y="275214"/>
                  <a:pt x="166831" y="273033"/>
                  <a:pt x="166831" y="270487"/>
                </a:cubicBezTo>
                <a:cubicBezTo>
                  <a:pt x="166831" y="267942"/>
                  <a:pt x="169013" y="265760"/>
                  <a:pt x="171195" y="265760"/>
                </a:cubicBezTo>
                <a:cubicBezTo>
                  <a:pt x="184285" y="265760"/>
                  <a:pt x="194466" y="255579"/>
                  <a:pt x="194466" y="242852"/>
                </a:cubicBezTo>
                <a:cubicBezTo>
                  <a:pt x="194466" y="240307"/>
                  <a:pt x="196648" y="238125"/>
                  <a:pt x="199193" y="238125"/>
                </a:cubicBezTo>
                <a:close/>
                <a:moveTo>
                  <a:pt x="231331" y="197034"/>
                </a:moveTo>
                <a:cubicBezTo>
                  <a:pt x="233144" y="198452"/>
                  <a:pt x="233144" y="201287"/>
                  <a:pt x="231694" y="203058"/>
                </a:cubicBezTo>
                <a:cubicBezTo>
                  <a:pt x="213566" y="223256"/>
                  <a:pt x="187826" y="234595"/>
                  <a:pt x="160272" y="234595"/>
                </a:cubicBezTo>
                <a:cubicBezTo>
                  <a:pt x="150846" y="234595"/>
                  <a:pt x="141420" y="233178"/>
                  <a:pt x="132356" y="230698"/>
                </a:cubicBezTo>
                <a:cubicBezTo>
                  <a:pt x="130181" y="229635"/>
                  <a:pt x="128731" y="227154"/>
                  <a:pt x="129456" y="225028"/>
                </a:cubicBezTo>
                <a:cubicBezTo>
                  <a:pt x="130181" y="222548"/>
                  <a:pt x="132719" y="221130"/>
                  <a:pt x="135257" y="222193"/>
                </a:cubicBezTo>
                <a:cubicBezTo>
                  <a:pt x="143232" y="224319"/>
                  <a:pt x="151934" y="225737"/>
                  <a:pt x="160272" y="225737"/>
                </a:cubicBezTo>
                <a:cubicBezTo>
                  <a:pt x="184925" y="225737"/>
                  <a:pt x="208491" y="215106"/>
                  <a:pt x="224805" y="197389"/>
                </a:cubicBezTo>
                <a:cubicBezTo>
                  <a:pt x="226255" y="195263"/>
                  <a:pt x="229518" y="195263"/>
                  <a:pt x="231331" y="197034"/>
                </a:cubicBezTo>
                <a:close/>
                <a:moveTo>
                  <a:pt x="245595" y="157978"/>
                </a:moveTo>
                <a:cubicBezTo>
                  <a:pt x="242686" y="162342"/>
                  <a:pt x="238686" y="166342"/>
                  <a:pt x="234323" y="168887"/>
                </a:cubicBezTo>
                <a:cubicBezTo>
                  <a:pt x="238686" y="171796"/>
                  <a:pt x="242686" y="175432"/>
                  <a:pt x="245595" y="180159"/>
                </a:cubicBezTo>
                <a:cubicBezTo>
                  <a:pt x="247776" y="175432"/>
                  <a:pt x="251776" y="171796"/>
                  <a:pt x="256503" y="168887"/>
                </a:cubicBezTo>
                <a:cubicBezTo>
                  <a:pt x="251776" y="166342"/>
                  <a:pt x="247776" y="162342"/>
                  <a:pt x="245595" y="157978"/>
                </a:cubicBezTo>
                <a:close/>
                <a:moveTo>
                  <a:pt x="245595" y="136525"/>
                </a:moveTo>
                <a:cubicBezTo>
                  <a:pt x="247776" y="136525"/>
                  <a:pt x="249958" y="138706"/>
                  <a:pt x="249958" y="141252"/>
                </a:cubicBezTo>
                <a:cubicBezTo>
                  <a:pt x="249958" y="153979"/>
                  <a:pt x="260503" y="164523"/>
                  <a:pt x="273229" y="164523"/>
                </a:cubicBezTo>
                <a:cubicBezTo>
                  <a:pt x="275775" y="164523"/>
                  <a:pt x="277593" y="166705"/>
                  <a:pt x="277593" y="168887"/>
                </a:cubicBezTo>
                <a:cubicBezTo>
                  <a:pt x="277593" y="171432"/>
                  <a:pt x="275775" y="173614"/>
                  <a:pt x="273229" y="173614"/>
                </a:cubicBezTo>
                <a:cubicBezTo>
                  <a:pt x="260503" y="173614"/>
                  <a:pt x="249958" y="184159"/>
                  <a:pt x="249958" y="196886"/>
                </a:cubicBezTo>
                <a:cubicBezTo>
                  <a:pt x="249958" y="199431"/>
                  <a:pt x="247776" y="201249"/>
                  <a:pt x="245595" y="201249"/>
                </a:cubicBezTo>
                <a:cubicBezTo>
                  <a:pt x="243049" y="201249"/>
                  <a:pt x="240868" y="199431"/>
                  <a:pt x="240868" y="196886"/>
                </a:cubicBezTo>
                <a:cubicBezTo>
                  <a:pt x="240868" y="184159"/>
                  <a:pt x="230323" y="173614"/>
                  <a:pt x="217596" y="173614"/>
                </a:cubicBezTo>
                <a:cubicBezTo>
                  <a:pt x="215051" y="173614"/>
                  <a:pt x="212869" y="171432"/>
                  <a:pt x="212869" y="168887"/>
                </a:cubicBezTo>
                <a:cubicBezTo>
                  <a:pt x="212869" y="166705"/>
                  <a:pt x="215051" y="164523"/>
                  <a:pt x="217596" y="164523"/>
                </a:cubicBezTo>
                <a:cubicBezTo>
                  <a:pt x="230323" y="164523"/>
                  <a:pt x="240868" y="153979"/>
                  <a:pt x="240868" y="141252"/>
                </a:cubicBezTo>
                <a:cubicBezTo>
                  <a:pt x="240868" y="138706"/>
                  <a:pt x="243049" y="136525"/>
                  <a:pt x="245595" y="136525"/>
                </a:cubicBezTo>
                <a:close/>
                <a:moveTo>
                  <a:pt x="161092" y="120650"/>
                </a:moveTo>
                <a:cubicBezTo>
                  <a:pt x="172815" y="120650"/>
                  <a:pt x="182340" y="130175"/>
                  <a:pt x="182340" y="141898"/>
                </a:cubicBezTo>
                <a:cubicBezTo>
                  <a:pt x="182340" y="153621"/>
                  <a:pt x="172815" y="163146"/>
                  <a:pt x="161092" y="163146"/>
                </a:cubicBezTo>
                <a:cubicBezTo>
                  <a:pt x="149735" y="163146"/>
                  <a:pt x="139844" y="153621"/>
                  <a:pt x="139844" y="141898"/>
                </a:cubicBezTo>
                <a:cubicBezTo>
                  <a:pt x="139844" y="139334"/>
                  <a:pt x="142042" y="137502"/>
                  <a:pt x="144606" y="137502"/>
                </a:cubicBezTo>
                <a:cubicBezTo>
                  <a:pt x="147171" y="137502"/>
                  <a:pt x="149369" y="139334"/>
                  <a:pt x="149369" y="141898"/>
                </a:cubicBezTo>
                <a:cubicBezTo>
                  <a:pt x="149369" y="148492"/>
                  <a:pt x="154497" y="153988"/>
                  <a:pt x="161092" y="153988"/>
                </a:cubicBezTo>
                <a:cubicBezTo>
                  <a:pt x="167686" y="153988"/>
                  <a:pt x="173181" y="148492"/>
                  <a:pt x="173181" y="141898"/>
                </a:cubicBezTo>
                <a:cubicBezTo>
                  <a:pt x="173181" y="135304"/>
                  <a:pt x="167686" y="130175"/>
                  <a:pt x="161092" y="130175"/>
                </a:cubicBezTo>
                <a:cubicBezTo>
                  <a:pt x="158527" y="130175"/>
                  <a:pt x="156329" y="127977"/>
                  <a:pt x="156329" y="125412"/>
                </a:cubicBezTo>
                <a:cubicBezTo>
                  <a:pt x="156329" y="122848"/>
                  <a:pt x="158527" y="120650"/>
                  <a:pt x="161092" y="120650"/>
                </a:cubicBezTo>
                <a:close/>
                <a:moveTo>
                  <a:pt x="75090" y="114657"/>
                </a:moveTo>
                <a:cubicBezTo>
                  <a:pt x="77722" y="115371"/>
                  <a:pt x="79226" y="117872"/>
                  <a:pt x="78850" y="120372"/>
                </a:cubicBezTo>
                <a:cubicBezTo>
                  <a:pt x="76970" y="126801"/>
                  <a:pt x="76218" y="133588"/>
                  <a:pt x="76218" y="140374"/>
                </a:cubicBezTo>
                <a:cubicBezTo>
                  <a:pt x="76218" y="148947"/>
                  <a:pt x="77346" y="157519"/>
                  <a:pt x="79978" y="165378"/>
                </a:cubicBezTo>
                <a:cubicBezTo>
                  <a:pt x="80730" y="167521"/>
                  <a:pt x="79226" y="170021"/>
                  <a:pt x="76970" y="171093"/>
                </a:cubicBezTo>
                <a:cubicBezTo>
                  <a:pt x="76218" y="171093"/>
                  <a:pt x="75842" y="171093"/>
                  <a:pt x="75466" y="171093"/>
                </a:cubicBezTo>
                <a:cubicBezTo>
                  <a:pt x="73586" y="171093"/>
                  <a:pt x="71330" y="170021"/>
                  <a:pt x="70954" y="167878"/>
                </a:cubicBezTo>
                <a:cubicBezTo>
                  <a:pt x="67947" y="158948"/>
                  <a:pt x="66819" y="149661"/>
                  <a:pt x="66819" y="140374"/>
                </a:cubicBezTo>
                <a:cubicBezTo>
                  <a:pt x="66819" y="132874"/>
                  <a:pt x="67571" y="125373"/>
                  <a:pt x="69451" y="118229"/>
                </a:cubicBezTo>
                <a:cubicBezTo>
                  <a:pt x="70203" y="115729"/>
                  <a:pt x="72458" y="114300"/>
                  <a:pt x="75090" y="114657"/>
                </a:cubicBezTo>
                <a:close/>
                <a:moveTo>
                  <a:pt x="155917" y="104502"/>
                </a:moveTo>
                <a:cubicBezTo>
                  <a:pt x="141119" y="106308"/>
                  <a:pt x="128848" y="117508"/>
                  <a:pt x="124878" y="131960"/>
                </a:cubicBezTo>
                <a:cubicBezTo>
                  <a:pt x="123073" y="137741"/>
                  <a:pt x="123073" y="144244"/>
                  <a:pt x="124517" y="150024"/>
                </a:cubicBezTo>
                <a:cubicBezTo>
                  <a:pt x="125599" y="154721"/>
                  <a:pt x="124156" y="159779"/>
                  <a:pt x="120547" y="163031"/>
                </a:cubicBezTo>
                <a:lnTo>
                  <a:pt x="40422" y="243600"/>
                </a:lnTo>
                <a:lnTo>
                  <a:pt x="59551" y="262748"/>
                </a:lnTo>
                <a:lnTo>
                  <a:pt x="140036" y="182180"/>
                </a:lnTo>
                <a:cubicBezTo>
                  <a:pt x="143285" y="178928"/>
                  <a:pt x="148337" y="177483"/>
                  <a:pt x="152668" y="178567"/>
                </a:cubicBezTo>
                <a:cubicBezTo>
                  <a:pt x="158804" y="180012"/>
                  <a:pt x="164940" y="179651"/>
                  <a:pt x="171076" y="178205"/>
                </a:cubicBezTo>
                <a:cubicBezTo>
                  <a:pt x="185152" y="174231"/>
                  <a:pt x="196340" y="161586"/>
                  <a:pt x="198145" y="147134"/>
                </a:cubicBezTo>
                <a:cubicBezTo>
                  <a:pt x="199949" y="135211"/>
                  <a:pt x="195979" y="123650"/>
                  <a:pt x="187678" y="115340"/>
                </a:cubicBezTo>
                <a:cubicBezTo>
                  <a:pt x="179377" y="107031"/>
                  <a:pt x="167828" y="102695"/>
                  <a:pt x="155917" y="104502"/>
                </a:cubicBezTo>
                <a:close/>
                <a:moveTo>
                  <a:pt x="154473" y="95469"/>
                </a:moveTo>
                <a:cubicBezTo>
                  <a:pt x="169271" y="93663"/>
                  <a:pt x="183708" y="97998"/>
                  <a:pt x="194175" y="108837"/>
                </a:cubicBezTo>
                <a:cubicBezTo>
                  <a:pt x="204641" y="119315"/>
                  <a:pt x="209333" y="133766"/>
                  <a:pt x="207168" y="148579"/>
                </a:cubicBezTo>
                <a:cubicBezTo>
                  <a:pt x="205002" y="166644"/>
                  <a:pt x="191287" y="181818"/>
                  <a:pt x="173241" y="186876"/>
                </a:cubicBezTo>
                <a:cubicBezTo>
                  <a:pt x="166022" y="189044"/>
                  <a:pt x="158443" y="189044"/>
                  <a:pt x="150864" y="187599"/>
                </a:cubicBezTo>
                <a:cubicBezTo>
                  <a:pt x="149059" y="187238"/>
                  <a:pt x="147616" y="187599"/>
                  <a:pt x="146533" y="188683"/>
                </a:cubicBezTo>
                <a:lnTo>
                  <a:pt x="36452" y="298878"/>
                </a:lnTo>
                <a:cubicBezTo>
                  <a:pt x="33926" y="301407"/>
                  <a:pt x="30317" y="302852"/>
                  <a:pt x="26707" y="302852"/>
                </a:cubicBezTo>
                <a:cubicBezTo>
                  <a:pt x="23098" y="302852"/>
                  <a:pt x="19489" y="301407"/>
                  <a:pt x="16602" y="298878"/>
                </a:cubicBezTo>
                <a:lnTo>
                  <a:pt x="4330" y="286232"/>
                </a:lnTo>
                <a:cubicBezTo>
                  <a:pt x="-1444" y="280813"/>
                  <a:pt x="-1444" y="272142"/>
                  <a:pt x="4330" y="266723"/>
                </a:cubicBezTo>
                <a:lnTo>
                  <a:pt x="114411" y="156528"/>
                </a:lnTo>
                <a:cubicBezTo>
                  <a:pt x="115133" y="155444"/>
                  <a:pt x="115855" y="153637"/>
                  <a:pt x="115494" y="152192"/>
                </a:cubicBezTo>
                <a:cubicBezTo>
                  <a:pt x="113689" y="144605"/>
                  <a:pt x="113689" y="137018"/>
                  <a:pt x="115855" y="129431"/>
                </a:cubicBezTo>
                <a:cubicBezTo>
                  <a:pt x="120908" y="111727"/>
                  <a:pt x="136427" y="97998"/>
                  <a:pt x="154473" y="95469"/>
                </a:cubicBezTo>
                <a:close/>
                <a:moveTo>
                  <a:pt x="285730" y="83270"/>
                </a:moveTo>
                <a:cubicBezTo>
                  <a:pt x="288248" y="82550"/>
                  <a:pt x="290766" y="83270"/>
                  <a:pt x="291845" y="85792"/>
                </a:cubicBezTo>
                <a:cubicBezTo>
                  <a:pt x="299399" y="103803"/>
                  <a:pt x="302997" y="122174"/>
                  <a:pt x="302997" y="141265"/>
                </a:cubicBezTo>
                <a:cubicBezTo>
                  <a:pt x="302997" y="189894"/>
                  <a:pt x="278895" y="234201"/>
                  <a:pt x="238245" y="260858"/>
                </a:cubicBezTo>
                <a:cubicBezTo>
                  <a:pt x="237166" y="261218"/>
                  <a:pt x="236447" y="261578"/>
                  <a:pt x="235727" y="261578"/>
                </a:cubicBezTo>
                <a:cubicBezTo>
                  <a:pt x="233929" y="261578"/>
                  <a:pt x="232490" y="260858"/>
                  <a:pt x="231770" y="259417"/>
                </a:cubicBezTo>
                <a:cubicBezTo>
                  <a:pt x="230331" y="257255"/>
                  <a:pt x="231051" y="254374"/>
                  <a:pt x="233209" y="252933"/>
                </a:cubicBezTo>
                <a:cubicBezTo>
                  <a:pt x="271340" y="228438"/>
                  <a:pt x="294003" y="186652"/>
                  <a:pt x="294003" y="141265"/>
                </a:cubicBezTo>
                <a:cubicBezTo>
                  <a:pt x="294003" y="123614"/>
                  <a:pt x="290406" y="105964"/>
                  <a:pt x="283571" y="89394"/>
                </a:cubicBezTo>
                <a:cubicBezTo>
                  <a:pt x="282492" y="86872"/>
                  <a:pt x="283571" y="84711"/>
                  <a:pt x="285730" y="83270"/>
                </a:cubicBezTo>
                <a:close/>
                <a:moveTo>
                  <a:pt x="90019" y="78484"/>
                </a:moveTo>
                <a:cubicBezTo>
                  <a:pt x="87110" y="82823"/>
                  <a:pt x="83474" y="86801"/>
                  <a:pt x="78747" y="89694"/>
                </a:cubicBezTo>
                <a:cubicBezTo>
                  <a:pt x="83474" y="92225"/>
                  <a:pt x="87110" y="96203"/>
                  <a:pt x="90019" y="100542"/>
                </a:cubicBezTo>
                <a:cubicBezTo>
                  <a:pt x="92564" y="96203"/>
                  <a:pt x="96201" y="92225"/>
                  <a:pt x="100927" y="89694"/>
                </a:cubicBezTo>
                <a:cubicBezTo>
                  <a:pt x="96201" y="86801"/>
                  <a:pt x="92564" y="82823"/>
                  <a:pt x="90019" y="78484"/>
                </a:cubicBezTo>
                <a:close/>
                <a:moveTo>
                  <a:pt x="90019" y="57150"/>
                </a:moveTo>
                <a:cubicBezTo>
                  <a:pt x="92564" y="57150"/>
                  <a:pt x="94382" y="59319"/>
                  <a:pt x="94382" y="61851"/>
                </a:cubicBezTo>
                <a:cubicBezTo>
                  <a:pt x="94382" y="74507"/>
                  <a:pt x="104927" y="84993"/>
                  <a:pt x="117654" y="84993"/>
                </a:cubicBezTo>
                <a:cubicBezTo>
                  <a:pt x="120199" y="84993"/>
                  <a:pt x="122017" y="86801"/>
                  <a:pt x="122017" y="89694"/>
                </a:cubicBezTo>
                <a:cubicBezTo>
                  <a:pt x="122017" y="91863"/>
                  <a:pt x="120199" y="94033"/>
                  <a:pt x="117654" y="94033"/>
                </a:cubicBezTo>
                <a:cubicBezTo>
                  <a:pt x="104927" y="94033"/>
                  <a:pt x="94382" y="104519"/>
                  <a:pt x="94382" y="117175"/>
                </a:cubicBezTo>
                <a:cubicBezTo>
                  <a:pt x="94382" y="119707"/>
                  <a:pt x="92564" y="121876"/>
                  <a:pt x="90019" y="121876"/>
                </a:cubicBezTo>
                <a:cubicBezTo>
                  <a:pt x="87474" y="121876"/>
                  <a:pt x="85292" y="119707"/>
                  <a:pt x="85292" y="117175"/>
                </a:cubicBezTo>
                <a:cubicBezTo>
                  <a:pt x="85292" y="104519"/>
                  <a:pt x="74747" y="94033"/>
                  <a:pt x="62384" y="94033"/>
                </a:cubicBezTo>
                <a:cubicBezTo>
                  <a:pt x="59475" y="94033"/>
                  <a:pt x="57294" y="91863"/>
                  <a:pt x="57294" y="89694"/>
                </a:cubicBezTo>
                <a:cubicBezTo>
                  <a:pt x="57294" y="86801"/>
                  <a:pt x="59475" y="84993"/>
                  <a:pt x="62384" y="84993"/>
                </a:cubicBezTo>
                <a:cubicBezTo>
                  <a:pt x="74747" y="84993"/>
                  <a:pt x="85292" y="74507"/>
                  <a:pt x="85292" y="61851"/>
                </a:cubicBezTo>
                <a:cubicBezTo>
                  <a:pt x="85292" y="59319"/>
                  <a:pt x="87474" y="57150"/>
                  <a:pt x="90019" y="57150"/>
                </a:cubicBezTo>
                <a:close/>
                <a:moveTo>
                  <a:pt x="160844" y="47625"/>
                </a:moveTo>
                <a:cubicBezTo>
                  <a:pt x="206418" y="47625"/>
                  <a:pt x="245173" y="79787"/>
                  <a:pt x="253427" y="124457"/>
                </a:cubicBezTo>
                <a:cubicBezTo>
                  <a:pt x="253785" y="126959"/>
                  <a:pt x="252350" y="129460"/>
                  <a:pt x="249838" y="129817"/>
                </a:cubicBezTo>
                <a:cubicBezTo>
                  <a:pt x="249479" y="129817"/>
                  <a:pt x="249120" y="129817"/>
                  <a:pt x="248762" y="129817"/>
                </a:cubicBezTo>
                <a:cubicBezTo>
                  <a:pt x="246608" y="129817"/>
                  <a:pt x="244814" y="128031"/>
                  <a:pt x="244455" y="126244"/>
                </a:cubicBezTo>
                <a:cubicBezTo>
                  <a:pt x="236920" y="86220"/>
                  <a:pt x="201753" y="56916"/>
                  <a:pt x="160844" y="56916"/>
                </a:cubicBezTo>
                <a:cubicBezTo>
                  <a:pt x="145055" y="56916"/>
                  <a:pt x="129266" y="61204"/>
                  <a:pt x="115988" y="69781"/>
                </a:cubicBezTo>
                <a:cubicBezTo>
                  <a:pt x="113835" y="71210"/>
                  <a:pt x="110965" y="70496"/>
                  <a:pt x="109529" y="68352"/>
                </a:cubicBezTo>
                <a:cubicBezTo>
                  <a:pt x="108094" y="66207"/>
                  <a:pt x="108811" y="63349"/>
                  <a:pt x="110965" y="61919"/>
                </a:cubicBezTo>
                <a:cubicBezTo>
                  <a:pt x="126036" y="52628"/>
                  <a:pt x="143261" y="47625"/>
                  <a:pt x="160844" y="47625"/>
                </a:cubicBezTo>
                <a:close/>
                <a:moveTo>
                  <a:pt x="262696" y="37481"/>
                </a:moveTo>
                <a:cubicBezTo>
                  <a:pt x="259111" y="43904"/>
                  <a:pt x="253376" y="49613"/>
                  <a:pt x="246923" y="53181"/>
                </a:cubicBezTo>
                <a:cubicBezTo>
                  <a:pt x="253376" y="56749"/>
                  <a:pt x="259111" y="62102"/>
                  <a:pt x="262696" y="68881"/>
                </a:cubicBezTo>
                <a:cubicBezTo>
                  <a:pt x="266281" y="62102"/>
                  <a:pt x="272016" y="56749"/>
                  <a:pt x="278469" y="53181"/>
                </a:cubicBezTo>
                <a:cubicBezTo>
                  <a:pt x="272016" y="49613"/>
                  <a:pt x="266281" y="43904"/>
                  <a:pt x="262696" y="37481"/>
                </a:cubicBezTo>
                <a:close/>
                <a:moveTo>
                  <a:pt x="262696" y="14288"/>
                </a:moveTo>
                <a:cubicBezTo>
                  <a:pt x="265205" y="14288"/>
                  <a:pt x="267356" y="16429"/>
                  <a:pt x="267356" y="18926"/>
                </a:cubicBezTo>
                <a:cubicBezTo>
                  <a:pt x="267356" y="35340"/>
                  <a:pt x="280620" y="48543"/>
                  <a:pt x="296751" y="48543"/>
                </a:cubicBezTo>
                <a:cubicBezTo>
                  <a:pt x="299618" y="48543"/>
                  <a:pt x="301411" y="50684"/>
                  <a:pt x="301411" y="53181"/>
                </a:cubicBezTo>
                <a:cubicBezTo>
                  <a:pt x="301411" y="55679"/>
                  <a:pt x="299618" y="57463"/>
                  <a:pt x="296751" y="57463"/>
                </a:cubicBezTo>
                <a:cubicBezTo>
                  <a:pt x="280620" y="57463"/>
                  <a:pt x="267356" y="71022"/>
                  <a:pt x="267356" y="87079"/>
                </a:cubicBezTo>
                <a:cubicBezTo>
                  <a:pt x="267356" y="89577"/>
                  <a:pt x="265205" y="91718"/>
                  <a:pt x="262696" y="91718"/>
                </a:cubicBezTo>
                <a:cubicBezTo>
                  <a:pt x="260187" y="91718"/>
                  <a:pt x="258394" y="89577"/>
                  <a:pt x="258394" y="87079"/>
                </a:cubicBezTo>
                <a:cubicBezTo>
                  <a:pt x="258394" y="71022"/>
                  <a:pt x="245131" y="57463"/>
                  <a:pt x="228641" y="57463"/>
                </a:cubicBezTo>
                <a:cubicBezTo>
                  <a:pt x="226132" y="57463"/>
                  <a:pt x="223981" y="55679"/>
                  <a:pt x="223981" y="53181"/>
                </a:cubicBezTo>
                <a:cubicBezTo>
                  <a:pt x="223981" y="50684"/>
                  <a:pt x="226132" y="48543"/>
                  <a:pt x="228641" y="48543"/>
                </a:cubicBezTo>
                <a:cubicBezTo>
                  <a:pt x="245131" y="48543"/>
                  <a:pt x="258394" y="35340"/>
                  <a:pt x="258394" y="18926"/>
                </a:cubicBezTo>
                <a:cubicBezTo>
                  <a:pt x="258394" y="16429"/>
                  <a:pt x="260187" y="14288"/>
                  <a:pt x="262696" y="14288"/>
                </a:cubicBezTo>
                <a:close/>
                <a:moveTo>
                  <a:pt x="161486" y="0"/>
                </a:moveTo>
                <a:cubicBezTo>
                  <a:pt x="188212" y="0"/>
                  <a:pt x="214215" y="7561"/>
                  <a:pt x="236606" y="21603"/>
                </a:cubicBezTo>
                <a:cubicBezTo>
                  <a:pt x="238773" y="22683"/>
                  <a:pt x="239495" y="25563"/>
                  <a:pt x="238050" y="27724"/>
                </a:cubicBezTo>
                <a:cubicBezTo>
                  <a:pt x="236967" y="29884"/>
                  <a:pt x="234078" y="30604"/>
                  <a:pt x="231911" y="29164"/>
                </a:cubicBezTo>
                <a:cubicBezTo>
                  <a:pt x="210964" y="16202"/>
                  <a:pt x="186406" y="9361"/>
                  <a:pt x="161486" y="9361"/>
                </a:cubicBezTo>
                <a:cubicBezTo>
                  <a:pt x="88173" y="9361"/>
                  <a:pt x="28222" y="68770"/>
                  <a:pt x="28222" y="141860"/>
                </a:cubicBezTo>
                <a:cubicBezTo>
                  <a:pt x="28222" y="163463"/>
                  <a:pt x="33279" y="183626"/>
                  <a:pt x="43030" y="202709"/>
                </a:cubicBezTo>
                <a:cubicBezTo>
                  <a:pt x="44474" y="204869"/>
                  <a:pt x="43391" y="207750"/>
                  <a:pt x="41224" y="208470"/>
                </a:cubicBezTo>
                <a:cubicBezTo>
                  <a:pt x="40502" y="209190"/>
                  <a:pt x="39779" y="209190"/>
                  <a:pt x="39057" y="209190"/>
                </a:cubicBezTo>
                <a:cubicBezTo>
                  <a:pt x="37251" y="209190"/>
                  <a:pt x="35807" y="208470"/>
                  <a:pt x="35084" y="206669"/>
                </a:cubicBezTo>
                <a:cubicBezTo>
                  <a:pt x="24611" y="186506"/>
                  <a:pt x="19194" y="164903"/>
                  <a:pt x="19194" y="141860"/>
                </a:cubicBezTo>
                <a:cubicBezTo>
                  <a:pt x="19194" y="63729"/>
                  <a:pt x="83117" y="0"/>
                  <a:pt x="161486" y="0"/>
                </a:cubicBezTo>
                <a:close/>
              </a:path>
            </a:pathLst>
          </a:custGeom>
          <a:solidFill>
            <a:schemeClr val="bg1"/>
          </a:solidFill>
          <a:ln w="3175">
            <a:solidFill>
              <a:schemeClr val="bg1">
                <a:alpha val="53097"/>
              </a:schemeClr>
            </a:solidFill>
          </a:ln>
          <a:effectLst/>
        </p:spPr>
        <p:txBody>
          <a:bodyPr anchor="ctr"/>
          <a:lstStyle/>
          <a:p>
            <a:endParaRPr lang="en-US">
              <a:latin typeface="Lato Light" panose="020F0502020204030203" pitchFamily="34" charset="0"/>
            </a:endParaRPr>
          </a:p>
        </p:txBody>
      </p:sp>
      <p:sp>
        <p:nvSpPr>
          <p:cNvPr id="71" name="Freeform 33">
            <a:extLst>
              <a:ext uri="{FF2B5EF4-FFF2-40B4-BE49-F238E27FC236}">
                <a16:creationId xmlns:a16="http://schemas.microsoft.com/office/drawing/2014/main" id="{1DE5A796-E8BF-DB5E-53A6-F70EC0EB452E}"/>
              </a:ext>
            </a:extLst>
          </p:cNvPr>
          <p:cNvSpPr>
            <a:spLocks noChangeArrowheads="1"/>
          </p:cNvSpPr>
          <p:nvPr userDrawn="1"/>
        </p:nvSpPr>
        <p:spPr bwMode="auto">
          <a:xfrm>
            <a:off x="4691407" y="1474535"/>
            <a:ext cx="380753" cy="473509"/>
          </a:xfrm>
          <a:custGeom>
            <a:avLst/>
            <a:gdLst>
              <a:gd name="connsiteX0" fmla="*/ 124227 w 1240180"/>
              <a:gd name="connsiteY0" fmla="*/ 1417204 h 1542300"/>
              <a:gd name="connsiteX1" fmla="*/ 171129 w 1240180"/>
              <a:gd name="connsiteY1" fmla="*/ 1417204 h 1542300"/>
              <a:gd name="connsiteX2" fmla="*/ 212960 w 1240180"/>
              <a:gd name="connsiteY2" fmla="*/ 1458707 h 1542300"/>
              <a:gd name="connsiteX3" fmla="*/ 212960 w 1240180"/>
              <a:gd name="connsiteY3" fmla="*/ 1463590 h 1542300"/>
              <a:gd name="connsiteX4" fmla="*/ 171129 w 1240180"/>
              <a:gd name="connsiteY4" fmla="*/ 1503872 h 1542300"/>
              <a:gd name="connsiteX5" fmla="*/ 124227 w 1240180"/>
              <a:gd name="connsiteY5" fmla="*/ 1503872 h 1542300"/>
              <a:gd name="connsiteX6" fmla="*/ 82395 w 1240180"/>
              <a:gd name="connsiteY6" fmla="*/ 1463590 h 1542300"/>
              <a:gd name="connsiteX7" fmla="*/ 82395 w 1240180"/>
              <a:gd name="connsiteY7" fmla="*/ 1458707 h 1542300"/>
              <a:gd name="connsiteX8" fmla="*/ 124227 w 1240180"/>
              <a:gd name="connsiteY8" fmla="*/ 1417204 h 1542300"/>
              <a:gd name="connsiteX9" fmla="*/ 1199007 w 1240180"/>
              <a:gd name="connsiteY9" fmla="*/ 1267422 h 1542300"/>
              <a:gd name="connsiteX10" fmla="*/ 1159082 w 1240180"/>
              <a:gd name="connsiteY10" fmla="*/ 1277373 h 1542300"/>
              <a:gd name="connsiteX11" fmla="*/ 553964 w 1240180"/>
              <a:gd name="connsiteY11" fmla="*/ 1277373 h 1542300"/>
              <a:gd name="connsiteX12" fmla="*/ 553964 w 1240180"/>
              <a:gd name="connsiteY12" fmla="*/ 1315930 h 1542300"/>
              <a:gd name="connsiteX13" fmla="*/ 553964 w 1240180"/>
              <a:gd name="connsiteY13" fmla="*/ 1323393 h 1542300"/>
              <a:gd name="connsiteX14" fmla="*/ 1159082 w 1240180"/>
              <a:gd name="connsiteY14" fmla="*/ 1323393 h 1542300"/>
              <a:gd name="connsiteX15" fmla="*/ 1199007 w 1240180"/>
              <a:gd name="connsiteY15" fmla="*/ 1283592 h 1542300"/>
              <a:gd name="connsiteX16" fmla="*/ 854012 w 1240180"/>
              <a:gd name="connsiteY16" fmla="*/ 934125 h 1542300"/>
              <a:gd name="connsiteX17" fmla="*/ 854012 w 1240180"/>
              <a:gd name="connsiteY17" fmla="*/ 1106003 h 1542300"/>
              <a:gd name="connsiteX18" fmla="*/ 1069174 w 1240180"/>
              <a:gd name="connsiteY18" fmla="*/ 1106003 h 1542300"/>
              <a:gd name="connsiteX19" fmla="*/ 1069174 w 1240180"/>
              <a:gd name="connsiteY19" fmla="*/ 961329 h 1542300"/>
              <a:gd name="connsiteX20" fmla="*/ 975896 w 1240180"/>
              <a:gd name="connsiteY20" fmla="*/ 1055305 h 1542300"/>
              <a:gd name="connsiteX21" fmla="*/ 960971 w 1240180"/>
              <a:gd name="connsiteY21" fmla="*/ 1061488 h 1542300"/>
              <a:gd name="connsiteX22" fmla="*/ 947291 w 1240180"/>
              <a:gd name="connsiteY22" fmla="*/ 1055305 h 1542300"/>
              <a:gd name="connsiteX23" fmla="*/ 882618 w 1240180"/>
              <a:gd name="connsiteY23" fmla="*/ 992242 h 1542300"/>
              <a:gd name="connsiteX24" fmla="*/ 882618 w 1240180"/>
              <a:gd name="connsiteY24" fmla="*/ 963802 h 1542300"/>
              <a:gd name="connsiteX25" fmla="*/ 911223 w 1240180"/>
              <a:gd name="connsiteY25" fmla="*/ 963802 h 1542300"/>
              <a:gd name="connsiteX26" fmla="*/ 960971 w 1240180"/>
              <a:gd name="connsiteY26" fmla="*/ 1013263 h 1542300"/>
              <a:gd name="connsiteX27" fmla="*/ 1041813 w 1240180"/>
              <a:gd name="connsiteY27" fmla="*/ 934125 h 1542300"/>
              <a:gd name="connsiteX28" fmla="*/ 1120166 w 1240180"/>
              <a:gd name="connsiteY28" fmla="*/ 864261 h 1542300"/>
              <a:gd name="connsiteX29" fmla="*/ 1133847 w 1240180"/>
              <a:gd name="connsiteY29" fmla="*/ 869825 h 1542300"/>
              <a:gd name="connsiteX30" fmla="*/ 1133847 w 1240180"/>
              <a:gd name="connsiteY30" fmla="*/ 897029 h 1542300"/>
              <a:gd name="connsiteX31" fmla="*/ 1108973 w 1240180"/>
              <a:gd name="connsiteY31" fmla="*/ 922996 h 1542300"/>
              <a:gd name="connsiteX32" fmla="*/ 1110217 w 1240180"/>
              <a:gd name="connsiteY32" fmla="*/ 926706 h 1542300"/>
              <a:gd name="connsiteX33" fmla="*/ 1110217 w 1240180"/>
              <a:gd name="connsiteY33" fmla="*/ 1113422 h 1542300"/>
              <a:gd name="connsiteX34" fmla="*/ 1076636 w 1240180"/>
              <a:gd name="connsiteY34" fmla="*/ 1146808 h 1542300"/>
              <a:gd name="connsiteX35" fmla="*/ 846550 w 1240180"/>
              <a:gd name="connsiteY35" fmla="*/ 1146808 h 1542300"/>
              <a:gd name="connsiteX36" fmla="*/ 812970 w 1240180"/>
              <a:gd name="connsiteY36" fmla="*/ 1113422 h 1542300"/>
              <a:gd name="connsiteX37" fmla="*/ 812970 w 1240180"/>
              <a:gd name="connsiteY37" fmla="*/ 926706 h 1542300"/>
              <a:gd name="connsiteX38" fmla="*/ 846550 w 1240180"/>
              <a:gd name="connsiteY38" fmla="*/ 894556 h 1542300"/>
              <a:gd name="connsiteX39" fmla="*/ 1076636 w 1240180"/>
              <a:gd name="connsiteY39" fmla="*/ 894556 h 1542300"/>
              <a:gd name="connsiteX40" fmla="*/ 1081611 w 1240180"/>
              <a:gd name="connsiteY40" fmla="*/ 894556 h 1542300"/>
              <a:gd name="connsiteX41" fmla="*/ 1106485 w 1240180"/>
              <a:gd name="connsiteY41" fmla="*/ 869825 h 1542300"/>
              <a:gd name="connsiteX42" fmla="*/ 1120166 w 1240180"/>
              <a:gd name="connsiteY42" fmla="*/ 864261 h 1542300"/>
              <a:gd name="connsiteX43" fmla="*/ 300688 w 1240180"/>
              <a:gd name="connsiteY43" fmla="*/ 628114 h 1542300"/>
              <a:gd name="connsiteX44" fmla="*/ 280725 w 1240180"/>
              <a:gd name="connsiteY44" fmla="*/ 634333 h 1542300"/>
              <a:gd name="connsiteX45" fmla="*/ 235809 w 1240180"/>
              <a:gd name="connsiteY45" fmla="*/ 675378 h 1542300"/>
              <a:gd name="connsiteX46" fmla="*/ 122271 w 1240180"/>
              <a:gd name="connsiteY46" fmla="*/ 934087 h 1542300"/>
              <a:gd name="connsiteX47" fmla="*/ 98566 w 1240180"/>
              <a:gd name="connsiteY47" fmla="*/ 1068416 h 1542300"/>
              <a:gd name="connsiteX48" fmla="*/ 119776 w 1240180"/>
              <a:gd name="connsiteY48" fmla="*/ 1334587 h 1542300"/>
              <a:gd name="connsiteX49" fmla="*/ 512791 w 1240180"/>
              <a:gd name="connsiteY49" fmla="*/ 1334587 h 1542300"/>
              <a:gd name="connsiteX50" fmla="*/ 515286 w 1240180"/>
              <a:gd name="connsiteY50" fmla="*/ 1315930 h 1542300"/>
              <a:gd name="connsiteX51" fmla="*/ 515286 w 1240180"/>
              <a:gd name="connsiteY51" fmla="*/ 1041053 h 1542300"/>
              <a:gd name="connsiteX52" fmla="*/ 471618 w 1240180"/>
              <a:gd name="connsiteY52" fmla="*/ 991301 h 1542300"/>
              <a:gd name="connsiteX53" fmla="*/ 455398 w 1240180"/>
              <a:gd name="connsiteY53" fmla="*/ 977619 h 1542300"/>
              <a:gd name="connsiteX54" fmla="*/ 452903 w 1240180"/>
              <a:gd name="connsiteY54" fmla="*/ 963938 h 1542300"/>
              <a:gd name="connsiteX55" fmla="*/ 471618 w 1240180"/>
              <a:gd name="connsiteY55" fmla="*/ 791051 h 1542300"/>
              <a:gd name="connsiteX56" fmla="*/ 405492 w 1240180"/>
              <a:gd name="connsiteY56" fmla="*/ 732593 h 1542300"/>
              <a:gd name="connsiteX57" fmla="*/ 329384 w 1240180"/>
              <a:gd name="connsiteY57" fmla="*/ 792295 h 1542300"/>
              <a:gd name="connsiteX58" fmla="*/ 296945 w 1240180"/>
              <a:gd name="connsiteY58" fmla="*/ 1100755 h 1542300"/>
              <a:gd name="connsiteX59" fmla="*/ 276982 w 1240180"/>
              <a:gd name="connsiteY59" fmla="*/ 1118168 h 1542300"/>
              <a:gd name="connsiteX60" fmla="*/ 274487 w 1240180"/>
              <a:gd name="connsiteY60" fmla="*/ 1118168 h 1542300"/>
              <a:gd name="connsiteX61" fmla="*/ 258267 w 1240180"/>
              <a:gd name="connsiteY61" fmla="*/ 1095779 h 1542300"/>
              <a:gd name="connsiteX62" fmla="*/ 289459 w 1240180"/>
              <a:gd name="connsiteY62" fmla="*/ 784832 h 1542300"/>
              <a:gd name="connsiteX63" fmla="*/ 300688 w 1240180"/>
              <a:gd name="connsiteY63" fmla="*/ 753737 h 1542300"/>
              <a:gd name="connsiteX64" fmla="*/ 854012 w 1240180"/>
              <a:gd name="connsiteY64" fmla="*/ 549610 h 1542300"/>
              <a:gd name="connsiteX65" fmla="*/ 854012 w 1240180"/>
              <a:gd name="connsiteY65" fmla="*/ 722724 h 1542300"/>
              <a:gd name="connsiteX66" fmla="*/ 1069174 w 1240180"/>
              <a:gd name="connsiteY66" fmla="*/ 722724 h 1542300"/>
              <a:gd name="connsiteX67" fmla="*/ 1069174 w 1240180"/>
              <a:gd name="connsiteY67" fmla="*/ 578050 h 1542300"/>
              <a:gd name="connsiteX68" fmla="*/ 975896 w 1240180"/>
              <a:gd name="connsiteY68" fmla="*/ 672027 h 1542300"/>
              <a:gd name="connsiteX69" fmla="*/ 960971 w 1240180"/>
              <a:gd name="connsiteY69" fmla="*/ 676973 h 1542300"/>
              <a:gd name="connsiteX70" fmla="*/ 947291 w 1240180"/>
              <a:gd name="connsiteY70" fmla="*/ 672027 h 1542300"/>
              <a:gd name="connsiteX71" fmla="*/ 882618 w 1240180"/>
              <a:gd name="connsiteY71" fmla="*/ 607727 h 1542300"/>
              <a:gd name="connsiteX72" fmla="*/ 882618 w 1240180"/>
              <a:gd name="connsiteY72" fmla="*/ 579287 h 1542300"/>
              <a:gd name="connsiteX73" fmla="*/ 911223 w 1240180"/>
              <a:gd name="connsiteY73" fmla="*/ 579287 h 1542300"/>
              <a:gd name="connsiteX74" fmla="*/ 960971 w 1240180"/>
              <a:gd name="connsiteY74" fmla="*/ 628748 h 1542300"/>
              <a:gd name="connsiteX75" fmla="*/ 1041813 w 1240180"/>
              <a:gd name="connsiteY75" fmla="*/ 549610 h 1542300"/>
              <a:gd name="connsiteX76" fmla="*/ 1120166 w 1240180"/>
              <a:gd name="connsiteY76" fmla="*/ 479746 h 1542300"/>
              <a:gd name="connsiteX77" fmla="*/ 1133847 w 1240180"/>
              <a:gd name="connsiteY77" fmla="*/ 485310 h 1542300"/>
              <a:gd name="connsiteX78" fmla="*/ 1133847 w 1240180"/>
              <a:gd name="connsiteY78" fmla="*/ 513750 h 1542300"/>
              <a:gd name="connsiteX79" fmla="*/ 1108973 w 1240180"/>
              <a:gd name="connsiteY79" fmla="*/ 538481 h 1542300"/>
              <a:gd name="connsiteX80" fmla="*/ 1110217 w 1240180"/>
              <a:gd name="connsiteY80" fmla="*/ 543427 h 1542300"/>
              <a:gd name="connsiteX81" fmla="*/ 1110217 w 1240180"/>
              <a:gd name="connsiteY81" fmla="*/ 728907 h 1542300"/>
              <a:gd name="connsiteX82" fmla="*/ 1076636 w 1240180"/>
              <a:gd name="connsiteY82" fmla="*/ 762293 h 1542300"/>
              <a:gd name="connsiteX83" fmla="*/ 846550 w 1240180"/>
              <a:gd name="connsiteY83" fmla="*/ 762293 h 1542300"/>
              <a:gd name="connsiteX84" fmla="*/ 812970 w 1240180"/>
              <a:gd name="connsiteY84" fmla="*/ 728907 h 1542300"/>
              <a:gd name="connsiteX85" fmla="*/ 812970 w 1240180"/>
              <a:gd name="connsiteY85" fmla="*/ 543427 h 1542300"/>
              <a:gd name="connsiteX86" fmla="*/ 846550 w 1240180"/>
              <a:gd name="connsiteY86" fmla="*/ 510041 h 1542300"/>
              <a:gd name="connsiteX87" fmla="*/ 1076636 w 1240180"/>
              <a:gd name="connsiteY87" fmla="*/ 510041 h 1542300"/>
              <a:gd name="connsiteX88" fmla="*/ 1081611 w 1240180"/>
              <a:gd name="connsiteY88" fmla="*/ 510041 h 1542300"/>
              <a:gd name="connsiteX89" fmla="*/ 1106485 w 1240180"/>
              <a:gd name="connsiteY89" fmla="*/ 485310 h 1542300"/>
              <a:gd name="connsiteX90" fmla="*/ 1120166 w 1240180"/>
              <a:gd name="connsiteY90" fmla="*/ 479746 h 1542300"/>
              <a:gd name="connsiteX91" fmla="*/ 854012 w 1240180"/>
              <a:gd name="connsiteY91" fmla="*/ 165097 h 1542300"/>
              <a:gd name="connsiteX92" fmla="*/ 854012 w 1240180"/>
              <a:gd name="connsiteY92" fmla="*/ 338211 h 1542300"/>
              <a:gd name="connsiteX93" fmla="*/ 1069174 w 1240180"/>
              <a:gd name="connsiteY93" fmla="*/ 338211 h 1542300"/>
              <a:gd name="connsiteX94" fmla="*/ 1069174 w 1240180"/>
              <a:gd name="connsiteY94" fmla="*/ 193537 h 1542300"/>
              <a:gd name="connsiteX95" fmla="*/ 975896 w 1240180"/>
              <a:gd name="connsiteY95" fmla="*/ 287513 h 1542300"/>
              <a:gd name="connsiteX96" fmla="*/ 960971 w 1240180"/>
              <a:gd name="connsiteY96" fmla="*/ 292459 h 1542300"/>
              <a:gd name="connsiteX97" fmla="*/ 947291 w 1240180"/>
              <a:gd name="connsiteY97" fmla="*/ 287513 h 1542300"/>
              <a:gd name="connsiteX98" fmla="*/ 882618 w 1240180"/>
              <a:gd name="connsiteY98" fmla="*/ 223214 h 1542300"/>
              <a:gd name="connsiteX99" fmla="*/ 882618 w 1240180"/>
              <a:gd name="connsiteY99" fmla="*/ 194773 h 1542300"/>
              <a:gd name="connsiteX100" fmla="*/ 911223 w 1240180"/>
              <a:gd name="connsiteY100" fmla="*/ 194773 h 1542300"/>
              <a:gd name="connsiteX101" fmla="*/ 960971 w 1240180"/>
              <a:gd name="connsiteY101" fmla="*/ 244235 h 1542300"/>
              <a:gd name="connsiteX102" fmla="*/ 1041813 w 1240180"/>
              <a:gd name="connsiteY102" fmla="*/ 165097 h 1542300"/>
              <a:gd name="connsiteX103" fmla="*/ 1120166 w 1240180"/>
              <a:gd name="connsiteY103" fmla="*/ 95233 h 1542300"/>
              <a:gd name="connsiteX104" fmla="*/ 1133847 w 1240180"/>
              <a:gd name="connsiteY104" fmla="*/ 100797 h 1542300"/>
              <a:gd name="connsiteX105" fmla="*/ 1133847 w 1240180"/>
              <a:gd name="connsiteY105" fmla="*/ 129237 h 1542300"/>
              <a:gd name="connsiteX106" fmla="*/ 1108973 w 1240180"/>
              <a:gd name="connsiteY106" fmla="*/ 153968 h 1542300"/>
              <a:gd name="connsiteX107" fmla="*/ 1110217 w 1240180"/>
              <a:gd name="connsiteY107" fmla="*/ 158914 h 1542300"/>
              <a:gd name="connsiteX108" fmla="*/ 1110217 w 1240180"/>
              <a:gd name="connsiteY108" fmla="*/ 344394 h 1542300"/>
              <a:gd name="connsiteX109" fmla="*/ 1076636 w 1240180"/>
              <a:gd name="connsiteY109" fmla="*/ 377780 h 1542300"/>
              <a:gd name="connsiteX110" fmla="*/ 846550 w 1240180"/>
              <a:gd name="connsiteY110" fmla="*/ 377780 h 1542300"/>
              <a:gd name="connsiteX111" fmla="*/ 812970 w 1240180"/>
              <a:gd name="connsiteY111" fmla="*/ 344394 h 1542300"/>
              <a:gd name="connsiteX112" fmla="*/ 812970 w 1240180"/>
              <a:gd name="connsiteY112" fmla="*/ 158914 h 1542300"/>
              <a:gd name="connsiteX113" fmla="*/ 846550 w 1240180"/>
              <a:gd name="connsiteY113" fmla="*/ 125528 h 1542300"/>
              <a:gd name="connsiteX114" fmla="*/ 1076636 w 1240180"/>
              <a:gd name="connsiteY114" fmla="*/ 125528 h 1542300"/>
              <a:gd name="connsiteX115" fmla="*/ 1081611 w 1240180"/>
              <a:gd name="connsiteY115" fmla="*/ 125528 h 1542300"/>
              <a:gd name="connsiteX116" fmla="*/ 1106485 w 1240180"/>
              <a:gd name="connsiteY116" fmla="*/ 100797 h 1542300"/>
              <a:gd name="connsiteX117" fmla="*/ 1120166 w 1240180"/>
              <a:gd name="connsiteY117" fmla="*/ 95233 h 1542300"/>
              <a:gd name="connsiteX118" fmla="*/ 380538 w 1240180"/>
              <a:gd name="connsiteY118" fmla="*/ 41045 h 1542300"/>
              <a:gd name="connsiteX119" fmla="*/ 340613 w 1240180"/>
              <a:gd name="connsiteY119" fmla="*/ 79602 h 1542300"/>
              <a:gd name="connsiteX120" fmla="*/ 340613 w 1240180"/>
              <a:gd name="connsiteY120" fmla="*/ 573387 h 1542300"/>
              <a:gd name="connsiteX121" fmla="*/ 340613 w 1240180"/>
              <a:gd name="connsiteY121" fmla="*/ 600751 h 1542300"/>
              <a:gd name="connsiteX122" fmla="*/ 340613 w 1240180"/>
              <a:gd name="connsiteY122" fmla="*/ 708961 h 1542300"/>
              <a:gd name="connsiteX123" fmla="*/ 405492 w 1240180"/>
              <a:gd name="connsiteY123" fmla="*/ 692791 h 1542300"/>
              <a:gd name="connsiteX124" fmla="*/ 511543 w 1240180"/>
              <a:gd name="connsiteY124" fmla="*/ 792295 h 1542300"/>
              <a:gd name="connsiteX125" fmla="*/ 510296 w 1240180"/>
              <a:gd name="connsiteY125" fmla="*/ 794782 h 1542300"/>
              <a:gd name="connsiteX126" fmla="*/ 494076 w 1240180"/>
              <a:gd name="connsiteY126" fmla="*/ 955231 h 1542300"/>
              <a:gd name="connsiteX127" fmla="*/ 553964 w 1240180"/>
              <a:gd name="connsiteY127" fmla="*/ 1041053 h 1542300"/>
              <a:gd name="connsiteX128" fmla="*/ 553964 w 1240180"/>
              <a:gd name="connsiteY128" fmla="*/ 1237572 h 1542300"/>
              <a:gd name="connsiteX129" fmla="*/ 1159082 w 1240180"/>
              <a:gd name="connsiteY129" fmla="*/ 1237572 h 1542300"/>
              <a:gd name="connsiteX130" fmla="*/ 1199007 w 1240180"/>
              <a:gd name="connsiteY130" fmla="*/ 1197770 h 1542300"/>
              <a:gd name="connsiteX131" fmla="*/ 1199007 w 1240180"/>
              <a:gd name="connsiteY131" fmla="*/ 1182845 h 1542300"/>
              <a:gd name="connsiteX132" fmla="*/ 1199007 w 1240180"/>
              <a:gd name="connsiteY132" fmla="*/ 79602 h 1542300"/>
              <a:gd name="connsiteX133" fmla="*/ 1159082 w 1240180"/>
              <a:gd name="connsiteY133" fmla="*/ 41045 h 1542300"/>
              <a:gd name="connsiteX134" fmla="*/ 380538 w 1240180"/>
              <a:gd name="connsiteY134" fmla="*/ 0 h 1542300"/>
              <a:gd name="connsiteX135" fmla="*/ 1159082 w 1240180"/>
              <a:gd name="connsiteY135" fmla="*/ 0 h 1542300"/>
              <a:gd name="connsiteX136" fmla="*/ 1240180 w 1240180"/>
              <a:gd name="connsiteY136" fmla="*/ 79602 h 1542300"/>
              <a:gd name="connsiteX137" fmla="*/ 1240180 w 1240180"/>
              <a:gd name="connsiteY137" fmla="*/ 1182845 h 1542300"/>
              <a:gd name="connsiteX138" fmla="*/ 1240180 w 1240180"/>
              <a:gd name="connsiteY138" fmla="*/ 1197770 h 1542300"/>
              <a:gd name="connsiteX139" fmla="*/ 1240180 w 1240180"/>
              <a:gd name="connsiteY139" fmla="*/ 1283592 h 1542300"/>
              <a:gd name="connsiteX140" fmla="*/ 1159082 w 1240180"/>
              <a:gd name="connsiteY140" fmla="*/ 1363194 h 1542300"/>
              <a:gd name="connsiteX141" fmla="*/ 585156 w 1240180"/>
              <a:gd name="connsiteY141" fmla="*/ 1363194 h 1542300"/>
              <a:gd name="connsiteX142" fmla="*/ 597632 w 1240180"/>
              <a:gd name="connsiteY142" fmla="*/ 1401752 h 1542300"/>
              <a:gd name="connsiteX143" fmla="*/ 597632 w 1240180"/>
              <a:gd name="connsiteY143" fmla="*/ 1522400 h 1542300"/>
              <a:gd name="connsiteX144" fmla="*/ 577670 w 1240180"/>
              <a:gd name="connsiteY144" fmla="*/ 1542300 h 1542300"/>
              <a:gd name="connsiteX145" fmla="*/ 557707 w 1240180"/>
              <a:gd name="connsiteY145" fmla="*/ 1522400 h 1542300"/>
              <a:gd name="connsiteX146" fmla="*/ 557707 w 1240180"/>
              <a:gd name="connsiteY146" fmla="*/ 1401752 h 1542300"/>
              <a:gd name="connsiteX147" fmla="*/ 530258 w 1240180"/>
              <a:gd name="connsiteY147" fmla="*/ 1374388 h 1542300"/>
              <a:gd name="connsiteX148" fmla="*/ 67374 w 1240180"/>
              <a:gd name="connsiteY148" fmla="*/ 1374388 h 1542300"/>
              <a:gd name="connsiteX149" fmla="*/ 41173 w 1240180"/>
              <a:gd name="connsiteY149" fmla="*/ 1401752 h 1542300"/>
              <a:gd name="connsiteX150" fmla="*/ 41173 w 1240180"/>
              <a:gd name="connsiteY150" fmla="*/ 1522400 h 1542300"/>
              <a:gd name="connsiteX151" fmla="*/ 19963 w 1240180"/>
              <a:gd name="connsiteY151" fmla="*/ 1542300 h 1542300"/>
              <a:gd name="connsiteX152" fmla="*/ 0 w 1240180"/>
              <a:gd name="connsiteY152" fmla="*/ 1522400 h 1542300"/>
              <a:gd name="connsiteX153" fmla="*/ 0 w 1240180"/>
              <a:gd name="connsiteY153" fmla="*/ 1401752 h 1542300"/>
              <a:gd name="connsiteX154" fmla="*/ 67374 w 1240180"/>
              <a:gd name="connsiteY154" fmla="*/ 1334587 h 1542300"/>
              <a:gd name="connsiteX155" fmla="*/ 79851 w 1240180"/>
              <a:gd name="connsiteY155" fmla="*/ 1334587 h 1542300"/>
              <a:gd name="connsiteX156" fmla="*/ 58640 w 1240180"/>
              <a:gd name="connsiteY156" fmla="*/ 1072147 h 1542300"/>
              <a:gd name="connsiteX157" fmla="*/ 84841 w 1240180"/>
              <a:gd name="connsiteY157" fmla="*/ 916674 h 1542300"/>
              <a:gd name="connsiteX158" fmla="*/ 198379 w 1240180"/>
              <a:gd name="connsiteY158" fmla="*/ 659209 h 1542300"/>
              <a:gd name="connsiteX159" fmla="*/ 269496 w 1240180"/>
              <a:gd name="connsiteY159" fmla="*/ 597019 h 1542300"/>
              <a:gd name="connsiteX160" fmla="*/ 300688 w 1240180"/>
              <a:gd name="connsiteY160" fmla="*/ 587069 h 1542300"/>
              <a:gd name="connsiteX161" fmla="*/ 300688 w 1240180"/>
              <a:gd name="connsiteY161" fmla="*/ 79602 h 1542300"/>
              <a:gd name="connsiteX162" fmla="*/ 380538 w 1240180"/>
              <a:gd name="connsiteY162" fmla="*/ 0 h 1542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Lst>
            <a:rect l="l" t="t" r="r" b="b"/>
            <a:pathLst>
              <a:path w="1240180" h="1542300">
                <a:moveTo>
                  <a:pt x="124227" y="1417204"/>
                </a:moveTo>
                <a:lnTo>
                  <a:pt x="171129" y="1417204"/>
                </a:lnTo>
                <a:cubicBezTo>
                  <a:pt x="193946" y="1417204"/>
                  <a:pt x="212960" y="1435514"/>
                  <a:pt x="212960" y="1458707"/>
                </a:cubicBezTo>
                <a:lnTo>
                  <a:pt x="212960" y="1463590"/>
                </a:lnTo>
                <a:cubicBezTo>
                  <a:pt x="212960" y="1485562"/>
                  <a:pt x="193946" y="1503872"/>
                  <a:pt x="171129" y="1503872"/>
                </a:cubicBezTo>
                <a:lnTo>
                  <a:pt x="124227" y="1503872"/>
                </a:lnTo>
                <a:cubicBezTo>
                  <a:pt x="101409" y="1503872"/>
                  <a:pt x="82395" y="1485562"/>
                  <a:pt x="82395" y="1463590"/>
                </a:cubicBezTo>
                <a:lnTo>
                  <a:pt x="82395" y="1458707"/>
                </a:lnTo>
                <a:cubicBezTo>
                  <a:pt x="82395" y="1435514"/>
                  <a:pt x="101409" y="1417204"/>
                  <a:pt x="124227" y="1417204"/>
                </a:cubicBezTo>
                <a:close/>
                <a:moveTo>
                  <a:pt x="1199007" y="1267422"/>
                </a:moveTo>
                <a:cubicBezTo>
                  <a:pt x="1187778" y="1274885"/>
                  <a:pt x="1174054" y="1277373"/>
                  <a:pt x="1159082" y="1277373"/>
                </a:cubicBezTo>
                <a:lnTo>
                  <a:pt x="553964" y="1277373"/>
                </a:lnTo>
                <a:lnTo>
                  <a:pt x="553964" y="1315930"/>
                </a:lnTo>
                <a:cubicBezTo>
                  <a:pt x="553964" y="1319662"/>
                  <a:pt x="553964" y="1320906"/>
                  <a:pt x="553964" y="1323393"/>
                </a:cubicBezTo>
                <a:lnTo>
                  <a:pt x="1159082" y="1323393"/>
                </a:lnTo>
                <a:cubicBezTo>
                  <a:pt x="1181540" y="1323393"/>
                  <a:pt x="1199007" y="1305980"/>
                  <a:pt x="1199007" y="1283592"/>
                </a:cubicBezTo>
                <a:close/>
                <a:moveTo>
                  <a:pt x="854012" y="934125"/>
                </a:moveTo>
                <a:lnTo>
                  <a:pt x="854012" y="1106003"/>
                </a:lnTo>
                <a:lnTo>
                  <a:pt x="1069174" y="1106003"/>
                </a:lnTo>
                <a:lnTo>
                  <a:pt x="1069174" y="961329"/>
                </a:lnTo>
                <a:lnTo>
                  <a:pt x="975896" y="1055305"/>
                </a:lnTo>
                <a:cubicBezTo>
                  <a:pt x="972165" y="1059015"/>
                  <a:pt x="967190" y="1061488"/>
                  <a:pt x="960971" y="1061488"/>
                </a:cubicBezTo>
                <a:cubicBezTo>
                  <a:pt x="955997" y="1061488"/>
                  <a:pt x="952265" y="1059015"/>
                  <a:pt x="947291" y="1055305"/>
                </a:cubicBezTo>
                <a:lnTo>
                  <a:pt x="882618" y="992242"/>
                </a:lnTo>
                <a:cubicBezTo>
                  <a:pt x="875155" y="983586"/>
                  <a:pt x="875155" y="972457"/>
                  <a:pt x="882618" y="963802"/>
                </a:cubicBezTo>
                <a:cubicBezTo>
                  <a:pt x="891324" y="956382"/>
                  <a:pt x="903761" y="956382"/>
                  <a:pt x="911223" y="963802"/>
                </a:cubicBezTo>
                <a:lnTo>
                  <a:pt x="960971" y="1013263"/>
                </a:lnTo>
                <a:lnTo>
                  <a:pt x="1041813" y="934125"/>
                </a:lnTo>
                <a:close/>
                <a:moveTo>
                  <a:pt x="1120166" y="864261"/>
                </a:moveTo>
                <a:cubicBezTo>
                  <a:pt x="1125141" y="864261"/>
                  <a:pt x="1130116" y="866115"/>
                  <a:pt x="1133847" y="869825"/>
                </a:cubicBezTo>
                <a:cubicBezTo>
                  <a:pt x="1141309" y="877244"/>
                  <a:pt x="1141309" y="889610"/>
                  <a:pt x="1133847" y="897029"/>
                </a:cubicBezTo>
                <a:lnTo>
                  <a:pt x="1108973" y="922996"/>
                </a:lnTo>
                <a:cubicBezTo>
                  <a:pt x="1108973" y="924233"/>
                  <a:pt x="1110217" y="925469"/>
                  <a:pt x="1110217" y="926706"/>
                </a:cubicBezTo>
                <a:lnTo>
                  <a:pt x="1110217" y="1113422"/>
                </a:lnTo>
                <a:cubicBezTo>
                  <a:pt x="1110217" y="1130734"/>
                  <a:pt x="1095292" y="1146808"/>
                  <a:pt x="1076636" y="1146808"/>
                </a:cubicBezTo>
                <a:lnTo>
                  <a:pt x="846550" y="1146808"/>
                </a:lnTo>
                <a:cubicBezTo>
                  <a:pt x="829138" y="1146808"/>
                  <a:pt x="812970" y="1130734"/>
                  <a:pt x="812970" y="1113422"/>
                </a:cubicBezTo>
                <a:lnTo>
                  <a:pt x="812970" y="926706"/>
                </a:lnTo>
                <a:cubicBezTo>
                  <a:pt x="812970" y="909394"/>
                  <a:pt x="829138" y="894556"/>
                  <a:pt x="846550" y="894556"/>
                </a:cubicBezTo>
                <a:lnTo>
                  <a:pt x="1076636" y="894556"/>
                </a:lnTo>
                <a:cubicBezTo>
                  <a:pt x="1077880" y="894556"/>
                  <a:pt x="1079124" y="894556"/>
                  <a:pt x="1081611" y="894556"/>
                </a:cubicBezTo>
                <a:lnTo>
                  <a:pt x="1106485" y="869825"/>
                </a:lnTo>
                <a:cubicBezTo>
                  <a:pt x="1110217" y="866115"/>
                  <a:pt x="1115191" y="864261"/>
                  <a:pt x="1120166" y="864261"/>
                </a:cubicBezTo>
                <a:close/>
                <a:moveTo>
                  <a:pt x="300688" y="628114"/>
                </a:moveTo>
                <a:lnTo>
                  <a:pt x="280725" y="634333"/>
                </a:lnTo>
                <a:cubicBezTo>
                  <a:pt x="260762" y="641796"/>
                  <a:pt x="244543" y="656721"/>
                  <a:pt x="235809" y="675378"/>
                </a:cubicBezTo>
                <a:lnTo>
                  <a:pt x="122271" y="934087"/>
                </a:lnTo>
                <a:cubicBezTo>
                  <a:pt x="102309" y="975132"/>
                  <a:pt x="94823" y="1022396"/>
                  <a:pt x="98566" y="1068416"/>
                </a:cubicBezTo>
                <a:lnTo>
                  <a:pt x="119776" y="1334587"/>
                </a:lnTo>
                <a:lnTo>
                  <a:pt x="512791" y="1334587"/>
                </a:lnTo>
                <a:cubicBezTo>
                  <a:pt x="514039" y="1328368"/>
                  <a:pt x="515286" y="1323393"/>
                  <a:pt x="515286" y="1315930"/>
                </a:cubicBezTo>
                <a:lnTo>
                  <a:pt x="515286" y="1041053"/>
                </a:lnTo>
                <a:cubicBezTo>
                  <a:pt x="515286" y="1016177"/>
                  <a:pt x="496571" y="995032"/>
                  <a:pt x="471618" y="991301"/>
                </a:cubicBezTo>
                <a:cubicBezTo>
                  <a:pt x="464132" y="990057"/>
                  <a:pt x="457894" y="983838"/>
                  <a:pt x="455398" y="977619"/>
                </a:cubicBezTo>
                <a:cubicBezTo>
                  <a:pt x="454151" y="973888"/>
                  <a:pt x="451655" y="968913"/>
                  <a:pt x="452903" y="963938"/>
                </a:cubicBezTo>
                <a:lnTo>
                  <a:pt x="471618" y="791051"/>
                </a:lnTo>
                <a:cubicBezTo>
                  <a:pt x="470370" y="759956"/>
                  <a:pt x="441674" y="732593"/>
                  <a:pt x="405492" y="732593"/>
                </a:cubicBezTo>
                <a:cubicBezTo>
                  <a:pt x="376795" y="732593"/>
                  <a:pt x="339365" y="742543"/>
                  <a:pt x="329384" y="792295"/>
                </a:cubicBezTo>
                <a:lnTo>
                  <a:pt x="296945" y="1100755"/>
                </a:lnTo>
                <a:cubicBezTo>
                  <a:pt x="296945" y="1110705"/>
                  <a:pt x="286963" y="1118168"/>
                  <a:pt x="276982" y="1118168"/>
                </a:cubicBezTo>
                <a:cubicBezTo>
                  <a:pt x="276982" y="1118168"/>
                  <a:pt x="275734" y="1118168"/>
                  <a:pt x="274487" y="1118168"/>
                </a:cubicBezTo>
                <a:cubicBezTo>
                  <a:pt x="264505" y="1118168"/>
                  <a:pt x="255772" y="1106974"/>
                  <a:pt x="258267" y="1095779"/>
                </a:cubicBezTo>
                <a:lnTo>
                  <a:pt x="289459" y="784832"/>
                </a:lnTo>
                <a:cubicBezTo>
                  <a:pt x="291954" y="773638"/>
                  <a:pt x="295697" y="762444"/>
                  <a:pt x="300688" y="753737"/>
                </a:cubicBezTo>
                <a:close/>
                <a:moveTo>
                  <a:pt x="854012" y="549610"/>
                </a:moveTo>
                <a:lnTo>
                  <a:pt x="854012" y="722724"/>
                </a:lnTo>
                <a:lnTo>
                  <a:pt x="1069174" y="722724"/>
                </a:lnTo>
                <a:lnTo>
                  <a:pt x="1069174" y="578050"/>
                </a:lnTo>
                <a:lnTo>
                  <a:pt x="975896" y="672027"/>
                </a:lnTo>
                <a:cubicBezTo>
                  <a:pt x="972165" y="675736"/>
                  <a:pt x="967190" y="676973"/>
                  <a:pt x="960971" y="676973"/>
                </a:cubicBezTo>
                <a:cubicBezTo>
                  <a:pt x="955997" y="676973"/>
                  <a:pt x="952265" y="675736"/>
                  <a:pt x="947291" y="672027"/>
                </a:cubicBezTo>
                <a:lnTo>
                  <a:pt x="882618" y="607727"/>
                </a:lnTo>
                <a:cubicBezTo>
                  <a:pt x="875155" y="600308"/>
                  <a:pt x="875155" y="587942"/>
                  <a:pt x="882618" y="579287"/>
                </a:cubicBezTo>
                <a:cubicBezTo>
                  <a:pt x="891324" y="571867"/>
                  <a:pt x="903761" y="571867"/>
                  <a:pt x="911223" y="579287"/>
                </a:cubicBezTo>
                <a:lnTo>
                  <a:pt x="960971" y="628748"/>
                </a:lnTo>
                <a:lnTo>
                  <a:pt x="1041813" y="549610"/>
                </a:lnTo>
                <a:close/>
                <a:moveTo>
                  <a:pt x="1120166" y="479746"/>
                </a:moveTo>
                <a:cubicBezTo>
                  <a:pt x="1125141" y="479746"/>
                  <a:pt x="1130116" y="481601"/>
                  <a:pt x="1133847" y="485310"/>
                </a:cubicBezTo>
                <a:cubicBezTo>
                  <a:pt x="1141309" y="492729"/>
                  <a:pt x="1141309" y="506331"/>
                  <a:pt x="1133847" y="513750"/>
                </a:cubicBezTo>
                <a:lnTo>
                  <a:pt x="1108973" y="538481"/>
                </a:lnTo>
                <a:cubicBezTo>
                  <a:pt x="1108973" y="539718"/>
                  <a:pt x="1110217" y="540954"/>
                  <a:pt x="1110217" y="543427"/>
                </a:cubicBezTo>
                <a:lnTo>
                  <a:pt x="1110217" y="728907"/>
                </a:lnTo>
                <a:cubicBezTo>
                  <a:pt x="1110217" y="747455"/>
                  <a:pt x="1095292" y="762293"/>
                  <a:pt x="1076636" y="762293"/>
                </a:cubicBezTo>
                <a:lnTo>
                  <a:pt x="846550" y="762293"/>
                </a:lnTo>
                <a:cubicBezTo>
                  <a:pt x="829138" y="762293"/>
                  <a:pt x="812970" y="747455"/>
                  <a:pt x="812970" y="728907"/>
                </a:cubicBezTo>
                <a:lnTo>
                  <a:pt x="812970" y="543427"/>
                </a:lnTo>
                <a:cubicBezTo>
                  <a:pt x="812970" y="524879"/>
                  <a:pt x="829138" y="510041"/>
                  <a:pt x="846550" y="510041"/>
                </a:cubicBezTo>
                <a:lnTo>
                  <a:pt x="1076636" y="510041"/>
                </a:lnTo>
                <a:cubicBezTo>
                  <a:pt x="1077880" y="510041"/>
                  <a:pt x="1079124" y="510041"/>
                  <a:pt x="1081611" y="510041"/>
                </a:cubicBezTo>
                <a:lnTo>
                  <a:pt x="1106485" y="485310"/>
                </a:lnTo>
                <a:cubicBezTo>
                  <a:pt x="1110217" y="481601"/>
                  <a:pt x="1115191" y="479746"/>
                  <a:pt x="1120166" y="479746"/>
                </a:cubicBezTo>
                <a:close/>
                <a:moveTo>
                  <a:pt x="854012" y="165097"/>
                </a:moveTo>
                <a:lnTo>
                  <a:pt x="854012" y="338211"/>
                </a:lnTo>
                <a:lnTo>
                  <a:pt x="1069174" y="338211"/>
                </a:lnTo>
                <a:lnTo>
                  <a:pt x="1069174" y="193537"/>
                </a:lnTo>
                <a:lnTo>
                  <a:pt x="975896" y="287513"/>
                </a:lnTo>
                <a:cubicBezTo>
                  <a:pt x="972165" y="291223"/>
                  <a:pt x="967190" y="292459"/>
                  <a:pt x="960971" y="292459"/>
                </a:cubicBezTo>
                <a:cubicBezTo>
                  <a:pt x="955997" y="292459"/>
                  <a:pt x="952265" y="291223"/>
                  <a:pt x="947291" y="287513"/>
                </a:cubicBezTo>
                <a:lnTo>
                  <a:pt x="882618" y="223214"/>
                </a:lnTo>
                <a:cubicBezTo>
                  <a:pt x="875155" y="215794"/>
                  <a:pt x="875155" y="202193"/>
                  <a:pt x="882618" y="194773"/>
                </a:cubicBezTo>
                <a:cubicBezTo>
                  <a:pt x="891324" y="187354"/>
                  <a:pt x="903761" y="187354"/>
                  <a:pt x="911223" y="194773"/>
                </a:cubicBezTo>
                <a:lnTo>
                  <a:pt x="960971" y="244235"/>
                </a:lnTo>
                <a:lnTo>
                  <a:pt x="1041813" y="165097"/>
                </a:lnTo>
                <a:close/>
                <a:moveTo>
                  <a:pt x="1120166" y="95233"/>
                </a:moveTo>
                <a:cubicBezTo>
                  <a:pt x="1125141" y="95233"/>
                  <a:pt x="1130116" y="97087"/>
                  <a:pt x="1133847" y="100797"/>
                </a:cubicBezTo>
                <a:cubicBezTo>
                  <a:pt x="1141309" y="108216"/>
                  <a:pt x="1141309" y="121818"/>
                  <a:pt x="1133847" y="129237"/>
                </a:cubicBezTo>
                <a:lnTo>
                  <a:pt x="1108973" y="153968"/>
                </a:lnTo>
                <a:cubicBezTo>
                  <a:pt x="1108973" y="155204"/>
                  <a:pt x="1110217" y="157677"/>
                  <a:pt x="1110217" y="158914"/>
                </a:cubicBezTo>
                <a:lnTo>
                  <a:pt x="1110217" y="344394"/>
                </a:lnTo>
                <a:cubicBezTo>
                  <a:pt x="1110217" y="362942"/>
                  <a:pt x="1095292" y="377780"/>
                  <a:pt x="1076636" y="377780"/>
                </a:cubicBezTo>
                <a:lnTo>
                  <a:pt x="846550" y="377780"/>
                </a:lnTo>
                <a:cubicBezTo>
                  <a:pt x="829138" y="377780"/>
                  <a:pt x="812970" y="362942"/>
                  <a:pt x="812970" y="344394"/>
                </a:cubicBezTo>
                <a:lnTo>
                  <a:pt x="812970" y="158914"/>
                </a:lnTo>
                <a:cubicBezTo>
                  <a:pt x="812970" y="140366"/>
                  <a:pt x="829138" y="125528"/>
                  <a:pt x="846550" y="125528"/>
                </a:cubicBezTo>
                <a:lnTo>
                  <a:pt x="1076636" y="125528"/>
                </a:lnTo>
                <a:cubicBezTo>
                  <a:pt x="1077880" y="125528"/>
                  <a:pt x="1079124" y="125528"/>
                  <a:pt x="1081611" y="125528"/>
                </a:cubicBezTo>
                <a:lnTo>
                  <a:pt x="1106485" y="100797"/>
                </a:lnTo>
                <a:cubicBezTo>
                  <a:pt x="1110217" y="97087"/>
                  <a:pt x="1115191" y="95233"/>
                  <a:pt x="1120166" y="95233"/>
                </a:cubicBezTo>
                <a:close/>
                <a:moveTo>
                  <a:pt x="380538" y="41045"/>
                </a:moveTo>
                <a:cubicBezTo>
                  <a:pt x="358080" y="41045"/>
                  <a:pt x="340613" y="58458"/>
                  <a:pt x="340613" y="79602"/>
                </a:cubicBezTo>
                <a:lnTo>
                  <a:pt x="340613" y="573387"/>
                </a:lnTo>
                <a:lnTo>
                  <a:pt x="340613" y="600751"/>
                </a:lnTo>
                <a:lnTo>
                  <a:pt x="340613" y="708961"/>
                </a:lnTo>
                <a:cubicBezTo>
                  <a:pt x="358080" y="697766"/>
                  <a:pt x="380538" y="692791"/>
                  <a:pt x="405492" y="692791"/>
                </a:cubicBezTo>
                <a:cubicBezTo>
                  <a:pt x="464132" y="692791"/>
                  <a:pt x="511543" y="737568"/>
                  <a:pt x="511543" y="792295"/>
                </a:cubicBezTo>
                <a:lnTo>
                  <a:pt x="510296" y="794782"/>
                </a:lnTo>
                <a:lnTo>
                  <a:pt x="494076" y="955231"/>
                </a:lnTo>
                <a:cubicBezTo>
                  <a:pt x="530258" y="968913"/>
                  <a:pt x="553964" y="1002495"/>
                  <a:pt x="553964" y="1041053"/>
                </a:cubicBezTo>
                <a:lnTo>
                  <a:pt x="553964" y="1237572"/>
                </a:lnTo>
                <a:lnTo>
                  <a:pt x="1159082" y="1237572"/>
                </a:lnTo>
                <a:cubicBezTo>
                  <a:pt x="1181540" y="1237572"/>
                  <a:pt x="1199007" y="1220158"/>
                  <a:pt x="1199007" y="1197770"/>
                </a:cubicBezTo>
                <a:lnTo>
                  <a:pt x="1199007" y="1182845"/>
                </a:lnTo>
                <a:lnTo>
                  <a:pt x="1199007" y="79602"/>
                </a:lnTo>
                <a:cubicBezTo>
                  <a:pt x="1199007" y="58458"/>
                  <a:pt x="1181540" y="41045"/>
                  <a:pt x="1159082" y="41045"/>
                </a:cubicBezTo>
                <a:close/>
                <a:moveTo>
                  <a:pt x="380538" y="0"/>
                </a:moveTo>
                <a:lnTo>
                  <a:pt x="1159082" y="0"/>
                </a:lnTo>
                <a:cubicBezTo>
                  <a:pt x="1203998" y="0"/>
                  <a:pt x="1240180" y="36070"/>
                  <a:pt x="1240180" y="79602"/>
                </a:cubicBezTo>
                <a:lnTo>
                  <a:pt x="1240180" y="1182845"/>
                </a:lnTo>
                <a:lnTo>
                  <a:pt x="1240180" y="1197770"/>
                </a:lnTo>
                <a:lnTo>
                  <a:pt x="1240180" y="1283592"/>
                </a:lnTo>
                <a:cubicBezTo>
                  <a:pt x="1240180" y="1327124"/>
                  <a:pt x="1203998" y="1363194"/>
                  <a:pt x="1159082" y="1363194"/>
                </a:cubicBezTo>
                <a:lnTo>
                  <a:pt x="585156" y="1363194"/>
                </a:lnTo>
                <a:cubicBezTo>
                  <a:pt x="593889" y="1374388"/>
                  <a:pt x="597632" y="1386826"/>
                  <a:pt x="597632" y="1401752"/>
                </a:cubicBezTo>
                <a:lnTo>
                  <a:pt x="597632" y="1522400"/>
                </a:lnTo>
                <a:cubicBezTo>
                  <a:pt x="597632" y="1533594"/>
                  <a:pt x="587651" y="1542300"/>
                  <a:pt x="577670" y="1542300"/>
                </a:cubicBezTo>
                <a:cubicBezTo>
                  <a:pt x="566440" y="1542300"/>
                  <a:pt x="557707" y="1533594"/>
                  <a:pt x="557707" y="1522400"/>
                </a:cubicBezTo>
                <a:lnTo>
                  <a:pt x="557707" y="1401752"/>
                </a:lnTo>
                <a:cubicBezTo>
                  <a:pt x="557707" y="1386826"/>
                  <a:pt x="545230" y="1374388"/>
                  <a:pt x="530258" y="1374388"/>
                </a:cubicBezTo>
                <a:lnTo>
                  <a:pt x="67374" y="1374388"/>
                </a:lnTo>
                <a:cubicBezTo>
                  <a:pt x="52402" y="1374388"/>
                  <a:pt x="41173" y="1386826"/>
                  <a:pt x="41173" y="1401752"/>
                </a:cubicBezTo>
                <a:lnTo>
                  <a:pt x="41173" y="1522400"/>
                </a:lnTo>
                <a:cubicBezTo>
                  <a:pt x="41173" y="1533594"/>
                  <a:pt x="31192" y="1542300"/>
                  <a:pt x="19963" y="1542300"/>
                </a:cubicBezTo>
                <a:cubicBezTo>
                  <a:pt x="9981" y="1542300"/>
                  <a:pt x="0" y="1533594"/>
                  <a:pt x="0" y="1522400"/>
                </a:cubicBezTo>
                <a:lnTo>
                  <a:pt x="0" y="1401752"/>
                </a:lnTo>
                <a:cubicBezTo>
                  <a:pt x="0" y="1364438"/>
                  <a:pt x="29944" y="1334587"/>
                  <a:pt x="67374" y="1334587"/>
                </a:cubicBezTo>
                <a:lnTo>
                  <a:pt x="79851" y="1334587"/>
                </a:lnTo>
                <a:lnTo>
                  <a:pt x="58640" y="1072147"/>
                </a:lnTo>
                <a:cubicBezTo>
                  <a:pt x="54897" y="1019908"/>
                  <a:pt x="63631" y="965181"/>
                  <a:pt x="84841" y="916674"/>
                </a:cubicBezTo>
                <a:lnTo>
                  <a:pt x="198379" y="659209"/>
                </a:lnTo>
                <a:cubicBezTo>
                  <a:pt x="212103" y="629358"/>
                  <a:pt x="238304" y="606970"/>
                  <a:pt x="269496" y="597019"/>
                </a:cubicBezTo>
                <a:lnTo>
                  <a:pt x="300688" y="587069"/>
                </a:lnTo>
                <a:lnTo>
                  <a:pt x="300688" y="79602"/>
                </a:lnTo>
                <a:cubicBezTo>
                  <a:pt x="300688" y="36070"/>
                  <a:pt x="336870" y="0"/>
                  <a:pt x="380538" y="0"/>
                </a:cubicBezTo>
                <a:close/>
              </a:path>
            </a:pathLst>
          </a:custGeom>
          <a:solidFill>
            <a:schemeClr val="bg1"/>
          </a:solidFill>
          <a:ln w="0">
            <a:solidFill>
              <a:schemeClr val="bg1">
                <a:alpha val="22569"/>
              </a:schemeClr>
            </a:solidFill>
          </a:ln>
          <a:effectLst/>
        </p:spPr>
        <p:txBody>
          <a:bodyPr wrap="square" anchor="ctr">
            <a:noAutofit/>
          </a:bodyPr>
          <a:lstStyle/>
          <a:p>
            <a:endParaRPr lang="en-US" sz="3599">
              <a:latin typeface="Poppins" pitchFamily="2" charset="77"/>
            </a:endParaRPr>
          </a:p>
        </p:txBody>
      </p:sp>
      <p:grpSp>
        <p:nvGrpSpPr>
          <p:cNvPr id="72" name="Gruppieren 71">
            <a:extLst>
              <a:ext uri="{FF2B5EF4-FFF2-40B4-BE49-F238E27FC236}">
                <a16:creationId xmlns:a16="http://schemas.microsoft.com/office/drawing/2014/main" id="{F5D46D75-5D75-589D-C991-86099A0021E2}"/>
              </a:ext>
            </a:extLst>
          </p:cNvPr>
          <p:cNvGrpSpPr/>
          <p:nvPr userDrawn="1"/>
        </p:nvGrpSpPr>
        <p:grpSpPr>
          <a:xfrm>
            <a:off x="4713298" y="571984"/>
            <a:ext cx="449632" cy="444121"/>
            <a:chOff x="5196474" y="772341"/>
            <a:chExt cx="564058" cy="557145"/>
          </a:xfrm>
        </p:grpSpPr>
        <p:sp>
          <p:nvSpPr>
            <p:cNvPr id="73" name="Freihandform 72">
              <a:extLst>
                <a:ext uri="{FF2B5EF4-FFF2-40B4-BE49-F238E27FC236}">
                  <a16:creationId xmlns:a16="http://schemas.microsoft.com/office/drawing/2014/main" id="{2C5A8B43-7493-B2EE-8C21-CC7AF3755C71}"/>
                </a:ext>
              </a:extLst>
            </p:cNvPr>
            <p:cNvSpPr/>
            <p:nvPr/>
          </p:nvSpPr>
          <p:spPr>
            <a:xfrm>
              <a:off x="5493533" y="772364"/>
              <a:ext cx="266999" cy="557122"/>
            </a:xfrm>
            <a:custGeom>
              <a:avLst/>
              <a:gdLst>
                <a:gd name="connsiteX0" fmla="*/ 232249 w 296238"/>
                <a:gd name="connsiteY0" fmla="*/ 183392 h 618131"/>
                <a:gd name="connsiteX1" fmla="*/ 225152 w 296238"/>
                <a:gd name="connsiteY1" fmla="*/ 179516 h 618131"/>
                <a:gd name="connsiteX2" fmla="*/ 171252 w 296238"/>
                <a:gd name="connsiteY2" fmla="*/ 79677 h 618131"/>
                <a:gd name="connsiteX3" fmla="*/ 168980 w 296238"/>
                <a:gd name="connsiteY3" fmla="*/ 79035 h 618131"/>
                <a:gd name="connsiteX4" fmla="*/ 84666 w 296238"/>
                <a:gd name="connsiteY4" fmla="*/ 0 h 618131"/>
                <a:gd name="connsiteX5" fmla="*/ 79010 w 296238"/>
                <a:gd name="connsiteY5" fmla="*/ 187 h 618131"/>
                <a:gd name="connsiteX6" fmla="*/ 0 w 296238"/>
                <a:gd name="connsiteY6" fmla="*/ 84660 h 618131"/>
                <a:gd name="connsiteX7" fmla="*/ 0 w 296238"/>
                <a:gd name="connsiteY7" fmla="*/ 554464 h 618131"/>
                <a:gd name="connsiteX8" fmla="*/ 63249 w 296238"/>
                <a:gd name="connsiteY8" fmla="*/ 618131 h 618131"/>
                <a:gd name="connsiteX9" fmla="*/ 63452 w 296238"/>
                <a:gd name="connsiteY9" fmla="*/ 618131 h 618131"/>
                <a:gd name="connsiteX10" fmla="*/ 124056 w 296238"/>
                <a:gd name="connsiteY10" fmla="*/ 573461 h 618131"/>
                <a:gd name="connsiteX11" fmla="*/ 234806 w 296238"/>
                <a:gd name="connsiteY11" fmla="*/ 502622 h 618131"/>
                <a:gd name="connsiteX12" fmla="*/ 236973 w 296238"/>
                <a:gd name="connsiteY12" fmla="*/ 482487 h 618131"/>
                <a:gd name="connsiteX13" fmla="*/ 236973 w 296238"/>
                <a:gd name="connsiteY13" fmla="*/ 481652 h 618131"/>
                <a:gd name="connsiteX14" fmla="*/ 287016 w 296238"/>
                <a:gd name="connsiteY14" fmla="*/ 347185 h 618131"/>
                <a:gd name="connsiteX15" fmla="*/ 265393 w 296238"/>
                <a:gd name="connsiteY15" fmla="*/ 316569 h 618131"/>
                <a:gd name="connsiteX16" fmla="*/ 232249 w 296238"/>
                <a:gd name="connsiteY16" fmla="*/ 183392 h 618131"/>
                <a:gd name="connsiteX17" fmla="*/ 279518 w 296238"/>
                <a:gd name="connsiteY17" fmla="*/ 389368 h 618131"/>
                <a:gd name="connsiteX18" fmla="*/ 230021 w 296238"/>
                <a:gd name="connsiteY18" fmla="*/ 466473 h 618131"/>
                <a:gd name="connsiteX19" fmla="*/ 220275 w 296238"/>
                <a:gd name="connsiteY19" fmla="*/ 470936 h 618131"/>
                <a:gd name="connsiteX20" fmla="*/ 220275 w 296238"/>
                <a:gd name="connsiteY20" fmla="*/ 482519 h 618131"/>
                <a:gd name="connsiteX21" fmla="*/ 144375 w 296238"/>
                <a:gd name="connsiteY21" fmla="*/ 558953 h 618131"/>
                <a:gd name="connsiteX22" fmla="*/ 127643 w 296238"/>
                <a:gd name="connsiteY22" fmla="*/ 557154 h 618131"/>
                <a:gd name="connsiteX23" fmla="*/ 112652 w 296238"/>
                <a:gd name="connsiteY23" fmla="*/ 553855 h 618131"/>
                <a:gd name="connsiteX24" fmla="*/ 108107 w 296238"/>
                <a:gd name="connsiteY24" fmla="*/ 568516 h 618131"/>
                <a:gd name="connsiteX25" fmla="*/ 49622 w 296238"/>
                <a:gd name="connsiteY25" fmla="*/ 599351 h 618131"/>
                <a:gd name="connsiteX26" fmla="*/ 16696 w 296238"/>
                <a:gd name="connsiteY26" fmla="*/ 554462 h 618131"/>
                <a:gd name="connsiteX27" fmla="*/ 16696 w 296238"/>
                <a:gd name="connsiteY27" fmla="*/ 84649 h 618131"/>
                <a:gd name="connsiteX28" fmla="*/ 80111 w 296238"/>
                <a:gd name="connsiteY28" fmla="*/ 16847 h 618131"/>
                <a:gd name="connsiteX29" fmla="*/ 84666 w 296238"/>
                <a:gd name="connsiteY29" fmla="*/ 16697 h 618131"/>
                <a:gd name="connsiteX30" fmla="*/ 152319 w 296238"/>
                <a:gd name="connsiteY30" fmla="*/ 80131 h 618131"/>
                <a:gd name="connsiteX31" fmla="*/ 153107 w 296238"/>
                <a:gd name="connsiteY31" fmla="*/ 92078 h 618131"/>
                <a:gd name="connsiteX32" fmla="*/ 164675 w 296238"/>
                <a:gd name="connsiteY32" fmla="*/ 95167 h 618131"/>
                <a:gd name="connsiteX33" fmla="*/ 166471 w 296238"/>
                <a:gd name="connsiteY33" fmla="*/ 95674 h 618131"/>
                <a:gd name="connsiteX34" fmla="*/ 209152 w 296238"/>
                <a:gd name="connsiteY34" fmla="*/ 174741 h 618131"/>
                <a:gd name="connsiteX35" fmla="*/ 205115 w 296238"/>
                <a:gd name="connsiteY35" fmla="*/ 188257 h 618131"/>
                <a:gd name="connsiteX36" fmla="*/ 217767 w 296238"/>
                <a:gd name="connsiteY36" fmla="*/ 194494 h 618131"/>
                <a:gd name="connsiteX37" fmla="*/ 223641 w 296238"/>
                <a:gd name="connsiteY37" fmla="*/ 197703 h 618131"/>
                <a:gd name="connsiteX38" fmla="*/ 251082 w 296238"/>
                <a:gd name="connsiteY38" fmla="*/ 307967 h 618131"/>
                <a:gd name="connsiteX39" fmla="*/ 244244 w 296238"/>
                <a:gd name="connsiteY39" fmla="*/ 319340 h 618131"/>
                <a:gd name="connsiteX40" fmla="*/ 253780 w 296238"/>
                <a:gd name="connsiteY40" fmla="*/ 328570 h 618131"/>
                <a:gd name="connsiteX41" fmla="*/ 279518 w 296238"/>
                <a:gd name="connsiteY41" fmla="*/ 389368 h 618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296238" h="618131">
                  <a:moveTo>
                    <a:pt x="232249" y="183392"/>
                  </a:moveTo>
                  <a:cubicBezTo>
                    <a:pt x="229937" y="182000"/>
                    <a:pt x="227572" y="180709"/>
                    <a:pt x="225152" y="179516"/>
                  </a:cubicBezTo>
                  <a:cubicBezTo>
                    <a:pt x="237832" y="137063"/>
                    <a:pt x="213702" y="92368"/>
                    <a:pt x="171252" y="79677"/>
                  </a:cubicBezTo>
                  <a:cubicBezTo>
                    <a:pt x="170498" y="79454"/>
                    <a:pt x="169741" y="79240"/>
                    <a:pt x="168980" y="79035"/>
                  </a:cubicBezTo>
                  <a:cubicBezTo>
                    <a:pt x="166053" y="34607"/>
                    <a:pt x="129190" y="53"/>
                    <a:pt x="84666" y="0"/>
                  </a:cubicBezTo>
                  <a:cubicBezTo>
                    <a:pt x="82791" y="0"/>
                    <a:pt x="80906" y="63"/>
                    <a:pt x="79010" y="187"/>
                  </a:cubicBezTo>
                  <a:cubicBezTo>
                    <a:pt x="34531" y="3129"/>
                    <a:pt x="-34" y="40083"/>
                    <a:pt x="0" y="84660"/>
                  </a:cubicBezTo>
                  <a:lnTo>
                    <a:pt x="0" y="554464"/>
                  </a:lnTo>
                  <a:cubicBezTo>
                    <a:pt x="-115" y="589510"/>
                    <a:pt x="28203" y="618015"/>
                    <a:pt x="63249" y="618131"/>
                  </a:cubicBezTo>
                  <a:lnTo>
                    <a:pt x="63452" y="618131"/>
                  </a:lnTo>
                  <a:cubicBezTo>
                    <a:pt x="91259" y="618130"/>
                    <a:pt x="115826" y="600023"/>
                    <a:pt x="124056" y="573461"/>
                  </a:cubicBezTo>
                  <a:cubicBezTo>
                    <a:pt x="174201" y="584482"/>
                    <a:pt x="223785" y="552767"/>
                    <a:pt x="234806" y="502622"/>
                  </a:cubicBezTo>
                  <a:cubicBezTo>
                    <a:pt x="236259" y="496009"/>
                    <a:pt x="236986" y="489258"/>
                    <a:pt x="236973" y="482487"/>
                  </a:cubicBezTo>
                  <a:lnTo>
                    <a:pt x="236973" y="481652"/>
                  </a:lnTo>
                  <a:cubicBezTo>
                    <a:pt x="287924" y="458339"/>
                    <a:pt x="310329" y="398136"/>
                    <a:pt x="287016" y="347185"/>
                  </a:cubicBezTo>
                  <a:cubicBezTo>
                    <a:pt x="281772" y="335725"/>
                    <a:pt x="274439" y="325343"/>
                    <a:pt x="265393" y="316569"/>
                  </a:cubicBezTo>
                  <a:cubicBezTo>
                    <a:pt x="293006" y="270639"/>
                    <a:pt x="278170" y="211021"/>
                    <a:pt x="232249" y="183392"/>
                  </a:cubicBezTo>
                  <a:close/>
                  <a:moveTo>
                    <a:pt x="279518" y="389368"/>
                  </a:moveTo>
                  <a:cubicBezTo>
                    <a:pt x="279462" y="422522"/>
                    <a:pt x="260141" y="452619"/>
                    <a:pt x="230021" y="466473"/>
                  </a:cubicBezTo>
                  <a:lnTo>
                    <a:pt x="220275" y="470936"/>
                  </a:lnTo>
                  <a:lnTo>
                    <a:pt x="220275" y="482519"/>
                  </a:lnTo>
                  <a:cubicBezTo>
                    <a:pt x="220423" y="524586"/>
                    <a:pt x="186441" y="558807"/>
                    <a:pt x="144375" y="558953"/>
                  </a:cubicBezTo>
                  <a:cubicBezTo>
                    <a:pt x="138748" y="558974"/>
                    <a:pt x="133136" y="558370"/>
                    <a:pt x="127643" y="557154"/>
                  </a:cubicBezTo>
                  <a:lnTo>
                    <a:pt x="112652" y="553855"/>
                  </a:lnTo>
                  <a:lnTo>
                    <a:pt x="108107" y="568516"/>
                  </a:lnTo>
                  <a:cubicBezTo>
                    <a:pt x="100472" y="593181"/>
                    <a:pt x="74288" y="606987"/>
                    <a:pt x="49622" y="599351"/>
                  </a:cubicBezTo>
                  <a:cubicBezTo>
                    <a:pt x="29964" y="593266"/>
                    <a:pt x="16595" y="575041"/>
                    <a:pt x="16696" y="554462"/>
                  </a:cubicBezTo>
                  <a:lnTo>
                    <a:pt x="16696" y="84649"/>
                  </a:lnTo>
                  <a:cubicBezTo>
                    <a:pt x="16746" y="48901"/>
                    <a:pt x="44446" y="19284"/>
                    <a:pt x="80111" y="16847"/>
                  </a:cubicBezTo>
                  <a:cubicBezTo>
                    <a:pt x="81639" y="16747"/>
                    <a:pt x="83158" y="16697"/>
                    <a:pt x="84666" y="16697"/>
                  </a:cubicBezTo>
                  <a:cubicBezTo>
                    <a:pt x="120371" y="16806"/>
                    <a:pt x="149914" y="44507"/>
                    <a:pt x="152319" y="80131"/>
                  </a:cubicBezTo>
                  <a:lnTo>
                    <a:pt x="153107" y="92078"/>
                  </a:lnTo>
                  <a:lnTo>
                    <a:pt x="164675" y="95167"/>
                  </a:lnTo>
                  <a:cubicBezTo>
                    <a:pt x="165280" y="95328"/>
                    <a:pt x="165881" y="95501"/>
                    <a:pt x="166471" y="95674"/>
                  </a:cubicBezTo>
                  <a:cubicBezTo>
                    <a:pt x="200060" y="105759"/>
                    <a:pt x="219152" y="141126"/>
                    <a:pt x="209152" y="174741"/>
                  </a:cubicBezTo>
                  <a:lnTo>
                    <a:pt x="205115" y="188257"/>
                  </a:lnTo>
                  <a:lnTo>
                    <a:pt x="217767" y="194494"/>
                  </a:lnTo>
                  <a:cubicBezTo>
                    <a:pt x="219753" y="195474"/>
                    <a:pt x="221730" y="196553"/>
                    <a:pt x="223641" y="197703"/>
                  </a:cubicBezTo>
                  <a:cubicBezTo>
                    <a:pt x="261618" y="220611"/>
                    <a:pt x="273892" y="269932"/>
                    <a:pt x="251082" y="307967"/>
                  </a:cubicBezTo>
                  <a:lnTo>
                    <a:pt x="244244" y="319340"/>
                  </a:lnTo>
                  <a:lnTo>
                    <a:pt x="253780" y="328570"/>
                  </a:lnTo>
                  <a:cubicBezTo>
                    <a:pt x="270205" y="344537"/>
                    <a:pt x="279486" y="366461"/>
                    <a:pt x="279518" y="389368"/>
                  </a:cubicBezTo>
                  <a:close/>
                </a:path>
              </a:pathLst>
            </a:custGeom>
            <a:solidFill>
              <a:schemeClr val="bg1"/>
            </a:solidFill>
            <a:ln w="0" cap="flat">
              <a:solidFill>
                <a:schemeClr val="bg1">
                  <a:alpha val="71241"/>
                </a:schemeClr>
              </a:solidFill>
              <a:prstDash val="solid"/>
              <a:miter/>
            </a:ln>
          </p:spPr>
          <p:txBody>
            <a:bodyPr rtlCol="0" anchor="ctr"/>
            <a:lstStyle/>
            <a:p>
              <a:endParaRPr lang="de-DE"/>
            </a:p>
          </p:txBody>
        </p:sp>
        <p:sp>
          <p:nvSpPr>
            <p:cNvPr id="74" name="Freihandform 73">
              <a:extLst>
                <a:ext uri="{FF2B5EF4-FFF2-40B4-BE49-F238E27FC236}">
                  <a16:creationId xmlns:a16="http://schemas.microsoft.com/office/drawing/2014/main" id="{90BC29F0-0266-32E2-19EC-40BFC8671A1C}"/>
                </a:ext>
              </a:extLst>
            </p:cNvPr>
            <p:cNvSpPr/>
            <p:nvPr/>
          </p:nvSpPr>
          <p:spPr>
            <a:xfrm>
              <a:off x="5306011" y="1093133"/>
              <a:ext cx="40994" cy="41022"/>
            </a:xfrm>
            <a:custGeom>
              <a:avLst/>
              <a:gdLst>
                <a:gd name="connsiteX0" fmla="*/ 22736 w 45483"/>
                <a:gd name="connsiteY0" fmla="*/ 45514 h 45514"/>
                <a:gd name="connsiteX1" fmla="*/ 45483 w 45483"/>
                <a:gd name="connsiteY1" fmla="*/ 22736 h 45514"/>
                <a:gd name="connsiteX2" fmla="*/ 44526 w 45483"/>
                <a:gd name="connsiteY2" fmla="*/ 16220 h 45514"/>
                <a:gd name="connsiteX3" fmla="*/ 44526 w 45483"/>
                <a:gd name="connsiteY3" fmla="*/ 16215 h 45514"/>
                <a:gd name="connsiteX4" fmla="*/ 16270 w 45483"/>
                <a:gd name="connsiteY4" fmla="*/ 956 h 45514"/>
                <a:gd name="connsiteX5" fmla="*/ 16218 w 45483"/>
                <a:gd name="connsiteY5" fmla="*/ 971 h 45514"/>
                <a:gd name="connsiteX6" fmla="*/ 16207 w 45483"/>
                <a:gd name="connsiteY6" fmla="*/ 971 h 45514"/>
                <a:gd name="connsiteX7" fmla="*/ 970 w 45483"/>
                <a:gd name="connsiteY7" fmla="*/ 29310 h 45514"/>
                <a:gd name="connsiteX8" fmla="*/ 22738 w 45483"/>
                <a:gd name="connsiteY8" fmla="*/ 45511 h 45514"/>
                <a:gd name="connsiteX9" fmla="*/ 20333 w 45483"/>
                <a:gd name="connsiteY9" fmla="*/ 17213 h 45514"/>
                <a:gd name="connsiteX10" fmla="*/ 20767 w 45483"/>
                <a:gd name="connsiteY10" fmla="*/ 17010 h 45514"/>
                <a:gd name="connsiteX11" fmla="*/ 21341 w 45483"/>
                <a:gd name="connsiteY11" fmla="*/ 16833 h 45514"/>
                <a:gd name="connsiteX12" fmla="*/ 22761 w 45483"/>
                <a:gd name="connsiteY12" fmla="*/ 16703 h 45514"/>
                <a:gd name="connsiteX13" fmla="*/ 28834 w 45483"/>
                <a:gd name="connsiteY13" fmla="*/ 22760 h 45514"/>
                <a:gd name="connsiteX14" fmla="*/ 22778 w 45483"/>
                <a:gd name="connsiteY14" fmla="*/ 28834 h 45514"/>
                <a:gd name="connsiteX15" fmla="*/ 16704 w 45483"/>
                <a:gd name="connsiteY15" fmla="*/ 22777 h 45514"/>
                <a:gd name="connsiteX16" fmla="*/ 20335 w 45483"/>
                <a:gd name="connsiteY16" fmla="*/ 17213 h 45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483" h="45514">
                  <a:moveTo>
                    <a:pt x="22736" y="45514"/>
                  </a:moveTo>
                  <a:cubicBezTo>
                    <a:pt x="35308" y="45505"/>
                    <a:pt x="45492" y="35307"/>
                    <a:pt x="45483" y="22736"/>
                  </a:cubicBezTo>
                  <a:cubicBezTo>
                    <a:pt x="45482" y="20529"/>
                    <a:pt x="45159" y="18334"/>
                    <a:pt x="44526" y="16220"/>
                  </a:cubicBezTo>
                  <a:lnTo>
                    <a:pt x="44526" y="16215"/>
                  </a:lnTo>
                  <a:cubicBezTo>
                    <a:pt x="40937" y="4198"/>
                    <a:pt x="28286" y="-2633"/>
                    <a:pt x="16270" y="956"/>
                  </a:cubicBezTo>
                  <a:cubicBezTo>
                    <a:pt x="16252" y="961"/>
                    <a:pt x="16235" y="966"/>
                    <a:pt x="16218" y="971"/>
                  </a:cubicBezTo>
                  <a:lnTo>
                    <a:pt x="16207" y="971"/>
                  </a:lnTo>
                  <a:cubicBezTo>
                    <a:pt x="4174" y="4589"/>
                    <a:pt x="-2649" y="17276"/>
                    <a:pt x="970" y="29310"/>
                  </a:cubicBezTo>
                  <a:cubicBezTo>
                    <a:pt x="3858" y="38920"/>
                    <a:pt x="12703" y="45503"/>
                    <a:pt x="22738" y="45511"/>
                  </a:cubicBezTo>
                  <a:close/>
                  <a:moveTo>
                    <a:pt x="20333" y="17213"/>
                  </a:moveTo>
                  <a:lnTo>
                    <a:pt x="20767" y="17010"/>
                  </a:lnTo>
                  <a:lnTo>
                    <a:pt x="21341" y="16833"/>
                  </a:lnTo>
                  <a:cubicBezTo>
                    <a:pt x="21809" y="16741"/>
                    <a:pt x="22285" y="16697"/>
                    <a:pt x="22761" y="16703"/>
                  </a:cubicBezTo>
                  <a:cubicBezTo>
                    <a:pt x="26110" y="16698"/>
                    <a:pt x="28830" y="19410"/>
                    <a:pt x="28834" y="22760"/>
                  </a:cubicBezTo>
                  <a:cubicBezTo>
                    <a:pt x="28839" y="26109"/>
                    <a:pt x="26127" y="28829"/>
                    <a:pt x="22778" y="28834"/>
                  </a:cubicBezTo>
                  <a:cubicBezTo>
                    <a:pt x="19428" y="28839"/>
                    <a:pt x="16709" y="26127"/>
                    <a:pt x="16704" y="22777"/>
                  </a:cubicBezTo>
                  <a:cubicBezTo>
                    <a:pt x="16700" y="20366"/>
                    <a:pt x="18126" y="18181"/>
                    <a:pt x="20335" y="17213"/>
                  </a:cubicBezTo>
                  <a:close/>
                </a:path>
              </a:pathLst>
            </a:custGeom>
            <a:solidFill>
              <a:schemeClr val="bg1"/>
            </a:solidFill>
            <a:ln w="0" cap="flat">
              <a:solidFill>
                <a:schemeClr val="bg1">
                  <a:alpha val="71241"/>
                </a:schemeClr>
              </a:solidFill>
              <a:prstDash val="solid"/>
              <a:miter/>
            </a:ln>
          </p:spPr>
          <p:txBody>
            <a:bodyPr rtlCol="0" anchor="ctr"/>
            <a:lstStyle/>
            <a:p>
              <a:endParaRPr lang="de-DE"/>
            </a:p>
          </p:txBody>
        </p:sp>
        <p:sp>
          <p:nvSpPr>
            <p:cNvPr id="75" name="Freihandform 74">
              <a:extLst>
                <a:ext uri="{FF2B5EF4-FFF2-40B4-BE49-F238E27FC236}">
                  <a16:creationId xmlns:a16="http://schemas.microsoft.com/office/drawing/2014/main" id="{3B284AEF-AFAA-6DC2-932E-72B10E22C572}"/>
                </a:ext>
              </a:extLst>
            </p:cNvPr>
            <p:cNvSpPr/>
            <p:nvPr/>
          </p:nvSpPr>
          <p:spPr>
            <a:xfrm>
              <a:off x="5336407" y="975064"/>
              <a:ext cx="40994" cy="41001"/>
            </a:xfrm>
            <a:custGeom>
              <a:avLst/>
              <a:gdLst>
                <a:gd name="connsiteX0" fmla="*/ 22738 w 45483"/>
                <a:gd name="connsiteY0" fmla="*/ 45490 h 45491"/>
                <a:gd name="connsiteX1" fmla="*/ 45484 w 45483"/>
                <a:gd name="connsiteY1" fmla="*/ 22710 h 45491"/>
                <a:gd name="connsiteX2" fmla="*/ 44528 w 45483"/>
                <a:gd name="connsiteY2" fmla="*/ 16199 h 45491"/>
                <a:gd name="connsiteX3" fmla="*/ 44528 w 45483"/>
                <a:gd name="connsiteY3" fmla="*/ 16199 h 45491"/>
                <a:gd name="connsiteX4" fmla="*/ 16198 w 45483"/>
                <a:gd name="connsiteY4" fmla="*/ 970 h 45491"/>
                <a:gd name="connsiteX5" fmla="*/ 970 w 45483"/>
                <a:gd name="connsiteY5" fmla="*/ 29299 h 45491"/>
                <a:gd name="connsiteX6" fmla="*/ 22738 w 45483"/>
                <a:gd name="connsiteY6" fmla="*/ 45492 h 45491"/>
                <a:gd name="connsiteX7" fmla="*/ 21011 w 45483"/>
                <a:gd name="connsiteY7" fmla="*/ 16938 h 45491"/>
                <a:gd name="connsiteX8" fmla="*/ 28556 w 45483"/>
                <a:gd name="connsiteY8" fmla="*/ 20990 h 45491"/>
                <a:gd name="connsiteX9" fmla="*/ 24503 w 45483"/>
                <a:gd name="connsiteY9" fmla="*/ 28534 h 45491"/>
                <a:gd name="connsiteX10" fmla="*/ 16960 w 45483"/>
                <a:gd name="connsiteY10" fmla="*/ 24483 h 45491"/>
                <a:gd name="connsiteX11" fmla="*/ 16957 w 45483"/>
                <a:gd name="connsiteY11" fmla="*/ 24474 h 45491"/>
                <a:gd name="connsiteX12" fmla="*/ 21007 w 45483"/>
                <a:gd name="connsiteY12" fmla="*/ 16941 h 45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5483" h="45491">
                  <a:moveTo>
                    <a:pt x="22738" y="45490"/>
                  </a:moveTo>
                  <a:cubicBezTo>
                    <a:pt x="35310" y="45481"/>
                    <a:pt x="45494" y="35282"/>
                    <a:pt x="45484" y="22710"/>
                  </a:cubicBezTo>
                  <a:cubicBezTo>
                    <a:pt x="45482" y="20505"/>
                    <a:pt x="45161" y="18312"/>
                    <a:pt x="44528" y="16199"/>
                  </a:cubicBezTo>
                  <a:lnTo>
                    <a:pt x="44528" y="16199"/>
                  </a:lnTo>
                  <a:cubicBezTo>
                    <a:pt x="40910" y="4170"/>
                    <a:pt x="28227" y="-2648"/>
                    <a:pt x="16198" y="970"/>
                  </a:cubicBezTo>
                  <a:cubicBezTo>
                    <a:pt x="4170" y="4588"/>
                    <a:pt x="-2648" y="17271"/>
                    <a:pt x="970" y="29299"/>
                  </a:cubicBezTo>
                  <a:cubicBezTo>
                    <a:pt x="3859" y="38907"/>
                    <a:pt x="12704" y="45487"/>
                    <a:pt x="22738" y="45492"/>
                  </a:cubicBezTo>
                  <a:close/>
                  <a:moveTo>
                    <a:pt x="21011" y="16938"/>
                  </a:moveTo>
                  <a:cubicBezTo>
                    <a:pt x="24214" y="15974"/>
                    <a:pt x="27590" y="17788"/>
                    <a:pt x="28556" y="20990"/>
                  </a:cubicBezTo>
                  <a:cubicBezTo>
                    <a:pt x="29520" y="24192"/>
                    <a:pt x="27706" y="27569"/>
                    <a:pt x="24503" y="28534"/>
                  </a:cubicBezTo>
                  <a:cubicBezTo>
                    <a:pt x="21302" y="29499"/>
                    <a:pt x="17924" y="27684"/>
                    <a:pt x="16960" y="24483"/>
                  </a:cubicBezTo>
                  <a:cubicBezTo>
                    <a:pt x="16959" y="24480"/>
                    <a:pt x="16958" y="24477"/>
                    <a:pt x="16957" y="24474"/>
                  </a:cubicBezTo>
                  <a:cubicBezTo>
                    <a:pt x="15997" y="21276"/>
                    <a:pt x="17810" y="17904"/>
                    <a:pt x="21007" y="16941"/>
                  </a:cubicBezTo>
                  <a:close/>
                </a:path>
              </a:pathLst>
            </a:custGeom>
            <a:solidFill>
              <a:schemeClr val="bg1"/>
            </a:solidFill>
            <a:ln w="0" cap="flat">
              <a:solidFill>
                <a:schemeClr val="bg1">
                  <a:alpha val="71241"/>
                </a:schemeClr>
              </a:solidFill>
              <a:prstDash val="solid"/>
              <a:miter/>
            </a:ln>
          </p:spPr>
          <p:txBody>
            <a:bodyPr rtlCol="0" anchor="ctr"/>
            <a:lstStyle/>
            <a:p>
              <a:endParaRPr lang="de-DE"/>
            </a:p>
          </p:txBody>
        </p:sp>
        <p:sp>
          <p:nvSpPr>
            <p:cNvPr id="76" name="Freihandform 75">
              <a:extLst>
                <a:ext uri="{FF2B5EF4-FFF2-40B4-BE49-F238E27FC236}">
                  <a16:creationId xmlns:a16="http://schemas.microsoft.com/office/drawing/2014/main" id="{13B0D751-3DEF-8846-D6BA-A3A964F458C1}"/>
                </a:ext>
              </a:extLst>
            </p:cNvPr>
            <p:cNvSpPr/>
            <p:nvPr/>
          </p:nvSpPr>
          <p:spPr>
            <a:xfrm>
              <a:off x="5196474" y="772341"/>
              <a:ext cx="266960" cy="557120"/>
            </a:xfrm>
            <a:custGeom>
              <a:avLst/>
              <a:gdLst>
                <a:gd name="connsiteX0" fmla="*/ 59272 w 296194"/>
                <a:gd name="connsiteY0" fmla="*/ 482506 h 618128"/>
                <a:gd name="connsiteX1" fmla="*/ 152068 w 296194"/>
                <a:gd name="connsiteY1" fmla="*/ 575624 h 618128"/>
                <a:gd name="connsiteX2" fmla="*/ 152070 w 296194"/>
                <a:gd name="connsiteY2" fmla="*/ 575624 h 618128"/>
                <a:gd name="connsiteX3" fmla="*/ 152217 w 296194"/>
                <a:gd name="connsiteY3" fmla="*/ 575624 h 618128"/>
                <a:gd name="connsiteX4" fmla="*/ 172147 w 296194"/>
                <a:gd name="connsiteY4" fmla="*/ 573463 h 618128"/>
                <a:gd name="connsiteX5" fmla="*/ 251546 w 296194"/>
                <a:gd name="connsiteY5" fmla="*/ 615263 h 618128"/>
                <a:gd name="connsiteX6" fmla="*/ 296194 w 296194"/>
                <a:gd name="connsiteY6" fmla="*/ 554490 h 618128"/>
                <a:gd name="connsiteX7" fmla="*/ 296194 w 296194"/>
                <a:gd name="connsiteY7" fmla="*/ 84653 h 618128"/>
                <a:gd name="connsiteX8" fmla="*/ 211583 w 296194"/>
                <a:gd name="connsiteY8" fmla="*/ 0 h 618128"/>
                <a:gd name="connsiteX9" fmla="*/ 211579 w 296194"/>
                <a:gd name="connsiteY9" fmla="*/ 0 h 618128"/>
                <a:gd name="connsiteX10" fmla="*/ 211562 w 296194"/>
                <a:gd name="connsiteY10" fmla="*/ 0 h 618128"/>
                <a:gd name="connsiteX11" fmla="*/ 127243 w 296194"/>
                <a:gd name="connsiteY11" fmla="*/ 79023 h 618128"/>
                <a:gd name="connsiteX12" fmla="*/ 70385 w 296194"/>
                <a:gd name="connsiteY12" fmla="*/ 177212 h 618128"/>
                <a:gd name="connsiteX13" fmla="*/ 71043 w 296194"/>
                <a:gd name="connsiteY13" fmla="*/ 179541 h 618128"/>
                <a:gd name="connsiteX14" fmla="*/ 26898 w 296194"/>
                <a:gd name="connsiteY14" fmla="*/ 309461 h 618128"/>
                <a:gd name="connsiteX15" fmla="*/ 30811 w 296194"/>
                <a:gd name="connsiteY15" fmla="*/ 316628 h 618128"/>
                <a:gd name="connsiteX16" fmla="*/ 28615 w 296194"/>
                <a:gd name="connsiteY16" fmla="*/ 460037 h 618128"/>
                <a:gd name="connsiteX17" fmla="*/ 59272 w 296194"/>
                <a:gd name="connsiteY17" fmla="*/ 481676 h 618128"/>
                <a:gd name="connsiteX18" fmla="*/ 40600 w 296194"/>
                <a:gd name="connsiteY18" fmla="*/ 448406 h 618128"/>
                <a:gd name="connsiteX19" fmla="*/ 42437 w 296194"/>
                <a:gd name="connsiteY19" fmla="*/ 328612 h 618128"/>
                <a:gd name="connsiteX20" fmla="*/ 51954 w 296194"/>
                <a:gd name="connsiteY20" fmla="*/ 319380 h 618128"/>
                <a:gd name="connsiteX21" fmla="*/ 45115 w 296194"/>
                <a:gd name="connsiteY21" fmla="*/ 308017 h 618128"/>
                <a:gd name="connsiteX22" fmla="*/ 41876 w 296194"/>
                <a:gd name="connsiteY22" fmla="*/ 302083 h 618128"/>
                <a:gd name="connsiteX23" fmla="*/ 78424 w 296194"/>
                <a:gd name="connsiteY23" fmla="*/ 194519 h 618128"/>
                <a:gd name="connsiteX24" fmla="*/ 91085 w 296194"/>
                <a:gd name="connsiteY24" fmla="*/ 188281 h 618128"/>
                <a:gd name="connsiteX25" fmla="*/ 87041 w 296194"/>
                <a:gd name="connsiteY25" fmla="*/ 174756 h 618128"/>
                <a:gd name="connsiteX26" fmla="*/ 86520 w 296194"/>
                <a:gd name="connsiteY26" fmla="*/ 172912 h 618128"/>
                <a:gd name="connsiteX27" fmla="*/ 131540 w 296194"/>
                <a:gd name="connsiteY27" fmla="*/ 95157 h 618128"/>
                <a:gd name="connsiteX28" fmla="*/ 143112 w 296194"/>
                <a:gd name="connsiteY28" fmla="*/ 92072 h 618128"/>
                <a:gd name="connsiteX29" fmla="*/ 143900 w 296194"/>
                <a:gd name="connsiteY29" fmla="*/ 80120 h 618128"/>
                <a:gd name="connsiteX30" fmla="*/ 211562 w 296194"/>
                <a:gd name="connsiteY30" fmla="*/ 16695 h 618128"/>
                <a:gd name="connsiteX31" fmla="*/ 211578 w 296194"/>
                <a:gd name="connsiteY31" fmla="*/ 16695 h 618128"/>
                <a:gd name="connsiteX32" fmla="*/ 279497 w 296194"/>
                <a:gd name="connsiteY32" fmla="*/ 84644 h 618128"/>
                <a:gd name="connsiteX33" fmla="*/ 279497 w 296194"/>
                <a:gd name="connsiteY33" fmla="*/ 84651 h 618128"/>
                <a:gd name="connsiteX34" fmla="*/ 279497 w 296194"/>
                <a:gd name="connsiteY34" fmla="*/ 554529 h 618128"/>
                <a:gd name="connsiteX35" fmla="*/ 232868 w 296194"/>
                <a:gd name="connsiteY35" fmla="*/ 601402 h 618128"/>
                <a:gd name="connsiteX36" fmla="*/ 188097 w 296194"/>
                <a:gd name="connsiteY36" fmla="*/ 568512 h 618128"/>
                <a:gd name="connsiteX37" fmla="*/ 183549 w 296194"/>
                <a:gd name="connsiteY37" fmla="*/ 553864 h 618128"/>
                <a:gd name="connsiteX38" fmla="*/ 168570 w 296194"/>
                <a:gd name="connsiteY38" fmla="*/ 557154 h 618128"/>
                <a:gd name="connsiteX39" fmla="*/ 152100 w 296194"/>
                <a:gd name="connsiteY39" fmla="*/ 558928 h 618128"/>
                <a:gd name="connsiteX40" fmla="*/ 75972 w 296194"/>
                <a:gd name="connsiteY40" fmla="*/ 482536 h 618128"/>
                <a:gd name="connsiteX41" fmla="*/ 75972 w 296194"/>
                <a:gd name="connsiteY41" fmla="*/ 482506 h 618128"/>
                <a:gd name="connsiteX42" fmla="*/ 75972 w 296194"/>
                <a:gd name="connsiteY42" fmla="*/ 470943 h 618128"/>
                <a:gd name="connsiteX43" fmla="*/ 66210 w 296194"/>
                <a:gd name="connsiteY43" fmla="*/ 466484 h 618128"/>
                <a:gd name="connsiteX44" fmla="*/ 40600 w 296194"/>
                <a:gd name="connsiteY44" fmla="*/ 448406 h 618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296194" h="618128">
                  <a:moveTo>
                    <a:pt x="59272" y="482506"/>
                  </a:moveTo>
                  <a:cubicBezTo>
                    <a:pt x="59183" y="533845"/>
                    <a:pt x="100729" y="575535"/>
                    <a:pt x="152068" y="575624"/>
                  </a:cubicBezTo>
                  <a:cubicBezTo>
                    <a:pt x="152068" y="575624"/>
                    <a:pt x="152069" y="575624"/>
                    <a:pt x="152070" y="575624"/>
                  </a:cubicBezTo>
                  <a:lnTo>
                    <a:pt x="152217" y="575624"/>
                  </a:lnTo>
                  <a:cubicBezTo>
                    <a:pt x="158919" y="575624"/>
                    <a:pt x="165602" y="574900"/>
                    <a:pt x="172147" y="573463"/>
                  </a:cubicBezTo>
                  <a:cubicBezTo>
                    <a:pt x="182530" y="606931"/>
                    <a:pt x="218078" y="625645"/>
                    <a:pt x="251546" y="615263"/>
                  </a:cubicBezTo>
                  <a:cubicBezTo>
                    <a:pt x="278159" y="607006"/>
                    <a:pt x="296271" y="582353"/>
                    <a:pt x="296194" y="554490"/>
                  </a:cubicBezTo>
                  <a:lnTo>
                    <a:pt x="296194" y="84653"/>
                  </a:lnTo>
                  <a:cubicBezTo>
                    <a:pt x="296205" y="37912"/>
                    <a:pt x="258324" y="12"/>
                    <a:pt x="211583" y="0"/>
                  </a:cubicBezTo>
                  <a:cubicBezTo>
                    <a:pt x="211582" y="0"/>
                    <a:pt x="211580" y="0"/>
                    <a:pt x="211579" y="0"/>
                  </a:cubicBezTo>
                  <a:lnTo>
                    <a:pt x="211562" y="0"/>
                  </a:lnTo>
                  <a:cubicBezTo>
                    <a:pt x="167037" y="42"/>
                    <a:pt x="130168" y="34595"/>
                    <a:pt x="127243" y="79023"/>
                  </a:cubicBezTo>
                  <a:cubicBezTo>
                    <a:pt x="84429" y="90438"/>
                    <a:pt x="58973" y="134397"/>
                    <a:pt x="70385" y="177212"/>
                  </a:cubicBezTo>
                  <a:cubicBezTo>
                    <a:pt x="70592" y="177991"/>
                    <a:pt x="70811" y="178768"/>
                    <a:pt x="71043" y="179541"/>
                  </a:cubicBezTo>
                  <a:cubicBezTo>
                    <a:pt x="22981" y="203232"/>
                    <a:pt x="3219" y="261394"/>
                    <a:pt x="26898" y="309461"/>
                  </a:cubicBezTo>
                  <a:cubicBezTo>
                    <a:pt x="28100" y="311904"/>
                    <a:pt x="29404" y="314293"/>
                    <a:pt x="30811" y="316628"/>
                  </a:cubicBezTo>
                  <a:cubicBezTo>
                    <a:pt x="-9397" y="355622"/>
                    <a:pt x="-10380" y="419829"/>
                    <a:pt x="28615" y="460037"/>
                  </a:cubicBezTo>
                  <a:cubicBezTo>
                    <a:pt x="37399" y="469094"/>
                    <a:pt x="47796" y="476433"/>
                    <a:pt x="59272" y="481676"/>
                  </a:cubicBezTo>
                  <a:close/>
                  <a:moveTo>
                    <a:pt x="40600" y="448406"/>
                  </a:moveTo>
                  <a:cubicBezTo>
                    <a:pt x="8087" y="414794"/>
                    <a:pt x="8909" y="361211"/>
                    <a:pt x="42437" y="328612"/>
                  </a:cubicBezTo>
                  <a:lnTo>
                    <a:pt x="51954" y="319380"/>
                  </a:lnTo>
                  <a:lnTo>
                    <a:pt x="45115" y="308017"/>
                  </a:lnTo>
                  <a:cubicBezTo>
                    <a:pt x="43954" y="306086"/>
                    <a:pt x="42861" y="304094"/>
                    <a:pt x="41876" y="302083"/>
                  </a:cubicBezTo>
                  <a:cubicBezTo>
                    <a:pt x="22325" y="262283"/>
                    <a:pt x="38674" y="214169"/>
                    <a:pt x="78424" y="194519"/>
                  </a:cubicBezTo>
                  <a:lnTo>
                    <a:pt x="91085" y="188281"/>
                  </a:lnTo>
                  <a:lnTo>
                    <a:pt x="87041" y="174756"/>
                  </a:lnTo>
                  <a:cubicBezTo>
                    <a:pt x="86859" y="174149"/>
                    <a:pt x="86686" y="173541"/>
                    <a:pt x="86520" y="172912"/>
                  </a:cubicBezTo>
                  <a:cubicBezTo>
                    <a:pt x="77524" y="139014"/>
                    <a:pt x="97664" y="104231"/>
                    <a:pt x="131540" y="95157"/>
                  </a:cubicBezTo>
                  <a:lnTo>
                    <a:pt x="143112" y="92072"/>
                  </a:lnTo>
                  <a:lnTo>
                    <a:pt x="143900" y="80120"/>
                  </a:lnTo>
                  <a:cubicBezTo>
                    <a:pt x="146329" y="44505"/>
                    <a:pt x="175864" y="16820"/>
                    <a:pt x="211562" y="16695"/>
                  </a:cubicBezTo>
                  <a:lnTo>
                    <a:pt x="211578" y="16695"/>
                  </a:lnTo>
                  <a:cubicBezTo>
                    <a:pt x="249097" y="16703"/>
                    <a:pt x="279505" y="47125"/>
                    <a:pt x="279497" y="84644"/>
                  </a:cubicBezTo>
                  <a:cubicBezTo>
                    <a:pt x="279497" y="84647"/>
                    <a:pt x="279497" y="84649"/>
                    <a:pt x="279497" y="84651"/>
                  </a:cubicBezTo>
                  <a:lnTo>
                    <a:pt x="279497" y="554529"/>
                  </a:lnTo>
                  <a:cubicBezTo>
                    <a:pt x="279565" y="580349"/>
                    <a:pt x="258688" y="601334"/>
                    <a:pt x="232868" y="601402"/>
                  </a:cubicBezTo>
                  <a:cubicBezTo>
                    <a:pt x="212342" y="601455"/>
                    <a:pt x="194182" y="588114"/>
                    <a:pt x="188097" y="568512"/>
                  </a:cubicBezTo>
                  <a:lnTo>
                    <a:pt x="183549" y="553864"/>
                  </a:lnTo>
                  <a:lnTo>
                    <a:pt x="168570" y="557154"/>
                  </a:lnTo>
                  <a:cubicBezTo>
                    <a:pt x="163160" y="558339"/>
                    <a:pt x="157638" y="558934"/>
                    <a:pt x="152100" y="558928"/>
                  </a:cubicBezTo>
                  <a:cubicBezTo>
                    <a:pt x="109983" y="558855"/>
                    <a:pt x="75900" y="524653"/>
                    <a:pt x="75972" y="482536"/>
                  </a:cubicBezTo>
                  <a:cubicBezTo>
                    <a:pt x="75972" y="482526"/>
                    <a:pt x="75972" y="482516"/>
                    <a:pt x="75972" y="482506"/>
                  </a:cubicBezTo>
                  <a:lnTo>
                    <a:pt x="75972" y="470943"/>
                  </a:lnTo>
                  <a:lnTo>
                    <a:pt x="66210" y="466484"/>
                  </a:lnTo>
                  <a:cubicBezTo>
                    <a:pt x="56619" y="462111"/>
                    <a:pt x="47933" y="455979"/>
                    <a:pt x="40600" y="448406"/>
                  </a:cubicBezTo>
                  <a:close/>
                </a:path>
              </a:pathLst>
            </a:custGeom>
            <a:solidFill>
              <a:schemeClr val="bg1"/>
            </a:solidFill>
            <a:ln w="0" cap="flat">
              <a:solidFill>
                <a:schemeClr val="bg1">
                  <a:alpha val="71241"/>
                </a:schemeClr>
              </a:solidFill>
              <a:prstDash val="solid"/>
              <a:miter/>
            </a:ln>
          </p:spPr>
          <p:txBody>
            <a:bodyPr rtlCol="0" anchor="ctr"/>
            <a:lstStyle/>
            <a:p>
              <a:endParaRPr lang="de-DE"/>
            </a:p>
          </p:txBody>
        </p:sp>
        <p:sp>
          <p:nvSpPr>
            <p:cNvPr id="77" name="Freihandform 76">
              <a:extLst>
                <a:ext uri="{FF2B5EF4-FFF2-40B4-BE49-F238E27FC236}">
                  <a16:creationId xmlns:a16="http://schemas.microsoft.com/office/drawing/2014/main" id="{46D8FFE0-0CB3-B94D-1FEA-AA51115DAB2E}"/>
                </a:ext>
              </a:extLst>
            </p:cNvPr>
            <p:cNvSpPr/>
            <p:nvPr/>
          </p:nvSpPr>
          <p:spPr>
            <a:xfrm>
              <a:off x="5543476" y="998149"/>
              <a:ext cx="134139" cy="129769"/>
            </a:xfrm>
            <a:custGeom>
              <a:avLst/>
              <a:gdLst>
                <a:gd name="connsiteX0" fmla="*/ 115774 w 148828"/>
                <a:gd name="connsiteY0" fmla="*/ 880 h 143979"/>
                <a:gd name="connsiteX1" fmla="*/ 74418 w 148828"/>
                <a:gd name="connsiteY1" fmla="*/ 18426 h 143979"/>
                <a:gd name="connsiteX2" fmla="*/ 33035 w 148828"/>
                <a:gd name="connsiteY2" fmla="*/ 895 h 143979"/>
                <a:gd name="connsiteX3" fmla="*/ 0 w 148828"/>
                <a:gd name="connsiteY3" fmla="*/ 42136 h 143979"/>
                <a:gd name="connsiteX4" fmla="*/ 69347 w 148828"/>
                <a:gd name="connsiteY4" fmla="*/ 140102 h 143979"/>
                <a:gd name="connsiteX5" fmla="*/ 74418 w 148828"/>
                <a:gd name="connsiteY5" fmla="*/ 143979 h 143979"/>
                <a:gd name="connsiteX6" fmla="*/ 79489 w 148828"/>
                <a:gd name="connsiteY6" fmla="*/ 140102 h 143979"/>
                <a:gd name="connsiteX7" fmla="*/ 148829 w 148828"/>
                <a:gd name="connsiteY7" fmla="*/ 42136 h 143979"/>
                <a:gd name="connsiteX8" fmla="*/ 115774 w 148828"/>
                <a:gd name="connsiteY8" fmla="*/ 880 h 143979"/>
                <a:gd name="connsiteX9" fmla="*/ 74418 w 148828"/>
                <a:gd name="connsiteY9" fmla="*/ 122800 h 143979"/>
                <a:gd name="connsiteX10" fmla="*/ 16697 w 148828"/>
                <a:gd name="connsiteY10" fmla="*/ 42132 h 143979"/>
                <a:gd name="connsiteX11" fmla="*/ 36900 w 148828"/>
                <a:gd name="connsiteY11" fmla="*/ 17140 h 143979"/>
                <a:gd name="connsiteX12" fmla="*/ 41351 w 148828"/>
                <a:gd name="connsiteY12" fmla="*/ 16606 h 143979"/>
                <a:gd name="connsiteX13" fmla="*/ 66968 w 148828"/>
                <a:gd name="connsiteY13" fmla="*/ 38113 h 143979"/>
                <a:gd name="connsiteX14" fmla="*/ 74356 w 148828"/>
                <a:gd name="connsiteY14" fmla="*/ 52768 h 143979"/>
                <a:gd name="connsiteX15" fmla="*/ 74470 w 148828"/>
                <a:gd name="connsiteY15" fmla="*/ 52797 h 143979"/>
                <a:gd name="connsiteX16" fmla="*/ 74499 w 148828"/>
                <a:gd name="connsiteY16" fmla="*/ 52768 h 143979"/>
                <a:gd name="connsiteX17" fmla="*/ 81879 w 148828"/>
                <a:gd name="connsiteY17" fmla="*/ 38108 h 143979"/>
                <a:gd name="connsiteX18" fmla="*/ 111914 w 148828"/>
                <a:gd name="connsiteY18" fmla="*/ 17124 h 143979"/>
                <a:gd name="connsiteX19" fmla="*/ 132128 w 148828"/>
                <a:gd name="connsiteY19" fmla="*/ 42136 h 143979"/>
                <a:gd name="connsiteX20" fmla="*/ 74418 w 148828"/>
                <a:gd name="connsiteY20" fmla="*/ 122800 h 143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48828" h="143979">
                  <a:moveTo>
                    <a:pt x="115774" y="880"/>
                  </a:moveTo>
                  <a:cubicBezTo>
                    <a:pt x="99666" y="-2596"/>
                    <a:pt x="83112" y="4428"/>
                    <a:pt x="74418" y="18426"/>
                  </a:cubicBezTo>
                  <a:cubicBezTo>
                    <a:pt x="65709" y="4432"/>
                    <a:pt x="49147" y="-2584"/>
                    <a:pt x="33035" y="895"/>
                  </a:cubicBezTo>
                  <a:cubicBezTo>
                    <a:pt x="14216" y="5979"/>
                    <a:pt x="853" y="22660"/>
                    <a:pt x="0" y="42136"/>
                  </a:cubicBezTo>
                  <a:cubicBezTo>
                    <a:pt x="0" y="86556"/>
                    <a:pt x="66518" y="137938"/>
                    <a:pt x="69347" y="140102"/>
                  </a:cubicBezTo>
                  <a:lnTo>
                    <a:pt x="74418" y="143979"/>
                  </a:lnTo>
                  <a:lnTo>
                    <a:pt x="79489" y="140102"/>
                  </a:lnTo>
                  <a:cubicBezTo>
                    <a:pt x="82319" y="137932"/>
                    <a:pt x="148829" y="86556"/>
                    <a:pt x="148829" y="42136"/>
                  </a:cubicBezTo>
                  <a:cubicBezTo>
                    <a:pt x="147975" y="22650"/>
                    <a:pt x="134604" y="5961"/>
                    <a:pt x="115774" y="880"/>
                  </a:cubicBezTo>
                  <a:close/>
                  <a:moveTo>
                    <a:pt x="74418" y="122800"/>
                  </a:moveTo>
                  <a:cubicBezTo>
                    <a:pt x="54566" y="106469"/>
                    <a:pt x="16697" y="69635"/>
                    <a:pt x="16697" y="42132"/>
                  </a:cubicBezTo>
                  <a:cubicBezTo>
                    <a:pt x="17502" y="30380"/>
                    <a:pt x="25578" y="20390"/>
                    <a:pt x="36900" y="17140"/>
                  </a:cubicBezTo>
                  <a:cubicBezTo>
                    <a:pt x="38358" y="16787"/>
                    <a:pt x="39852" y="16607"/>
                    <a:pt x="41351" y="16606"/>
                  </a:cubicBezTo>
                  <a:cubicBezTo>
                    <a:pt x="50923" y="16606"/>
                    <a:pt x="59891" y="24074"/>
                    <a:pt x="66968" y="38113"/>
                  </a:cubicBezTo>
                  <a:lnTo>
                    <a:pt x="74356" y="52768"/>
                  </a:lnTo>
                  <a:cubicBezTo>
                    <a:pt x="74380" y="52807"/>
                    <a:pt x="74431" y="52820"/>
                    <a:pt x="74470" y="52797"/>
                  </a:cubicBezTo>
                  <a:cubicBezTo>
                    <a:pt x="74482" y="52789"/>
                    <a:pt x="74492" y="52780"/>
                    <a:pt x="74499" y="52768"/>
                  </a:cubicBezTo>
                  <a:lnTo>
                    <a:pt x="81879" y="38108"/>
                  </a:lnTo>
                  <a:cubicBezTo>
                    <a:pt x="90032" y="21912"/>
                    <a:pt x="100746" y="14470"/>
                    <a:pt x="111914" y="17124"/>
                  </a:cubicBezTo>
                  <a:cubicBezTo>
                    <a:pt x="123244" y="20376"/>
                    <a:pt x="131325" y="30375"/>
                    <a:pt x="132128" y="42136"/>
                  </a:cubicBezTo>
                  <a:cubicBezTo>
                    <a:pt x="132128" y="69590"/>
                    <a:pt x="94258" y="106453"/>
                    <a:pt x="74418" y="122800"/>
                  </a:cubicBezTo>
                  <a:close/>
                </a:path>
              </a:pathLst>
            </a:custGeom>
            <a:solidFill>
              <a:schemeClr val="bg1"/>
            </a:solidFill>
            <a:ln w="0" cap="flat">
              <a:solidFill>
                <a:schemeClr val="bg1">
                  <a:alpha val="71241"/>
                </a:schemeClr>
              </a:solidFill>
              <a:prstDash val="solid"/>
              <a:miter/>
            </a:ln>
          </p:spPr>
          <p:txBody>
            <a:bodyPr rtlCol="0" anchor="ctr"/>
            <a:lstStyle/>
            <a:p>
              <a:endParaRPr lang="de-DE"/>
            </a:p>
          </p:txBody>
        </p:sp>
      </p:grpSp>
      <p:sp>
        <p:nvSpPr>
          <p:cNvPr id="79" name="Text Placeholder 39">
            <a:extLst>
              <a:ext uri="{FF2B5EF4-FFF2-40B4-BE49-F238E27FC236}">
                <a16:creationId xmlns:a16="http://schemas.microsoft.com/office/drawing/2014/main" id="{73140D73-F7A8-34BA-B37D-CD16FF35CA15}"/>
              </a:ext>
            </a:extLst>
          </p:cNvPr>
          <p:cNvSpPr txBox="1">
            <a:spLocks/>
          </p:cNvSpPr>
          <p:nvPr userDrawn="1"/>
        </p:nvSpPr>
        <p:spPr>
          <a:xfrm>
            <a:off x="5345468" y="682348"/>
            <a:ext cx="1564188" cy="215760"/>
          </a:xfrm>
          <a:prstGeom prst="rect">
            <a:avLst/>
          </a:prstGeom>
        </p:spPr>
        <p:txBody>
          <a:bodyPr/>
          <a:lst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1400" kern="1200" baseline="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1300" kern="1200" baseline="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1200" kern="1200" baseline="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200" dirty="0"/>
              <a:t>KONZEPTION</a:t>
            </a:r>
            <a:endParaRPr lang="ru-RU" sz="1200" dirty="0"/>
          </a:p>
        </p:txBody>
      </p:sp>
      <p:sp>
        <p:nvSpPr>
          <p:cNvPr id="81" name="Text Placeholder 39">
            <a:extLst>
              <a:ext uri="{FF2B5EF4-FFF2-40B4-BE49-F238E27FC236}">
                <a16:creationId xmlns:a16="http://schemas.microsoft.com/office/drawing/2014/main" id="{0DF2C8B2-C022-DD8F-4607-5DA37A37BFEF}"/>
              </a:ext>
            </a:extLst>
          </p:cNvPr>
          <p:cNvSpPr txBox="1">
            <a:spLocks/>
          </p:cNvSpPr>
          <p:nvPr userDrawn="1"/>
        </p:nvSpPr>
        <p:spPr>
          <a:xfrm>
            <a:off x="5384917" y="1366785"/>
            <a:ext cx="2018151" cy="797633"/>
          </a:xfrm>
          <a:prstGeom prst="rect">
            <a:avLst/>
          </a:prstGeom>
        </p:spPr>
        <p:txBody>
          <a:bodyPr/>
          <a:lst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1400" kern="1200" baseline="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1300" kern="1200" baseline="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1200" kern="1200" baseline="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200" dirty="0"/>
              <a:t>PLANUNG</a:t>
            </a:r>
          </a:p>
          <a:p>
            <a:pPr>
              <a:lnSpc>
                <a:spcPct val="100000"/>
              </a:lnSpc>
              <a:spcBef>
                <a:spcPts val="0"/>
              </a:spcBef>
            </a:pPr>
            <a:r>
              <a:rPr lang="de-DE" sz="1200" dirty="0"/>
              <a:t>Budget</a:t>
            </a:r>
          </a:p>
          <a:p>
            <a:pPr>
              <a:lnSpc>
                <a:spcPct val="100000"/>
              </a:lnSpc>
              <a:spcBef>
                <a:spcPts val="0"/>
              </a:spcBef>
            </a:pPr>
            <a:r>
              <a:rPr lang="de-DE" sz="1200" dirty="0"/>
              <a:t>Ressourcen</a:t>
            </a:r>
          </a:p>
          <a:p>
            <a:pPr>
              <a:lnSpc>
                <a:spcPct val="100000"/>
              </a:lnSpc>
              <a:spcBef>
                <a:spcPts val="0"/>
              </a:spcBef>
            </a:pPr>
            <a:r>
              <a:rPr lang="de-DE" sz="1200" dirty="0"/>
              <a:t>Produktionsplan</a:t>
            </a:r>
          </a:p>
        </p:txBody>
      </p:sp>
      <p:sp>
        <p:nvSpPr>
          <p:cNvPr id="82" name="Text Placeholder 39">
            <a:extLst>
              <a:ext uri="{FF2B5EF4-FFF2-40B4-BE49-F238E27FC236}">
                <a16:creationId xmlns:a16="http://schemas.microsoft.com/office/drawing/2014/main" id="{75DB39A9-094F-5BD9-56DC-C6B8B2DBBF09}"/>
              </a:ext>
            </a:extLst>
          </p:cNvPr>
          <p:cNvSpPr txBox="1">
            <a:spLocks/>
          </p:cNvSpPr>
          <p:nvPr userDrawn="1"/>
        </p:nvSpPr>
        <p:spPr>
          <a:xfrm>
            <a:off x="7003467" y="1366785"/>
            <a:ext cx="2018151" cy="797633"/>
          </a:xfrm>
          <a:prstGeom prst="rect">
            <a:avLst/>
          </a:prstGeom>
        </p:spPr>
        <p:txBody>
          <a:bodyPr/>
          <a:lst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1400" kern="1200" baseline="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1300" kern="1200" baseline="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1200" kern="1200" baseline="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pPr>
            <a:endParaRPr lang="de-DE" sz="1200"/>
          </a:p>
          <a:p>
            <a:pPr>
              <a:lnSpc>
                <a:spcPct val="100000"/>
              </a:lnSpc>
              <a:spcBef>
                <a:spcPts val="0"/>
              </a:spcBef>
            </a:pPr>
            <a:r>
              <a:rPr lang="de-DE" sz="1200"/>
              <a:t>Milestones</a:t>
            </a:r>
          </a:p>
          <a:p>
            <a:pPr>
              <a:lnSpc>
                <a:spcPct val="100000"/>
              </a:lnSpc>
              <a:spcBef>
                <a:spcPts val="0"/>
              </a:spcBef>
            </a:pPr>
            <a:r>
              <a:rPr lang="de-DE" sz="1200"/>
              <a:t>Jours fixes</a:t>
            </a:r>
          </a:p>
          <a:p>
            <a:pPr>
              <a:lnSpc>
                <a:spcPct val="100000"/>
              </a:lnSpc>
              <a:spcBef>
                <a:spcPts val="0"/>
              </a:spcBef>
            </a:pPr>
            <a:r>
              <a:rPr lang="de-DE" sz="1200" err="1"/>
              <a:t>Gewerkesteuerung</a:t>
            </a:r>
            <a:endParaRPr lang="de-DE" sz="1200"/>
          </a:p>
        </p:txBody>
      </p:sp>
      <p:sp>
        <p:nvSpPr>
          <p:cNvPr id="83" name="Text Placeholder 39">
            <a:extLst>
              <a:ext uri="{FF2B5EF4-FFF2-40B4-BE49-F238E27FC236}">
                <a16:creationId xmlns:a16="http://schemas.microsoft.com/office/drawing/2014/main" id="{5909B2D6-CCD5-0D1C-7080-A84828DEF0BB}"/>
              </a:ext>
            </a:extLst>
          </p:cNvPr>
          <p:cNvSpPr txBox="1">
            <a:spLocks/>
          </p:cNvSpPr>
          <p:nvPr userDrawn="1"/>
        </p:nvSpPr>
        <p:spPr>
          <a:xfrm>
            <a:off x="5384218" y="2387201"/>
            <a:ext cx="2018151" cy="431521"/>
          </a:xfrm>
          <a:prstGeom prst="rect">
            <a:avLst/>
          </a:prstGeom>
        </p:spPr>
        <p:txBody>
          <a:bodyPr/>
          <a:lst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1400" kern="1200" baseline="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1300" kern="1200" baseline="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1200" kern="1200" baseline="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200" dirty="0"/>
              <a:t>KREATION</a:t>
            </a:r>
          </a:p>
          <a:p>
            <a:pPr>
              <a:lnSpc>
                <a:spcPct val="100000"/>
              </a:lnSpc>
              <a:spcBef>
                <a:spcPts val="0"/>
              </a:spcBef>
            </a:pPr>
            <a:r>
              <a:rPr lang="de-DE" sz="1200" dirty="0"/>
              <a:t>Live</a:t>
            </a:r>
          </a:p>
          <a:p>
            <a:pPr>
              <a:lnSpc>
                <a:spcPct val="100000"/>
              </a:lnSpc>
              <a:spcBef>
                <a:spcPts val="0"/>
              </a:spcBef>
            </a:pPr>
            <a:r>
              <a:rPr lang="de-DE" sz="1200" dirty="0"/>
              <a:t>Digital</a:t>
            </a:r>
          </a:p>
        </p:txBody>
      </p:sp>
      <p:sp>
        <p:nvSpPr>
          <p:cNvPr id="84" name="Text Placeholder 39">
            <a:extLst>
              <a:ext uri="{FF2B5EF4-FFF2-40B4-BE49-F238E27FC236}">
                <a16:creationId xmlns:a16="http://schemas.microsoft.com/office/drawing/2014/main" id="{C27E9F7E-F78D-0E38-168E-0D0595177825}"/>
              </a:ext>
            </a:extLst>
          </p:cNvPr>
          <p:cNvSpPr txBox="1">
            <a:spLocks/>
          </p:cNvSpPr>
          <p:nvPr userDrawn="1"/>
        </p:nvSpPr>
        <p:spPr>
          <a:xfrm>
            <a:off x="7002767" y="2382398"/>
            <a:ext cx="2018151" cy="431521"/>
          </a:xfrm>
          <a:prstGeom prst="rect">
            <a:avLst/>
          </a:prstGeom>
        </p:spPr>
        <p:txBody>
          <a:bodyPr/>
          <a:lst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1400" kern="1200" baseline="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1300" kern="1200" baseline="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1200" kern="1200" baseline="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pPr>
            <a:endParaRPr lang="de-DE" sz="1200"/>
          </a:p>
          <a:p>
            <a:pPr>
              <a:lnSpc>
                <a:spcPct val="100000"/>
              </a:lnSpc>
              <a:spcBef>
                <a:spcPts val="0"/>
              </a:spcBef>
            </a:pPr>
            <a:r>
              <a:rPr lang="de-DE" sz="1200"/>
              <a:t>Bild, Ton, Text</a:t>
            </a:r>
          </a:p>
        </p:txBody>
      </p:sp>
      <p:sp>
        <p:nvSpPr>
          <p:cNvPr id="85" name="Text Placeholder 39">
            <a:extLst>
              <a:ext uri="{FF2B5EF4-FFF2-40B4-BE49-F238E27FC236}">
                <a16:creationId xmlns:a16="http://schemas.microsoft.com/office/drawing/2014/main" id="{7EBFD39A-CD32-87D8-8A6C-2D45F8733973}"/>
              </a:ext>
            </a:extLst>
          </p:cNvPr>
          <p:cNvSpPr txBox="1">
            <a:spLocks/>
          </p:cNvSpPr>
          <p:nvPr userDrawn="1"/>
        </p:nvSpPr>
        <p:spPr>
          <a:xfrm>
            <a:off x="5390972" y="3291843"/>
            <a:ext cx="2018151" cy="683947"/>
          </a:xfrm>
          <a:prstGeom prst="rect">
            <a:avLst/>
          </a:prstGeom>
        </p:spPr>
        <p:txBody>
          <a:bodyPr/>
          <a:lst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1400" kern="1200" baseline="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1300" kern="1200" baseline="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1200" kern="1200" baseline="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200" dirty="0"/>
              <a:t>AKTIVIERUNG</a:t>
            </a:r>
          </a:p>
          <a:p>
            <a:pPr>
              <a:lnSpc>
                <a:spcPct val="100000"/>
              </a:lnSpc>
              <a:spcBef>
                <a:spcPts val="0"/>
              </a:spcBef>
            </a:pPr>
            <a:r>
              <a:rPr lang="de-DE" sz="1200" dirty="0"/>
              <a:t>Kommunikation</a:t>
            </a:r>
          </a:p>
          <a:p>
            <a:pPr>
              <a:lnSpc>
                <a:spcPct val="100000"/>
              </a:lnSpc>
              <a:spcBef>
                <a:spcPts val="0"/>
              </a:spcBef>
            </a:pPr>
            <a:r>
              <a:rPr lang="de-DE" sz="1200" dirty="0"/>
              <a:t>Emotionen</a:t>
            </a:r>
          </a:p>
          <a:p>
            <a:pPr>
              <a:lnSpc>
                <a:spcPct val="100000"/>
              </a:lnSpc>
              <a:spcBef>
                <a:spcPts val="0"/>
              </a:spcBef>
            </a:pPr>
            <a:endParaRPr lang="de-DE" sz="1200" dirty="0"/>
          </a:p>
        </p:txBody>
      </p:sp>
      <p:sp>
        <p:nvSpPr>
          <p:cNvPr id="86" name="Text Placeholder 39">
            <a:extLst>
              <a:ext uri="{FF2B5EF4-FFF2-40B4-BE49-F238E27FC236}">
                <a16:creationId xmlns:a16="http://schemas.microsoft.com/office/drawing/2014/main" id="{8FB882A2-4F4B-0057-7BE7-6FE49F987DBF}"/>
              </a:ext>
            </a:extLst>
          </p:cNvPr>
          <p:cNvSpPr txBox="1">
            <a:spLocks/>
          </p:cNvSpPr>
          <p:nvPr userDrawn="1"/>
        </p:nvSpPr>
        <p:spPr>
          <a:xfrm>
            <a:off x="7009521" y="3287040"/>
            <a:ext cx="2018151" cy="431521"/>
          </a:xfrm>
          <a:prstGeom prst="rect">
            <a:avLst/>
          </a:prstGeom>
        </p:spPr>
        <p:txBody>
          <a:bodyPr/>
          <a:lst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1400" kern="1200" baseline="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1300" kern="1200" baseline="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1200" kern="1200" baseline="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pPr>
            <a:endParaRPr lang="de-DE" sz="1200"/>
          </a:p>
          <a:p>
            <a:pPr>
              <a:lnSpc>
                <a:spcPct val="100000"/>
              </a:lnSpc>
              <a:spcBef>
                <a:spcPts val="0"/>
              </a:spcBef>
            </a:pPr>
            <a:r>
              <a:rPr lang="de-DE" sz="1200"/>
              <a:t>Digital</a:t>
            </a:r>
          </a:p>
          <a:p>
            <a:pPr>
              <a:lnSpc>
                <a:spcPct val="100000"/>
              </a:lnSpc>
              <a:spcBef>
                <a:spcPts val="0"/>
              </a:spcBef>
            </a:pPr>
            <a:r>
              <a:rPr lang="de-DE" sz="1200"/>
              <a:t>Analog</a:t>
            </a:r>
          </a:p>
          <a:p>
            <a:pPr>
              <a:lnSpc>
                <a:spcPct val="100000"/>
              </a:lnSpc>
              <a:spcBef>
                <a:spcPts val="0"/>
              </a:spcBef>
            </a:pPr>
            <a:r>
              <a:rPr lang="de-DE" sz="1200"/>
              <a:t>Live</a:t>
            </a:r>
          </a:p>
        </p:txBody>
      </p:sp>
      <p:sp>
        <p:nvSpPr>
          <p:cNvPr id="87" name="Text Placeholder 39">
            <a:extLst>
              <a:ext uri="{FF2B5EF4-FFF2-40B4-BE49-F238E27FC236}">
                <a16:creationId xmlns:a16="http://schemas.microsoft.com/office/drawing/2014/main" id="{F5D41E8D-68D4-58ED-34EA-50C20BA065E2}"/>
              </a:ext>
            </a:extLst>
          </p:cNvPr>
          <p:cNvSpPr txBox="1">
            <a:spLocks/>
          </p:cNvSpPr>
          <p:nvPr userDrawn="1"/>
        </p:nvSpPr>
        <p:spPr>
          <a:xfrm>
            <a:off x="5377138" y="4204116"/>
            <a:ext cx="2018151" cy="683947"/>
          </a:xfrm>
          <a:prstGeom prst="rect">
            <a:avLst/>
          </a:prstGeom>
        </p:spPr>
        <p:txBody>
          <a:bodyPr/>
          <a:lst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1400" kern="1200" baseline="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1300" kern="1200" baseline="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1200" kern="1200" baseline="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200" dirty="0"/>
              <a:t>KONTROLLE</a:t>
            </a:r>
          </a:p>
          <a:p>
            <a:pPr>
              <a:lnSpc>
                <a:spcPct val="100000"/>
              </a:lnSpc>
              <a:spcBef>
                <a:spcPts val="0"/>
              </a:spcBef>
            </a:pPr>
            <a:r>
              <a:rPr lang="de-DE" sz="1200" dirty="0"/>
              <a:t>KPIs</a:t>
            </a:r>
          </a:p>
          <a:p>
            <a:pPr>
              <a:lnSpc>
                <a:spcPct val="100000"/>
              </a:lnSpc>
              <a:spcBef>
                <a:spcPts val="0"/>
              </a:spcBef>
            </a:pPr>
            <a:r>
              <a:rPr lang="de-DE" sz="1200" dirty="0"/>
              <a:t>Feedback</a:t>
            </a:r>
          </a:p>
          <a:p>
            <a:pPr>
              <a:lnSpc>
                <a:spcPct val="100000"/>
              </a:lnSpc>
              <a:spcBef>
                <a:spcPts val="0"/>
              </a:spcBef>
            </a:pPr>
            <a:endParaRPr lang="de-DE" sz="1200" dirty="0"/>
          </a:p>
        </p:txBody>
      </p:sp>
      <p:sp>
        <p:nvSpPr>
          <p:cNvPr id="88" name="Text Placeholder 39">
            <a:extLst>
              <a:ext uri="{FF2B5EF4-FFF2-40B4-BE49-F238E27FC236}">
                <a16:creationId xmlns:a16="http://schemas.microsoft.com/office/drawing/2014/main" id="{8D2EAA4F-0340-E54E-758A-32B246BE07D7}"/>
              </a:ext>
            </a:extLst>
          </p:cNvPr>
          <p:cNvSpPr txBox="1">
            <a:spLocks/>
          </p:cNvSpPr>
          <p:nvPr userDrawn="1"/>
        </p:nvSpPr>
        <p:spPr>
          <a:xfrm>
            <a:off x="7009521" y="4202318"/>
            <a:ext cx="2018151" cy="431521"/>
          </a:xfrm>
          <a:prstGeom prst="rect">
            <a:avLst/>
          </a:prstGeom>
        </p:spPr>
        <p:txBody>
          <a:bodyPr/>
          <a:lst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1400" kern="1200" baseline="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1300" kern="1200" baseline="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1200" kern="1200" baseline="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pPr>
            <a:endParaRPr lang="de-DE" sz="1200"/>
          </a:p>
          <a:p>
            <a:pPr>
              <a:lnSpc>
                <a:spcPct val="100000"/>
              </a:lnSpc>
              <a:spcBef>
                <a:spcPts val="0"/>
              </a:spcBef>
            </a:pPr>
            <a:r>
              <a:rPr lang="de-DE" sz="1200" err="1"/>
              <a:t>Lessons</a:t>
            </a:r>
            <a:r>
              <a:rPr lang="de-DE" sz="1200"/>
              <a:t> </a:t>
            </a:r>
            <a:r>
              <a:rPr lang="de-DE" sz="1200" err="1"/>
              <a:t>learned</a:t>
            </a:r>
            <a:endParaRPr lang="de-DE" sz="1200"/>
          </a:p>
        </p:txBody>
      </p:sp>
      <p:sp>
        <p:nvSpPr>
          <p:cNvPr id="89" name="Oval 88">
            <a:extLst>
              <a:ext uri="{FF2B5EF4-FFF2-40B4-BE49-F238E27FC236}">
                <a16:creationId xmlns:a16="http://schemas.microsoft.com/office/drawing/2014/main" id="{E4319693-8C66-295D-1EBF-B6C7CEFB43FA}"/>
              </a:ext>
            </a:extLst>
          </p:cNvPr>
          <p:cNvSpPr>
            <a:spLocks noChangeArrowheads="1"/>
          </p:cNvSpPr>
          <p:nvPr userDrawn="1"/>
        </p:nvSpPr>
        <p:spPr bwMode="auto">
          <a:xfrm>
            <a:off x="750469" y="810115"/>
            <a:ext cx="724460" cy="725586"/>
          </a:xfrm>
          <a:prstGeom prst="ellipse">
            <a:avLst/>
          </a:prstGeom>
          <a:gradFill>
            <a:gsLst>
              <a:gs pos="0">
                <a:schemeClr val="accent1"/>
              </a:gs>
              <a:gs pos="99000">
                <a:schemeClr val="accent2"/>
              </a:gs>
            </a:gsLst>
            <a:lin ang="0" scaled="0"/>
          </a:gradFill>
          <a:ln>
            <a:noFill/>
          </a:ln>
        </p:spPr>
        <p:txBody>
          <a:bodyPr vert="horz" wrap="square" lIns="91440" tIns="45720" rIns="91440" bIns="45720" numCol="1" anchor="t" anchorCtr="0" compatLnSpc="1">
            <a:prstTxWarp prst="textNoShape">
              <a:avLst/>
            </a:prstTxWarp>
          </a:bodyPr>
          <a:lstStyle/>
          <a:p>
            <a:endParaRPr lang="ru-RU" dirty="0"/>
          </a:p>
        </p:txBody>
      </p:sp>
      <p:cxnSp>
        <p:nvCxnSpPr>
          <p:cNvPr id="90" name="Gerade Verbindung 89">
            <a:extLst>
              <a:ext uri="{FF2B5EF4-FFF2-40B4-BE49-F238E27FC236}">
                <a16:creationId xmlns:a16="http://schemas.microsoft.com/office/drawing/2014/main" id="{ED149385-2D25-7E98-B68C-4D559D2A6EC4}"/>
              </a:ext>
            </a:extLst>
          </p:cNvPr>
          <p:cNvCxnSpPr>
            <a:cxnSpLocks/>
          </p:cNvCxnSpPr>
          <p:nvPr userDrawn="1"/>
        </p:nvCxnSpPr>
        <p:spPr>
          <a:xfrm>
            <a:off x="1307386" y="1561256"/>
            <a:ext cx="132103" cy="271138"/>
          </a:xfrm>
          <a:prstGeom prst="line">
            <a:avLst/>
          </a:prstGeom>
          <a:ln w="15875">
            <a:solidFill>
              <a:schemeClr val="bg1">
                <a:lumMod val="75000"/>
              </a:schemeClr>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91" name="Text Placeholder 39">
            <a:extLst>
              <a:ext uri="{FF2B5EF4-FFF2-40B4-BE49-F238E27FC236}">
                <a16:creationId xmlns:a16="http://schemas.microsoft.com/office/drawing/2014/main" id="{727F5376-1A93-B928-4604-DB4C05A6231A}"/>
              </a:ext>
            </a:extLst>
          </p:cNvPr>
          <p:cNvSpPr txBox="1">
            <a:spLocks/>
          </p:cNvSpPr>
          <p:nvPr userDrawn="1"/>
        </p:nvSpPr>
        <p:spPr>
          <a:xfrm>
            <a:off x="1562246" y="1033313"/>
            <a:ext cx="1514108" cy="446009"/>
          </a:xfrm>
          <a:prstGeom prst="rect">
            <a:avLst/>
          </a:prstGeom>
          <a:noFill/>
        </p:spPr>
        <p:txBody>
          <a:bodyPr/>
          <a:lst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1400" kern="1200" baseline="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1300" kern="1200" baseline="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1200" kern="1200" baseline="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1200" dirty="0"/>
              <a:t>BRIEFING &amp; ZIELDEFINITION</a:t>
            </a:r>
            <a:endParaRPr lang="ru-RU" sz="1200" dirty="0"/>
          </a:p>
          <a:p>
            <a:endParaRPr lang="ru-RU" sz="1200" dirty="0"/>
          </a:p>
        </p:txBody>
      </p:sp>
      <p:sp>
        <p:nvSpPr>
          <p:cNvPr id="94" name="TextBox 32">
            <a:extLst>
              <a:ext uri="{FF2B5EF4-FFF2-40B4-BE49-F238E27FC236}">
                <a16:creationId xmlns:a16="http://schemas.microsoft.com/office/drawing/2014/main" id="{7C528E29-11E7-DDF2-34C0-3F14CA623E16}"/>
              </a:ext>
            </a:extLst>
          </p:cNvPr>
          <p:cNvSpPr txBox="1"/>
          <p:nvPr userDrawn="1"/>
        </p:nvSpPr>
        <p:spPr>
          <a:xfrm>
            <a:off x="943981" y="2957960"/>
            <a:ext cx="1619486" cy="276999"/>
          </a:xfrm>
          <a:prstGeom prst="rect">
            <a:avLst/>
          </a:prstGeom>
          <a:noFill/>
        </p:spPr>
        <p:txBody>
          <a:bodyPr wrap="square" rtlCol="0">
            <a:spAutoFit/>
          </a:bodyPr>
          <a:lstStyle/>
          <a:p>
            <a:pPr algn="ctr"/>
            <a:r>
              <a:rPr lang="en-US" sz="1200" b="1" dirty="0">
                <a:solidFill>
                  <a:schemeClr val="bg1"/>
                </a:solidFill>
                <a:latin typeface="Arial" panose="020B0604020202020204" pitchFamily="34" charset="0"/>
                <a:ea typeface="Open Sans" panose="020B0606030504020204" pitchFamily="34" charset="0"/>
                <a:cs typeface="Arial" panose="020B0604020202020204" pitchFamily="34" charset="0"/>
              </a:rPr>
              <a:t>CORE STORY</a:t>
            </a:r>
            <a:endParaRPr lang="ru-RU" sz="1200" b="1" dirty="0">
              <a:solidFill>
                <a:schemeClr val="bg1"/>
              </a:solidFill>
              <a:latin typeface="Arial" panose="020B0604020202020204" pitchFamily="34" charset="0"/>
              <a:ea typeface="Open Sans" panose="020B0606030504020204" pitchFamily="34" charset="0"/>
              <a:cs typeface="Arial" panose="020B0604020202020204" pitchFamily="34" charset="0"/>
            </a:endParaRPr>
          </a:p>
        </p:txBody>
      </p:sp>
      <p:sp>
        <p:nvSpPr>
          <p:cNvPr id="95" name="Freeform 151">
            <a:extLst>
              <a:ext uri="{FF2B5EF4-FFF2-40B4-BE49-F238E27FC236}">
                <a16:creationId xmlns:a16="http://schemas.microsoft.com/office/drawing/2014/main" id="{B6DB2B09-86F5-A949-C8A8-6481C0A61020}"/>
              </a:ext>
            </a:extLst>
          </p:cNvPr>
          <p:cNvSpPr>
            <a:spLocks noEditPoints="1"/>
          </p:cNvSpPr>
          <p:nvPr userDrawn="1"/>
        </p:nvSpPr>
        <p:spPr bwMode="auto">
          <a:xfrm>
            <a:off x="1387439" y="2074385"/>
            <a:ext cx="732570" cy="825212"/>
          </a:xfrm>
          <a:custGeom>
            <a:avLst/>
            <a:gdLst>
              <a:gd name="T0" fmla="*/ 68 w 214"/>
              <a:gd name="T1" fmla="*/ 188 h 241"/>
              <a:gd name="T2" fmla="*/ 51 w 214"/>
              <a:gd name="T3" fmla="*/ 145 h 241"/>
              <a:gd name="T4" fmla="*/ 40 w 214"/>
              <a:gd name="T5" fmla="*/ 108 h 241"/>
              <a:gd name="T6" fmla="*/ 107 w 214"/>
              <a:gd name="T7" fmla="*/ 41 h 241"/>
              <a:gd name="T8" fmla="*/ 173 w 214"/>
              <a:gd name="T9" fmla="*/ 108 h 241"/>
              <a:gd name="T10" fmla="*/ 163 w 214"/>
              <a:gd name="T11" fmla="*/ 145 h 241"/>
              <a:gd name="T12" fmla="*/ 145 w 214"/>
              <a:gd name="T13" fmla="*/ 181 h 241"/>
              <a:gd name="T14" fmla="*/ 107 w 214"/>
              <a:gd name="T15" fmla="*/ 67 h 241"/>
              <a:gd name="T16" fmla="*/ 67 w 214"/>
              <a:gd name="T17" fmla="*/ 107 h 241"/>
              <a:gd name="T18" fmla="*/ 107 w 214"/>
              <a:gd name="T19" fmla="*/ 147 h 241"/>
              <a:gd name="T20" fmla="*/ 147 w 214"/>
              <a:gd name="T21" fmla="*/ 107 h 241"/>
              <a:gd name="T22" fmla="*/ 107 w 214"/>
              <a:gd name="T23" fmla="*/ 67 h 241"/>
              <a:gd name="T24" fmla="*/ 91 w 214"/>
              <a:gd name="T25" fmla="*/ 113 h 241"/>
              <a:gd name="T26" fmla="*/ 103 w 214"/>
              <a:gd name="T27" fmla="*/ 127 h 241"/>
              <a:gd name="T28" fmla="*/ 122 w 214"/>
              <a:gd name="T29" fmla="*/ 94 h 241"/>
              <a:gd name="T30" fmla="*/ 107 w 214"/>
              <a:gd name="T31" fmla="*/ 20 h 241"/>
              <a:gd name="T32" fmla="*/ 107 w 214"/>
              <a:gd name="T33" fmla="*/ 0 h 241"/>
              <a:gd name="T34" fmla="*/ 64 w 214"/>
              <a:gd name="T35" fmla="*/ 32 h 241"/>
              <a:gd name="T36" fmla="*/ 53 w 214"/>
              <a:gd name="T37" fmla="*/ 14 h 241"/>
              <a:gd name="T38" fmla="*/ 14 w 214"/>
              <a:gd name="T39" fmla="*/ 53 h 241"/>
              <a:gd name="T40" fmla="*/ 32 w 214"/>
              <a:gd name="T41" fmla="*/ 64 h 241"/>
              <a:gd name="T42" fmla="*/ 0 w 214"/>
              <a:gd name="T43" fmla="*/ 107 h 241"/>
              <a:gd name="T44" fmla="*/ 21 w 214"/>
              <a:gd name="T45" fmla="*/ 107 h 241"/>
              <a:gd name="T46" fmla="*/ 160 w 214"/>
              <a:gd name="T47" fmla="*/ 14 h 241"/>
              <a:gd name="T48" fmla="*/ 150 w 214"/>
              <a:gd name="T49" fmla="*/ 32 h 241"/>
              <a:gd name="T50" fmla="*/ 199 w 214"/>
              <a:gd name="T51" fmla="*/ 53 h 241"/>
              <a:gd name="T52" fmla="*/ 181 w 214"/>
              <a:gd name="T53" fmla="*/ 64 h 241"/>
              <a:gd name="T54" fmla="*/ 193 w 214"/>
              <a:gd name="T55" fmla="*/ 107 h 241"/>
              <a:gd name="T56" fmla="*/ 214 w 214"/>
              <a:gd name="T57" fmla="*/ 107 h 241"/>
              <a:gd name="T58" fmla="*/ 131 w 214"/>
              <a:gd name="T59" fmla="*/ 194 h 241"/>
              <a:gd name="T60" fmla="*/ 78 w 214"/>
              <a:gd name="T61" fmla="*/ 208 h 241"/>
              <a:gd name="T62" fmla="*/ 72 w 214"/>
              <a:gd name="T63" fmla="*/ 217 h 241"/>
              <a:gd name="T64" fmla="*/ 81 w 214"/>
              <a:gd name="T65" fmla="*/ 226 h 241"/>
              <a:gd name="T66" fmla="*/ 85 w 214"/>
              <a:gd name="T67" fmla="*/ 225 h 241"/>
              <a:gd name="T68" fmla="*/ 131 w 214"/>
              <a:gd name="T69" fmla="*/ 212 h 241"/>
              <a:gd name="T70" fmla="*/ 131 w 214"/>
              <a:gd name="T71" fmla="*/ 212 h 241"/>
              <a:gd name="T72" fmla="*/ 133 w 214"/>
              <a:gd name="T73" fmla="*/ 212 h 241"/>
              <a:gd name="T74" fmla="*/ 142 w 214"/>
              <a:gd name="T75" fmla="*/ 221 h 241"/>
              <a:gd name="T76" fmla="*/ 136 w 214"/>
              <a:gd name="T77" fmla="*/ 229 h 241"/>
              <a:gd name="T78" fmla="*/ 91 w 214"/>
              <a:gd name="T79" fmla="*/ 24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14" h="241">
                <a:moveTo>
                  <a:pt x="68" y="188"/>
                </a:moveTo>
                <a:cubicBezTo>
                  <a:pt x="70" y="177"/>
                  <a:pt x="65" y="167"/>
                  <a:pt x="51" y="145"/>
                </a:cubicBezTo>
                <a:cubicBezTo>
                  <a:pt x="44" y="134"/>
                  <a:pt x="40" y="121"/>
                  <a:pt x="40" y="108"/>
                </a:cubicBezTo>
                <a:cubicBezTo>
                  <a:pt x="40" y="71"/>
                  <a:pt x="70" y="41"/>
                  <a:pt x="107" y="41"/>
                </a:cubicBezTo>
                <a:cubicBezTo>
                  <a:pt x="144" y="41"/>
                  <a:pt x="173" y="71"/>
                  <a:pt x="173" y="108"/>
                </a:cubicBezTo>
                <a:cubicBezTo>
                  <a:pt x="173" y="121"/>
                  <a:pt x="170" y="134"/>
                  <a:pt x="163" y="145"/>
                </a:cubicBezTo>
                <a:cubicBezTo>
                  <a:pt x="152" y="162"/>
                  <a:pt x="147" y="172"/>
                  <a:pt x="145" y="181"/>
                </a:cubicBezTo>
                <a:moveTo>
                  <a:pt x="107" y="67"/>
                </a:moveTo>
                <a:cubicBezTo>
                  <a:pt x="85" y="67"/>
                  <a:pt x="67" y="85"/>
                  <a:pt x="67" y="107"/>
                </a:cubicBezTo>
                <a:cubicBezTo>
                  <a:pt x="67" y="129"/>
                  <a:pt x="85" y="147"/>
                  <a:pt x="107" y="147"/>
                </a:cubicBezTo>
                <a:cubicBezTo>
                  <a:pt x="129" y="147"/>
                  <a:pt x="147" y="129"/>
                  <a:pt x="147" y="107"/>
                </a:cubicBezTo>
                <a:cubicBezTo>
                  <a:pt x="147" y="85"/>
                  <a:pt x="129" y="67"/>
                  <a:pt x="107" y="67"/>
                </a:cubicBezTo>
                <a:close/>
                <a:moveTo>
                  <a:pt x="91" y="113"/>
                </a:moveTo>
                <a:cubicBezTo>
                  <a:pt x="103" y="127"/>
                  <a:pt x="103" y="127"/>
                  <a:pt x="103" y="127"/>
                </a:cubicBezTo>
                <a:cubicBezTo>
                  <a:pt x="122" y="94"/>
                  <a:pt x="122" y="94"/>
                  <a:pt x="122" y="94"/>
                </a:cubicBezTo>
                <a:moveTo>
                  <a:pt x="107" y="20"/>
                </a:moveTo>
                <a:cubicBezTo>
                  <a:pt x="107" y="0"/>
                  <a:pt x="107" y="0"/>
                  <a:pt x="107" y="0"/>
                </a:cubicBezTo>
                <a:moveTo>
                  <a:pt x="64" y="32"/>
                </a:moveTo>
                <a:cubicBezTo>
                  <a:pt x="53" y="14"/>
                  <a:pt x="53" y="14"/>
                  <a:pt x="53" y="14"/>
                </a:cubicBezTo>
                <a:moveTo>
                  <a:pt x="14" y="53"/>
                </a:moveTo>
                <a:cubicBezTo>
                  <a:pt x="32" y="64"/>
                  <a:pt x="32" y="64"/>
                  <a:pt x="32" y="64"/>
                </a:cubicBezTo>
                <a:moveTo>
                  <a:pt x="0" y="107"/>
                </a:moveTo>
                <a:cubicBezTo>
                  <a:pt x="21" y="107"/>
                  <a:pt x="21" y="107"/>
                  <a:pt x="21" y="107"/>
                </a:cubicBezTo>
                <a:moveTo>
                  <a:pt x="160" y="14"/>
                </a:moveTo>
                <a:cubicBezTo>
                  <a:pt x="150" y="32"/>
                  <a:pt x="150" y="32"/>
                  <a:pt x="150" y="32"/>
                </a:cubicBezTo>
                <a:moveTo>
                  <a:pt x="199" y="53"/>
                </a:moveTo>
                <a:cubicBezTo>
                  <a:pt x="181" y="64"/>
                  <a:pt x="181" y="64"/>
                  <a:pt x="181" y="64"/>
                </a:cubicBezTo>
                <a:moveTo>
                  <a:pt x="193" y="107"/>
                </a:moveTo>
                <a:cubicBezTo>
                  <a:pt x="214" y="107"/>
                  <a:pt x="214" y="107"/>
                  <a:pt x="214" y="107"/>
                </a:cubicBezTo>
                <a:moveTo>
                  <a:pt x="131" y="194"/>
                </a:moveTo>
                <a:cubicBezTo>
                  <a:pt x="131" y="194"/>
                  <a:pt x="78" y="208"/>
                  <a:pt x="78" y="208"/>
                </a:cubicBezTo>
                <a:cubicBezTo>
                  <a:pt x="75" y="210"/>
                  <a:pt x="72" y="213"/>
                  <a:pt x="72" y="217"/>
                </a:cubicBezTo>
                <a:cubicBezTo>
                  <a:pt x="72" y="222"/>
                  <a:pt x="76" y="226"/>
                  <a:pt x="81" y="226"/>
                </a:cubicBezTo>
                <a:cubicBezTo>
                  <a:pt x="82" y="226"/>
                  <a:pt x="85" y="225"/>
                  <a:pt x="85" y="225"/>
                </a:cubicBezTo>
                <a:cubicBezTo>
                  <a:pt x="131" y="212"/>
                  <a:pt x="131" y="212"/>
                  <a:pt x="131" y="212"/>
                </a:cubicBezTo>
                <a:cubicBezTo>
                  <a:pt x="131" y="212"/>
                  <a:pt x="131" y="212"/>
                  <a:pt x="131" y="212"/>
                </a:cubicBezTo>
                <a:cubicBezTo>
                  <a:pt x="132" y="212"/>
                  <a:pt x="132" y="212"/>
                  <a:pt x="133" y="212"/>
                </a:cubicBezTo>
                <a:cubicBezTo>
                  <a:pt x="138" y="212"/>
                  <a:pt x="142" y="216"/>
                  <a:pt x="142" y="221"/>
                </a:cubicBezTo>
                <a:cubicBezTo>
                  <a:pt x="142" y="224"/>
                  <a:pt x="139" y="228"/>
                  <a:pt x="136" y="229"/>
                </a:cubicBezTo>
                <a:cubicBezTo>
                  <a:pt x="91" y="241"/>
                  <a:pt x="91" y="241"/>
                  <a:pt x="91" y="241"/>
                </a:cubicBezTo>
              </a:path>
            </a:pathLst>
          </a:custGeom>
          <a:noFill/>
          <a:ln w="30163"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96" name="Freeform 31">
            <a:extLst>
              <a:ext uri="{FF2B5EF4-FFF2-40B4-BE49-F238E27FC236}">
                <a16:creationId xmlns:a16="http://schemas.microsoft.com/office/drawing/2014/main" id="{2290EF35-F7D2-E0F4-551A-4E74E9D73D72}"/>
              </a:ext>
            </a:extLst>
          </p:cNvPr>
          <p:cNvSpPr>
            <a:spLocks noEditPoints="1"/>
          </p:cNvSpPr>
          <p:nvPr userDrawn="1"/>
        </p:nvSpPr>
        <p:spPr bwMode="auto">
          <a:xfrm>
            <a:off x="906433" y="943825"/>
            <a:ext cx="408566" cy="412866"/>
          </a:xfrm>
          <a:custGeom>
            <a:avLst/>
            <a:gdLst>
              <a:gd name="T0" fmla="*/ 102 w 119"/>
              <a:gd name="T1" fmla="*/ 33 h 120"/>
              <a:gd name="T2" fmla="*/ 112 w 119"/>
              <a:gd name="T3" fmla="*/ 64 h 120"/>
              <a:gd name="T4" fmla="*/ 56 w 119"/>
              <a:gd name="T5" fmla="*/ 120 h 120"/>
              <a:gd name="T6" fmla="*/ 0 w 119"/>
              <a:gd name="T7" fmla="*/ 64 h 120"/>
              <a:gd name="T8" fmla="*/ 56 w 119"/>
              <a:gd name="T9" fmla="*/ 8 h 120"/>
              <a:gd name="T10" fmla="*/ 86 w 119"/>
              <a:gd name="T11" fmla="*/ 17 h 120"/>
              <a:gd name="T12" fmla="*/ 77 w 119"/>
              <a:gd name="T13" fmla="*/ 27 h 120"/>
              <a:gd name="T14" fmla="*/ 56 w 119"/>
              <a:gd name="T15" fmla="*/ 21 h 120"/>
              <a:gd name="T16" fmla="*/ 13 w 119"/>
              <a:gd name="T17" fmla="*/ 64 h 120"/>
              <a:gd name="T18" fmla="*/ 56 w 119"/>
              <a:gd name="T19" fmla="*/ 106 h 120"/>
              <a:gd name="T20" fmla="*/ 98 w 119"/>
              <a:gd name="T21" fmla="*/ 64 h 120"/>
              <a:gd name="T22" fmla="*/ 92 w 119"/>
              <a:gd name="T23" fmla="*/ 42 h 120"/>
              <a:gd name="T24" fmla="*/ 66 w 119"/>
              <a:gd name="T25" fmla="*/ 38 h 120"/>
              <a:gd name="T26" fmla="*/ 56 w 119"/>
              <a:gd name="T27" fmla="*/ 36 h 120"/>
              <a:gd name="T28" fmla="*/ 28 w 119"/>
              <a:gd name="T29" fmla="*/ 64 h 120"/>
              <a:gd name="T30" fmla="*/ 56 w 119"/>
              <a:gd name="T31" fmla="*/ 92 h 120"/>
              <a:gd name="T32" fmla="*/ 83 w 119"/>
              <a:gd name="T33" fmla="*/ 64 h 120"/>
              <a:gd name="T34" fmla="*/ 80 w 119"/>
              <a:gd name="T35" fmla="*/ 52 h 120"/>
              <a:gd name="T36" fmla="*/ 56 w 119"/>
              <a:gd name="T37" fmla="*/ 64 h 120"/>
              <a:gd name="T38" fmla="*/ 116 w 119"/>
              <a:gd name="T39" fmla="*/ 3 h 120"/>
              <a:gd name="T40" fmla="*/ 102 w 119"/>
              <a:gd name="T41" fmla="*/ 0 h 120"/>
              <a:gd name="T42" fmla="*/ 102 w 119"/>
              <a:gd name="T43" fmla="*/ 18 h 120"/>
              <a:gd name="T44" fmla="*/ 119 w 119"/>
              <a:gd name="T45" fmla="*/ 18 h 120"/>
              <a:gd name="T46" fmla="*/ 9 w 119"/>
              <a:gd name="T47" fmla="*/ 120 h 120"/>
              <a:gd name="T48" fmla="*/ 20 w 119"/>
              <a:gd name="T49" fmla="*/ 108 h 120"/>
              <a:gd name="T50" fmla="*/ 91 w 119"/>
              <a:gd name="T51" fmla="*/ 108 h 120"/>
              <a:gd name="T52" fmla="*/ 102 w 119"/>
              <a:gd name="T53" fmla="*/ 1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9" h="120">
                <a:moveTo>
                  <a:pt x="102" y="33"/>
                </a:moveTo>
                <a:cubicBezTo>
                  <a:pt x="108" y="42"/>
                  <a:pt x="112" y="52"/>
                  <a:pt x="112" y="64"/>
                </a:cubicBezTo>
                <a:cubicBezTo>
                  <a:pt x="112" y="95"/>
                  <a:pt x="86" y="120"/>
                  <a:pt x="56" y="120"/>
                </a:cubicBezTo>
                <a:cubicBezTo>
                  <a:pt x="25" y="120"/>
                  <a:pt x="0" y="95"/>
                  <a:pt x="0" y="64"/>
                </a:cubicBezTo>
                <a:cubicBezTo>
                  <a:pt x="0" y="33"/>
                  <a:pt x="25" y="8"/>
                  <a:pt x="56" y="8"/>
                </a:cubicBezTo>
                <a:cubicBezTo>
                  <a:pt x="67" y="8"/>
                  <a:pt x="77" y="11"/>
                  <a:pt x="86" y="17"/>
                </a:cubicBezTo>
                <a:moveTo>
                  <a:pt x="77" y="27"/>
                </a:moveTo>
                <a:cubicBezTo>
                  <a:pt x="71" y="24"/>
                  <a:pt x="63" y="21"/>
                  <a:pt x="56" y="21"/>
                </a:cubicBezTo>
                <a:cubicBezTo>
                  <a:pt x="32" y="21"/>
                  <a:pt x="13" y="40"/>
                  <a:pt x="13" y="64"/>
                </a:cubicBezTo>
                <a:cubicBezTo>
                  <a:pt x="13" y="87"/>
                  <a:pt x="32" y="106"/>
                  <a:pt x="56" y="106"/>
                </a:cubicBezTo>
                <a:cubicBezTo>
                  <a:pt x="79" y="106"/>
                  <a:pt x="98" y="87"/>
                  <a:pt x="98" y="64"/>
                </a:cubicBezTo>
                <a:cubicBezTo>
                  <a:pt x="98" y="56"/>
                  <a:pt x="96" y="49"/>
                  <a:pt x="92" y="42"/>
                </a:cubicBezTo>
                <a:moveTo>
                  <a:pt x="66" y="38"/>
                </a:moveTo>
                <a:cubicBezTo>
                  <a:pt x="63" y="37"/>
                  <a:pt x="59" y="36"/>
                  <a:pt x="56" y="36"/>
                </a:cubicBezTo>
                <a:cubicBezTo>
                  <a:pt x="40" y="36"/>
                  <a:pt x="28" y="49"/>
                  <a:pt x="28" y="64"/>
                </a:cubicBezTo>
                <a:cubicBezTo>
                  <a:pt x="28" y="79"/>
                  <a:pt x="40" y="92"/>
                  <a:pt x="56" y="92"/>
                </a:cubicBezTo>
                <a:cubicBezTo>
                  <a:pt x="71" y="92"/>
                  <a:pt x="83" y="79"/>
                  <a:pt x="83" y="64"/>
                </a:cubicBezTo>
                <a:cubicBezTo>
                  <a:pt x="83" y="59"/>
                  <a:pt x="82" y="55"/>
                  <a:pt x="80" y="52"/>
                </a:cubicBezTo>
                <a:moveTo>
                  <a:pt x="56" y="64"/>
                </a:moveTo>
                <a:cubicBezTo>
                  <a:pt x="116" y="3"/>
                  <a:pt x="116" y="3"/>
                  <a:pt x="116" y="3"/>
                </a:cubicBezTo>
                <a:moveTo>
                  <a:pt x="102" y="0"/>
                </a:moveTo>
                <a:cubicBezTo>
                  <a:pt x="102" y="18"/>
                  <a:pt x="102" y="18"/>
                  <a:pt x="102" y="18"/>
                </a:cubicBezTo>
                <a:cubicBezTo>
                  <a:pt x="119" y="18"/>
                  <a:pt x="119" y="18"/>
                  <a:pt x="119" y="18"/>
                </a:cubicBezTo>
                <a:moveTo>
                  <a:pt x="9" y="120"/>
                </a:moveTo>
                <a:cubicBezTo>
                  <a:pt x="20" y="108"/>
                  <a:pt x="20" y="108"/>
                  <a:pt x="20" y="108"/>
                </a:cubicBezTo>
                <a:moveTo>
                  <a:pt x="91" y="108"/>
                </a:moveTo>
                <a:cubicBezTo>
                  <a:pt x="102" y="120"/>
                  <a:pt x="102" y="120"/>
                  <a:pt x="102" y="120"/>
                </a:cubicBezTo>
              </a:path>
            </a:pathLst>
          </a:custGeom>
          <a:noFill/>
          <a:ln w="1905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Tree>
    <p:extLst>
      <p:ext uri="{BB962C8B-B14F-4D97-AF65-F5344CB8AC3E}">
        <p14:creationId xmlns:p14="http://schemas.microsoft.com/office/powerpoint/2010/main" val="3234077880"/>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14:presetBounceEnd="68000">
                                      <p:stCondLst>
                                        <p:cond delay="0"/>
                                      </p:stCondLst>
                                      <p:childTnLst>
                                        <p:set>
                                          <p:cBhvr>
                                            <p:cTn id="6" dur="1" fill="hold">
                                              <p:stCondLst>
                                                <p:cond delay="0"/>
                                              </p:stCondLst>
                                            </p:cTn>
                                            <p:tgtEl>
                                              <p:spTgt spid="62"/>
                                            </p:tgtEl>
                                            <p:attrNameLst>
                                              <p:attrName>style.visibility</p:attrName>
                                            </p:attrNameLst>
                                          </p:cBhvr>
                                          <p:to>
                                            <p:strVal val="visible"/>
                                          </p:to>
                                        </p:set>
                                        <p:anim calcmode="lin" valueType="num" p14:bounceEnd="68000">
                                          <p:cBhvr additive="base">
                                            <p:cTn id="7" dur="750" fill="hold"/>
                                            <p:tgtEl>
                                              <p:spTgt spid="62"/>
                                            </p:tgtEl>
                                            <p:attrNameLst>
                                              <p:attrName>ppt_x</p:attrName>
                                            </p:attrNameLst>
                                          </p:cBhvr>
                                          <p:tavLst>
                                            <p:tav tm="0">
                                              <p:val>
                                                <p:strVal val="0-#ppt_w/2"/>
                                              </p:val>
                                            </p:tav>
                                            <p:tav tm="100000">
                                              <p:val>
                                                <p:strVal val="#ppt_x"/>
                                              </p:val>
                                            </p:tav>
                                          </p:tavLst>
                                        </p:anim>
                                        <p:anim calcmode="lin" valueType="num" p14:bounceEnd="68000">
                                          <p:cBhvr additive="base">
                                            <p:cTn id="8" dur="750" fill="hold"/>
                                            <p:tgtEl>
                                              <p:spTgt spid="62"/>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22" presetClass="entr" presetSubtype="8" fill="hold"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left)">
                                          <p:cBhvr>
                                            <p:cTn id="12" dur="500"/>
                                            <p:tgtEl>
                                              <p:spTgt spid="9"/>
                                            </p:tgtEl>
                                          </p:cBhvr>
                                        </p:animEffect>
                                      </p:childTnLst>
                                    </p:cTn>
                                  </p:par>
                                </p:childTnLst>
                              </p:cTn>
                            </p:par>
                            <p:par>
                              <p:cTn id="13" fill="hold">
                                <p:stCondLst>
                                  <p:cond delay="1250"/>
                                </p:stCondLst>
                                <p:childTnLst>
                                  <p:par>
                                    <p:cTn id="14" presetID="10" presetClass="entr" presetSubtype="0" fill="hold" grpId="0" nodeType="afterEffect">
                                      <p:stCondLst>
                                        <p:cond delay="0"/>
                                      </p:stCondLst>
                                      <p:childTnLst>
                                        <p:set>
                                          <p:cBhvr>
                                            <p:cTn id="15" dur="1" fill="hold">
                                              <p:stCondLst>
                                                <p:cond delay="0"/>
                                              </p:stCondLst>
                                            </p:cTn>
                                            <p:tgtEl>
                                              <p:spTgt spid="67"/>
                                            </p:tgtEl>
                                            <p:attrNameLst>
                                              <p:attrName>style.visibility</p:attrName>
                                            </p:attrNameLst>
                                          </p:cBhvr>
                                          <p:to>
                                            <p:strVal val="visible"/>
                                          </p:to>
                                        </p:set>
                                        <p:animEffect transition="in" filter="fade">
                                          <p:cBhvr>
                                            <p:cTn id="16" dur="500"/>
                                            <p:tgtEl>
                                              <p:spTgt spid="67"/>
                                            </p:tgtEl>
                                          </p:cBhvr>
                                        </p:animEffect>
                                      </p:childTnLst>
                                    </p:cTn>
                                  </p:par>
                                </p:childTnLst>
                              </p:cTn>
                            </p:par>
                            <p:par>
                              <p:cTn id="17" fill="hold">
                                <p:stCondLst>
                                  <p:cond delay="1750"/>
                                </p:stCondLst>
                                <p:childTnLst>
                                  <p:par>
                                    <p:cTn id="18" presetID="10" presetClass="entr" presetSubtype="0" fill="hold" grpId="0" nodeType="afterEffect">
                                      <p:stCondLst>
                                        <p:cond delay="0"/>
                                      </p:stCondLst>
                                      <p:childTnLst>
                                        <p:set>
                                          <p:cBhvr>
                                            <p:cTn id="19" dur="1" fill="hold">
                                              <p:stCondLst>
                                                <p:cond delay="0"/>
                                              </p:stCondLst>
                                            </p:cTn>
                                            <p:tgtEl>
                                              <p:spTgt spid="66"/>
                                            </p:tgtEl>
                                            <p:attrNameLst>
                                              <p:attrName>style.visibility</p:attrName>
                                            </p:attrNameLst>
                                          </p:cBhvr>
                                          <p:to>
                                            <p:strVal val="visible"/>
                                          </p:to>
                                        </p:set>
                                        <p:animEffect transition="in" filter="fade">
                                          <p:cBhvr>
                                            <p:cTn id="20" dur="500"/>
                                            <p:tgtEl>
                                              <p:spTgt spid="66"/>
                                            </p:tgtEl>
                                          </p:cBhvr>
                                        </p:animEffect>
                                      </p:childTnLst>
                                    </p:cTn>
                                  </p:par>
                                </p:childTnLst>
                              </p:cTn>
                            </p:par>
                            <p:par>
                              <p:cTn id="21" fill="hold">
                                <p:stCondLst>
                                  <p:cond delay="2250"/>
                                </p:stCondLst>
                                <p:childTnLst>
                                  <p:par>
                                    <p:cTn id="22" presetID="10" presetClass="entr" presetSubtype="0" fill="hold" grpId="0" nodeType="afterEffect">
                                      <p:stCondLst>
                                        <p:cond delay="0"/>
                                      </p:stCondLst>
                                      <p:childTnLst>
                                        <p:set>
                                          <p:cBhvr>
                                            <p:cTn id="23" dur="1" fill="hold">
                                              <p:stCondLst>
                                                <p:cond delay="0"/>
                                              </p:stCondLst>
                                            </p:cTn>
                                            <p:tgtEl>
                                              <p:spTgt spid="65"/>
                                            </p:tgtEl>
                                            <p:attrNameLst>
                                              <p:attrName>style.visibility</p:attrName>
                                            </p:attrNameLst>
                                          </p:cBhvr>
                                          <p:to>
                                            <p:strVal val="visible"/>
                                          </p:to>
                                        </p:set>
                                        <p:animEffect transition="in" filter="fade">
                                          <p:cBhvr>
                                            <p:cTn id="24" dur="500"/>
                                            <p:tgtEl>
                                              <p:spTgt spid="65"/>
                                            </p:tgtEl>
                                          </p:cBhvr>
                                        </p:animEffect>
                                      </p:childTnLst>
                                    </p:cTn>
                                  </p:par>
                                </p:childTnLst>
                              </p:cTn>
                            </p:par>
                            <p:par>
                              <p:cTn id="25" fill="hold">
                                <p:stCondLst>
                                  <p:cond delay="2750"/>
                                </p:stCondLst>
                                <p:childTnLst>
                                  <p:par>
                                    <p:cTn id="26" presetID="10" presetClass="entr" presetSubtype="0" fill="hold" grpId="0" nodeType="afterEffect">
                                      <p:stCondLst>
                                        <p:cond delay="0"/>
                                      </p:stCondLst>
                                      <p:childTnLst>
                                        <p:set>
                                          <p:cBhvr>
                                            <p:cTn id="27" dur="1" fill="hold">
                                              <p:stCondLst>
                                                <p:cond delay="0"/>
                                              </p:stCondLst>
                                            </p:cTn>
                                            <p:tgtEl>
                                              <p:spTgt spid="64"/>
                                            </p:tgtEl>
                                            <p:attrNameLst>
                                              <p:attrName>style.visibility</p:attrName>
                                            </p:attrNameLst>
                                          </p:cBhvr>
                                          <p:to>
                                            <p:strVal val="visible"/>
                                          </p:to>
                                        </p:set>
                                        <p:animEffect transition="in" filter="fade">
                                          <p:cBhvr>
                                            <p:cTn id="28" dur="500"/>
                                            <p:tgtEl>
                                              <p:spTgt spid="64"/>
                                            </p:tgtEl>
                                          </p:cBhvr>
                                        </p:animEffect>
                                      </p:childTnLst>
                                    </p:cTn>
                                  </p:par>
                                </p:childTnLst>
                              </p:cTn>
                            </p:par>
                            <p:par>
                              <p:cTn id="29" fill="hold">
                                <p:stCondLst>
                                  <p:cond delay="3250"/>
                                </p:stCondLst>
                                <p:childTnLst>
                                  <p:par>
                                    <p:cTn id="30" presetID="10" presetClass="entr" presetSubtype="0" fill="hold" grpId="0" nodeType="afterEffect">
                                      <p:stCondLst>
                                        <p:cond delay="0"/>
                                      </p:stCondLst>
                                      <p:childTnLst>
                                        <p:set>
                                          <p:cBhvr>
                                            <p:cTn id="31" dur="1" fill="hold">
                                              <p:stCondLst>
                                                <p:cond delay="0"/>
                                              </p:stCondLst>
                                            </p:cTn>
                                            <p:tgtEl>
                                              <p:spTgt spid="63"/>
                                            </p:tgtEl>
                                            <p:attrNameLst>
                                              <p:attrName>style.visibility</p:attrName>
                                            </p:attrNameLst>
                                          </p:cBhvr>
                                          <p:to>
                                            <p:strVal val="visible"/>
                                          </p:to>
                                        </p:set>
                                        <p:animEffect transition="in" filter="fade">
                                          <p:cBhvr>
                                            <p:cTn id="32" dur="500"/>
                                            <p:tgtEl>
                                              <p:spTgt spid="63"/>
                                            </p:tgtEl>
                                          </p:cBhvr>
                                        </p:animEffect>
                                      </p:childTnLst>
                                    </p:cTn>
                                  </p:par>
                                  <p:par>
                                    <p:cTn id="33" presetID="2" presetClass="entr" presetSubtype="2" fill="hold" grpId="0" nodeType="withEffect">
                                      <p:stCondLst>
                                        <p:cond delay="0"/>
                                      </p:stCondLst>
                                      <p:childTnLst>
                                        <p:set>
                                          <p:cBhvr>
                                            <p:cTn id="34" dur="1" fill="hold">
                                              <p:stCondLst>
                                                <p:cond delay="0"/>
                                              </p:stCondLst>
                                            </p:cTn>
                                            <p:tgtEl>
                                              <p:spTgt spid="79">
                                                <p:txEl>
                                                  <p:pRg st="0" end="0"/>
                                                </p:txEl>
                                              </p:spTgt>
                                            </p:tgtEl>
                                            <p:attrNameLst>
                                              <p:attrName>style.visibility</p:attrName>
                                            </p:attrNameLst>
                                          </p:cBhvr>
                                          <p:to>
                                            <p:strVal val="visible"/>
                                          </p:to>
                                        </p:set>
                                        <p:anim calcmode="lin" valueType="num">
                                          <p:cBhvr additive="base">
                                            <p:cTn id="35" dur="500" fill="hold"/>
                                            <p:tgtEl>
                                              <p:spTgt spid="79">
                                                <p:txEl>
                                                  <p:pRg st="0" end="0"/>
                                                </p:txEl>
                                              </p:spTgt>
                                            </p:tgtEl>
                                            <p:attrNameLst>
                                              <p:attrName>ppt_x</p:attrName>
                                            </p:attrNameLst>
                                          </p:cBhvr>
                                          <p:tavLst>
                                            <p:tav tm="0">
                                              <p:val>
                                                <p:strVal val="1+#ppt_w/2"/>
                                              </p:val>
                                            </p:tav>
                                            <p:tav tm="100000">
                                              <p:val>
                                                <p:strVal val="#ppt_x"/>
                                              </p:val>
                                            </p:tav>
                                          </p:tavLst>
                                        </p:anim>
                                        <p:anim calcmode="lin" valueType="num">
                                          <p:cBhvr additive="base">
                                            <p:cTn id="36" dur="500" fill="hold"/>
                                            <p:tgtEl>
                                              <p:spTgt spid="79">
                                                <p:txEl>
                                                  <p:pRg st="0" end="0"/>
                                                </p:txEl>
                                              </p:spTgt>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81">
                                                <p:txEl>
                                                  <p:pRg st="0" end="0"/>
                                                </p:txEl>
                                              </p:spTgt>
                                            </p:tgtEl>
                                            <p:attrNameLst>
                                              <p:attrName>style.visibility</p:attrName>
                                            </p:attrNameLst>
                                          </p:cBhvr>
                                          <p:to>
                                            <p:strVal val="visible"/>
                                          </p:to>
                                        </p:set>
                                        <p:anim calcmode="lin" valueType="num">
                                          <p:cBhvr additive="base">
                                            <p:cTn id="39" dur="500" fill="hold"/>
                                            <p:tgtEl>
                                              <p:spTgt spid="81">
                                                <p:txEl>
                                                  <p:pRg st="0" end="0"/>
                                                </p:txEl>
                                              </p:spTgt>
                                            </p:tgtEl>
                                            <p:attrNameLst>
                                              <p:attrName>ppt_x</p:attrName>
                                            </p:attrNameLst>
                                          </p:cBhvr>
                                          <p:tavLst>
                                            <p:tav tm="0">
                                              <p:val>
                                                <p:strVal val="1+#ppt_w/2"/>
                                              </p:val>
                                            </p:tav>
                                            <p:tav tm="100000">
                                              <p:val>
                                                <p:strVal val="#ppt_x"/>
                                              </p:val>
                                            </p:tav>
                                          </p:tavLst>
                                        </p:anim>
                                        <p:anim calcmode="lin" valueType="num">
                                          <p:cBhvr additive="base">
                                            <p:cTn id="40" dur="500" fill="hold"/>
                                            <p:tgtEl>
                                              <p:spTgt spid="8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2" fill="hold" grpId="0" nodeType="clickEffect">
                                      <p:stCondLst>
                                        <p:cond delay="0"/>
                                      </p:stCondLst>
                                      <p:childTnLst>
                                        <p:set>
                                          <p:cBhvr>
                                            <p:cTn id="44" dur="1" fill="hold">
                                              <p:stCondLst>
                                                <p:cond delay="0"/>
                                              </p:stCondLst>
                                            </p:cTn>
                                            <p:tgtEl>
                                              <p:spTgt spid="81">
                                                <p:txEl>
                                                  <p:pRg st="1" end="1"/>
                                                </p:txEl>
                                              </p:spTgt>
                                            </p:tgtEl>
                                            <p:attrNameLst>
                                              <p:attrName>style.visibility</p:attrName>
                                            </p:attrNameLst>
                                          </p:cBhvr>
                                          <p:to>
                                            <p:strVal val="visible"/>
                                          </p:to>
                                        </p:set>
                                        <p:anim calcmode="lin" valueType="num">
                                          <p:cBhvr additive="base">
                                            <p:cTn id="45" dur="500" fill="hold"/>
                                            <p:tgtEl>
                                              <p:spTgt spid="81">
                                                <p:txEl>
                                                  <p:pRg st="1" end="1"/>
                                                </p:txEl>
                                              </p:spTgt>
                                            </p:tgtEl>
                                            <p:attrNameLst>
                                              <p:attrName>ppt_x</p:attrName>
                                            </p:attrNameLst>
                                          </p:cBhvr>
                                          <p:tavLst>
                                            <p:tav tm="0">
                                              <p:val>
                                                <p:strVal val="1+#ppt_w/2"/>
                                              </p:val>
                                            </p:tav>
                                            <p:tav tm="100000">
                                              <p:val>
                                                <p:strVal val="#ppt_x"/>
                                              </p:val>
                                            </p:tav>
                                          </p:tavLst>
                                        </p:anim>
                                        <p:anim calcmode="lin" valueType="num">
                                          <p:cBhvr additive="base">
                                            <p:cTn id="46" dur="500" fill="hold"/>
                                            <p:tgtEl>
                                              <p:spTgt spid="81">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2" fill="hold" grpId="0" nodeType="clickEffect">
                                      <p:stCondLst>
                                        <p:cond delay="0"/>
                                      </p:stCondLst>
                                      <p:childTnLst>
                                        <p:set>
                                          <p:cBhvr>
                                            <p:cTn id="50" dur="1" fill="hold">
                                              <p:stCondLst>
                                                <p:cond delay="0"/>
                                              </p:stCondLst>
                                            </p:cTn>
                                            <p:tgtEl>
                                              <p:spTgt spid="81">
                                                <p:txEl>
                                                  <p:pRg st="2" end="2"/>
                                                </p:txEl>
                                              </p:spTgt>
                                            </p:tgtEl>
                                            <p:attrNameLst>
                                              <p:attrName>style.visibility</p:attrName>
                                            </p:attrNameLst>
                                          </p:cBhvr>
                                          <p:to>
                                            <p:strVal val="visible"/>
                                          </p:to>
                                        </p:set>
                                        <p:anim calcmode="lin" valueType="num">
                                          <p:cBhvr additive="base">
                                            <p:cTn id="51" dur="500" fill="hold"/>
                                            <p:tgtEl>
                                              <p:spTgt spid="81">
                                                <p:txEl>
                                                  <p:pRg st="2" end="2"/>
                                                </p:txEl>
                                              </p:spTgt>
                                            </p:tgtEl>
                                            <p:attrNameLst>
                                              <p:attrName>ppt_x</p:attrName>
                                            </p:attrNameLst>
                                          </p:cBhvr>
                                          <p:tavLst>
                                            <p:tav tm="0">
                                              <p:val>
                                                <p:strVal val="1+#ppt_w/2"/>
                                              </p:val>
                                            </p:tav>
                                            <p:tav tm="100000">
                                              <p:val>
                                                <p:strVal val="#ppt_x"/>
                                              </p:val>
                                            </p:tav>
                                          </p:tavLst>
                                        </p:anim>
                                        <p:anim calcmode="lin" valueType="num">
                                          <p:cBhvr additive="base">
                                            <p:cTn id="52" dur="500" fill="hold"/>
                                            <p:tgtEl>
                                              <p:spTgt spid="81">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2" fill="hold" grpId="0" nodeType="clickEffect">
                                      <p:stCondLst>
                                        <p:cond delay="0"/>
                                      </p:stCondLst>
                                      <p:childTnLst>
                                        <p:set>
                                          <p:cBhvr>
                                            <p:cTn id="56" dur="1" fill="hold">
                                              <p:stCondLst>
                                                <p:cond delay="0"/>
                                              </p:stCondLst>
                                            </p:cTn>
                                            <p:tgtEl>
                                              <p:spTgt spid="81">
                                                <p:txEl>
                                                  <p:pRg st="3" end="3"/>
                                                </p:txEl>
                                              </p:spTgt>
                                            </p:tgtEl>
                                            <p:attrNameLst>
                                              <p:attrName>style.visibility</p:attrName>
                                            </p:attrNameLst>
                                          </p:cBhvr>
                                          <p:to>
                                            <p:strVal val="visible"/>
                                          </p:to>
                                        </p:set>
                                        <p:anim calcmode="lin" valueType="num">
                                          <p:cBhvr additive="base">
                                            <p:cTn id="57" dur="500" fill="hold"/>
                                            <p:tgtEl>
                                              <p:spTgt spid="81">
                                                <p:txEl>
                                                  <p:pRg st="3" end="3"/>
                                                </p:txEl>
                                              </p:spTgt>
                                            </p:tgtEl>
                                            <p:attrNameLst>
                                              <p:attrName>ppt_x</p:attrName>
                                            </p:attrNameLst>
                                          </p:cBhvr>
                                          <p:tavLst>
                                            <p:tav tm="0">
                                              <p:val>
                                                <p:strVal val="1+#ppt_w/2"/>
                                              </p:val>
                                            </p:tav>
                                            <p:tav tm="100000">
                                              <p:val>
                                                <p:strVal val="#ppt_x"/>
                                              </p:val>
                                            </p:tav>
                                          </p:tavLst>
                                        </p:anim>
                                        <p:anim calcmode="lin" valueType="num">
                                          <p:cBhvr additive="base">
                                            <p:cTn id="58" dur="500" fill="hold"/>
                                            <p:tgtEl>
                                              <p:spTgt spid="81">
                                                <p:txEl>
                                                  <p:pRg st="3" end="3"/>
                                                </p:txEl>
                                              </p:spTgt>
                                            </p:tgtEl>
                                            <p:attrNameLst>
                                              <p:attrName>ppt_y</p:attrName>
                                            </p:attrNameLst>
                                          </p:cBhvr>
                                          <p:tavLst>
                                            <p:tav tm="0">
                                              <p:val>
                                                <p:strVal val="#ppt_y"/>
                                              </p:val>
                                            </p:tav>
                                            <p:tav tm="100000">
                                              <p:val>
                                                <p:strVal val="#ppt_y"/>
                                              </p:val>
                                            </p:tav>
                                          </p:tavLst>
                                        </p:anim>
                                      </p:childTnLst>
                                    </p:cTn>
                                  </p:par>
                                  <p:par>
                                    <p:cTn id="59" presetID="2" presetClass="entr" presetSubtype="2" fill="hold" grpId="0" nodeType="withEffect">
                                      <p:stCondLst>
                                        <p:cond delay="0"/>
                                      </p:stCondLst>
                                      <p:childTnLst>
                                        <p:set>
                                          <p:cBhvr>
                                            <p:cTn id="60" dur="1" fill="hold">
                                              <p:stCondLst>
                                                <p:cond delay="0"/>
                                              </p:stCondLst>
                                            </p:cTn>
                                            <p:tgtEl>
                                              <p:spTgt spid="82">
                                                <p:txEl>
                                                  <p:pRg st="1" end="1"/>
                                                </p:txEl>
                                              </p:spTgt>
                                            </p:tgtEl>
                                            <p:attrNameLst>
                                              <p:attrName>style.visibility</p:attrName>
                                            </p:attrNameLst>
                                          </p:cBhvr>
                                          <p:to>
                                            <p:strVal val="visible"/>
                                          </p:to>
                                        </p:set>
                                        <p:anim calcmode="lin" valueType="num">
                                          <p:cBhvr additive="base">
                                            <p:cTn id="61" dur="500" fill="hold"/>
                                            <p:tgtEl>
                                              <p:spTgt spid="82">
                                                <p:txEl>
                                                  <p:pRg st="1" end="1"/>
                                                </p:txEl>
                                              </p:spTgt>
                                            </p:tgtEl>
                                            <p:attrNameLst>
                                              <p:attrName>ppt_x</p:attrName>
                                            </p:attrNameLst>
                                          </p:cBhvr>
                                          <p:tavLst>
                                            <p:tav tm="0">
                                              <p:val>
                                                <p:strVal val="1+#ppt_w/2"/>
                                              </p:val>
                                            </p:tav>
                                            <p:tav tm="100000">
                                              <p:val>
                                                <p:strVal val="#ppt_x"/>
                                              </p:val>
                                            </p:tav>
                                          </p:tavLst>
                                        </p:anim>
                                        <p:anim calcmode="lin" valueType="num">
                                          <p:cBhvr additive="base">
                                            <p:cTn id="62" dur="500" fill="hold"/>
                                            <p:tgtEl>
                                              <p:spTgt spid="82">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2" fill="hold" grpId="0" nodeType="clickEffect">
                                      <p:stCondLst>
                                        <p:cond delay="0"/>
                                      </p:stCondLst>
                                      <p:childTnLst>
                                        <p:set>
                                          <p:cBhvr>
                                            <p:cTn id="66" dur="1" fill="hold">
                                              <p:stCondLst>
                                                <p:cond delay="0"/>
                                              </p:stCondLst>
                                            </p:cTn>
                                            <p:tgtEl>
                                              <p:spTgt spid="82">
                                                <p:txEl>
                                                  <p:pRg st="2" end="2"/>
                                                </p:txEl>
                                              </p:spTgt>
                                            </p:tgtEl>
                                            <p:attrNameLst>
                                              <p:attrName>style.visibility</p:attrName>
                                            </p:attrNameLst>
                                          </p:cBhvr>
                                          <p:to>
                                            <p:strVal val="visible"/>
                                          </p:to>
                                        </p:set>
                                        <p:anim calcmode="lin" valueType="num">
                                          <p:cBhvr additive="base">
                                            <p:cTn id="67" dur="500" fill="hold"/>
                                            <p:tgtEl>
                                              <p:spTgt spid="82">
                                                <p:txEl>
                                                  <p:pRg st="2" end="2"/>
                                                </p:txEl>
                                              </p:spTgt>
                                            </p:tgtEl>
                                            <p:attrNameLst>
                                              <p:attrName>ppt_x</p:attrName>
                                            </p:attrNameLst>
                                          </p:cBhvr>
                                          <p:tavLst>
                                            <p:tav tm="0">
                                              <p:val>
                                                <p:strVal val="1+#ppt_w/2"/>
                                              </p:val>
                                            </p:tav>
                                            <p:tav tm="100000">
                                              <p:val>
                                                <p:strVal val="#ppt_x"/>
                                              </p:val>
                                            </p:tav>
                                          </p:tavLst>
                                        </p:anim>
                                        <p:anim calcmode="lin" valueType="num">
                                          <p:cBhvr additive="base">
                                            <p:cTn id="68" dur="500" fill="hold"/>
                                            <p:tgtEl>
                                              <p:spTgt spid="82">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2" fill="hold" grpId="0" nodeType="clickEffect">
                                      <p:stCondLst>
                                        <p:cond delay="0"/>
                                      </p:stCondLst>
                                      <p:childTnLst>
                                        <p:set>
                                          <p:cBhvr>
                                            <p:cTn id="72" dur="1" fill="hold">
                                              <p:stCondLst>
                                                <p:cond delay="0"/>
                                              </p:stCondLst>
                                            </p:cTn>
                                            <p:tgtEl>
                                              <p:spTgt spid="82">
                                                <p:txEl>
                                                  <p:pRg st="3" end="3"/>
                                                </p:txEl>
                                              </p:spTgt>
                                            </p:tgtEl>
                                            <p:attrNameLst>
                                              <p:attrName>style.visibility</p:attrName>
                                            </p:attrNameLst>
                                          </p:cBhvr>
                                          <p:to>
                                            <p:strVal val="visible"/>
                                          </p:to>
                                        </p:set>
                                        <p:anim calcmode="lin" valueType="num">
                                          <p:cBhvr additive="base">
                                            <p:cTn id="73" dur="500" fill="hold"/>
                                            <p:tgtEl>
                                              <p:spTgt spid="82">
                                                <p:txEl>
                                                  <p:pRg st="3" end="3"/>
                                                </p:txEl>
                                              </p:spTgt>
                                            </p:tgtEl>
                                            <p:attrNameLst>
                                              <p:attrName>ppt_x</p:attrName>
                                            </p:attrNameLst>
                                          </p:cBhvr>
                                          <p:tavLst>
                                            <p:tav tm="0">
                                              <p:val>
                                                <p:strVal val="1+#ppt_w/2"/>
                                              </p:val>
                                            </p:tav>
                                            <p:tav tm="100000">
                                              <p:val>
                                                <p:strVal val="#ppt_x"/>
                                              </p:val>
                                            </p:tav>
                                          </p:tavLst>
                                        </p:anim>
                                        <p:anim calcmode="lin" valueType="num">
                                          <p:cBhvr additive="base">
                                            <p:cTn id="74" dur="500" fill="hold"/>
                                            <p:tgtEl>
                                              <p:spTgt spid="82">
                                                <p:txEl>
                                                  <p:pRg st="3" end="3"/>
                                                </p:txEl>
                                              </p:spTgt>
                                            </p:tgtEl>
                                            <p:attrNameLst>
                                              <p:attrName>ppt_y</p:attrName>
                                            </p:attrNameLst>
                                          </p:cBhvr>
                                          <p:tavLst>
                                            <p:tav tm="0">
                                              <p:val>
                                                <p:strVal val="#ppt_y"/>
                                              </p:val>
                                            </p:tav>
                                            <p:tav tm="100000">
                                              <p:val>
                                                <p:strVal val="#ppt_y"/>
                                              </p:val>
                                            </p:tav>
                                          </p:tavLst>
                                        </p:anim>
                                      </p:childTnLst>
                                    </p:cTn>
                                  </p:par>
                                  <p:par>
                                    <p:cTn id="75" presetID="2" presetClass="entr" presetSubtype="2" fill="hold" grpId="0" nodeType="withEffect">
                                      <p:stCondLst>
                                        <p:cond delay="0"/>
                                      </p:stCondLst>
                                      <p:childTnLst>
                                        <p:set>
                                          <p:cBhvr>
                                            <p:cTn id="76" dur="1" fill="hold">
                                              <p:stCondLst>
                                                <p:cond delay="0"/>
                                              </p:stCondLst>
                                            </p:cTn>
                                            <p:tgtEl>
                                              <p:spTgt spid="83">
                                                <p:txEl>
                                                  <p:pRg st="0" end="0"/>
                                                </p:txEl>
                                              </p:spTgt>
                                            </p:tgtEl>
                                            <p:attrNameLst>
                                              <p:attrName>style.visibility</p:attrName>
                                            </p:attrNameLst>
                                          </p:cBhvr>
                                          <p:to>
                                            <p:strVal val="visible"/>
                                          </p:to>
                                        </p:set>
                                        <p:anim calcmode="lin" valueType="num">
                                          <p:cBhvr additive="base">
                                            <p:cTn id="77" dur="500" fill="hold"/>
                                            <p:tgtEl>
                                              <p:spTgt spid="83">
                                                <p:txEl>
                                                  <p:pRg st="0" end="0"/>
                                                </p:txEl>
                                              </p:spTgt>
                                            </p:tgtEl>
                                            <p:attrNameLst>
                                              <p:attrName>ppt_x</p:attrName>
                                            </p:attrNameLst>
                                          </p:cBhvr>
                                          <p:tavLst>
                                            <p:tav tm="0">
                                              <p:val>
                                                <p:strVal val="1+#ppt_w/2"/>
                                              </p:val>
                                            </p:tav>
                                            <p:tav tm="100000">
                                              <p:val>
                                                <p:strVal val="#ppt_x"/>
                                              </p:val>
                                            </p:tav>
                                          </p:tavLst>
                                        </p:anim>
                                        <p:anim calcmode="lin" valueType="num">
                                          <p:cBhvr additive="base">
                                            <p:cTn id="78" dur="500" fill="hold"/>
                                            <p:tgtEl>
                                              <p:spTgt spid="8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2" presetClass="entr" presetSubtype="2" fill="hold" grpId="0" nodeType="clickEffect">
                                      <p:stCondLst>
                                        <p:cond delay="0"/>
                                      </p:stCondLst>
                                      <p:childTnLst>
                                        <p:set>
                                          <p:cBhvr>
                                            <p:cTn id="82" dur="1" fill="hold">
                                              <p:stCondLst>
                                                <p:cond delay="0"/>
                                              </p:stCondLst>
                                            </p:cTn>
                                            <p:tgtEl>
                                              <p:spTgt spid="83">
                                                <p:txEl>
                                                  <p:pRg st="1" end="1"/>
                                                </p:txEl>
                                              </p:spTgt>
                                            </p:tgtEl>
                                            <p:attrNameLst>
                                              <p:attrName>style.visibility</p:attrName>
                                            </p:attrNameLst>
                                          </p:cBhvr>
                                          <p:to>
                                            <p:strVal val="visible"/>
                                          </p:to>
                                        </p:set>
                                        <p:anim calcmode="lin" valueType="num">
                                          <p:cBhvr additive="base">
                                            <p:cTn id="83" dur="500" fill="hold"/>
                                            <p:tgtEl>
                                              <p:spTgt spid="83">
                                                <p:txEl>
                                                  <p:pRg st="1" end="1"/>
                                                </p:txEl>
                                              </p:spTgt>
                                            </p:tgtEl>
                                            <p:attrNameLst>
                                              <p:attrName>ppt_x</p:attrName>
                                            </p:attrNameLst>
                                          </p:cBhvr>
                                          <p:tavLst>
                                            <p:tav tm="0">
                                              <p:val>
                                                <p:strVal val="1+#ppt_w/2"/>
                                              </p:val>
                                            </p:tav>
                                            <p:tav tm="100000">
                                              <p:val>
                                                <p:strVal val="#ppt_x"/>
                                              </p:val>
                                            </p:tav>
                                          </p:tavLst>
                                        </p:anim>
                                        <p:anim calcmode="lin" valueType="num">
                                          <p:cBhvr additive="base">
                                            <p:cTn id="84" dur="500" fill="hold"/>
                                            <p:tgtEl>
                                              <p:spTgt spid="8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85" fill="hold">
                          <p:stCondLst>
                            <p:cond delay="indefinite"/>
                          </p:stCondLst>
                          <p:childTnLst>
                            <p:par>
                              <p:cTn id="86" fill="hold">
                                <p:stCondLst>
                                  <p:cond delay="0"/>
                                </p:stCondLst>
                                <p:childTnLst>
                                  <p:par>
                                    <p:cTn id="87" presetID="2" presetClass="entr" presetSubtype="2" fill="hold" grpId="0" nodeType="clickEffect">
                                      <p:stCondLst>
                                        <p:cond delay="0"/>
                                      </p:stCondLst>
                                      <p:childTnLst>
                                        <p:set>
                                          <p:cBhvr>
                                            <p:cTn id="88" dur="1" fill="hold">
                                              <p:stCondLst>
                                                <p:cond delay="0"/>
                                              </p:stCondLst>
                                            </p:cTn>
                                            <p:tgtEl>
                                              <p:spTgt spid="83">
                                                <p:txEl>
                                                  <p:pRg st="2" end="2"/>
                                                </p:txEl>
                                              </p:spTgt>
                                            </p:tgtEl>
                                            <p:attrNameLst>
                                              <p:attrName>style.visibility</p:attrName>
                                            </p:attrNameLst>
                                          </p:cBhvr>
                                          <p:to>
                                            <p:strVal val="visible"/>
                                          </p:to>
                                        </p:set>
                                        <p:anim calcmode="lin" valueType="num">
                                          <p:cBhvr additive="base">
                                            <p:cTn id="89" dur="500" fill="hold"/>
                                            <p:tgtEl>
                                              <p:spTgt spid="83">
                                                <p:txEl>
                                                  <p:pRg st="2" end="2"/>
                                                </p:txEl>
                                              </p:spTgt>
                                            </p:tgtEl>
                                            <p:attrNameLst>
                                              <p:attrName>ppt_x</p:attrName>
                                            </p:attrNameLst>
                                          </p:cBhvr>
                                          <p:tavLst>
                                            <p:tav tm="0">
                                              <p:val>
                                                <p:strVal val="1+#ppt_w/2"/>
                                              </p:val>
                                            </p:tav>
                                            <p:tav tm="100000">
                                              <p:val>
                                                <p:strVal val="#ppt_x"/>
                                              </p:val>
                                            </p:tav>
                                          </p:tavLst>
                                        </p:anim>
                                        <p:anim calcmode="lin" valueType="num">
                                          <p:cBhvr additive="base">
                                            <p:cTn id="90" dur="500" fill="hold"/>
                                            <p:tgtEl>
                                              <p:spTgt spid="83">
                                                <p:txEl>
                                                  <p:pRg st="2" end="2"/>
                                                </p:txEl>
                                              </p:spTgt>
                                            </p:tgtEl>
                                            <p:attrNameLst>
                                              <p:attrName>ppt_y</p:attrName>
                                            </p:attrNameLst>
                                          </p:cBhvr>
                                          <p:tavLst>
                                            <p:tav tm="0">
                                              <p:val>
                                                <p:strVal val="#ppt_y"/>
                                              </p:val>
                                            </p:tav>
                                            <p:tav tm="100000">
                                              <p:val>
                                                <p:strVal val="#ppt_y"/>
                                              </p:val>
                                            </p:tav>
                                          </p:tavLst>
                                        </p:anim>
                                      </p:childTnLst>
                                    </p:cTn>
                                  </p:par>
                                  <p:par>
                                    <p:cTn id="91" presetID="2" presetClass="entr" presetSubtype="2" fill="hold" grpId="0" nodeType="withEffect">
                                      <p:stCondLst>
                                        <p:cond delay="0"/>
                                      </p:stCondLst>
                                      <p:childTnLst>
                                        <p:set>
                                          <p:cBhvr>
                                            <p:cTn id="92" dur="1" fill="hold">
                                              <p:stCondLst>
                                                <p:cond delay="0"/>
                                              </p:stCondLst>
                                            </p:cTn>
                                            <p:tgtEl>
                                              <p:spTgt spid="84">
                                                <p:txEl>
                                                  <p:pRg st="1" end="1"/>
                                                </p:txEl>
                                              </p:spTgt>
                                            </p:tgtEl>
                                            <p:attrNameLst>
                                              <p:attrName>style.visibility</p:attrName>
                                            </p:attrNameLst>
                                          </p:cBhvr>
                                          <p:to>
                                            <p:strVal val="visible"/>
                                          </p:to>
                                        </p:set>
                                        <p:anim calcmode="lin" valueType="num">
                                          <p:cBhvr additive="base">
                                            <p:cTn id="93" dur="500" fill="hold"/>
                                            <p:tgtEl>
                                              <p:spTgt spid="84">
                                                <p:txEl>
                                                  <p:pRg st="1" end="1"/>
                                                </p:txEl>
                                              </p:spTgt>
                                            </p:tgtEl>
                                            <p:attrNameLst>
                                              <p:attrName>ppt_x</p:attrName>
                                            </p:attrNameLst>
                                          </p:cBhvr>
                                          <p:tavLst>
                                            <p:tav tm="0">
                                              <p:val>
                                                <p:strVal val="1+#ppt_w/2"/>
                                              </p:val>
                                            </p:tav>
                                            <p:tav tm="100000">
                                              <p:val>
                                                <p:strVal val="#ppt_x"/>
                                              </p:val>
                                            </p:tav>
                                          </p:tavLst>
                                        </p:anim>
                                        <p:anim calcmode="lin" valueType="num">
                                          <p:cBhvr additive="base">
                                            <p:cTn id="94" dur="500" fill="hold"/>
                                            <p:tgtEl>
                                              <p:spTgt spid="84">
                                                <p:txEl>
                                                  <p:pRg st="1" end="1"/>
                                                </p:txEl>
                                              </p:spTgt>
                                            </p:tgtEl>
                                            <p:attrNameLst>
                                              <p:attrName>ppt_y</p:attrName>
                                            </p:attrNameLst>
                                          </p:cBhvr>
                                          <p:tavLst>
                                            <p:tav tm="0">
                                              <p:val>
                                                <p:strVal val="#ppt_y"/>
                                              </p:val>
                                            </p:tav>
                                            <p:tav tm="100000">
                                              <p:val>
                                                <p:strVal val="#ppt_y"/>
                                              </p:val>
                                            </p:tav>
                                          </p:tavLst>
                                        </p:anim>
                                      </p:childTnLst>
                                    </p:cTn>
                                  </p:par>
                                  <p:par>
                                    <p:cTn id="95" presetID="2" presetClass="entr" presetSubtype="2" fill="hold" grpId="0" nodeType="withEffect">
                                      <p:stCondLst>
                                        <p:cond delay="0"/>
                                      </p:stCondLst>
                                      <p:childTnLst>
                                        <p:set>
                                          <p:cBhvr>
                                            <p:cTn id="96" dur="1" fill="hold">
                                              <p:stCondLst>
                                                <p:cond delay="0"/>
                                              </p:stCondLst>
                                            </p:cTn>
                                            <p:tgtEl>
                                              <p:spTgt spid="85">
                                                <p:txEl>
                                                  <p:pRg st="0" end="0"/>
                                                </p:txEl>
                                              </p:spTgt>
                                            </p:tgtEl>
                                            <p:attrNameLst>
                                              <p:attrName>style.visibility</p:attrName>
                                            </p:attrNameLst>
                                          </p:cBhvr>
                                          <p:to>
                                            <p:strVal val="visible"/>
                                          </p:to>
                                        </p:set>
                                        <p:anim calcmode="lin" valueType="num">
                                          <p:cBhvr additive="base">
                                            <p:cTn id="97" dur="500" fill="hold"/>
                                            <p:tgtEl>
                                              <p:spTgt spid="85">
                                                <p:txEl>
                                                  <p:pRg st="0" end="0"/>
                                                </p:txEl>
                                              </p:spTgt>
                                            </p:tgtEl>
                                            <p:attrNameLst>
                                              <p:attrName>ppt_x</p:attrName>
                                            </p:attrNameLst>
                                          </p:cBhvr>
                                          <p:tavLst>
                                            <p:tav tm="0">
                                              <p:val>
                                                <p:strVal val="1+#ppt_w/2"/>
                                              </p:val>
                                            </p:tav>
                                            <p:tav tm="100000">
                                              <p:val>
                                                <p:strVal val="#ppt_x"/>
                                              </p:val>
                                            </p:tav>
                                          </p:tavLst>
                                        </p:anim>
                                        <p:anim calcmode="lin" valueType="num">
                                          <p:cBhvr additive="base">
                                            <p:cTn id="98" dur="500" fill="hold"/>
                                            <p:tgtEl>
                                              <p:spTgt spid="8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9" fill="hold">
                          <p:stCondLst>
                            <p:cond delay="indefinite"/>
                          </p:stCondLst>
                          <p:childTnLst>
                            <p:par>
                              <p:cTn id="100" fill="hold">
                                <p:stCondLst>
                                  <p:cond delay="0"/>
                                </p:stCondLst>
                                <p:childTnLst>
                                  <p:par>
                                    <p:cTn id="101" presetID="2" presetClass="entr" presetSubtype="2" fill="hold" grpId="0" nodeType="clickEffect">
                                      <p:stCondLst>
                                        <p:cond delay="0"/>
                                      </p:stCondLst>
                                      <p:childTnLst>
                                        <p:set>
                                          <p:cBhvr>
                                            <p:cTn id="102" dur="1" fill="hold">
                                              <p:stCondLst>
                                                <p:cond delay="0"/>
                                              </p:stCondLst>
                                            </p:cTn>
                                            <p:tgtEl>
                                              <p:spTgt spid="85">
                                                <p:txEl>
                                                  <p:pRg st="1" end="1"/>
                                                </p:txEl>
                                              </p:spTgt>
                                            </p:tgtEl>
                                            <p:attrNameLst>
                                              <p:attrName>style.visibility</p:attrName>
                                            </p:attrNameLst>
                                          </p:cBhvr>
                                          <p:to>
                                            <p:strVal val="visible"/>
                                          </p:to>
                                        </p:set>
                                        <p:anim calcmode="lin" valueType="num">
                                          <p:cBhvr additive="base">
                                            <p:cTn id="103" dur="500" fill="hold"/>
                                            <p:tgtEl>
                                              <p:spTgt spid="85">
                                                <p:txEl>
                                                  <p:pRg st="1" end="1"/>
                                                </p:txEl>
                                              </p:spTgt>
                                            </p:tgtEl>
                                            <p:attrNameLst>
                                              <p:attrName>ppt_x</p:attrName>
                                            </p:attrNameLst>
                                          </p:cBhvr>
                                          <p:tavLst>
                                            <p:tav tm="0">
                                              <p:val>
                                                <p:strVal val="1+#ppt_w/2"/>
                                              </p:val>
                                            </p:tav>
                                            <p:tav tm="100000">
                                              <p:val>
                                                <p:strVal val="#ppt_x"/>
                                              </p:val>
                                            </p:tav>
                                          </p:tavLst>
                                        </p:anim>
                                        <p:anim calcmode="lin" valueType="num">
                                          <p:cBhvr additive="base">
                                            <p:cTn id="104" dur="500" fill="hold"/>
                                            <p:tgtEl>
                                              <p:spTgt spid="8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05" fill="hold">
                          <p:stCondLst>
                            <p:cond delay="indefinite"/>
                          </p:stCondLst>
                          <p:childTnLst>
                            <p:par>
                              <p:cTn id="106" fill="hold">
                                <p:stCondLst>
                                  <p:cond delay="0"/>
                                </p:stCondLst>
                                <p:childTnLst>
                                  <p:par>
                                    <p:cTn id="107" presetID="2" presetClass="entr" presetSubtype="2" fill="hold" grpId="0" nodeType="clickEffect">
                                      <p:stCondLst>
                                        <p:cond delay="0"/>
                                      </p:stCondLst>
                                      <p:childTnLst>
                                        <p:set>
                                          <p:cBhvr>
                                            <p:cTn id="108" dur="1" fill="hold">
                                              <p:stCondLst>
                                                <p:cond delay="0"/>
                                              </p:stCondLst>
                                            </p:cTn>
                                            <p:tgtEl>
                                              <p:spTgt spid="85">
                                                <p:txEl>
                                                  <p:pRg st="2" end="2"/>
                                                </p:txEl>
                                              </p:spTgt>
                                            </p:tgtEl>
                                            <p:attrNameLst>
                                              <p:attrName>style.visibility</p:attrName>
                                            </p:attrNameLst>
                                          </p:cBhvr>
                                          <p:to>
                                            <p:strVal val="visible"/>
                                          </p:to>
                                        </p:set>
                                        <p:anim calcmode="lin" valueType="num">
                                          <p:cBhvr additive="base">
                                            <p:cTn id="109" dur="500" fill="hold"/>
                                            <p:tgtEl>
                                              <p:spTgt spid="85">
                                                <p:txEl>
                                                  <p:pRg st="2" end="2"/>
                                                </p:txEl>
                                              </p:spTgt>
                                            </p:tgtEl>
                                            <p:attrNameLst>
                                              <p:attrName>ppt_x</p:attrName>
                                            </p:attrNameLst>
                                          </p:cBhvr>
                                          <p:tavLst>
                                            <p:tav tm="0">
                                              <p:val>
                                                <p:strVal val="1+#ppt_w/2"/>
                                              </p:val>
                                            </p:tav>
                                            <p:tav tm="100000">
                                              <p:val>
                                                <p:strVal val="#ppt_x"/>
                                              </p:val>
                                            </p:tav>
                                          </p:tavLst>
                                        </p:anim>
                                        <p:anim calcmode="lin" valueType="num">
                                          <p:cBhvr additive="base">
                                            <p:cTn id="110" dur="500" fill="hold"/>
                                            <p:tgtEl>
                                              <p:spTgt spid="85">
                                                <p:txEl>
                                                  <p:pRg st="2" end="2"/>
                                                </p:txEl>
                                              </p:spTgt>
                                            </p:tgtEl>
                                            <p:attrNameLst>
                                              <p:attrName>ppt_y</p:attrName>
                                            </p:attrNameLst>
                                          </p:cBhvr>
                                          <p:tavLst>
                                            <p:tav tm="0">
                                              <p:val>
                                                <p:strVal val="#ppt_y"/>
                                              </p:val>
                                            </p:tav>
                                            <p:tav tm="100000">
                                              <p:val>
                                                <p:strVal val="#ppt_y"/>
                                              </p:val>
                                            </p:tav>
                                          </p:tavLst>
                                        </p:anim>
                                      </p:childTnLst>
                                    </p:cTn>
                                  </p:par>
                                  <p:par>
                                    <p:cTn id="111" presetID="2" presetClass="entr" presetSubtype="2" fill="hold" grpId="0" nodeType="withEffect">
                                      <p:stCondLst>
                                        <p:cond delay="0"/>
                                      </p:stCondLst>
                                      <p:childTnLst>
                                        <p:set>
                                          <p:cBhvr>
                                            <p:cTn id="112" dur="1" fill="hold">
                                              <p:stCondLst>
                                                <p:cond delay="0"/>
                                              </p:stCondLst>
                                            </p:cTn>
                                            <p:tgtEl>
                                              <p:spTgt spid="86">
                                                <p:txEl>
                                                  <p:pRg st="1" end="1"/>
                                                </p:txEl>
                                              </p:spTgt>
                                            </p:tgtEl>
                                            <p:attrNameLst>
                                              <p:attrName>style.visibility</p:attrName>
                                            </p:attrNameLst>
                                          </p:cBhvr>
                                          <p:to>
                                            <p:strVal val="visible"/>
                                          </p:to>
                                        </p:set>
                                        <p:anim calcmode="lin" valueType="num">
                                          <p:cBhvr additive="base">
                                            <p:cTn id="113" dur="500" fill="hold"/>
                                            <p:tgtEl>
                                              <p:spTgt spid="86">
                                                <p:txEl>
                                                  <p:pRg st="1" end="1"/>
                                                </p:txEl>
                                              </p:spTgt>
                                            </p:tgtEl>
                                            <p:attrNameLst>
                                              <p:attrName>ppt_x</p:attrName>
                                            </p:attrNameLst>
                                          </p:cBhvr>
                                          <p:tavLst>
                                            <p:tav tm="0">
                                              <p:val>
                                                <p:strVal val="1+#ppt_w/2"/>
                                              </p:val>
                                            </p:tav>
                                            <p:tav tm="100000">
                                              <p:val>
                                                <p:strVal val="#ppt_x"/>
                                              </p:val>
                                            </p:tav>
                                          </p:tavLst>
                                        </p:anim>
                                        <p:anim calcmode="lin" valueType="num">
                                          <p:cBhvr additive="base">
                                            <p:cTn id="114" dur="500" fill="hold"/>
                                            <p:tgtEl>
                                              <p:spTgt spid="86">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15" fill="hold">
                          <p:stCondLst>
                            <p:cond delay="indefinite"/>
                          </p:stCondLst>
                          <p:childTnLst>
                            <p:par>
                              <p:cTn id="116" fill="hold">
                                <p:stCondLst>
                                  <p:cond delay="0"/>
                                </p:stCondLst>
                                <p:childTnLst>
                                  <p:par>
                                    <p:cTn id="117" presetID="2" presetClass="entr" presetSubtype="2" fill="hold" grpId="0" nodeType="clickEffect">
                                      <p:stCondLst>
                                        <p:cond delay="0"/>
                                      </p:stCondLst>
                                      <p:childTnLst>
                                        <p:set>
                                          <p:cBhvr>
                                            <p:cTn id="118" dur="1" fill="hold">
                                              <p:stCondLst>
                                                <p:cond delay="0"/>
                                              </p:stCondLst>
                                            </p:cTn>
                                            <p:tgtEl>
                                              <p:spTgt spid="86">
                                                <p:txEl>
                                                  <p:pRg st="2" end="2"/>
                                                </p:txEl>
                                              </p:spTgt>
                                            </p:tgtEl>
                                            <p:attrNameLst>
                                              <p:attrName>style.visibility</p:attrName>
                                            </p:attrNameLst>
                                          </p:cBhvr>
                                          <p:to>
                                            <p:strVal val="visible"/>
                                          </p:to>
                                        </p:set>
                                        <p:anim calcmode="lin" valueType="num">
                                          <p:cBhvr additive="base">
                                            <p:cTn id="119" dur="500" fill="hold"/>
                                            <p:tgtEl>
                                              <p:spTgt spid="86">
                                                <p:txEl>
                                                  <p:pRg st="2" end="2"/>
                                                </p:txEl>
                                              </p:spTgt>
                                            </p:tgtEl>
                                            <p:attrNameLst>
                                              <p:attrName>ppt_x</p:attrName>
                                            </p:attrNameLst>
                                          </p:cBhvr>
                                          <p:tavLst>
                                            <p:tav tm="0">
                                              <p:val>
                                                <p:strVal val="1+#ppt_w/2"/>
                                              </p:val>
                                            </p:tav>
                                            <p:tav tm="100000">
                                              <p:val>
                                                <p:strVal val="#ppt_x"/>
                                              </p:val>
                                            </p:tav>
                                          </p:tavLst>
                                        </p:anim>
                                        <p:anim calcmode="lin" valueType="num">
                                          <p:cBhvr additive="base">
                                            <p:cTn id="120" dur="500" fill="hold"/>
                                            <p:tgtEl>
                                              <p:spTgt spid="86">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21" fill="hold">
                          <p:stCondLst>
                            <p:cond delay="indefinite"/>
                          </p:stCondLst>
                          <p:childTnLst>
                            <p:par>
                              <p:cTn id="122" fill="hold">
                                <p:stCondLst>
                                  <p:cond delay="0"/>
                                </p:stCondLst>
                                <p:childTnLst>
                                  <p:par>
                                    <p:cTn id="123" presetID="2" presetClass="entr" presetSubtype="2" fill="hold" grpId="0" nodeType="clickEffect">
                                      <p:stCondLst>
                                        <p:cond delay="0"/>
                                      </p:stCondLst>
                                      <p:childTnLst>
                                        <p:set>
                                          <p:cBhvr>
                                            <p:cTn id="124" dur="1" fill="hold">
                                              <p:stCondLst>
                                                <p:cond delay="0"/>
                                              </p:stCondLst>
                                            </p:cTn>
                                            <p:tgtEl>
                                              <p:spTgt spid="86">
                                                <p:txEl>
                                                  <p:pRg st="3" end="3"/>
                                                </p:txEl>
                                              </p:spTgt>
                                            </p:tgtEl>
                                            <p:attrNameLst>
                                              <p:attrName>style.visibility</p:attrName>
                                            </p:attrNameLst>
                                          </p:cBhvr>
                                          <p:to>
                                            <p:strVal val="visible"/>
                                          </p:to>
                                        </p:set>
                                        <p:anim calcmode="lin" valueType="num">
                                          <p:cBhvr additive="base">
                                            <p:cTn id="125" dur="500" fill="hold"/>
                                            <p:tgtEl>
                                              <p:spTgt spid="86">
                                                <p:txEl>
                                                  <p:pRg st="3" end="3"/>
                                                </p:txEl>
                                              </p:spTgt>
                                            </p:tgtEl>
                                            <p:attrNameLst>
                                              <p:attrName>ppt_x</p:attrName>
                                            </p:attrNameLst>
                                          </p:cBhvr>
                                          <p:tavLst>
                                            <p:tav tm="0">
                                              <p:val>
                                                <p:strVal val="1+#ppt_w/2"/>
                                              </p:val>
                                            </p:tav>
                                            <p:tav tm="100000">
                                              <p:val>
                                                <p:strVal val="#ppt_x"/>
                                              </p:val>
                                            </p:tav>
                                          </p:tavLst>
                                        </p:anim>
                                        <p:anim calcmode="lin" valueType="num">
                                          <p:cBhvr additive="base">
                                            <p:cTn id="126" dur="500" fill="hold"/>
                                            <p:tgtEl>
                                              <p:spTgt spid="86">
                                                <p:txEl>
                                                  <p:pRg st="3" end="3"/>
                                                </p:txEl>
                                              </p:spTgt>
                                            </p:tgtEl>
                                            <p:attrNameLst>
                                              <p:attrName>ppt_y</p:attrName>
                                            </p:attrNameLst>
                                          </p:cBhvr>
                                          <p:tavLst>
                                            <p:tav tm="0">
                                              <p:val>
                                                <p:strVal val="#ppt_y"/>
                                              </p:val>
                                            </p:tav>
                                            <p:tav tm="100000">
                                              <p:val>
                                                <p:strVal val="#ppt_y"/>
                                              </p:val>
                                            </p:tav>
                                          </p:tavLst>
                                        </p:anim>
                                      </p:childTnLst>
                                    </p:cTn>
                                  </p:par>
                                  <p:par>
                                    <p:cTn id="127" presetID="2" presetClass="entr" presetSubtype="2" fill="hold" grpId="0" nodeType="withEffect">
                                      <p:stCondLst>
                                        <p:cond delay="0"/>
                                      </p:stCondLst>
                                      <p:childTnLst>
                                        <p:set>
                                          <p:cBhvr>
                                            <p:cTn id="128" dur="1" fill="hold">
                                              <p:stCondLst>
                                                <p:cond delay="0"/>
                                              </p:stCondLst>
                                            </p:cTn>
                                            <p:tgtEl>
                                              <p:spTgt spid="87">
                                                <p:txEl>
                                                  <p:pRg st="0" end="0"/>
                                                </p:txEl>
                                              </p:spTgt>
                                            </p:tgtEl>
                                            <p:attrNameLst>
                                              <p:attrName>style.visibility</p:attrName>
                                            </p:attrNameLst>
                                          </p:cBhvr>
                                          <p:to>
                                            <p:strVal val="visible"/>
                                          </p:to>
                                        </p:set>
                                        <p:anim calcmode="lin" valueType="num">
                                          <p:cBhvr additive="base">
                                            <p:cTn id="129" dur="500" fill="hold"/>
                                            <p:tgtEl>
                                              <p:spTgt spid="87">
                                                <p:txEl>
                                                  <p:pRg st="0" end="0"/>
                                                </p:txEl>
                                              </p:spTgt>
                                            </p:tgtEl>
                                            <p:attrNameLst>
                                              <p:attrName>ppt_x</p:attrName>
                                            </p:attrNameLst>
                                          </p:cBhvr>
                                          <p:tavLst>
                                            <p:tav tm="0">
                                              <p:val>
                                                <p:strVal val="1+#ppt_w/2"/>
                                              </p:val>
                                            </p:tav>
                                            <p:tav tm="100000">
                                              <p:val>
                                                <p:strVal val="#ppt_x"/>
                                              </p:val>
                                            </p:tav>
                                          </p:tavLst>
                                        </p:anim>
                                        <p:anim calcmode="lin" valueType="num">
                                          <p:cBhvr additive="base">
                                            <p:cTn id="130" dur="500" fill="hold"/>
                                            <p:tgtEl>
                                              <p:spTgt spid="8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31" fill="hold">
                          <p:stCondLst>
                            <p:cond delay="indefinite"/>
                          </p:stCondLst>
                          <p:childTnLst>
                            <p:par>
                              <p:cTn id="132" fill="hold">
                                <p:stCondLst>
                                  <p:cond delay="0"/>
                                </p:stCondLst>
                                <p:childTnLst>
                                  <p:par>
                                    <p:cTn id="133" presetID="2" presetClass="entr" presetSubtype="2" fill="hold" grpId="0" nodeType="clickEffect">
                                      <p:stCondLst>
                                        <p:cond delay="0"/>
                                      </p:stCondLst>
                                      <p:childTnLst>
                                        <p:set>
                                          <p:cBhvr>
                                            <p:cTn id="134" dur="1" fill="hold">
                                              <p:stCondLst>
                                                <p:cond delay="0"/>
                                              </p:stCondLst>
                                            </p:cTn>
                                            <p:tgtEl>
                                              <p:spTgt spid="87">
                                                <p:txEl>
                                                  <p:pRg st="1" end="1"/>
                                                </p:txEl>
                                              </p:spTgt>
                                            </p:tgtEl>
                                            <p:attrNameLst>
                                              <p:attrName>style.visibility</p:attrName>
                                            </p:attrNameLst>
                                          </p:cBhvr>
                                          <p:to>
                                            <p:strVal val="visible"/>
                                          </p:to>
                                        </p:set>
                                        <p:anim calcmode="lin" valueType="num">
                                          <p:cBhvr additive="base">
                                            <p:cTn id="135" dur="500" fill="hold"/>
                                            <p:tgtEl>
                                              <p:spTgt spid="87">
                                                <p:txEl>
                                                  <p:pRg st="1" end="1"/>
                                                </p:txEl>
                                              </p:spTgt>
                                            </p:tgtEl>
                                            <p:attrNameLst>
                                              <p:attrName>ppt_x</p:attrName>
                                            </p:attrNameLst>
                                          </p:cBhvr>
                                          <p:tavLst>
                                            <p:tav tm="0">
                                              <p:val>
                                                <p:strVal val="1+#ppt_w/2"/>
                                              </p:val>
                                            </p:tav>
                                            <p:tav tm="100000">
                                              <p:val>
                                                <p:strVal val="#ppt_x"/>
                                              </p:val>
                                            </p:tav>
                                          </p:tavLst>
                                        </p:anim>
                                        <p:anim calcmode="lin" valueType="num">
                                          <p:cBhvr additive="base">
                                            <p:cTn id="136" dur="500" fill="hold"/>
                                            <p:tgtEl>
                                              <p:spTgt spid="87">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37" fill="hold">
                          <p:stCondLst>
                            <p:cond delay="indefinite"/>
                          </p:stCondLst>
                          <p:childTnLst>
                            <p:par>
                              <p:cTn id="138" fill="hold">
                                <p:stCondLst>
                                  <p:cond delay="0"/>
                                </p:stCondLst>
                                <p:childTnLst>
                                  <p:par>
                                    <p:cTn id="139" presetID="2" presetClass="entr" presetSubtype="2" fill="hold" grpId="0" nodeType="clickEffect">
                                      <p:stCondLst>
                                        <p:cond delay="0"/>
                                      </p:stCondLst>
                                      <p:childTnLst>
                                        <p:set>
                                          <p:cBhvr>
                                            <p:cTn id="140" dur="1" fill="hold">
                                              <p:stCondLst>
                                                <p:cond delay="0"/>
                                              </p:stCondLst>
                                            </p:cTn>
                                            <p:tgtEl>
                                              <p:spTgt spid="87">
                                                <p:txEl>
                                                  <p:pRg st="2" end="2"/>
                                                </p:txEl>
                                              </p:spTgt>
                                            </p:tgtEl>
                                            <p:attrNameLst>
                                              <p:attrName>style.visibility</p:attrName>
                                            </p:attrNameLst>
                                          </p:cBhvr>
                                          <p:to>
                                            <p:strVal val="visible"/>
                                          </p:to>
                                        </p:set>
                                        <p:anim calcmode="lin" valueType="num">
                                          <p:cBhvr additive="base">
                                            <p:cTn id="141" dur="500" fill="hold"/>
                                            <p:tgtEl>
                                              <p:spTgt spid="87">
                                                <p:txEl>
                                                  <p:pRg st="2" end="2"/>
                                                </p:txEl>
                                              </p:spTgt>
                                            </p:tgtEl>
                                            <p:attrNameLst>
                                              <p:attrName>ppt_x</p:attrName>
                                            </p:attrNameLst>
                                          </p:cBhvr>
                                          <p:tavLst>
                                            <p:tav tm="0">
                                              <p:val>
                                                <p:strVal val="1+#ppt_w/2"/>
                                              </p:val>
                                            </p:tav>
                                            <p:tav tm="100000">
                                              <p:val>
                                                <p:strVal val="#ppt_x"/>
                                              </p:val>
                                            </p:tav>
                                          </p:tavLst>
                                        </p:anim>
                                        <p:anim calcmode="lin" valueType="num">
                                          <p:cBhvr additive="base">
                                            <p:cTn id="142" dur="500" fill="hold"/>
                                            <p:tgtEl>
                                              <p:spTgt spid="87">
                                                <p:txEl>
                                                  <p:pRg st="2" end="2"/>
                                                </p:txEl>
                                              </p:spTgt>
                                            </p:tgtEl>
                                            <p:attrNameLst>
                                              <p:attrName>ppt_y</p:attrName>
                                            </p:attrNameLst>
                                          </p:cBhvr>
                                          <p:tavLst>
                                            <p:tav tm="0">
                                              <p:val>
                                                <p:strVal val="#ppt_y"/>
                                              </p:val>
                                            </p:tav>
                                            <p:tav tm="100000">
                                              <p:val>
                                                <p:strVal val="#ppt_y"/>
                                              </p:val>
                                            </p:tav>
                                          </p:tavLst>
                                        </p:anim>
                                      </p:childTnLst>
                                    </p:cTn>
                                  </p:par>
                                  <p:par>
                                    <p:cTn id="143" presetID="2" presetClass="entr" presetSubtype="2" fill="hold" grpId="0" nodeType="withEffect">
                                      <p:stCondLst>
                                        <p:cond delay="0"/>
                                      </p:stCondLst>
                                      <p:childTnLst>
                                        <p:set>
                                          <p:cBhvr>
                                            <p:cTn id="144" dur="1" fill="hold">
                                              <p:stCondLst>
                                                <p:cond delay="0"/>
                                              </p:stCondLst>
                                            </p:cTn>
                                            <p:tgtEl>
                                              <p:spTgt spid="88">
                                                <p:txEl>
                                                  <p:pRg st="1" end="1"/>
                                                </p:txEl>
                                              </p:spTgt>
                                            </p:tgtEl>
                                            <p:attrNameLst>
                                              <p:attrName>style.visibility</p:attrName>
                                            </p:attrNameLst>
                                          </p:cBhvr>
                                          <p:to>
                                            <p:strVal val="visible"/>
                                          </p:to>
                                        </p:set>
                                        <p:anim calcmode="lin" valueType="num">
                                          <p:cBhvr additive="base">
                                            <p:cTn id="145" dur="500" fill="hold"/>
                                            <p:tgtEl>
                                              <p:spTgt spid="88">
                                                <p:txEl>
                                                  <p:pRg st="1" end="1"/>
                                                </p:txEl>
                                              </p:spTgt>
                                            </p:tgtEl>
                                            <p:attrNameLst>
                                              <p:attrName>ppt_x</p:attrName>
                                            </p:attrNameLst>
                                          </p:cBhvr>
                                          <p:tavLst>
                                            <p:tav tm="0">
                                              <p:val>
                                                <p:strVal val="1+#ppt_w/2"/>
                                              </p:val>
                                            </p:tav>
                                            <p:tav tm="100000">
                                              <p:val>
                                                <p:strVal val="#ppt_x"/>
                                              </p:val>
                                            </p:tav>
                                          </p:tavLst>
                                        </p:anim>
                                        <p:anim calcmode="lin" valueType="num">
                                          <p:cBhvr additive="base">
                                            <p:cTn id="146" dur="500" fill="hold"/>
                                            <p:tgtEl>
                                              <p:spTgt spid="88">
                                                <p:txEl>
                                                  <p:pRg st="1" end="1"/>
                                                </p:txEl>
                                              </p:spTgt>
                                            </p:tgtEl>
                                            <p:attrNameLst>
                                              <p:attrName>ppt_y</p:attrName>
                                            </p:attrNameLst>
                                          </p:cBhvr>
                                          <p:tavLst>
                                            <p:tav tm="0">
                                              <p:val>
                                                <p:strVal val="#ppt_y"/>
                                              </p:val>
                                            </p:tav>
                                            <p:tav tm="100000">
                                              <p:val>
                                                <p:strVal val="#ppt_y"/>
                                              </p:val>
                                            </p:tav>
                                          </p:tavLst>
                                        </p:anim>
                                      </p:childTnLst>
                                    </p:cTn>
                                  </p:par>
                                </p:childTnLst>
                              </p:cTn>
                            </p:par>
                            <p:par>
                              <p:cTn id="147" fill="hold">
                                <p:stCondLst>
                                  <p:cond delay="500"/>
                                </p:stCondLst>
                                <p:childTnLst>
                                  <p:par>
                                    <p:cTn id="148" presetID="10" presetClass="entr" presetSubtype="0" fill="hold" grpId="0" nodeType="afterEffect">
                                      <p:stCondLst>
                                        <p:cond delay="0"/>
                                      </p:stCondLst>
                                      <p:childTnLst>
                                        <p:set>
                                          <p:cBhvr>
                                            <p:cTn id="149" dur="1" fill="hold">
                                              <p:stCondLst>
                                                <p:cond delay="0"/>
                                              </p:stCondLst>
                                            </p:cTn>
                                            <p:tgtEl>
                                              <p:spTgt spid="89"/>
                                            </p:tgtEl>
                                            <p:attrNameLst>
                                              <p:attrName>style.visibility</p:attrName>
                                            </p:attrNameLst>
                                          </p:cBhvr>
                                          <p:to>
                                            <p:strVal val="visible"/>
                                          </p:to>
                                        </p:set>
                                        <p:animEffect transition="in" filter="fade">
                                          <p:cBhvr>
                                            <p:cTn id="150" dur="500"/>
                                            <p:tgtEl>
                                              <p:spTgt spid="89"/>
                                            </p:tgtEl>
                                          </p:cBhvr>
                                        </p:animEffect>
                                      </p:childTnLst>
                                    </p:cTn>
                                  </p:par>
                                  <p:par>
                                    <p:cTn id="151" presetID="2" presetClass="entr" presetSubtype="2" fill="hold" grpId="0" nodeType="withEffect">
                                      <p:stCondLst>
                                        <p:cond delay="0"/>
                                      </p:stCondLst>
                                      <p:childTnLst>
                                        <p:set>
                                          <p:cBhvr>
                                            <p:cTn id="152" dur="1" fill="hold">
                                              <p:stCondLst>
                                                <p:cond delay="0"/>
                                              </p:stCondLst>
                                            </p:cTn>
                                            <p:tgtEl>
                                              <p:spTgt spid="91">
                                                <p:txEl>
                                                  <p:pRg st="0" end="0"/>
                                                </p:txEl>
                                              </p:spTgt>
                                            </p:tgtEl>
                                            <p:attrNameLst>
                                              <p:attrName>style.visibility</p:attrName>
                                            </p:attrNameLst>
                                          </p:cBhvr>
                                          <p:to>
                                            <p:strVal val="visible"/>
                                          </p:to>
                                        </p:set>
                                        <p:anim calcmode="lin" valueType="num">
                                          <p:cBhvr additive="base">
                                            <p:cTn id="153" dur="500" fill="hold"/>
                                            <p:tgtEl>
                                              <p:spTgt spid="91">
                                                <p:txEl>
                                                  <p:pRg st="0" end="0"/>
                                                </p:txEl>
                                              </p:spTgt>
                                            </p:tgtEl>
                                            <p:attrNameLst>
                                              <p:attrName>ppt_x</p:attrName>
                                            </p:attrNameLst>
                                          </p:cBhvr>
                                          <p:tavLst>
                                            <p:tav tm="0">
                                              <p:val>
                                                <p:strVal val="1+#ppt_w/2"/>
                                              </p:val>
                                            </p:tav>
                                            <p:tav tm="100000">
                                              <p:val>
                                                <p:strVal val="#ppt_x"/>
                                              </p:val>
                                            </p:tav>
                                          </p:tavLst>
                                        </p:anim>
                                        <p:anim calcmode="lin" valueType="num">
                                          <p:cBhvr additive="base">
                                            <p:cTn id="154" dur="500" fill="hold"/>
                                            <p:tgtEl>
                                              <p:spTgt spid="91">
                                                <p:txEl>
                                                  <p:pRg st="0" end="0"/>
                                                </p:txEl>
                                              </p:spTgt>
                                            </p:tgtEl>
                                            <p:attrNameLst>
                                              <p:attrName>ppt_y</p:attrName>
                                            </p:attrNameLst>
                                          </p:cBhvr>
                                          <p:tavLst>
                                            <p:tav tm="0">
                                              <p:val>
                                                <p:strVal val="#ppt_y"/>
                                              </p:val>
                                            </p:tav>
                                            <p:tav tm="100000">
                                              <p:val>
                                                <p:strVal val="#ppt_y"/>
                                              </p:val>
                                            </p:tav>
                                          </p:tavLst>
                                        </p:anim>
                                      </p:childTnLst>
                                    </p:cTn>
                                  </p:par>
                                </p:childTnLst>
                              </p:cTn>
                            </p:par>
                            <p:par>
                              <p:cTn id="155" fill="hold">
                                <p:stCondLst>
                                  <p:cond delay="1000"/>
                                </p:stCondLst>
                                <p:childTnLst>
                                  <p:par>
                                    <p:cTn id="156" presetID="2" presetClass="entr" presetSubtype="1" fill="hold" grpId="0" nodeType="afterEffect" p14:presetBounceEnd="67000">
                                      <p:stCondLst>
                                        <p:cond delay="0"/>
                                      </p:stCondLst>
                                      <p:childTnLst>
                                        <p:set>
                                          <p:cBhvr>
                                            <p:cTn id="157" dur="1" fill="hold">
                                              <p:stCondLst>
                                                <p:cond delay="0"/>
                                              </p:stCondLst>
                                            </p:cTn>
                                            <p:tgtEl>
                                              <p:spTgt spid="95"/>
                                            </p:tgtEl>
                                            <p:attrNameLst>
                                              <p:attrName>style.visibility</p:attrName>
                                            </p:attrNameLst>
                                          </p:cBhvr>
                                          <p:to>
                                            <p:strVal val="visible"/>
                                          </p:to>
                                        </p:set>
                                        <p:anim calcmode="lin" valueType="num" p14:bounceEnd="67000">
                                          <p:cBhvr additive="base">
                                            <p:cTn id="158" dur="1000" fill="hold"/>
                                            <p:tgtEl>
                                              <p:spTgt spid="95"/>
                                            </p:tgtEl>
                                            <p:attrNameLst>
                                              <p:attrName>ppt_x</p:attrName>
                                            </p:attrNameLst>
                                          </p:cBhvr>
                                          <p:tavLst>
                                            <p:tav tm="0">
                                              <p:val>
                                                <p:strVal val="#ppt_x"/>
                                              </p:val>
                                            </p:tav>
                                            <p:tav tm="100000">
                                              <p:val>
                                                <p:strVal val="#ppt_x"/>
                                              </p:val>
                                            </p:tav>
                                          </p:tavLst>
                                        </p:anim>
                                        <p:anim calcmode="lin" valueType="num" p14:bounceEnd="67000">
                                          <p:cBhvr additive="base">
                                            <p:cTn id="159" dur="1000" fill="hold"/>
                                            <p:tgtEl>
                                              <p:spTgt spid="95"/>
                                            </p:tgtEl>
                                            <p:attrNameLst>
                                              <p:attrName>ppt_y</p:attrName>
                                            </p:attrNameLst>
                                          </p:cBhvr>
                                          <p:tavLst>
                                            <p:tav tm="0">
                                              <p:val>
                                                <p:strVal val="0-#ppt_h/2"/>
                                              </p:val>
                                            </p:tav>
                                            <p:tav tm="100000">
                                              <p:val>
                                                <p:strVal val="#ppt_y"/>
                                              </p:val>
                                            </p:tav>
                                          </p:tavLst>
                                        </p:anim>
                                      </p:childTnLst>
                                    </p:cTn>
                                  </p:par>
                                </p:childTnLst>
                              </p:cTn>
                            </p:par>
                            <p:par>
                              <p:cTn id="160" fill="hold">
                                <p:stCondLst>
                                  <p:cond delay="2000"/>
                                </p:stCondLst>
                                <p:childTnLst>
                                  <p:par>
                                    <p:cTn id="161" presetID="2" presetClass="entr" presetSubtype="4" fill="hold" grpId="0" nodeType="afterEffect" p14:presetBounceEnd="67000">
                                      <p:stCondLst>
                                        <p:cond delay="0"/>
                                      </p:stCondLst>
                                      <p:childTnLst>
                                        <p:set>
                                          <p:cBhvr>
                                            <p:cTn id="162" dur="1" fill="hold">
                                              <p:stCondLst>
                                                <p:cond delay="0"/>
                                              </p:stCondLst>
                                            </p:cTn>
                                            <p:tgtEl>
                                              <p:spTgt spid="94"/>
                                            </p:tgtEl>
                                            <p:attrNameLst>
                                              <p:attrName>style.visibility</p:attrName>
                                            </p:attrNameLst>
                                          </p:cBhvr>
                                          <p:to>
                                            <p:strVal val="visible"/>
                                          </p:to>
                                        </p:set>
                                        <p:anim calcmode="lin" valueType="num" p14:bounceEnd="67000">
                                          <p:cBhvr additive="base">
                                            <p:cTn id="163" dur="1000" fill="hold"/>
                                            <p:tgtEl>
                                              <p:spTgt spid="94"/>
                                            </p:tgtEl>
                                            <p:attrNameLst>
                                              <p:attrName>ppt_x</p:attrName>
                                            </p:attrNameLst>
                                          </p:cBhvr>
                                          <p:tavLst>
                                            <p:tav tm="0">
                                              <p:val>
                                                <p:strVal val="#ppt_x"/>
                                              </p:val>
                                            </p:tav>
                                            <p:tav tm="100000">
                                              <p:val>
                                                <p:strVal val="#ppt_x"/>
                                              </p:val>
                                            </p:tav>
                                          </p:tavLst>
                                        </p:anim>
                                        <p:anim calcmode="lin" valueType="num" p14:bounceEnd="67000">
                                          <p:cBhvr additive="base">
                                            <p:cTn id="164" dur="1000" fill="hold"/>
                                            <p:tgtEl>
                                              <p:spTgt spid="9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animBg="1"/>
          <p:bldP spid="63" grpId="0" animBg="1"/>
          <p:bldP spid="64" grpId="0" animBg="1"/>
          <p:bldP spid="65" grpId="0" animBg="1"/>
          <p:bldP spid="66" grpId="0" animBg="1"/>
          <p:bldP spid="67" grpId="0" animBg="1"/>
          <p:bldP spid="79" grpId="0" build="p"/>
          <p:bldP spid="81" grpId="0" build="p"/>
          <p:bldP spid="82" grpId="0" build="p"/>
          <p:bldP spid="83" grpId="0" build="p"/>
          <p:bldP spid="84" grpId="0" build="p"/>
          <p:bldP spid="85" grpId="0" build="p"/>
          <p:bldP spid="86" grpId="0" build="p"/>
          <p:bldP spid="87" grpId="0" build="p"/>
          <p:bldP spid="88" grpId="0" build="p"/>
          <p:bldP spid="89" grpId="0" animBg="1"/>
          <p:bldP spid="91" grpId="0" build="p"/>
          <p:bldP spid="94" grpId="0"/>
          <p:bldP spid="95" grpId="0" animBg="1"/>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2"/>
                                            </p:tgtEl>
                                            <p:attrNameLst>
                                              <p:attrName>style.visibility</p:attrName>
                                            </p:attrNameLst>
                                          </p:cBhvr>
                                          <p:to>
                                            <p:strVal val="visible"/>
                                          </p:to>
                                        </p:set>
                                        <p:anim calcmode="lin" valueType="num">
                                          <p:cBhvr additive="base">
                                            <p:cTn id="7" dur="750" fill="hold"/>
                                            <p:tgtEl>
                                              <p:spTgt spid="62"/>
                                            </p:tgtEl>
                                            <p:attrNameLst>
                                              <p:attrName>ppt_x</p:attrName>
                                            </p:attrNameLst>
                                          </p:cBhvr>
                                          <p:tavLst>
                                            <p:tav tm="0">
                                              <p:val>
                                                <p:strVal val="0-#ppt_w/2"/>
                                              </p:val>
                                            </p:tav>
                                            <p:tav tm="100000">
                                              <p:val>
                                                <p:strVal val="#ppt_x"/>
                                              </p:val>
                                            </p:tav>
                                          </p:tavLst>
                                        </p:anim>
                                        <p:anim calcmode="lin" valueType="num">
                                          <p:cBhvr additive="base">
                                            <p:cTn id="8" dur="750" fill="hold"/>
                                            <p:tgtEl>
                                              <p:spTgt spid="62"/>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22" presetClass="entr" presetSubtype="8" fill="hold"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left)">
                                          <p:cBhvr>
                                            <p:cTn id="12" dur="500"/>
                                            <p:tgtEl>
                                              <p:spTgt spid="9"/>
                                            </p:tgtEl>
                                          </p:cBhvr>
                                        </p:animEffect>
                                      </p:childTnLst>
                                    </p:cTn>
                                  </p:par>
                                </p:childTnLst>
                              </p:cTn>
                            </p:par>
                            <p:par>
                              <p:cTn id="13" fill="hold">
                                <p:stCondLst>
                                  <p:cond delay="1250"/>
                                </p:stCondLst>
                                <p:childTnLst>
                                  <p:par>
                                    <p:cTn id="14" presetID="10" presetClass="entr" presetSubtype="0" fill="hold" grpId="0" nodeType="afterEffect">
                                      <p:stCondLst>
                                        <p:cond delay="0"/>
                                      </p:stCondLst>
                                      <p:childTnLst>
                                        <p:set>
                                          <p:cBhvr>
                                            <p:cTn id="15" dur="1" fill="hold">
                                              <p:stCondLst>
                                                <p:cond delay="0"/>
                                              </p:stCondLst>
                                            </p:cTn>
                                            <p:tgtEl>
                                              <p:spTgt spid="67"/>
                                            </p:tgtEl>
                                            <p:attrNameLst>
                                              <p:attrName>style.visibility</p:attrName>
                                            </p:attrNameLst>
                                          </p:cBhvr>
                                          <p:to>
                                            <p:strVal val="visible"/>
                                          </p:to>
                                        </p:set>
                                        <p:animEffect transition="in" filter="fade">
                                          <p:cBhvr>
                                            <p:cTn id="16" dur="500"/>
                                            <p:tgtEl>
                                              <p:spTgt spid="67"/>
                                            </p:tgtEl>
                                          </p:cBhvr>
                                        </p:animEffect>
                                      </p:childTnLst>
                                    </p:cTn>
                                  </p:par>
                                </p:childTnLst>
                              </p:cTn>
                            </p:par>
                            <p:par>
                              <p:cTn id="17" fill="hold">
                                <p:stCondLst>
                                  <p:cond delay="1750"/>
                                </p:stCondLst>
                                <p:childTnLst>
                                  <p:par>
                                    <p:cTn id="18" presetID="10" presetClass="entr" presetSubtype="0" fill="hold" grpId="0" nodeType="afterEffect">
                                      <p:stCondLst>
                                        <p:cond delay="0"/>
                                      </p:stCondLst>
                                      <p:childTnLst>
                                        <p:set>
                                          <p:cBhvr>
                                            <p:cTn id="19" dur="1" fill="hold">
                                              <p:stCondLst>
                                                <p:cond delay="0"/>
                                              </p:stCondLst>
                                            </p:cTn>
                                            <p:tgtEl>
                                              <p:spTgt spid="66"/>
                                            </p:tgtEl>
                                            <p:attrNameLst>
                                              <p:attrName>style.visibility</p:attrName>
                                            </p:attrNameLst>
                                          </p:cBhvr>
                                          <p:to>
                                            <p:strVal val="visible"/>
                                          </p:to>
                                        </p:set>
                                        <p:animEffect transition="in" filter="fade">
                                          <p:cBhvr>
                                            <p:cTn id="20" dur="500"/>
                                            <p:tgtEl>
                                              <p:spTgt spid="66"/>
                                            </p:tgtEl>
                                          </p:cBhvr>
                                        </p:animEffect>
                                      </p:childTnLst>
                                    </p:cTn>
                                  </p:par>
                                </p:childTnLst>
                              </p:cTn>
                            </p:par>
                            <p:par>
                              <p:cTn id="21" fill="hold">
                                <p:stCondLst>
                                  <p:cond delay="2250"/>
                                </p:stCondLst>
                                <p:childTnLst>
                                  <p:par>
                                    <p:cTn id="22" presetID="10" presetClass="entr" presetSubtype="0" fill="hold" grpId="0" nodeType="afterEffect">
                                      <p:stCondLst>
                                        <p:cond delay="0"/>
                                      </p:stCondLst>
                                      <p:childTnLst>
                                        <p:set>
                                          <p:cBhvr>
                                            <p:cTn id="23" dur="1" fill="hold">
                                              <p:stCondLst>
                                                <p:cond delay="0"/>
                                              </p:stCondLst>
                                            </p:cTn>
                                            <p:tgtEl>
                                              <p:spTgt spid="65"/>
                                            </p:tgtEl>
                                            <p:attrNameLst>
                                              <p:attrName>style.visibility</p:attrName>
                                            </p:attrNameLst>
                                          </p:cBhvr>
                                          <p:to>
                                            <p:strVal val="visible"/>
                                          </p:to>
                                        </p:set>
                                        <p:animEffect transition="in" filter="fade">
                                          <p:cBhvr>
                                            <p:cTn id="24" dur="500"/>
                                            <p:tgtEl>
                                              <p:spTgt spid="65"/>
                                            </p:tgtEl>
                                          </p:cBhvr>
                                        </p:animEffect>
                                      </p:childTnLst>
                                    </p:cTn>
                                  </p:par>
                                </p:childTnLst>
                              </p:cTn>
                            </p:par>
                            <p:par>
                              <p:cTn id="25" fill="hold">
                                <p:stCondLst>
                                  <p:cond delay="2750"/>
                                </p:stCondLst>
                                <p:childTnLst>
                                  <p:par>
                                    <p:cTn id="26" presetID="10" presetClass="entr" presetSubtype="0" fill="hold" grpId="0" nodeType="afterEffect">
                                      <p:stCondLst>
                                        <p:cond delay="0"/>
                                      </p:stCondLst>
                                      <p:childTnLst>
                                        <p:set>
                                          <p:cBhvr>
                                            <p:cTn id="27" dur="1" fill="hold">
                                              <p:stCondLst>
                                                <p:cond delay="0"/>
                                              </p:stCondLst>
                                            </p:cTn>
                                            <p:tgtEl>
                                              <p:spTgt spid="64"/>
                                            </p:tgtEl>
                                            <p:attrNameLst>
                                              <p:attrName>style.visibility</p:attrName>
                                            </p:attrNameLst>
                                          </p:cBhvr>
                                          <p:to>
                                            <p:strVal val="visible"/>
                                          </p:to>
                                        </p:set>
                                        <p:animEffect transition="in" filter="fade">
                                          <p:cBhvr>
                                            <p:cTn id="28" dur="500"/>
                                            <p:tgtEl>
                                              <p:spTgt spid="64"/>
                                            </p:tgtEl>
                                          </p:cBhvr>
                                        </p:animEffect>
                                      </p:childTnLst>
                                    </p:cTn>
                                  </p:par>
                                </p:childTnLst>
                              </p:cTn>
                            </p:par>
                            <p:par>
                              <p:cTn id="29" fill="hold">
                                <p:stCondLst>
                                  <p:cond delay="3250"/>
                                </p:stCondLst>
                                <p:childTnLst>
                                  <p:par>
                                    <p:cTn id="30" presetID="10" presetClass="entr" presetSubtype="0" fill="hold" grpId="0" nodeType="afterEffect">
                                      <p:stCondLst>
                                        <p:cond delay="0"/>
                                      </p:stCondLst>
                                      <p:childTnLst>
                                        <p:set>
                                          <p:cBhvr>
                                            <p:cTn id="31" dur="1" fill="hold">
                                              <p:stCondLst>
                                                <p:cond delay="0"/>
                                              </p:stCondLst>
                                            </p:cTn>
                                            <p:tgtEl>
                                              <p:spTgt spid="63"/>
                                            </p:tgtEl>
                                            <p:attrNameLst>
                                              <p:attrName>style.visibility</p:attrName>
                                            </p:attrNameLst>
                                          </p:cBhvr>
                                          <p:to>
                                            <p:strVal val="visible"/>
                                          </p:to>
                                        </p:set>
                                        <p:animEffect transition="in" filter="fade">
                                          <p:cBhvr>
                                            <p:cTn id="32" dur="500"/>
                                            <p:tgtEl>
                                              <p:spTgt spid="63"/>
                                            </p:tgtEl>
                                          </p:cBhvr>
                                        </p:animEffect>
                                      </p:childTnLst>
                                    </p:cTn>
                                  </p:par>
                                  <p:par>
                                    <p:cTn id="33" presetID="2" presetClass="entr" presetSubtype="2" fill="hold" grpId="0" nodeType="withEffect">
                                      <p:stCondLst>
                                        <p:cond delay="0"/>
                                      </p:stCondLst>
                                      <p:childTnLst>
                                        <p:set>
                                          <p:cBhvr>
                                            <p:cTn id="34" dur="1" fill="hold">
                                              <p:stCondLst>
                                                <p:cond delay="0"/>
                                              </p:stCondLst>
                                            </p:cTn>
                                            <p:tgtEl>
                                              <p:spTgt spid="79">
                                                <p:txEl>
                                                  <p:pRg st="0" end="0"/>
                                                </p:txEl>
                                              </p:spTgt>
                                            </p:tgtEl>
                                            <p:attrNameLst>
                                              <p:attrName>style.visibility</p:attrName>
                                            </p:attrNameLst>
                                          </p:cBhvr>
                                          <p:to>
                                            <p:strVal val="visible"/>
                                          </p:to>
                                        </p:set>
                                        <p:anim calcmode="lin" valueType="num">
                                          <p:cBhvr additive="base">
                                            <p:cTn id="35" dur="500" fill="hold"/>
                                            <p:tgtEl>
                                              <p:spTgt spid="79">
                                                <p:txEl>
                                                  <p:pRg st="0" end="0"/>
                                                </p:txEl>
                                              </p:spTgt>
                                            </p:tgtEl>
                                            <p:attrNameLst>
                                              <p:attrName>ppt_x</p:attrName>
                                            </p:attrNameLst>
                                          </p:cBhvr>
                                          <p:tavLst>
                                            <p:tav tm="0">
                                              <p:val>
                                                <p:strVal val="1+#ppt_w/2"/>
                                              </p:val>
                                            </p:tav>
                                            <p:tav tm="100000">
                                              <p:val>
                                                <p:strVal val="#ppt_x"/>
                                              </p:val>
                                            </p:tav>
                                          </p:tavLst>
                                        </p:anim>
                                        <p:anim calcmode="lin" valueType="num">
                                          <p:cBhvr additive="base">
                                            <p:cTn id="36" dur="500" fill="hold"/>
                                            <p:tgtEl>
                                              <p:spTgt spid="79">
                                                <p:txEl>
                                                  <p:pRg st="0" end="0"/>
                                                </p:txEl>
                                              </p:spTgt>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81">
                                                <p:txEl>
                                                  <p:pRg st="0" end="0"/>
                                                </p:txEl>
                                              </p:spTgt>
                                            </p:tgtEl>
                                            <p:attrNameLst>
                                              <p:attrName>style.visibility</p:attrName>
                                            </p:attrNameLst>
                                          </p:cBhvr>
                                          <p:to>
                                            <p:strVal val="visible"/>
                                          </p:to>
                                        </p:set>
                                        <p:anim calcmode="lin" valueType="num">
                                          <p:cBhvr additive="base">
                                            <p:cTn id="39" dur="500" fill="hold"/>
                                            <p:tgtEl>
                                              <p:spTgt spid="81">
                                                <p:txEl>
                                                  <p:pRg st="0" end="0"/>
                                                </p:txEl>
                                              </p:spTgt>
                                            </p:tgtEl>
                                            <p:attrNameLst>
                                              <p:attrName>ppt_x</p:attrName>
                                            </p:attrNameLst>
                                          </p:cBhvr>
                                          <p:tavLst>
                                            <p:tav tm="0">
                                              <p:val>
                                                <p:strVal val="1+#ppt_w/2"/>
                                              </p:val>
                                            </p:tav>
                                            <p:tav tm="100000">
                                              <p:val>
                                                <p:strVal val="#ppt_x"/>
                                              </p:val>
                                            </p:tav>
                                          </p:tavLst>
                                        </p:anim>
                                        <p:anim calcmode="lin" valueType="num">
                                          <p:cBhvr additive="base">
                                            <p:cTn id="40" dur="500" fill="hold"/>
                                            <p:tgtEl>
                                              <p:spTgt spid="8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2" fill="hold" grpId="0" nodeType="clickEffect">
                                      <p:stCondLst>
                                        <p:cond delay="0"/>
                                      </p:stCondLst>
                                      <p:childTnLst>
                                        <p:set>
                                          <p:cBhvr>
                                            <p:cTn id="44" dur="1" fill="hold">
                                              <p:stCondLst>
                                                <p:cond delay="0"/>
                                              </p:stCondLst>
                                            </p:cTn>
                                            <p:tgtEl>
                                              <p:spTgt spid="81">
                                                <p:txEl>
                                                  <p:pRg st="1" end="1"/>
                                                </p:txEl>
                                              </p:spTgt>
                                            </p:tgtEl>
                                            <p:attrNameLst>
                                              <p:attrName>style.visibility</p:attrName>
                                            </p:attrNameLst>
                                          </p:cBhvr>
                                          <p:to>
                                            <p:strVal val="visible"/>
                                          </p:to>
                                        </p:set>
                                        <p:anim calcmode="lin" valueType="num">
                                          <p:cBhvr additive="base">
                                            <p:cTn id="45" dur="500" fill="hold"/>
                                            <p:tgtEl>
                                              <p:spTgt spid="81">
                                                <p:txEl>
                                                  <p:pRg st="1" end="1"/>
                                                </p:txEl>
                                              </p:spTgt>
                                            </p:tgtEl>
                                            <p:attrNameLst>
                                              <p:attrName>ppt_x</p:attrName>
                                            </p:attrNameLst>
                                          </p:cBhvr>
                                          <p:tavLst>
                                            <p:tav tm="0">
                                              <p:val>
                                                <p:strVal val="1+#ppt_w/2"/>
                                              </p:val>
                                            </p:tav>
                                            <p:tav tm="100000">
                                              <p:val>
                                                <p:strVal val="#ppt_x"/>
                                              </p:val>
                                            </p:tav>
                                          </p:tavLst>
                                        </p:anim>
                                        <p:anim calcmode="lin" valueType="num">
                                          <p:cBhvr additive="base">
                                            <p:cTn id="46" dur="500" fill="hold"/>
                                            <p:tgtEl>
                                              <p:spTgt spid="81">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2" fill="hold" grpId="0" nodeType="clickEffect">
                                      <p:stCondLst>
                                        <p:cond delay="0"/>
                                      </p:stCondLst>
                                      <p:childTnLst>
                                        <p:set>
                                          <p:cBhvr>
                                            <p:cTn id="50" dur="1" fill="hold">
                                              <p:stCondLst>
                                                <p:cond delay="0"/>
                                              </p:stCondLst>
                                            </p:cTn>
                                            <p:tgtEl>
                                              <p:spTgt spid="81">
                                                <p:txEl>
                                                  <p:pRg st="2" end="2"/>
                                                </p:txEl>
                                              </p:spTgt>
                                            </p:tgtEl>
                                            <p:attrNameLst>
                                              <p:attrName>style.visibility</p:attrName>
                                            </p:attrNameLst>
                                          </p:cBhvr>
                                          <p:to>
                                            <p:strVal val="visible"/>
                                          </p:to>
                                        </p:set>
                                        <p:anim calcmode="lin" valueType="num">
                                          <p:cBhvr additive="base">
                                            <p:cTn id="51" dur="500" fill="hold"/>
                                            <p:tgtEl>
                                              <p:spTgt spid="81">
                                                <p:txEl>
                                                  <p:pRg st="2" end="2"/>
                                                </p:txEl>
                                              </p:spTgt>
                                            </p:tgtEl>
                                            <p:attrNameLst>
                                              <p:attrName>ppt_x</p:attrName>
                                            </p:attrNameLst>
                                          </p:cBhvr>
                                          <p:tavLst>
                                            <p:tav tm="0">
                                              <p:val>
                                                <p:strVal val="1+#ppt_w/2"/>
                                              </p:val>
                                            </p:tav>
                                            <p:tav tm="100000">
                                              <p:val>
                                                <p:strVal val="#ppt_x"/>
                                              </p:val>
                                            </p:tav>
                                          </p:tavLst>
                                        </p:anim>
                                        <p:anim calcmode="lin" valueType="num">
                                          <p:cBhvr additive="base">
                                            <p:cTn id="52" dur="500" fill="hold"/>
                                            <p:tgtEl>
                                              <p:spTgt spid="81">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2" fill="hold" grpId="0" nodeType="clickEffect">
                                      <p:stCondLst>
                                        <p:cond delay="0"/>
                                      </p:stCondLst>
                                      <p:childTnLst>
                                        <p:set>
                                          <p:cBhvr>
                                            <p:cTn id="56" dur="1" fill="hold">
                                              <p:stCondLst>
                                                <p:cond delay="0"/>
                                              </p:stCondLst>
                                            </p:cTn>
                                            <p:tgtEl>
                                              <p:spTgt spid="81">
                                                <p:txEl>
                                                  <p:pRg st="3" end="3"/>
                                                </p:txEl>
                                              </p:spTgt>
                                            </p:tgtEl>
                                            <p:attrNameLst>
                                              <p:attrName>style.visibility</p:attrName>
                                            </p:attrNameLst>
                                          </p:cBhvr>
                                          <p:to>
                                            <p:strVal val="visible"/>
                                          </p:to>
                                        </p:set>
                                        <p:anim calcmode="lin" valueType="num">
                                          <p:cBhvr additive="base">
                                            <p:cTn id="57" dur="500" fill="hold"/>
                                            <p:tgtEl>
                                              <p:spTgt spid="81">
                                                <p:txEl>
                                                  <p:pRg st="3" end="3"/>
                                                </p:txEl>
                                              </p:spTgt>
                                            </p:tgtEl>
                                            <p:attrNameLst>
                                              <p:attrName>ppt_x</p:attrName>
                                            </p:attrNameLst>
                                          </p:cBhvr>
                                          <p:tavLst>
                                            <p:tav tm="0">
                                              <p:val>
                                                <p:strVal val="1+#ppt_w/2"/>
                                              </p:val>
                                            </p:tav>
                                            <p:tav tm="100000">
                                              <p:val>
                                                <p:strVal val="#ppt_x"/>
                                              </p:val>
                                            </p:tav>
                                          </p:tavLst>
                                        </p:anim>
                                        <p:anim calcmode="lin" valueType="num">
                                          <p:cBhvr additive="base">
                                            <p:cTn id="58" dur="500" fill="hold"/>
                                            <p:tgtEl>
                                              <p:spTgt spid="81">
                                                <p:txEl>
                                                  <p:pRg st="3" end="3"/>
                                                </p:txEl>
                                              </p:spTgt>
                                            </p:tgtEl>
                                            <p:attrNameLst>
                                              <p:attrName>ppt_y</p:attrName>
                                            </p:attrNameLst>
                                          </p:cBhvr>
                                          <p:tavLst>
                                            <p:tav tm="0">
                                              <p:val>
                                                <p:strVal val="#ppt_y"/>
                                              </p:val>
                                            </p:tav>
                                            <p:tav tm="100000">
                                              <p:val>
                                                <p:strVal val="#ppt_y"/>
                                              </p:val>
                                            </p:tav>
                                          </p:tavLst>
                                        </p:anim>
                                      </p:childTnLst>
                                    </p:cTn>
                                  </p:par>
                                  <p:par>
                                    <p:cTn id="59" presetID="2" presetClass="entr" presetSubtype="2" fill="hold" grpId="0" nodeType="withEffect">
                                      <p:stCondLst>
                                        <p:cond delay="0"/>
                                      </p:stCondLst>
                                      <p:childTnLst>
                                        <p:set>
                                          <p:cBhvr>
                                            <p:cTn id="60" dur="1" fill="hold">
                                              <p:stCondLst>
                                                <p:cond delay="0"/>
                                              </p:stCondLst>
                                            </p:cTn>
                                            <p:tgtEl>
                                              <p:spTgt spid="82">
                                                <p:txEl>
                                                  <p:pRg st="1" end="1"/>
                                                </p:txEl>
                                              </p:spTgt>
                                            </p:tgtEl>
                                            <p:attrNameLst>
                                              <p:attrName>style.visibility</p:attrName>
                                            </p:attrNameLst>
                                          </p:cBhvr>
                                          <p:to>
                                            <p:strVal val="visible"/>
                                          </p:to>
                                        </p:set>
                                        <p:anim calcmode="lin" valueType="num">
                                          <p:cBhvr additive="base">
                                            <p:cTn id="61" dur="500" fill="hold"/>
                                            <p:tgtEl>
                                              <p:spTgt spid="82">
                                                <p:txEl>
                                                  <p:pRg st="1" end="1"/>
                                                </p:txEl>
                                              </p:spTgt>
                                            </p:tgtEl>
                                            <p:attrNameLst>
                                              <p:attrName>ppt_x</p:attrName>
                                            </p:attrNameLst>
                                          </p:cBhvr>
                                          <p:tavLst>
                                            <p:tav tm="0">
                                              <p:val>
                                                <p:strVal val="1+#ppt_w/2"/>
                                              </p:val>
                                            </p:tav>
                                            <p:tav tm="100000">
                                              <p:val>
                                                <p:strVal val="#ppt_x"/>
                                              </p:val>
                                            </p:tav>
                                          </p:tavLst>
                                        </p:anim>
                                        <p:anim calcmode="lin" valueType="num">
                                          <p:cBhvr additive="base">
                                            <p:cTn id="62" dur="500" fill="hold"/>
                                            <p:tgtEl>
                                              <p:spTgt spid="82">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2" fill="hold" grpId="0" nodeType="clickEffect">
                                      <p:stCondLst>
                                        <p:cond delay="0"/>
                                      </p:stCondLst>
                                      <p:childTnLst>
                                        <p:set>
                                          <p:cBhvr>
                                            <p:cTn id="66" dur="1" fill="hold">
                                              <p:stCondLst>
                                                <p:cond delay="0"/>
                                              </p:stCondLst>
                                            </p:cTn>
                                            <p:tgtEl>
                                              <p:spTgt spid="82">
                                                <p:txEl>
                                                  <p:pRg st="2" end="2"/>
                                                </p:txEl>
                                              </p:spTgt>
                                            </p:tgtEl>
                                            <p:attrNameLst>
                                              <p:attrName>style.visibility</p:attrName>
                                            </p:attrNameLst>
                                          </p:cBhvr>
                                          <p:to>
                                            <p:strVal val="visible"/>
                                          </p:to>
                                        </p:set>
                                        <p:anim calcmode="lin" valueType="num">
                                          <p:cBhvr additive="base">
                                            <p:cTn id="67" dur="500" fill="hold"/>
                                            <p:tgtEl>
                                              <p:spTgt spid="82">
                                                <p:txEl>
                                                  <p:pRg st="2" end="2"/>
                                                </p:txEl>
                                              </p:spTgt>
                                            </p:tgtEl>
                                            <p:attrNameLst>
                                              <p:attrName>ppt_x</p:attrName>
                                            </p:attrNameLst>
                                          </p:cBhvr>
                                          <p:tavLst>
                                            <p:tav tm="0">
                                              <p:val>
                                                <p:strVal val="1+#ppt_w/2"/>
                                              </p:val>
                                            </p:tav>
                                            <p:tav tm="100000">
                                              <p:val>
                                                <p:strVal val="#ppt_x"/>
                                              </p:val>
                                            </p:tav>
                                          </p:tavLst>
                                        </p:anim>
                                        <p:anim calcmode="lin" valueType="num">
                                          <p:cBhvr additive="base">
                                            <p:cTn id="68" dur="500" fill="hold"/>
                                            <p:tgtEl>
                                              <p:spTgt spid="82">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2" fill="hold" grpId="0" nodeType="clickEffect">
                                      <p:stCondLst>
                                        <p:cond delay="0"/>
                                      </p:stCondLst>
                                      <p:childTnLst>
                                        <p:set>
                                          <p:cBhvr>
                                            <p:cTn id="72" dur="1" fill="hold">
                                              <p:stCondLst>
                                                <p:cond delay="0"/>
                                              </p:stCondLst>
                                            </p:cTn>
                                            <p:tgtEl>
                                              <p:spTgt spid="82">
                                                <p:txEl>
                                                  <p:pRg st="3" end="3"/>
                                                </p:txEl>
                                              </p:spTgt>
                                            </p:tgtEl>
                                            <p:attrNameLst>
                                              <p:attrName>style.visibility</p:attrName>
                                            </p:attrNameLst>
                                          </p:cBhvr>
                                          <p:to>
                                            <p:strVal val="visible"/>
                                          </p:to>
                                        </p:set>
                                        <p:anim calcmode="lin" valueType="num">
                                          <p:cBhvr additive="base">
                                            <p:cTn id="73" dur="500" fill="hold"/>
                                            <p:tgtEl>
                                              <p:spTgt spid="82">
                                                <p:txEl>
                                                  <p:pRg st="3" end="3"/>
                                                </p:txEl>
                                              </p:spTgt>
                                            </p:tgtEl>
                                            <p:attrNameLst>
                                              <p:attrName>ppt_x</p:attrName>
                                            </p:attrNameLst>
                                          </p:cBhvr>
                                          <p:tavLst>
                                            <p:tav tm="0">
                                              <p:val>
                                                <p:strVal val="1+#ppt_w/2"/>
                                              </p:val>
                                            </p:tav>
                                            <p:tav tm="100000">
                                              <p:val>
                                                <p:strVal val="#ppt_x"/>
                                              </p:val>
                                            </p:tav>
                                          </p:tavLst>
                                        </p:anim>
                                        <p:anim calcmode="lin" valueType="num">
                                          <p:cBhvr additive="base">
                                            <p:cTn id="74" dur="500" fill="hold"/>
                                            <p:tgtEl>
                                              <p:spTgt spid="82">
                                                <p:txEl>
                                                  <p:pRg st="3" end="3"/>
                                                </p:txEl>
                                              </p:spTgt>
                                            </p:tgtEl>
                                            <p:attrNameLst>
                                              <p:attrName>ppt_y</p:attrName>
                                            </p:attrNameLst>
                                          </p:cBhvr>
                                          <p:tavLst>
                                            <p:tav tm="0">
                                              <p:val>
                                                <p:strVal val="#ppt_y"/>
                                              </p:val>
                                            </p:tav>
                                            <p:tav tm="100000">
                                              <p:val>
                                                <p:strVal val="#ppt_y"/>
                                              </p:val>
                                            </p:tav>
                                          </p:tavLst>
                                        </p:anim>
                                      </p:childTnLst>
                                    </p:cTn>
                                  </p:par>
                                  <p:par>
                                    <p:cTn id="75" presetID="2" presetClass="entr" presetSubtype="2" fill="hold" grpId="0" nodeType="withEffect">
                                      <p:stCondLst>
                                        <p:cond delay="0"/>
                                      </p:stCondLst>
                                      <p:childTnLst>
                                        <p:set>
                                          <p:cBhvr>
                                            <p:cTn id="76" dur="1" fill="hold">
                                              <p:stCondLst>
                                                <p:cond delay="0"/>
                                              </p:stCondLst>
                                            </p:cTn>
                                            <p:tgtEl>
                                              <p:spTgt spid="83">
                                                <p:txEl>
                                                  <p:pRg st="0" end="0"/>
                                                </p:txEl>
                                              </p:spTgt>
                                            </p:tgtEl>
                                            <p:attrNameLst>
                                              <p:attrName>style.visibility</p:attrName>
                                            </p:attrNameLst>
                                          </p:cBhvr>
                                          <p:to>
                                            <p:strVal val="visible"/>
                                          </p:to>
                                        </p:set>
                                        <p:anim calcmode="lin" valueType="num">
                                          <p:cBhvr additive="base">
                                            <p:cTn id="77" dur="500" fill="hold"/>
                                            <p:tgtEl>
                                              <p:spTgt spid="83">
                                                <p:txEl>
                                                  <p:pRg st="0" end="0"/>
                                                </p:txEl>
                                              </p:spTgt>
                                            </p:tgtEl>
                                            <p:attrNameLst>
                                              <p:attrName>ppt_x</p:attrName>
                                            </p:attrNameLst>
                                          </p:cBhvr>
                                          <p:tavLst>
                                            <p:tav tm="0">
                                              <p:val>
                                                <p:strVal val="1+#ppt_w/2"/>
                                              </p:val>
                                            </p:tav>
                                            <p:tav tm="100000">
                                              <p:val>
                                                <p:strVal val="#ppt_x"/>
                                              </p:val>
                                            </p:tav>
                                          </p:tavLst>
                                        </p:anim>
                                        <p:anim calcmode="lin" valueType="num">
                                          <p:cBhvr additive="base">
                                            <p:cTn id="78" dur="500" fill="hold"/>
                                            <p:tgtEl>
                                              <p:spTgt spid="8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2" presetClass="entr" presetSubtype="2" fill="hold" grpId="0" nodeType="clickEffect">
                                      <p:stCondLst>
                                        <p:cond delay="0"/>
                                      </p:stCondLst>
                                      <p:childTnLst>
                                        <p:set>
                                          <p:cBhvr>
                                            <p:cTn id="82" dur="1" fill="hold">
                                              <p:stCondLst>
                                                <p:cond delay="0"/>
                                              </p:stCondLst>
                                            </p:cTn>
                                            <p:tgtEl>
                                              <p:spTgt spid="83">
                                                <p:txEl>
                                                  <p:pRg st="1" end="1"/>
                                                </p:txEl>
                                              </p:spTgt>
                                            </p:tgtEl>
                                            <p:attrNameLst>
                                              <p:attrName>style.visibility</p:attrName>
                                            </p:attrNameLst>
                                          </p:cBhvr>
                                          <p:to>
                                            <p:strVal val="visible"/>
                                          </p:to>
                                        </p:set>
                                        <p:anim calcmode="lin" valueType="num">
                                          <p:cBhvr additive="base">
                                            <p:cTn id="83" dur="500" fill="hold"/>
                                            <p:tgtEl>
                                              <p:spTgt spid="83">
                                                <p:txEl>
                                                  <p:pRg st="1" end="1"/>
                                                </p:txEl>
                                              </p:spTgt>
                                            </p:tgtEl>
                                            <p:attrNameLst>
                                              <p:attrName>ppt_x</p:attrName>
                                            </p:attrNameLst>
                                          </p:cBhvr>
                                          <p:tavLst>
                                            <p:tav tm="0">
                                              <p:val>
                                                <p:strVal val="1+#ppt_w/2"/>
                                              </p:val>
                                            </p:tav>
                                            <p:tav tm="100000">
                                              <p:val>
                                                <p:strVal val="#ppt_x"/>
                                              </p:val>
                                            </p:tav>
                                          </p:tavLst>
                                        </p:anim>
                                        <p:anim calcmode="lin" valueType="num">
                                          <p:cBhvr additive="base">
                                            <p:cTn id="84" dur="500" fill="hold"/>
                                            <p:tgtEl>
                                              <p:spTgt spid="8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85" fill="hold">
                          <p:stCondLst>
                            <p:cond delay="indefinite"/>
                          </p:stCondLst>
                          <p:childTnLst>
                            <p:par>
                              <p:cTn id="86" fill="hold">
                                <p:stCondLst>
                                  <p:cond delay="0"/>
                                </p:stCondLst>
                                <p:childTnLst>
                                  <p:par>
                                    <p:cTn id="87" presetID="2" presetClass="entr" presetSubtype="2" fill="hold" grpId="0" nodeType="clickEffect">
                                      <p:stCondLst>
                                        <p:cond delay="0"/>
                                      </p:stCondLst>
                                      <p:childTnLst>
                                        <p:set>
                                          <p:cBhvr>
                                            <p:cTn id="88" dur="1" fill="hold">
                                              <p:stCondLst>
                                                <p:cond delay="0"/>
                                              </p:stCondLst>
                                            </p:cTn>
                                            <p:tgtEl>
                                              <p:spTgt spid="83">
                                                <p:txEl>
                                                  <p:pRg st="2" end="2"/>
                                                </p:txEl>
                                              </p:spTgt>
                                            </p:tgtEl>
                                            <p:attrNameLst>
                                              <p:attrName>style.visibility</p:attrName>
                                            </p:attrNameLst>
                                          </p:cBhvr>
                                          <p:to>
                                            <p:strVal val="visible"/>
                                          </p:to>
                                        </p:set>
                                        <p:anim calcmode="lin" valueType="num">
                                          <p:cBhvr additive="base">
                                            <p:cTn id="89" dur="500" fill="hold"/>
                                            <p:tgtEl>
                                              <p:spTgt spid="83">
                                                <p:txEl>
                                                  <p:pRg st="2" end="2"/>
                                                </p:txEl>
                                              </p:spTgt>
                                            </p:tgtEl>
                                            <p:attrNameLst>
                                              <p:attrName>ppt_x</p:attrName>
                                            </p:attrNameLst>
                                          </p:cBhvr>
                                          <p:tavLst>
                                            <p:tav tm="0">
                                              <p:val>
                                                <p:strVal val="1+#ppt_w/2"/>
                                              </p:val>
                                            </p:tav>
                                            <p:tav tm="100000">
                                              <p:val>
                                                <p:strVal val="#ppt_x"/>
                                              </p:val>
                                            </p:tav>
                                          </p:tavLst>
                                        </p:anim>
                                        <p:anim calcmode="lin" valueType="num">
                                          <p:cBhvr additive="base">
                                            <p:cTn id="90" dur="500" fill="hold"/>
                                            <p:tgtEl>
                                              <p:spTgt spid="83">
                                                <p:txEl>
                                                  <p:pRg st="2" end="2"/>
                                                </p:txEl>
                                              </p:spTgt>
                                            </p:tgtEl>
                                            <p:attrNameLst>
                                              <p:attrName>ppt_y</p:attrName>
                                            </p:attrNameLst>
                                          </p:cBhvr>
                                          <p:tavLst>
                                            <p:tav tm="0">
                                              <p:val>
                                                <p:strVal val="#ppt_y"/>
                                              </p:val>
                                            </p:tav>
                                            <p:tav tm="100000">
                                              <p:val>
                                                <p:strVal val="#ppt_y"/>
                                              </p:val>
                                            </p:tav>
                                          </p:tavLst>
                                        </p:anim>
                                      </p:childTnLst>
                                    </p:cTn>
                                  </p:par>
                                  <p:par>
                                    <p:cTn id="91" presetID="2" presetClass="entr" presetSubtype="2" fill="hold" grpId="0" nodeType="withEffect">
                                      <p:stCondLst>
                                        <p:cond delay="0"/>
                                      </p:stCondLst>
                                      <p:childTnLst>
                                        <p:set>
                                          <p:cBhvr>
                                            <p:cTn id="92" dur="1" fill="hold">
                                              <p:stCondLst>
                                                <p:cond delay="0"/>
                                              </p:stCondLst>
                                            </p:cTn>
                                            <p:tgtEl>
                                              <p:spTgt spid="84">
                                                <p:txEl>
                                                  <p:pRg st="1" end="1"/>
                                                </p:txEl>
                                              </p:spTgt>
                                            </p:tgtEl>
                                            <p:attrNameLst>
                                              <p:attrName>style.visibility</p:attrName>
                                            </p:attrNameLst>
                                          </p:cBhvr>
                                          <p:to>
                                            <p:strVal val="visible"/>
                                          </p:to>
                                        </p:set>
                                        <p:anim calcmode="lin" valueType="num">
                                          <p:cBhvr additive="base">
                                            <p:cTn id="93" dur="500" fill="hold"/>
                                            <p:tgtEl>
                                              <p:spTgt spid="84">
                                                <p:txEl>
                                                  <p:pRg st="1" end="1"/>
                                                </p:txEl>
                                              </p:spTgt>
                                            </p:tgtEl>
                                            <p:attrNameLst>
                                              <p:attrName>ppt_x</p:attrName>
                                            </p:attrNameLst>
                                          </p:cBhvr>
                                          <p:tavLst>
                                            <p:tav tm="0">
                                              <p:val>
                                                <p:strVal val="1+#ppt_w/2"/>
                                              </p:val>
                                            </p:tav>
                                            <p:tav tm="100000">
                                              <p:val>
                                                <p:strVal val="#ppt_x"/>
                                              </p:val>
                                            </p:tav>
                                          </p:tavLst>
                                        </p:anim>
                                        <p:anim calcmode="lin" valueType="num">
                                          <p:cBhvr additive="base">
                                            <p:cTn id="94" dur="500" fill="hold"/>
                                            <p:tgtEl>
                                              <p:spTgt spid="84">
                                                <p:txEl>
                                                  <p:pRg st="1" end="1"/>
                                                </p:txEl>
                                              </p:spTgt>
                                            </p:tgtEl>
                                            <p:attrNameLst>
                                              <p:attrName>ppt_y</p:attrName>
                                            </p:attrNameLst>
                                          </p:cBhvr>
                                          <p:tavLst>
                                            <p:tav tm="0">
                                              <p:val>
                                                <p:strVal val="#ppt_y"/>
                                              </p:val>
                                            </p:tav>
                                            <p:tav tm="100000">
                                              <p:val>
                                                <p:strVal val="#ppt_y"/>
                                              </p:val>
                                            </p:tav>
                                          </p:tavLst>
                                        </p:anim>
                                      </p:childTnLst>
                                    </p:cTn>
                                  </p:par>
                                  <p:par>
                                    <p:cTn id="95" presetID="2" presetClass="entr" presetSubtype="2" fill="hold" grpId="0" nodeType="withEffect">
                                      <p:stCondLst>
                                        <p:cond delay="0"/>
                                      </p:stCondLst>
                                      <p:childTnLst>
                                        <p:set>
                                          <p:cBhvr>
                                            <p:cTn id="96" dur="1" fill="hold">
                                              <p:stCondLst>
                                                <p:cond delay="0"/>
                                              </p:stCondLst>
                                            </p:cTn>
                                            <p:tgtEl>
                                              <p:spTgt spid="85">
                                                <p:txEl>
                                                  <p:pRg st="0" end="0"/>
                                                </p:txEl>
                                              </p:spTgt>
                                            </p:tgtEl>
                                            <p:attrNameLst>
                                              <p:attrName>style.visibility</p:attrName>
                                            </p:attrNameLst>
                                          </p:cBhvr>
                                          <p:to>
                                            <p:strVal val="visible"/>
                                          </p:to>
                                        </p:set>
                                        <p:anim calcmode="lin" valueType="num">
                                          <p:cBhvr additive="base">
                                            <p:cTn id="97" dur="500" fill="hold"/>
                                            <p:tgtEl>
                                              <p:spTgt spid="85">
                                                <p:txEl>
                                                  <p:pRg st="0" end="0"/>
                                                </p:txEl>
                                              </p:spTgt>
                                            </p:tgtEl>
                                            <p:attrNameLst>
                                              <p:attrName>ppt_x</p:attrName>
                                            </p:attrNameLst>
                                          </p:cBhvr>
                                          <p:tavLst>
                                            <p:tav tm="0">
                                              <p:val>
                                                <p:strVal val="1+#ppt_w/2"/>
                                              </p:val>
                                            </p:tav>
                                            <p:tav tm="100000">
                                              <p:val>
                                                <p:strVal val="#ppt_x"/>
                                              </p:val>
                                            </p:tav>
                                          </p:tavLst>
                                        </p:anim>
                                        <p:anim calcmode="lin" valueType="num">
                                          <p:cBhvr additive="base">
                                            <p:cTn id="98" dur="500" fill="hold"/>
                                            <p:tgtEl>
                                              <p:spTgt spid="8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9" fill="hold">
                          <p:stCondLst>
                            <p:cond delay="indefinite"/>
                          </p:stCondLst>
                          <p:childTnLst>
                            <p:par>
                              <p:cTn id="100" fill="hold">
                                <p:stCondLst>
                                  <p:cond delay="0"/>
                                </p:stCondLst>
                                <p:childTnLst>
                                  <p:par>
                                    <p:cTn id="101" presetID="2" presetClass="entr" presetSubtype="2" fill="hold" grpId="0" nodeType="clickEffect">
                                      <p:stCondLst>
                                        <p:cond delay="0"/>
                                      </p:stCondLst>
                                      <p:childTnLst>
                                        <p:set>
                                          <p:cBhvr>
                                            <p:cTn id="102" dur="1" fill="hold">
                                              <p:stCondLst>
                                                <p:cond delay="0"/>
                                              </p:stCondLst>
                                            </p:cTn>
                                            <p:tgtEl>
                                              <p:spTgt spid="85">
                                                <p:txEl>
                                                  <p:pRg st="1" end="1"/>
                                                </p:txEl>
                                              </p:spTgt>
                                            </p:tgtEl>
                                            <p:attrNameLst>
                                              <p:attrName>style.visibility</p:attrName>
                                            </p:attrNameLst>
                                          </p:cBhvr>
                                          <p:to>
                                            <p:strVal val="visible"/>
                                          </p:to>
                                        </p:set>
                                        <p:anim calcmode="lin" valueType="num">
                                          <p:cBhvr additive="base">
                                            <p:cTn id="103" dur="500" fill="hold"/>
                                            <p:tgtEl>
                                              <p:spTgt spid="85">
                                                <p:txEl>
                                                  <p:pRg st="1" end="1"/>
                                                </p:txEl>
                                              </p:spTgt>
                                            </p:tgtEl>
                                            <p:attrNameLst>
                                              <p:attrName>ppt_x</p:attrName>
                                            </p:attrNameLst>
                                          </p:cBhvr>
                                          <p:tavLst>
                                            <p:tav tm="0">
                                              <p:val>
                                                <p:strVal val="1+#ppt_w/2"/>
                                              </p:val>
                                            </p:tav>
                                            <p:tav tm="100000">
                                              <p:val>
                                                <p:strVal val="#ppt_x"/>
                                              </p:val>
                                            </p:tav>
                                          </p:tavLst>
                                        </p:anim>
                                        <p:anim calcmode="lin" valueType="num">
                                          <p:cBhvr additive="base">
                                            <p:cTn id="104" dur="500" fill="hold"/>
                                            <p:tgtEl>
                                              <p:spTgt spid="8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05" fill="hold">
                          <p:stCondLst>
                            <p:cond delay="indefinite"/>
                          </p:stCondLst>
                          <p:childTnLst>
                            <p:par>
                              <p:cTn id="106" fill="hold">
                                <p:stCondLst>
                                  <p:cond delay="0"/>
                                </p:stCondLst>
                                <p:childTnLst>
                                  <p:par>
                                    <p:cTn id="107" presetID="2" presetClass="entr" presetSubtype="2" fill="hold" grpId="0" nodeType="clickEffect">
                                      <p:stCondLst>
                                        <p:cond delay="0"/>
                                      </p:stCondLst>
                                      <p:childTnLst>
                                        <p:set>
                                          <p:cBhvr>
                                            <p:cTn id="108" dur="1" fill="hold">
                                              <p:stCondLst>
                                                <p:cond delay="0"/>
                                              </p:stCondLst>
                                            </p:cTn>
                                            <p:tgtEl>
                                              <p:spTgt spid="85">
                                                <p:txEl>
                                                  <p:pRg st="2" end="2"/>
                                                </p:txEl>
                                              </p:spTgt>
                                            </p:tgtEl>
                                            <p:attrNameLst>
                                              <p:attrName>style.visibility</p:attrName>
                                            </p:attrNameLst>
                                          </p:cBhvr>
                                          <p:to>
                                            <p:strVal val="visible"/>
                                          </p:to>
                                        </p:set>
                                        <p:anim calcmode="lin" valueType="num">
                                          <p:cBhvr additive="base">
                                            <p:cTn id="109" dur="500" fill="hold"/>
                                            <p:tgtEl>
                                              <p:spTgt spid="85">
                                                <p:txEl>
                                                  <p:pRg st="2" end="2"/>
                                                </p:txEl>
                                              </p:spTgt>
                                            </p:tgtEl>
                                            <p:attrNameLst>
                                              <p:attrName>ppt_x</p:attrName>
                                            </p:attrNameLst>
                                          </p:cBhvr>
                                          <p:tavLst>
                                            <p:tav tm="0">
                                              <p:val>
                                                <p:strVal val="1+#ppt_w/2"/>
                                              </p:val>
                                            </p:tav>
                                            <p:tav tm="100000">
                                              <p:val>
                                                <p:strVal val="#ppt_x"/>
                                              </p:val>
                                            </p:tav>
                                          </p:tavLst>
                                        </p:anim>
                                        <p:anim calcmode="lin" valueType="num">
                                          <p:cBhvr additive="base">
                                            <p:cTn id="110" dur="500" fill="hold"/>
                                            <p:tgtEl>
                                              <p:spTgt spid="85">
                                                <p:txEl>
                                                  <p:pRg st="2" end="2"/>
                                                </p:txEl>
                                              </p:spTgt>
                                            </p:tgtEl>
                                            <p:attrNameLst>
                                              <p:attrName>ppt_y</p:attrName>
                                            </p:attrNameLst>
                                          </p:cBhvr>
                                          <p:tavLst>
                                            <p:tav tm="0">
                                              <p:val>
                                                <p:strVal val="#ppt_y"/>
                                              </p:val>
                                            </p:tav>
                                            <p:tav tm="100000">
                                              <p:val>
                                                <p:strVal val="#ppt_y"/>
                                              </p:val>
                                            </p:tav>
                                          </p:tavLst>
                                        </p:anim>
                                      </p:childTnLst>
                                    </p:cTn>
                                  </p:par>
                                  <p:par>
                                    <p:cTn id="111" presetID="2" presetClass="entr" presetSubtype="2" fill="hold" grpId="0" nodeType="withEffect">
                                      <p:stCondLst>
                                        <p:cond delay="0"/>
                                      </p:stCondLst>
                                      <p:childTnLst>
                                        <p:set>
                                          <p:cBhvr>
                                            <p:cTn id="112" dur="1" fill="hold">
                                              <p:stCondLst>
                                                <p:cond delay="0"/>
                                              </p:stCondLst>
                                            </p:cTn>
                                            <p:tgtEl>
                                              <p:spTgt spid="86">
                                                <p:txEl>
                                                  <p:pRg st="1" end="1"/>
                                                </p:txEl>
                                              </p:spTgt>
                                            </p:tgtEl>
                                            <p:attrNameLst>
                                              <p:attrName>style.visibility</p:attrName>
                                            </p:attrNameLst>
                                          </p:cBhvr>
                                          <p:to>
                                            <p:strVal val="visible"/>
                                          </p:to>
                                        </p:set>
                                        <p:anim calcmode="lin" valueType="num">
                                          <p:cBhvr additive="base">
                                            <p:cTn id="113" dur="500" fill="hold"/>
                                            <p:tgtEl>
                                              <p:spTgt spid="86">
                                                <p:txEl>
                                                  <p:pRg st="1" end="1"/>
                                                </p:txEl>
                                              </p:spTgt>
                                            </p:tgtEl>
                                            <p:attrNameLst>
                                              <p:attrName>ppt_x</p:attrName>
                                            </p:attrNameLst>
                                          </p:cBhvr>
                                          <p:tavLst>
                                            <p:tav tm="0">
                                              <p:val>
                                                <p:strVal val="1+#ppt_w/2"/>
                                              </p:val>
                                            </p:tav>
                                            <p:tav tm="100000">
                                              <p:val>
                                                <p:strVal val="#ppt_x"/>
                                              </p:val>
                                            </p:tav>
                                          </p:tavLst>
                                        </p:anim>
                                        <p:anim calcmode="lin" valueType="num">
                                          <p:cBhvr additive="base">
                                            <p:cTn id="114" dur="500" fill="hold"/>
                                            <p:tgtEl>
                                              <p:spTgt spid="86">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15" fill="hold">
                          <p:stCondLst>
                            <p:cond delay="indefinite"/>
                          </p:stCondLst>
                          <p:childTnLst>
                            <p:par>
                              <p:cTn id="116" fill="hold">
                                <p:stCondLst>
                                  <p:cond delay="0"/>
                                </p:stCondLst>
                                <p:childTnLst>
                                  <p:par>
                                    <p:cTn id="117" presetID="2" presetClass="entr" presetSubtype="2" fill="hold" grpId="0" nodeType="clickEffect">
                                      <p:stCondLst>
                                        <p:cond delay="0"/>
                                      </p:stCondLst>
                                      <p:childTnLst>
                                        <p:set>
                                          <p:cBhvr>
                                            <p:cTn id="118" dur="1" fill="hold">
                                              <p:stCondLst>
                                                <p:cond delay="0"/>
                                              </p:stCondLst>
                                            </p:cTn>
                                            <p:tgtEl>
                                              <p:spTgt spid="86">
                                                <p:txEl>
                                                  <p:pRg st="2" end="2"/>
                                                </p:txEl>
                                              </p:spTgt>
                                            </p:tgtEl>
                                            <p:attrNameLst>
                                              <p:attrName>style.visibility</p:attrName>
                                            </p:attrNameLst>
                                          </p:cBhvr>
                                          <p:to>
                                            <p:strVal val="visible"/>
                                          </p:to>
                                        </p:set>
                                        <p:anim calcmode="lin" valueType="num">
                                          <p:cBhvr additive="base">
                                            <p:cTn id="119" dur="500" fill="hold"/>
                                            <p:tgtEl>
                                              <p:spTgt spid="86">
                                                <p:txEl>
                                                  <p:pRg st="2" end="2"/>
                                                </p:txEl>
                                              </p:spTgt>
                                            </p:tgtEl>
                                            <p:attrNameLst>
                                              <p:attrName>ppt_x</p:attrName>
                                            </p:attrNameLst>
                                          </p:cBhvr>
                                          <p:tavLst>
                                            <p:tav tm="0">
                                              <p:val>
                                                <p:strVal val="1+#ppt_w/2"/>
                                              </p:val>
                                            </p:tav>
                                            <p:tav tm="100000">
                                              <p:val>
                                                <p:strVal val="#ppt_x"/>
                                              </p:val>
                                            </p:tav>
                                          </p:tavLst>
                                        </p:anim>
                                        <p:anim calcmode="lin" valueType="num">
                                          <p:cBhvr additive="base">
                                            <p:cTn id="120" dur="500" fill="hold"/>
                                            <p:tgtEl>
                                              <p:spTgt spid="86">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21" fill="hold">
                          <p:stCondLst>
                            <p:cond delay="indefinite"/>
                          </p:stCondLst>
                          <p:childTnLst>
                            <p:par>
                              <p:cTn id="122" fill="hold">
                                <p:stCondLst>
                                  <p:cond delay="0"/>
                                </p:stCondLst>
                                <p:childTnLst>
                                  <p:par>
                                    <p:cTn id="123" presetID="2" presetClass="entr" presetSubtype="2" fill="hold" grpId="0" nodeType="clickEffect">
                                      <p:stCondLst>
                                        <p:cond delay="0"/>
                                      </p:stCondLst>
                                      <p:childTnLst>
                                        <p:set>
                                          <p:cBhvr>
                                            <p:cTn id="124" dur="1" fill="hold">
                                              <p:stCondLst>
                                                <p:cond delay="0"/>
                                              </p:stCondLst>
                                            </p:cTn>
                                            <p:tgtEl>
                                              <p:spTgt spid="86">
                                                <p:txEl>
                                                  <p:pRg st="3" end="3"/>
                                                </p:txEl>
                                              </p:spTgt>
                                            </p:tgtEl>
                                            <p:attrNameLst>
                                              <p:attrName>style.visibility</p:attrName>
                                            </p:attrNameLst>
                                          </p:cBhvr>
                                          <p:to>
                                            <p:strVal val="visible"/>
                                          </p:to>
                                        </p:set>
                                        <p:anim calcmode="lin" valueType="num">
                                          <p:cBhvr additive="base">
                                            <p:cTn id="125" dur="500" fill="hold"/>
                                            <p:tgtEl>
                                              <p:spTgt spid="86">
                                                <p:txEl>
                                                  <p:pRg st="3" end="3"/>
                                                </p:txEl>
                                              </p:spTgt>
                                            </p:tgtEl>
                                            <p:attrNameLst>
                                              <p:attrName>ppt_x</p:attrName>
                                            </p:attrNameLst>
                                          </p:cBhvr>
                                          <p:tavLst>
                                            <p:tav tm="0">
                                              <p:val>
                                                <p:strVal val="1+#ppt_w/2"/>
                                              </p:val>
                                            </p:tav>
                                            <p:tav tm="100000">
                                              <p:val>
                                                <p:strVal val="#ppt_x"/>
                                              </p:val>
                                            </p:tav>
                                          </p:tavLst>
                                        </p:anim>
                                        <p:anim calcmode="lin" valueType="num">
                                          <p:cBhvr additive="base">
                                            <p:cTn id="126" dur="500" fill="hold"/>
                                            <p:tgtEl>
                                              <p:spTgt spid="86">
                                                <p:txEl>
                                                  <p:pRg st="3" end="3"/>
                                                </p:txEl>
                                              </p:spTgt>
                                            </p:tgtEl>
                                            <p:attrNameLst>
                                              <p:attrName>ppt_y</p:attrName>
                                            </p:attrNameLst>
                                          </p:cBhvr>
                                          <p:tavLst>
                                            <p:tav tm="0">
                                              <p:val>
                                                <p:strVal val="#ppt_y"/>
                                              </p:val>
                                            </p:tav>
                                            <p:tav tm="100000">
                                              <p:val>
                                                <p:strVal val="#ppt_y"/>
                                              </p:val>
                                            </p:tav>
                                          </p:tavLst>
                                        </p:anim>
                                      </p:childTnLst>
                                    </p:cTn>
                                  </p:par>
                                  <p:par>
                                    <p:cTn id="127" presetID="2" presetClass="entr" presetSubtype="2" fill="hold" grpId="0" nodeType="withEffect">
                                      <p:stCondLst>
                                        <p:cond delay="0"/>
                                      </p:stCondLst>
                                      <p:childTnLst>
                                        <p:set>
                                          <p:cBhvr>
                                            <p:cTn id="128" dur="1" fill="hold">
                                              <p:stCondLst>
                                                <p:cond delay="0"/>
                                              </p:stCondLst>
                                            </p:cTn>
                                            <p:tgtEl>
                                              <p:spTgt spid="87">
                                                <p:txEl>
                                                  <p:pRg st="0" end="0"/>
                                                </p:txEl>
                                              </p:spTgt>
                                            </p:tgtEl>
                                            <p:attrNameLst>
                                              <p:attrName>style.visibility</p:attrName>
                                            </p:attrNameLst>
                                          </p:cBhvr>
                                          <p:to>
                                            <p:strVal val="visible"/>
                                          </p:to>
                                        </p:set>
                                        <p:anim calcmode="lin" valueType="num">
                                          <p:cBhvr additive="base">
                                            <p:cTn id="129" dur="500" fill="hold"/>
                                            <p:tgtEl>
                                              <p:spTgt spid="87">
                                                <p:txEl>
                                                  <p:pRg st="0" end="0"/>
                                                </p:txEl>
                                              </p:spTgt>
                                            </p:tgtEl>
                                            <p:attrNameLst>
                                              <p:attrName>ppt_x</p:attrName>
                                            </p:attrNameLst>
                                          </p:cBhvr>
                                          <p:tavLst>
                                            <p:tav tm="0">
                                              <p:val>
                                                <p:strVal val="1+#ppt_w/2"/>
                                              </p:val>
                                            </p:tav>
                                            <p:tav tm="100000">
                                              <p:val>
                                                <p:strVal val="#ppt_x"/>
                                              </p:val>
                                            </p:tav>
                                          </p:tavLst>
                                        </p:anim>
                                        <p:anim calcmode="lin" valueType="num">
                                          <p:cBhvr additive="base">
                                            <p:cTn id="130" dur="500" fill="hold"/>
                                            <p:tgtEl>
                                              <p:spTgt spid="8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31" fill="hold">
                          <p:stCondLst>
                            <p:cond delay="indefinite"/>
                          </p:stCondLst>
                          <p:childTnLst>
                            <p:par>
                              <p:cTn id="132" fill="hold">
                                <p:stCondLst>
                                  <p:cond delay="0"/>
                                </p:stCondLst>
                                <p:childTnLst>
                                  <p:par>
                                    <p:cTn id="133" presetID="2" presetClass="entr" presetSubtype="2" fill="hold" grpId="0" nodeType="clickEffect">
                                      <p:stCondLst>
                                        <p:cond delay="0"/>
                                      </p:stCondLst>
                                      <p:childTnLst>
                                        <p:set>
                                          <p:cBhvr>
                                            <p:cTn id="134" dur="1" fill="hold">
                                              <p:stCondLst>
                                                <p:cond delay="0"/>
                                              </p:stCondLst>
                                            </p:cTn>
                                            <p:tgtEl>
                                              <p:spTgt spid="87">
                                                <p:txEl>
                                                  <p:pRg st="1" end="1"/>
                                                </p:txEl>
                                              </p:spTgt>
                                            </p:tgtEl>
                                            <p:attrNameLst>
                                              <p:attrName>style.visibility</p:attrName>
                                            </p:attrNameLst>
                                          </p:cBhvr>
                                          <p:to>
                                            <p:strVal val="visible"/>
                                          </p:to>
                                        </p:set>
                                        <p:anim calcmode="lin" valueType="num">
                                          <p:cBhvr additive="base">
                                            <p:cTn id="135" dur="500" fill="hold"/>
                                            <p:tgtEl>
                                              <p:spTgt spid="87">
                                                <p:txEl>
                                                  <p:pRg st="1" end="1"/>
                                                </p:txEl>
                                              </p:spTgt>
                                            </p:tgtEl>
                                            <p:attrNameLst>
                                              <p:attrName>ppt_x</p:attrName>
                                            </p:attrNameLst>
                                          </p:cBhvr>
                                          <p:tavLst>
                                            <p:tav tm="0">
                                              <p:val>
                                                <p:strVal val="1+#ppt_w/2"/>
                                              </p:val>
                                            </p:tav>
                                            <p:tav tm="100000">
                                              <p:val>
                                                <p:strVal val="#ppt_x"/>
                                              </p:val>
                                            </p:tav>
                                          </p:tavLst>
                                        </p:anim>
                                        <p:anim calcmode="lin" valueType="num">
                                          <p:cBhvr additive="base">
                                            <p:cTn id="136" dur="500" fill="hold"/>
                                            <p:tgtEl>
                                              <p:spTgt spid="87">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37" fill="hold">
                          <p:stCondLst>
                            <p:cond delay="indefinite"/>
                          </p:stCondLst>
                          <p:childTnLst>
                            <p:par>
                              <p:cTn id="138" fill="hold">
                                <p:stCondLst>
                                  <p:cond delay="0"/>
                                </p:stCondLst>
                                <p:childTnLst>
                                  <p:par>
                                    <p:cTn id="139" presetID="2" presetClass="entr" presetSubtype="2" fill="hold" grpId="0" nodeType="clickEffect">
                                      <p:stCondLst>
                                        <p:cond delay="0"/>
                                      </p:stCondLst>
                                      <p:childTnLst>
                                        <p:set>
                                          <p:cBhvr>
                                            <p:cTn id="140" dur="1" fill="hold">
                                              <p:stCondLst>
                                                <p:cond delay="0"/>
                                              </p:stCondLst>
                                            </p:cTn>
                                            <p:tgtEl>
                                              <p:spTgt spid="87">
                                                <p:txEl>
                                                  <p:pRg st="2" end="2"/>
                                                </p:txEl>
                                              </p:spTgt>
                                            </p:tgtEl>
                                            <p:attrNameLst>
                                              <p:attrName>style.visibility</p:attrName>
                                            </p:attrNameLst>
                                          </p:cBhvr>
                                          <p:to>
                                            <p:strVal val="visible"/>
                                          </p:to>
                                        </p:set>
                                        <p:anim calcmode="lin" valueType="num">
                                          <p:cBhvr additive="base">
                                            <p:cTn id="141" dur="500" fill="hold"/>
                                            <p:tgtEl>
                                              <p:spTgt spid="87">
                                                <p:txEl>
                                                  <p:pRg st="2" end="2"/>
                                                </p:txEl>
                                              </p:spTgt>
                                            </p:tgtEl>
                                            <p:attrNameLst>
                                              <p:attrName>ppt_x</p:attrName>
                                            </p:attrNameLst>
                                          </p:cBhvr>
                                          <p:tavLst>
                                            <p:tav tm="0">
                                              <p:val>
                                                <p:strVal val="1+#ppt_w/2"/>
                                              </p:val>
                                            </p:tav>
                                            <p:tav tm="100000">
                                              <p:val>
                                                <p:strVal val="#ppt_x"/>
                                              </p:val>
                                            </p:tav>
                                          </p:tavLst>
                                        </p:anim>
                                        <p:anim calcmode="lin" valueType="num">
                                          <p:cBhvr additive="base">
                                            <p:cTn id="142" dur="500" fill="hold"/>
                                            <p:tgtEl>
                                              <p:spTgt spid="87">
                                                <p:txEl>
                                                  <p:pRg st="2" end="2"/>
                                                </p:txEl>
                                              </p:spTgt>
                                            </p:tgtEl>
                                            <p:attrNameLst>
                                              <p:attrName>ppt_y</p:attrName>
                                            </p:attrNameLst>
                                          </p:cBhvr>
                                          <p:tavLst>
                                            <p:tav tm="0">
                                              <p:val>
                                                <p:strVal val="#ppt_y"/>
                                              </p:val>
                                            </p:tav>
                                            <p:tav tm="100000">
                                              <p:val>
                                                <p:strVal val="#ppt_y"/>
                                              </p:val>
                                            </p:tav>
                                          </p:tavLst>
                                        </p:anim>
                                      </p:childTnLst>
                                    </p:cTn>
                                  </p:par>
                                  <p:par>
                                    <p:cTn id="143" presetID="2" presetClass="entr" presetSubtype="2" fill="hold" grpId="0" nodeType="withEffect">
                                      <p:stCondLst>
                                        <p:cond delay="0"/>
                                      </p:stCondLst>
                                      <p:childTnLst>
                                        <p:set>
                                          <p:cBhvr>
                                            <p:cTn id="144" dur="1" fill="hold">
                                              <p:stCondLst>
                                                <p:cond delay="0"/>
                                              </p:stCondLst>
                                            </p:cTn>
                                            <p:tgtEl>
                                              <p:spTgt spid="88">
                                                <p:txEl>
                                                  <p:pRg st="1" end="1"/>
                                                </p:txEl>
                                              </p:spTgt>
                                            </p:tgtEl>
                                            <p:attrNameLst>
                                              <p:attrName>style.visibility</p:attrName>
                                            </p:attrNameLst>
                                          </p:cBhvr>
                                          <p:to>
                                            <p:strVal val="visible"/>
                                          </p:to>
                                        </p:set>
                                        <p:anim calcmode="lin" valueType="num">
                                          <p:cBhvr additive="base">
                                            <p:cTn id="145" dur="500" fill="hold"/>
                                            <p:tgtEl>
                                              <p:spTgt spid="88">
                                                <p:txEl>
                                                  <p:pRg st="1" end="1"/>
                                                </p:txEl>
                                              </p:spTgt>
                                            </p:tgtEl>
                                            <p:attrNameLst>
                                              <p:attrName>ppt_x</p:attrName>
                                            </p:attrNameLst>
                                          </p:cBhvr>
                                          <p:tavLst>
                                            <p:tav tm="0">
                                              <p:val>
                                                <p:strVal val="1+#ppt_w/2"/>
                                              </p:val>
                                            </p:tav>
                                            <p:tav tm="100000">
                                              <p:val>
                                                <p:strVal val="#ppt_x"/>
                                              </p:val>
                                            </p:tav>
                                          </p:tavLst>
                                        </p:anim>
                                        <p:anim calcmode="lin" valueType="num">
                                          <p:cBhvr additive="base">
                                            <p:cTn id="146" dur="500" fill="hold"/>
                                            <p:tgtEl>
                                              <p:spTgt spid="88">
                                                <p:txEl>
                                                  <p:pRg st="1" end="1"/>
                                                </p:txEl>
                                              </p:spTgt>
                                            </p:tgtEl>
                                            <p:attrNameLst>
                                              <p:attrName>ppt_y</p:attrName>
                                            </p:attrNameLst>
                                          </p:cBhvr>
                                          <p:tavLst>
                                            <p:tav tm="0">
                                              <p:val>
                                                <p:strVal val="#ppt_y"/>
                                              </p:val>
                                            </p:tav>
                                            <p:tav tm="100000">
                                              <p:val>
                                                <p:strVal val="#ppt_y"/>
                                              </p:val>
                                            </p:tav>
                                          </p:tavLst>
                                        </p:anim>
                                      </p:childTnLst>
                                    </p:cTn>
                                  </p:par>
                                </p:childTnLst>
                              </p:cTn>
                            </p:par>
                            <p:par>
                              <p:cTn id="147" fill="hold">
                                <p:stCondLst>
                                  <p:cond delay="500"/>
                                </p:stCondLst>
                                <p:childTnLst>
                                  <p:par>
                                    <p:cTn id="148" presetID="10" presetClass="entr" presetSubtype="0" fill="hold" grpId="0" nodeType="afterEffect">
                                      <p:stCondLst>
                                        <p:cond delay="0"/>
                                      </p:stCondLst>
                                      <p:childTnLst>
                                        <p:set>
                                          <p:cBhvr>
                                            <p:cTn id="149" dur="1" fill="hold">
                                              <p:stCondLst>
                                                <p:cond delay="0"/>
                                              </p:stCondLst>
                                            </p:cTn>
                                            <p:tgtEl>
                                              <p:spTgt spid="89"/>
                                            </p:tgtEl>
                                            <p:attrNameLst>
                                              <p:attrName>style.visibility</p:attrName>
                                            </p:attrNameLst>
                                          </p:cBhvr>
                                          <p:to>
                                            <p:strVal val="visible"/>
                                          </p:to>
                                        </p:set>
                                        <p:animEffect transition="in" filter="fade">
                                          <p:cBhvr>
                                            <p:cTn id="150" dur="500"/>
                                            <p:tgtEl>
                                              <p:spTgt spid="89"/>
                                            </p:tgtEl>
                                          </p:cBhvr>
                                        </p:animEffect>
                                      </p:childTnLst>
                                    </p:cTn>
                                  </p:par>
                                  <p:par>
                                    <p:cTn id="151" presetID="2" presetClass="entr" presetSubtype="2" fill="hold" grpId="0" nodeType="withEffect">
                                      <p:stCondLst>
                                        <p:cond delay="0"/>
                                      </p:stCondLst>
                                      <p:childTnLst>
                                        <p:set>
                                          <p:cBhvr>
                                            <p:cTn id="152" dur="1" fill="hold">
                                              <p:stCondLst>
                                                <p:cond delay="0"/>
                                              </p:stCondLst>
                                            </p:cTn>
                                            <p:tgtEl>
                                              <p:spTgt spid="91">
                                                <p:txEl>
                                                  <p:pRg st="0" end="0"/>
                                                </p:txEl>
                                              </p:spTgt>
                                            </p:tgtEl>
                                            <p:attrNameLst>
                                              <p:attrName>style.visibility</p:attrName>
                                            </p:attrNameLst>
                                          </p:cBhvr>
                                          <p:to>
                                            <p:strVal val="visible"/>
                                          </p:to>
                                        </p:set>
                                        <p:anim calcmode="lin" valueType="num">
                                          <p:cBhvr additive="base">
                                            <p:cTn id="153" dur="500" fill="hold"/>
                                            <p:tgtEl>
                                              <p:spTgt spid="91">
                                                <p:txEl>
                                                  <p:pRg st="0" end="0"/>
                                                </p:txEl>
                                              </p:spTgt>
                                            </p:tgtEl>
                                            <p:attrNameLst>
                                              <p:attrName>ppt_x</p:attrName>
                                            </p:attrNameLst>
                                          </p:cBhvr>
                                          <p:tavLst>
                                            <p:tav tm="0">
                                              <p:val>
                                                <p:strVal val="1+#ppt_w/2"/>
                                              </p:val>
                                            </p:tav>
                                            <p:tav tm="100000">
                                              <p:val>
                                                <p:strVal val="#ppt_x"/>
                                              </p:val>
                                            </p:tav>
                                          </p:tavLst>
                                        </p:anim>
                                        <p:anim calcmode="lin" valueType="num">
                                          <p:cBhvr additive="base">
                                            <p:cTn id="154" dur="500" fill="hold"/>
                                            <p:tgtEl>
                                              <p:spTgt spid="91">
                                                <p:txEl>
                                                  <p:pRg st="0" end="0"/>
                                                </p:txEl>
                                              </p:spTgt>
                                            </p:tgtEl>
                                            <p:attrNameLst>
                                              <p:attrName>ppt_y</p:attrName>
                                            </p:attrNameLst>
                                          </p:cBhvr>
                                          <p:tavLst>
                                            <p:tav tm="0">
                                              <p:val>
                                                <p:strVal val="#ppt_y"/>
                                              </p:val>
                                            </p:tav>
                                            <p:tav tm="100000">
                                              <p:val>
                                                <p:strVal val="#ppt_y"/>
                                              </p:val>
                                            </p:tav>
                                          </p:tavLst>
                                        </p:anim>
                                      </p:childTnLst>
                                    </p:cTn>
                                  </p:par>
                                </p:childTnLst>
                              </p:cTn>
                            </p:par>
                            <p:par>
                              <p:cTn id="155" fill="hold">
                                <p:stCondLst>
                                  <p:cond delay="1000"/>
                                </p:stCondLst>
                                <p:childTnLst>
                                  <p:par>
                                    <p:cTn id="156" presetID="2" presetClass="entr" presetSubtype="1" fill="hold" grpId="0" nodeType="afterEffect">
                                      <p:stCondLst>
                                        <p:cond delay="0"/>
                                      </p:stCondLst>
                                      <p:childTnLst>
                                        <p:set>
                                          <p:cBhvr>
                                            <p:cTn id="157" dur="1" fill="hold">
                                              <p:stCondLst>
                                                <p:cond delay="0"/>
                                              </p:stCondLst>
                                            </p:cTn>
                                            <p:tgtEl>
                                              <p:spTgt spid="95"/>
                                            </p:tgtEl>
                                            <p:attrNameLst>
                                              <p:attrName>style.visibility</p:attrName>
                                            </p:attrNameLst>
                                          </p:cBhvr>
                                          <p:to>
                                            <p:strVal val="visible"/>
                                          </p:to>
                                        </p:set>
                                        <p:anim calcmode="lin" valueType="num">
                                          <p:cBhvr additive="base">
                                            <p:cTn id="158" dur="1000" fill="hold"/>
                                            <p:tgtEl>
                                              <p:spTgt spid="95"/>
                                            </p:tgtEl>
                                            <p:attrNameLst>
                                              <p:attrName>ppt_x</p:attrName>
                                            </p:attrNameLst>
                                          </p:cBhvr>
                                          <p:tavLst>
                                            <p:tav tm="0">
                                              <p:val>
                                                <p:strVal val="#ppt_x"/>
                                              </p:val>
                                            </p:tav>
                                            <p:tav tm="100000">
                                              <p:val>
                                                <p:strVal val="#ppt_x"/>
                                              </p:val>
                                            </p:tav>
                                          </p:tavLst>
                                        </p:anim>
                                        <p:anim calcmode="lin" valueType="num">
                                          <p:cBhvr additive="base">
                                            <p:cTn id="159" dur="1000" fill="hold"/>
                                            <p:tgtEl>
                                              <p:spTgt spid="95"/>
                                            </p:tgtEl>
                                            <p:attrNameLst>
                                              <p:attrName>ppt_y</p:attrName>
                                            </p:attrNameLst>
                                          </p:cBhvr>
                                          <p:tavLst>
                                            <p:tav tm="0">
                                              <p:val>
                                                <p:strVal val="0-#ppt_h/2"/>
                                              </p:val>
                                            </p:tav>
                                            <p:tav tm="100000">
                                              <p:val>
                                                <p:strVal val="#ppt_y"/>
                                              </p:val>
                                            </p:tav>
                                          </p:tavLst>
                                        </p:anim>
                                      </p:childTnLst>
                                    </p:cTn>
                                  </p:par>
                                </p:childTnLst>
                              </p:cTn>
                            </p:par>
                            <p:par>
                              <p:cTn id="160" fill="hold">
                                <p:stCondLst>
                                  <p:cond delay="2000"/>
                                </p:stCondLst>
                                <p:childTnLst>
                                  <p:par>
                                    <p:cTn id="161" presetID="2" presetClass="entr" presetSubtype="4" fill="hold" grpId="0" nodeType="afterEffect">
                                      <p:stCondLst>
                                        <p:cond delay="0"/>
                                      </p:stCondLst>
                                      <p:childTnLst>
                                        <p:set>
                                          <p:cBhvr>
                                            <p:cTn id="162" dur="1" fill="hold">
                                              <p:stCondLst>
                                                <p:cond delay="0"/>
                                              </p:stCondLst>
                                            </p:cTn>
                                            <p:tgtEl>
                                              <p:spTgt spid="94"/>
                                            </p:tgtEl>
                                            <p:attrNameLst>
                                              <p:attrName>style.visibility</p:attrName>
                                            </p:attrNameLst>
                                          </p:cBhvr>
                                          <p:to>
                                            <p:strVal val="visible"/>
                                          </p:to>
                                        </p:set>
                                        <p:anim calcmode="lin" valueType="num">
                                          <p:cBhvr additive="base">
                                            <p:cTn id="163" dur="1000" fill="hold"/>
                                            <p:tgtEl>
                                              <p:spTgt spid="94"/>
                                            </p:tgtEl>
                                            <p:attrNameLst>
                                              <p:attrName>ppt_x</p:attrName>
                                            </p:attrNameLst>
                                          </p:cBhvr>
                                          <p:tavLst>
                                            <p:tav tm="0">
                                              <p:val>
                                                <p:strVal val="#ppt_x"/>
                                              </p:val>
                                            </p:tav>
                                            <p:tav tm="100000">
                                              <p:val>
                                                <p:strVal val="#ppt_x"/>
                                              </p:val>
                                            </p:tav>
                                          </p:tavLst>
                                        </p:anim>
                                        <p:anim calcmode="lin" valueType="num">
                                          <p:cBhvr additive="base">
                                            <p:cTn id="164" dur="1000" fill="hold"/>
                                            <p:tgtEl>
                                              <p:spTgt spid="9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animBg="1"/>
          <p:bldP spid="63" grpId="0" animBg="1"/>
          <p:bldP spid="64" grpId="0" animBg="1"/>
          <p:bldP spid="65" grpId="0" animBg="1"/>
          <p:bldP spid="66" grpId="0" animBg="1"/>
          <p:bldP spid="67" grpId="0" animBg="1"/>
          <p:bldP spid="79" grpId="0" build="p"/>
          <p:bldP spid="81" grpId="0" build="p"/>
          <p:bldP spid="82" grpId="0" build="p"/>
          <p:bldP spid="83" grpId="0" build="p"/>
          <p:bldP spid="84" grpId="0" build="p"/>
          <p:bldP spid="85" grpId="0" build="p"/>
          <p:bldP spid="86" grpId="0" build="p"/>
          <p:bldP spid="87" grpId="0" build="p"/>
          <p:bldP spid="88" grpId="0" build="p"/>
          <p:bldP spid="89" grpId="0" animBg="1"/>
          <p:bldP spid="91" grpId="0" build="p"/>
          <p:bldP spid="94" grpId="0"/>
          <p:bldP spid="95" grpId="0" animBg="1"/>
        </p:bldLst>
      </p:timing>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Unser Team">
    <p:spTree>
      <p:nvGrpSpPr>
        <p:cNvPr id="1" name=""/>
        <p:cNvGrpSpPr/>
        <p:nvPr/>
      </p:nvGrpSpPr>
      <p:grpSpPr>
        <a:xfrm>
          <a:off x="0" y="0"/>
          <a:ext cx="0" cy="0"/>
          <a:chOff x="0" y="0"/>
          <a:chExt cx="0" cy="0"/>
        </a:xfrm>
      </p:grpSpPr>
      <p:pic>
        <p:nvPicPr>
          <p:cNvPr id="11" name="Grafik 10">
            <a:extLst>
              <a:ext uri="{FF2B5EF4-FFF2-40B4-BE49-F238E27FC236}">
                <a16:creationId xmlns:a16="http://schemas.microsoft.com/office/drawing/2014/main" id="{C02DE7E6-F57A-7D0D-7765-D0AF16535C36}"/>
              </a:ext>
            </a:extLst>
          </p:cNvPr>
          <p:cNvPicPr>
            <a:picLocks noChangeAspect="1"/>
          </p:cNvPicPr>
          <p:nvPr userDrawn="1"/>
        </p:nvPicPr>
        <p:blipFill rotWithShape="1">
          <a:blip r:embed="rId2"/>
          <a:srcRect t="2072"/>
          <a:stretch/>
        </p:blipFill>
        <p:spPr>
          <a:xfrm>
            <a:off x="1709058" y="0"/>
            <a:ext cx="7434942" cy="5147268"/>
          </a:xfrm>
          <a:prstGeom prst="rect">
            <a:avLst/>
          </a:prstGeom>
        </p:spPr>
      </p:pic>
      <p:cxnSp>
        <p:nvCxnSpPr>
          <p:cNvPr id="20" name="Gerade Verbindung 19">
            <a:extLst>
              <a:ext uri="{FF2B5EF4-FFF2-40B4-BE49-F238E27FC236}">
                <a16:creationId xmlns:a16="http://schemas.microsoft.com/office/drawing/2014/main" id="{0586B929-CB1F-7DB4-0034-25E924A3E0C8}"/>
              </a:ext>
            </a:extLst>
          </p:cNvPr>
          <p:cNvCxnSpPr>
            <a:cxnSpLocks/>
          </p:cNvCxnSpPr>
          <p:nvPr userDrawn="1"/>
        </p:nvCxnSpPr>
        <p:spPr>
          <a:xfrm>
            <a:off x="352983" y="4443190"/>
            <a:ext cx="0" cy="116807"/>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Title 1">
            <a:extLst>
              <a:ext uri="{FF2B5EF4-FFF2-40B4-BE49-F238E27FC236}">
                <a16:creationId xmlns:a16="http://schemas.microsoft.com/office/drawing/2014/main" id="{AF4C26E7-2A49-FBBA-646E-EEBAD82048D0}"/>
              </a:ext>
            </a:extLst>
          </p:cNvPr>
          <p:cNvSpPr txBox="1">
            <a:spLocks/>
          </p:cNvSpPr>
          <p:nvPr userDrawn="1"/>
        </p:nvSpPr>
        <p:spPr>
          <a:xfrm rot="16200000">
            <a:off x="265205" y="4593524"/>
            <a:ext cx="278648" cy="161286"/>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2000" b="1" i="0" kern="1200" baseline="0">
                <a:solidFill>
                  <a:schemeClr val="tx1"/>
                </a:solidFill>
                <a:latin typeface="Arial" panose="020B0604020202020204" pitchFamily="34" charset="0"/>
                <a:ea typeface="+mj-ea"/>
                <a:cs typeface="+mj-cs"/>
              </a:defRPr>
            </a:lvl1pPr>
          </a:lstStyle>
          <a:p>
            <a:r>
              <a:rPr lang="de-DE" sz="525" b="0" dirty="0"/>
              <a:t>SEITE</a:t>
            </a:r>
            <a:endParaRPr lang="en-US" sz="525" b="0" dirty="0"/>
          </a:p>
        </p:txBody>
      </p:sp>
      <p:sp>
        <p:nvSpPr>
          <p:cNvPr id="2" name="Title 1">
            <a:extLst>
              <a:ext uri="{FF2B5EF4-FFF2-40B4-BE49-F238E27FC236}">
                <a16:creationId xmlns:a16="http://schemas.microsoft.com/office/drawing/2014/main" id="{63A636F4-014B-F8EF-FEF1-6E12E43C0038}"/>
              </a:ext>
            </a:extLst>
          </p:cNvPr>
          <p:cNvSpPr txBox="1">
            <a:spLocks/>
          </p:cNvSpPr>
          <p:nvPr userDrawn="1"/>
        </p:nvSpPr>
        <p:spPr>
          <a:xfrm>
            <a:off x="740710" y="297093"/>
            <a:ext cx="1346267" cy="859038"/>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2000" b="1" i="0" kern="1200" baseline="0">
                <a:solidFill>
                  <a:schemeClr val="tx1"/>
                </a:solidFill>
                <a:latin typeface="Arial" panose="020B0604020202020204" pitchFamily="34" charset="0"/>
                <a:ea typeface="+mj-ea"/>
                <a:cs typeface="+mj-cs"/>
              </a:defRPr>
            </a:lvl1pPr>
          </a:lstStyle>
          <a:p>
            <a:pPr algn="l"/>
            <a:r>
              <a:rPr lang="de-DE" sz="2625" b="1" baseline="0" dirty="0">
                <a:gradFill>
                  <a:gsLst>
                    <a:gs pos="0">
                      <a:schemeClr val="accent1"/>
                    </a:gs>
                    <a:gs pos="100000">
                      <a:schemeClr val="accent2"/>
                    </a:gs>
                  </a:gsLst>
                  <a:lin ang="0" scaled="0"/>
                </a:gradFill>
                <a:effectLst/>
                <a:latin typeface="Arial" panose="020B0604020202020204" pitchFamily="34" charset="0"/>
              </a:rPr>
              <a:t>Unser</a:t>
            </a:r>
          </a:p>
          <a:p>
            <a:pPr algn="l"/>
            <a:r>
              <a:rPr lang="de-DE" sz="2625" b="1" baseline="0" dirty="0">
                <a:gradFill>
                  <a:gsLst>
                    <a:gs pos="0">
                      <a:schemeClr val="accent1"/>
                    </a:gs>
                    <a:gs pos="100000">
                      <a:schemeClr val="accent2"/>
                    </a:gs>
                  </a:gsLst>
                  <a:lin ang="0" scaled="0"/>
                </a:gradFill>
                <a:effectLst/>
                <a:latin typeface="Arial" panose="020B0604020202020204" pitchFamily="34" charset="0"/>
              </a:rPr>
              <a:t>Team</a:t>
            </a:r>
            <a:endParaRPr lang="de-DE" sz="2625" baseline="0" dirty="0">
              <a:gradFill>
                <a:gsLst>
                  <a:gs pos="0">
                    <a:schemeClr val="accent1"/>
                  </a:gs>
                  <a:gs pos="100000">
                    <a:schemeClr val="accent2"/>
                  </a:gs>
                </a:gsLst>
                <a:lin ang="0" scaled="0"/>
              </a:gradFill>
              <a:effectLst/>
              <a:latin typeface="Arial" panose="020B0604020202020204" pitchFamily="34" charset="0"/>
            </a:endParaRPr>
          </a:p>
        </p:txBody>
      </p:sp>
      <p:sp>
        <p:nvSpPr>
          <p:cNvPr id="7" name="Title 1">
            <a:extLst>
              <a:ext uri="{FF2B5EF4-FFF2-40B4-BE49-F238E27FC236}">
                <a16:creationId xmlns:a16="http://schemas.microsoft.com/office/drawing/2014/main" id="{8D7D78D9-B731-E8F0-5057-68EA6C25EEA8}"/>
              </a:ext>
            </a:extLst>
          </p:cNvPr>
          <p:cNvSpPr txBox="1">
            <a:spLocks/>
          </p:cNvSpPr>
          <p:nvPr userDrawn="1"/>
        </p:nvSpPr>
        <p:spPr>
          <a:xfrm rot="16200000">
            <a:off x="-18158" y="662782"/>
            <a:ext cx="860907" cy="176822"/>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2000" b="1" i="0" kern="1200" baseline="0">
                <a:solidFill>
                  <a:schemeClr val="tx1"/>
                </a:solidFill>
                <a:latin typeface="Arial" panose="020B0604020202020204" pitchFamily="34" charset="0"/>
                <a:ea typeface="+mj-ea"/>
                <a:cs typeface="+mj-cs"/>
              </a:defRPr>
            </a:lvl1pPr>
          </a:lstStyle>
          <a:p>
            <a:pPr algn="r"/>
            <a:r>
              <a:rPr lang="de-DE" sz="525" b="0" i="0" u="none" strike="noStrike" dirty="0">
                <a:solidFill>
                  <a:srgbClr val="212121"/>
                </a:solidFill>
                <a:effectLst/>
                <a:latin typeface="Helvetica" pitchFamily="2" charset="0"/>
              </a:rPr>
              <a:t>LIVEWELT GMBH &amp; CO. KG</a:t>
            </a:r>
            <a:endParaRPr lang="en-US" sz="525" b="0" dirty="0"/>
          </a:p>
        </p:txBody>
      </p:sp>
      <p:pic>
        <p:nvPicPr>
          <p:cNvPr id="14" name="Grafik 13" descr="Ein Bild, das Palette enthält.&#10;&#10;Automatisch generierte Beschreibung">
            <a:extLst>
              <a:ext uri="{FF2B5EF4-FFF2-40B4-BE49-F238E27FC236}">
                <a16:creationId xmlns:a16="http://schemas.microsoft.com/office/drawing/2014/main" id="{2A9006E4-E601-9A1F-1B78-1059ECCC1CD1}"/>
              </a:ext>
            </a:extLst>
          </p:cNvPr>
          <p:cNvPicPr>
            <a:picLocks noChangeAspect="1"/>
          </p:cNvPicPr>
          <p:nvPr userDrawn="1"/>
        </p:nvPicPr>
        <p:blipFill>
          <a:blip r:embed="rId3"/>
          <a:stretch>
            <a:fillRect/>
          </a:stretch>
        </p:blipFill>
        <p:spPr>
          <a:xfrm>
            <a:off x="8414471" y="298149"/>
            <a:ext cx="349320" cy="311451"/>
          </a:xfrm>
          <a:prstGeom prst="rect">
            <a:avLst/>
          </a:prstGeom>
        </p:spPr>
      </p:pic>
      <p:sp>
        <p:nvSpPr>
          <p:cNvPr id="30" name="Textfeld 29">
            <a:extLst>
              <a:ext uri="{FF2B5EF4-FFF2-40B4-BE49-F238E27FC236}">
                <a16:creationId xmlns:a16="http://schemas.microsoft.com/office/drawing/2014/main" id="{D594B2A0-FDCF-1DF8-2D3A-C56CCC4FB35D}"/>
              </a:ext>
            </a:extLst>
          </p:cNvPr>
          <p:cNvSpPr txBox="1"/>
          <p:nvPr userDrawn="1"/>
        </p:nvSpPr>
        <p:spPr>
          <a:xfrm>
            <a:off x="1834291" y="1036857"/>
            <a:ext cx="917238" cy="307777"/>
          </a:xfrm>
          <a:prstGeom prst="rect">
            <a:avLst/>
          </a:prstGeom>
          <a:noFill/>
        </p:spPr>
        <p:txBody>
          <a:bodyPr wrap="none" rtlCol="0">
            <a:spAutoFit/>
          </a:bodyPr>
          <a:lstStyle/>
          <a:p>
            <a:pPr algn="ctr"/>
            <a:r>
              <a:rPr lang="de-DE" sz="700" b="1" cap="all" baseline="0" dirty="0">
                <a:latin typeface="Arial" panose="020B0604020202020204" pitchFamily="34" charset="0"/>
                <a:cs typeface="Arial" panose="020B0604020202020204" pitchFamily="34" charset="0"/>
              </a:rPr>
              <a:t>Ole Ternes</a:t>
            </a:r>
          </a:p>
          <a:p>
            <a:pPr algn="ctr"/>
            <a:r>
              <a:rPr lang="de-DE" sz="700" baseline="0" dirty="0">
                <a:latin typeface="Arial" panose="020B0604020202020204" pitchFamily="34" charset="0"/>
                <a:cs typeface="Arial" panose="020B0604020202020204" pitchFamily="34" charset="0"/>
              </a:rPr>
              <a:t>Managing </a:t>
            </a:r>
            <a:r>
              <a:rPr lang="de-DE" sz="700" baseline="0" dirty="0" err="1">
                <a:latin typeface="Arial" panose="020B0604020202020204" pitchFamily="34" charset="0"/>
                <a:cs typeface="Arial" panose="020B0604020202020204" pitchFamily="34" charset="0"/>
              </a:rPr>
              <a:t>Director</a:t>
            </a:r>
            <a:endParaRPr lang="de-DE" sz="700" baseline="0" dirty="0">
              <a:latin typeface="Arial" panose="020B0604020202020204" pitchFamily="34" charset="0"/>
              <a:cs typeface="Arial" panose="020B0604020202020204" pitchFamily="34" charset="0"/>
            </a:endParaRPr>
          </a:p>
        </p:txBody>
      </p:sp>
      <p:sp>
        <p:nvSpPr>
          <p:cNvPr id="51" name="Textfeld 50">
            <a:extLst>
              <a:ext uri="{FF2B5EF4-FFF2-40B4-BE49-F238E27FC236}">
                <a16:creationId xmlns:a16="http://schemas.microsoft.com/office/drawing/2014/main" id="{8377164E-E62A-7C11-0B0C-94BF8DE34C06}"/>
              </a:ext>
            </a:extLst>
          </p:cNvPr>
          <p:cNvSpPr txBox="1"/>
          <p:nvPr userDrawn="1"/>
        </p:nvSpPr>
        <p:spPr>
          <a:xfrm>
            <a:off x="3020516" y="1035500"/>
            <a:ext cx="880369" cy="307777"/>
          </a:xfrm>
          <a:prstGeom prst="rect">
            <a:avLst/>
          </a:prstGeom>
          <a:noFill/>
        </p:spPr>
        <p:txBody>
          <a:bodyPr wrap="none" rtlCol="0">
            <a:spAutoFit/>
          </a:bodyPr>
          <a:lstStyle/>
          <a:p>
            <a:pPr algn="ctr"/>
            <a:r>
              <a:rPr lang="de-DE" sz="700" b="1" cap="all" baseline="0" dirty="0">
                <a:latin typeface="Arial" panose="020B0604020202020204" pitchFamily="34" charset="0"/>
                <a:cs typeface="Arial" panose="020B0604020202020204" pitchFamily="34" charset="0"/>
              </a:rPr>
              <a:t>Lisa Büdel</a:t>
            </a:r>
          </a:p>
          <a:p>
            <a:pPr algn="ctr"/>
            <a:r>
              <a:rPr lang="de-DE" sz="700" baseline="0" dirty="0">
                <a:latin typeface="Arial" panose="020B0604020202020204" pitchFamily="34" charset="0"/>
                <a:cs typeface="Arial" panose="020B0604020202020204" pitchFamily="34" charset="0"/>
              </a:rPr>
              <a:t>Member </a:t>
            </a:r>
            <a:r>
              <a:rPr lang="de-DE" sz="700" baseline="0" dirty="0" err="1">
                <a:latin typeface="Arial" panose="020B0604020202020204" pitchFamily="34" charset="0"/>
                <a:cs typeface="Arial" panose="020B0604020202020204" pitchFamily="34" charset="0"/>
              </a:rPr>
              <a:t>of</a:t>
            </a:r>
            <a:r>
              <a:rPr lang="de-DE" sz="700" baseline="0" dirty="0">
                <a:latin typeface="Arial" panose="020B0604020202020204" pitchFamily="34" charset="0"/>
                <a:cs typeface="Arial" panose="020B0604020202020204" pitchFamily="34" charset="0"/>
              </a:rPr>
              <a:t> Board</a:t>
            </a:r>
          </a:p>
        </p:txBody>
      </p:sp>
      <p:sp>
        <p:nvSpPr>
          <p:cNvPr id="55" name="Textfeld 54">
            <a:extLst>
              <a:ext uri="{FF2B5EF4-FFF2-40B4-BE49-F238E27FC236}">
                <a16:creationId xmlns:a16="http://schemas.microsoft.com/office/drawing/2014/main" id="{437B0F36-08F5-F916-DA31-7E3BC1E45F68}"/>
              </a:ext>
            </a:extLst>
          </p:cNvPr>
          <p:cNvSpPr txBox="1"/>
          <p:nvPr userDrawn="1"/>
        </p:nvSpPr>
        <p:spPr>
          <a:xfrm>
            <a:off x="4074357" y="1042380"/>
            <a:ext cx="1292341" cy="307777"/>
          </a:xfrm>
          <a:prstGeom prst="rect">
            <a:avLst/>
          </a:prstGeom>
          <a:noFill/>
        </p:spPr>
        <p:txBody>
          <a:bodyPr wrap="none" rtlCol="0">
            <a:spAutoFit/>
          </a:bodyPr>
          <a:lstStyle/>
          <a:p>
            <a:pPr algn="ctr"/>
            <a:r>
              <a:rPr lang="de-DE" sz="700" b="1" cap="all" baseline="0" dirty="0">
                <a:latin typeface="Arial" panose="020B0604020202020204" pitchFamily="34" charset="0"/>
                <a:cs typeface="Arial" panose="020B0604020202020204" pitchFamily="34" charset="0"/>
              </a:rPr>
              <a:t>Miriam Frauenberger</a:t>
            </a:r>
          </a:p>
          <a:p>
            <a:pPr algn="ctr"/>
            <a:r>
              <a:rPr lang="de-DE" sz="700" baseline="0" dirty="0">
                <a:latin typeface="Arial" panose="020B0604020202020204" pitchFamily="34" charset="0"/>
                <a:cs typeface="Arial" panose="020B0604020202020204" pitchFamily="34" charset="0"/>
              </a:rPr>
              <a:t>Accounting</a:t>
            </a:r>
          </a:p>
        </p:txBody>
      </p:sp>
      <p:sp>
        <p:nvSpPr>
          <p:cNvPr id="130" name="Bildplatzhalter 6">
            <a:extLst>
              <a:ext uri="{FF2B5EF4-FFF2-40B4-BE49-F238E27FC236}">
                <a16:creationId xmlns:a16="http://schemas.microsoft.com/office/drawing/2014/main" id="{ECAA4940-1F78-6582-C7B7-73337187135C}"/>
              </a:ext>
            </a:extLst>
          </p:cNvPr>
          <p:cNvSpPr>
            <a:spLocks noGrp="1"/>
          </p:cNvSpPr>
          <p:nvPr>
            <p:ph type="pic" sz="quarter" idx="39"/>
          </p:nvPr>
        </p:nvSpPr>
        <p:spPr>
          <a:xfrm>
            <a:off x="1969806" y="320739"/>
            <a:ext cx="662878" cy="663804"/>
          </a:xfrm>
          <a:prstGeom prst="ellipse">
            <a:avLst/>
          </a:prstGeom>
          <a:solidFill>
            <a:schemeClr val="bg2"/>
          </a:solidFill>
        </p:spPr>
        <p:txBody>
          <a:bodyPr>
            <a:normAutofit/>
          </a:bodyPr>
          <a:lstStyle>
            <a:lvl1pPr marL="0" indent="0" algn="ctr">
              <a:buNone/>
              <a:defRPr sz="800"/>
            </a:lvl1pPr>
          </a:lstStyle>
          <a:p>
            <a:r>
              <a:rPr lang="de-DE" dirty="0"/>
              <a:t>Bild</a:t>
            </a:r>
          </a:p>
        </p:txBody>
      </p:sp>
      <p:sp>
        <p:nvSpPr>
          <p:cNvPr id="138" name="Textfeld 137">
            <a:extLst>
              <a:ext uri="{FF2B5EF4-FFF2-40B4-BE49-F238E27FC236}">
                <a16:creationId xmlns:a16="http://schemas.microsoft.com/office/drawing/2014/main" id="{479FE98B-AD17-2BC3-372C-3F4A49F78F08}"/>
              </a:ext>
            </a:extLst>
          </p:cNvPr>
          <p:cNvSpPr txBox="1"/>
          <p:nvPr userDrawn="1"/>
        </p:nvSpPr>
        <p:spPr>
          <a:xfrm>
            <a:off x="2893363" y="2152146"/>
            <a:ext cx="1191352" cy="415498"/>
          </a:xfrm>
          <a:prstGeom prst="rect">
            <a:avLst/>
          </a:prstGeom>
          <a:noFill/>
        </p:spPr>
        <p:txBody>
          <a:bodyPr wrap="none" rtlCol="0">
            <a:spAutoFit/>
          </a:bodyPr>
          <a:lstStyle/>
          <a:p>
            <a:pPr algn="ctr"/>
            <a:r>
              <a:rPr lang="de-DE" sz="700" b="1" cap="all" baseline="0" dirty="0">
                <a:latin typeface="Arial" panose="020B0604020202020204" pitchFamily="34" charset="0"/>
                <a:cs typeface="Arial" panose="020B0604020202020204" pitchFamily="34" charset="0"/>
              </a:rPr>
              <a:t>Oliver Budde</a:t>
            </a:r>
          </a:p>
          <a:p>
            <a:pPr algn="ctr"/>
            <a:r>
              <a:rPr lang="de-DE" sz="700" baseline="0" dirty="0">
                <a:latin typeface="Arial" panose="020B0604020202020204" pitchFamily="34" charset="0"/>
                <a:cs typeface="Arial" panose="020B0604020202020204" pitchFamily="34" charset="0"/>
              </a:rPr>
              <a:t>Brand Communications | </a:t>
            </a:r>
          </a:p>
          <a:p>
            <a:pPr algn="ctr"/>
            <a:r>
              <a:rPr lang="de-DE" sz="700" baseline="0" dirty="0">
                <a:latin typeface="Arial" panose="020B0604020202020204" pitchFamily="34" charset="0"/>
                <a:cs typeface="Arial" panose="020B0604020202020204" pitchFamily="34" charset="0"/>
              </a:rPr>
              <a:t>Senior Project Manager</a:t>
            </a:r>
          </a:p>
        </p:txBody>
      </p:sp>
      <p:sp>
        <p:nvSpPr>
          <p:cNvPr id="139" name="Textfeld 138">
            <a:extLst>
              <a:ext uri="{FF2B5EF4-FFF2-40B4-BE49-F238E27FC236}">
                <a16:creationId xmlns:a16="http://schemas.microsoft.com/office/drawing/2014/main" id="{211181BA-DAB7-92B3-75DC-21D0F1717155}"/>
              </a:ext>
            </a:extLst>
          </p:cNvPr>
          <p:cNvSpPr txBox="1"/>
          <p:nvPr userDrawn="1"/>
        </p:nvSpPr>
        <p:spPr>
          <a:xfrm>
            <a:off x="4089190" y="2159128"/>
            <a:ext cx="1191352" cy="415498"/>
          </a:xfrm>
          <a:prstGeom prst="rect">
            <a:avLst/>
          </a:prstGeom>
          <a:noFill/>
        </p:spPr>
        <p:txBody>
          <a:bodyPr wrap="none" rtlCol="0">
            <a:spAutoFit/>
          </a:bodyPr>
          <a:lstStyle/>
          <a:p>
            <a:pPr algn="ctr"/>
            <a:r>
              <a:rPr lang="de-DE" sz="700" b="1" cap="all" baseline="0" dirty="0" err="1">
                <a:latin typeface="Arial" panose="020B0604020202020204" pitchFamily="34" charset="0"/>
                <a:cs typeface="Arial" panose="020B0604020202020204" pitchFamily="34" charset="0"/>
              </a:rPr>
              <a:t>Lyuba</a:t>
            </a:r>
            <a:r>
              <a:rPr lang="de-DE" sz="700" b="1" cap="all" baseline="0" dirty="0">
                <a:latin typeface="Arial" panose="020B0604020202020204" pitchFamily="34" charset="0"/>
                <a:cs typeface="Arial" panose="020B0604020202020204" pitchFamily="34" charset="0"/>
              </a:rPr>
              <a:t> </a:t>
            </a:r>
            <a:r>
              <a:rPr lang="de-DE" sz="700" b="1" cap="all" baseline="0" dirty="0" err="1">
                <a:latin typeface="Arial" panose="020B0604020202020204" pitchFamily="34" charset="0"/>
                <a:cs typeface="Arial" panose="020B0604020202020204" pitchFamily="34" charset="0"/>
              </a:rPr>
              <a:t>Lyubenova</a:t>
            </a:r>
            <a:endParaRPr lang="de-DE" sz="700" b="1" cap="all" baseline="0" dirty="0">
              <a:latin typeface="Arial" panose="020B0604020202020204" pitchFamily="34" charset="0"/>
              <a:cs typeface="Arial" panose="020B0604020202020204" pitchFamily="34" charset="0"/>
            </a:endParaRPr>
          </a:p>
          <a:p>
            <a:pPr algn="ctr"/>
            <a:r>
              <a:rPr lang="de-DE" sz="700" baseline="0" dirty="0">
                <a:latin typeface="Arial" panose="020B0604020202020204" pitchFamily="34" charset="0"/>
                <a:cs typeface="Arial" panose="020B0604020202020204" pitchFamily="34" charset="0"/>
              </a:rPr>
              <a:t>Brand Communications | </a:t>
            </a:r>
          </a:p>
          <a:p>
            <a:pPr algn="ctr"/>
            <a:r>
              <a:rPr lang="de-DE" sz="700" baseline="0" dirty="0">
                <a:latin typeface="Arial" panose="020B0604020202020204" pitchFamily="34" charset="0"/>
                <a:cs typeface="Arial" panose="020B0604020202020204" pitchFamily="34" charset="0"/>
              </a:rPr>
              <a:t>Art </a:t>
            </a:r>
            <a:r>
              <a:rPr lang="de-DE" sz="700" baseline="0" dirty="0" err="1">
                <a:latin typeface="Arial" panose="020B0604020202020204" pitchFamily="34" charset="0"/>
                <a:cs typeface="Arial" panose="020B0604020202020204" pitchFamily="34" charset="0"/>
              </a:rPr>
              <a:t>Director</a:t>
            </a:r>
            <a:endParaRPr lang="de-DE" sz="700" baseline="0" dirty="0">
              <a:latin typeface="Arial" panose="020B0604020202020204" pitchFamily="34" charset="0"/>
              <a:cs typeface="Arial" panose="020B0604020202020204" pitchFamily="34" charset="0"/>
            </a:endParaRPr>
          </a:p>
        </p:txBody>
      </p:sp>
      <p:sp>
        <p:nvSpPr>
          <p:cNvPr id="140" name="Textfeld 139">
            <a:extLst>
              <a:ext uri="{FF2B5EF4-FFF2-40B4-BE49-F238E27FC236}">
                <a16:creationId xmlns:a16="http://schemas.microsoft.com/office/drawing/2014/main" id="{2ECD08FD-2856-4149-63B5-AC7154FEEBDB}"/>
              </a:ext>
            </a:extLst>
          </p:cNvPr>
          <p:cNvSpPr txBox="1"/>
          <p:nvPr userDrawn="1"/>
        </p:nvSpPr>
        <p:spPr>
          <a:xfrm>
            <a:off x="5310065" y="2146486"/>
            <a:ext cx="1191352" cy="415498"/>
          </a:xfrm>
          <a:prstGeom prst="rect">
            <a:avLst/>
          </a:prstGeom>
          <a:noFill/>
        </p:spPr>
        <p:txBody>
          <a:bodyPr wrap="none" rtlCol="0">
            <a:spAutoFit/>
          </a:bodyPr>
          <a:lstStyle/>
          <a:p>
            <a:pPr algn="ctr"/>
            <a:r>
              <a:rPr lang="de-DE" sz="700" b="1" cap="all" baseline="0" dirty="0">
                <a:latin typeface="Arial" panose="020B0604020202020204" pitchFamily="34" charset="0"/>
                <a:cs typeface="Arial" panose="020B0604020202020204" pitchFamily="34" charset="0"/>
              </a:rPr>
              <a:t>Svenja Kuske</a:t>
            </a:r>
          </a:p>
          <a:p>
            <a:pPr algn="ctr"/>
            <a:r>
              <a:rPr lang="de-DE" sz="700" baseline="0" dirty="0">
                <a:latin typeface="Arial" panose="020B0604020202020204" pitchFamily="34" charset="0"/>
                <a:cs typeface="Arial" panose="020B0604020202020204" pitchFamily="34" charset="0"/>
              </a:rPr>
              <a:t>Brand Communications | </a:t>
            </a:r>
          </a:p>
          <a:p>
            <a:pPr algn="ctr"/>
            <a:r>
              <a:rPr lang="de-DE" sz="700" baseline="0" dirty="0">
                <a:latin typeface="Arial" panose="020B0604020202020204" pitchFamily="34" charset="0"/>
                <a:cs typeface="Arial" panose="020B0604020202020204" pitchFamily="34" charset="0"/>
              </a:rPr>
              <a:t>Design</a:t>
            </a:r>
          </a:p>
        </p:txBody>
      </p:sp>
      <p:sp>
        <p:nvSpPr>
          <p:cNvPr id="141" name="Textfeld 140">
            <a:extLst>
              <a:ext uri="{FF2B5EF4-FFF2-40B4-BE49-F238E27FC236}">
                <a16:creationId xmlns:a16="http://schemas.microsoft.com/office/drawing/2014/main" id="{E3AA648F-26F9-21A6-2200-B6CD3E943065}"/>
              </a:ext>
            </a:extLst>
          </p:cNvPr>
          <p:cNvSpPr txBox="1"/>
          <p:nvPr userDrawn="1"/>
        </p:nvSpPr>
        <p:spPr>
          <a:xfrm>
            <a:off x="6483395" y="2152146"/>
            <a:ext cx="1191352" cy="415498"/>
          </a:xfrm>
          <a:prstGeom prst="rect">
            <a:avLst/>
          </a:prstGeom>
          <a:noFill/>
        </p:spPr>
        <p:txBody>
          <a:bodyPr wrap="none" rtlCol="0">
            <a:spAutoFit/>
          </a:bodyPr>
          <a:lstStyle/>
          <a:p>
            <a:pPr algn="ctr"/>
            <a:r>
              <a:rPr lang="de-DE" sz="700" b="1" cap="all" baseline="0" dirty="0">
                <a:latin typeface="Arial" panose="020B0604020202020204" pitchFamily="34" charset="0"/>
                <a:cs typeface="Arial" panose="020B0604020202020204" pitchFamily="34" charset="0"/>
              </a:rPr>
              <a:t>Cordula Herweg</a:t>
            </a:r>
          </a:p>
          <a:p>
            <a:pPr algn="ctr"/>
            <a:r>
              <a:rPr lang="de-DE" sz="700" baseline="0" dirty="0">
                <a:latin typeface="Arial" panose="020B0604020202020204" pitchFamily="34" charset="0"/>
                <a:cs typeface="Arial" panose="020B0604020202020204" pitchFamily="34" charset="0"/>
              </a:rPr>
              <a:t>Brand Communications | </a:t>
            </a:r>
          </a:p>
          <a:p>
            <a:pPr algn="ctr"/>
            <a:r>
              <a:rPr lang="de-DE" sz="700" baseline="0" dirty="0" err="1">
                <a:latin typeface="Arial" panose="020B0604020202020204" pitchFamily="34" charset="0"/>
                <a:cs typeface="Arial" panose="020B0604020202020204" pitchFamily="34" charset="0"/>
              </a:rPr>
              <a:t>Production</a:t>
            </a:r>
            <a:endParaRPr lang="de-DE" sz="700" baseline="0" dirty="0">
              <a:latin typeface="Arial" panose="020B0604020202020204" pitchFamily="34" charset="0"/>
              <a:cs typeface="Arial" panose="020B0604020202020204" pitchFamily="34" charset="0"/>
            </a:endParaRPr>
          </a:p>
        </p:txBody>
      </p:sp>
      <p:sp>
        <p:nvSpPr>
          <p:cNvPr id="142" name="Textfeld 141">
            <a:extLst>
              <a:ext uri="{FF2B5EF4-FFF2-40B4-BE49-F238E27FC236}">
                <a16:creationId xmlns:a16="http://schemas.microsoft.com/office/drawing/2014/main" id="{E3B13FDF-102A-5A6E-E147-F32D5E54E811}"/>
              </a:ext>
            </a:extLst>
          </p:cNvPr>
          <p:cNvSpPr txBox="1"/>
          <p:nvPr userDrawn="1"/>
        </p:nvSpPr>
        <p:spPr>
          <a:xfrm>
            <a:off x="1662307" y="2159128"/>
            <a:ext cx="1265090" cy="415498"/>
          </a:xfrm>
          <a:prstGeom prst="rect">
            <a:avLst/>
          </a:prstGeom>
          <a:noFill/>
        </p:spPr>
        <p:txBody>
          <a:bodyPr wrap="none" rtlCol="0">
            <a:spAutoFit/>
          </a:bodyPr>
          <a:lstStyle/>
          <a:p>
            <a:pPr algn="ctr"/>
            <a:r>
              <a:rPr lang="de-DE" sz="700" b="1" cap="all" baseline="0" dirty="0">
                <a:latin typeface="Arial" panose="020B0604020202020204" pitchFamily="34" charset="0"/>
                <a:cs typeface="Arial" panose="020B0604020202020204" pitchFamily="34" charset="0"/>
              </a:rPr>
              <a:t>Ariana Kanonenberg</a:t>
            </a:r>
          </a:p>
          <a:p>
            <a:pPr algn="ctr"/>
            <a:r>
              <a:rPr lang="de-DE" sz="700" baseline="0" dirty="0">
                <a:latin typeface="Arial" panose="020B0604020202020204" pitchFamily="34" charset="0"/>
                <a:cs typeface="Arial" panose="020B0604020202020204" pitchFamily="34" charset="0"/>
              </a:rPr>
              <a:t>Brand Communications | </a:t>
            </a:r>
          </a:p>
          <a:p>
            <a:pPr algn="ctr"/>
            <a:r>
              <a:rPr lang="de-DE" sz="700" baseline="0" dirty="0">
                <a:latin typeface="Arial" panose="020B0604020202020204" pitchFamily="34" charset="0"/>
                <a:cs typeface="Arial" panose="020B0604020202020204" pitchFamily="34" charset="0"/>
              </a:rPr>
              <a:t>Senior Project Manager</a:t>
            </a:r>
          </a:p>
        </p:txBody>
      </p:sp>
      <p:sp>
        <p:nvSpPr>
          <p:cNvPr id="152" name="Textfeld 151">
            <a:extLst>
              <a:ext uri="{FF2B5EF4-FFF2-40B4-BE49-F238E27FC236}">
                <a16:creationId xmlns:a16="http://schemas.microsoft.com/office/drawing/2014/main" id="{43CD0769-219F-EEC9-F5D3-186E81002893}"/>
              </a:ext>
            </a:extLst>
          </p:cNvPr>
          <p:cNvSpPr txBox="1"/>
          <p:nvPr userDrawn="1"/>
        </p:nvSpPr>
        <p:spPr>
          <a:xfrm>
            <a:off x="2922509" y="3313941"/>
            <a:ext cx="1127232" cy="415498"/>
          </a:xfrm>
          <a:prstGeom prst="rect">
            <a:avLst/>
          </a:prstGeom>
          <a:noFill/>
        </p:spPr>
        <p:txBody>
          <a:bodyPr wrap="none" rtlCol="0">
            <a:spAutoFit/>
          </a:bodyPr>
          <a:lstStyle/>
          <a:p>
            <a:pPr algn="ctr"/>
            <a:r>
              <a:rPr lang="de-DE" sz="700" b="1" cap="all" baseline="0" dirty="0">
                <a:latin typeface="Arial" panose="020B0604020202020204" pitchFamily="34" charset="0"/>
                <a:cs typeface="Arial" panose="020B0604020202020204" pitchFamily="34" charset="0"/>
              </a:rPr>
              <a:t>FRANK KURPAS</a:t>
            </a:r>
          </a:p>
          <a:p>
            <a:pPr algn="ctr"/>
            <a:r>
              <a:rPr lang="de-DE" sz="700" baseline="0" dirty="0">
                <a:latin typeface="Arial" panose="020B0604020202020204" pitchFamily="34" charset="0"/>
                <a:cs typeface="Arial" panose="020B0604020202020204" pitchFamily="34" charset="0"/>
              </a:rPr>
              <a:t>Live Communications | </a:t>
            </a:r>
          </a:p>
          <a:p>
            <a:pPr algn="ctr"/>
            <a:r>
              <a:rPr lang="de-DE" sz="700" baseline="0" dirty="0">
                <a:latin typeface="Arial" panose="020B0604020202020204" pitchFamily="34" charset="0"/>
                <a:cs typeface="Arial" panose="020B0604020202020204" pitchFamily="34" charset="0"/>
              </a:rPr>
              <a:t>Senior Project Manager</a:t>
            </a:r>
          </a:p>
        </p:txBody>
      </p:sp>
      <p:sp>
        <p:nvSpPr>
          <p:cNvPr id="153" name="Textfeld 152">
            <a:extLst>
              <a:ext uri="{FF2B5EF4-FFF2-40B4-BE49-F238E27FC236}">
                <a16:creationId xmlns:a16="http://schemas.microsoft.com/office/drawing/2014/main" id="{462813F2-D6FE-B72E-DC2D-BB632D8E06B8}"/>
              </a:ext>
            </a:extLst>
          </p:cNvPr>
          <p:cNvSpPr txBox="1"/>
          <p:nvPr userDrawn="1"/>
        </p:nvSpPr>
        <p:spPr>
          <a:xfrm>
            <a:off x="4126242" y="3313941"/>
            <a:ext cx="1143262" cy="415498"/>
          </a:xfrm>
          <a:prstGeom prst="rect">
            <a:avLst/>
          </a:prstGeom>
          <a:noFill/>
        </p:spPr>
        <p:txBody>
          <a:bodyPr wrap="none" rtlCol="0">
            <a:spAutoFit/>
          </a:bodyPr>
          <a:lstStyle/>
          <a:p>
            <a:pPr algn="ctr"/>
            <a:r>
              <a:rPr lang="de-DE" sz="700" b="1" cap="all" baseline="0" dirty="0">
                <a:latin typeface="Arial" panose="020B0604020202020204" pitchFamily="34" charset="0"/>
                <a:cs typeface="Arial" panose="020B0604020202020204" pitchFamily="34" charset="0"/>
              </a:rPr>
              <a:t>Louise Ritter</a:t>
            </a:r>
          </a:p>
          <a:p>
            <a:pPr algn="ctr"/>
            <a:r>
              <a:rPr lang="de-DE" sz="700" baseline="0" dirty="0">
                <a:latin typeface="Arial" panose="020B0604020202020204" pitchFamily="34" charset="0"/>
                <a:cs typeface="Arial" panose="020B0604020202020204" pitchFamily="34" charset="0"/>
              </a:rPr>
              <a:t>Live Communications | </a:t>
            </a:r>
          </a:p>
          <a:p>
            <a:pPr algn="ctr"/>
            <a:r>
              <a:rPr lang="de-DE" sz="700" baseline="0" dirty="0">
                <a:latin typeface="Arial" panose="020B0604020202020204" pitchFamily="34" charset="0"/>
                <a:cs typeface="Arial" panose="020B0604020202020204" pitchFamily="34" charset="0"/>
              </a:rPr>
              <a:t>Senior Project Manager</a:t>
            </a:r>
          </a:p>
        </p:txBody>
      </p:sp>
      <p:sp>
        <p:nvSpPr>
          <p:cNvPr id="154" name="Textfeld 153">
            <a:extLst>
              <a:ext uri="{FF2B5EF4-FFF2-40B4-BE49-F238E27FC236}">
                <a16:creationId xmlns:a16="http://schemas.microsoft.com/office/drawing/2014/main" id="{FFB2A58D-4799-F61A-93FE-E45FDEB4582C}"/>
              </a:ext>
            </a:extLst>
          </p:cNvPr>
          <p:cNvSpPr txBox="1"/>
          <p:nvPr userDrawn="1"/>
        </p:nvSpPr>
        <p:spPr>
          <a:xfrm>
            <a:off x="5332507" y="3313941"/>
            <a:ext cx="1146468" cy="415498"/>
          </a:xfrm>
          <a:prstGeom prst="rect">
            <a:avLst/>
          </a:prstGeom>
          <a:noFill/>
        </p:spPr>
        <p:txBody>
          <a:bodyPr wrap="none" rtlCol="0">
            <a:spAutoFit/>
          </a:bodyPr>
          <a:lstStyle/>
          <a:p>
            <a:pPr algn="ctr"/>
            <a:r>
              <a:rPr lang="de-DE" sz="700" b="1" cap="all" baseline="0" dirty="0">
                <a:latin typeface="Arial" panose="020B0604020202020204" pitchFamily="34" charset="0"/>
                <a:cs typeface="Arial" panose="020B0604020202020204" pitchFamily="34" charset="0"/>
              </a:rPr>
              <a:t>Daniel </a:t>
            </a:r>
            <a:r>
              <a:rPr lang="de-DE" sz="700" b="1" cap="all" baseline="0" dirty="0" err="1">
                <a:latin typeface="Arial" panose="020B0604020202020204" pitchFamily="34" charset="0"/>
                <a:cs typeface="Arial" panose="020B0604020202020204" pitchFamily="34" charset="0"/>
              </a:rPr>
              <a:t>zelle</a:t>
            </a:r>
            <a:endParaRPr lang="de-DE" sz="700" b="1" cap="all" baseline="0" dirty="0">
              <a:latin typeface="Arial" panose="020B0604020202020204" pitchFamily="34" charset="0"/>
              <a:cs typeface="Arial" panose="020B0604020202020204" pitchFamily="34" charset="0"/>
            </a:endParaRPr>
          </a:p>
          <a:p>
            <a:pPr algn="ctr"/>
            <a:r>
              <a:rPr lang="de-DE" sz="700" baseline="0" dirty="0">
                <a:latin typeface="Arial" panose="020B0604020202020204" pitchFamily="34" charset="0"/>
                <a:cs typeface="Arial" panose="020B0604020202020204" pitchFamily="34" charset="0"/>
              </a:rPr>
              <a:t>Live Communications | </a:t>
            </a:r>
          </a:p>
          <a:p>
            <a:pPr algn="ctr"/>
            <a:r>
              <a:rPr lang="de-DE" sz="700" baseline="0" dirty="0">
                <a:latin typeface="Arial" panose="020B0604020202020204" pitchFamily="34" charset="0"/>
                <a:cs typeface="Arial" panose="020B0604020202020204" pitchFamily="34" charset="0"/>
              </a:rPr>
              <a:t>Project Manager</a:t>
            </a:r>
          </a:p>
        </p:txBody>
      </p:sp>
      <p:sp>
        <p:nvSpPr>
          <p:cNvPr id="155" name="Textfeld 154">
            <a:extLst>
              <a:ext uri="{FF2B5EF4-FFF2-40B4-BE49-F238E27FC236}">
                <a16:creationId xmlns:a16="http://schemas.microsoft.com/office/drawing/2014/main" id="{83A39A36-CDD7-DD14-7847-B74AE5EF0087}"/>
              </a:ext>
            </a:extLst>
          </p:cNvPr>
          <p:cNvSpPr txBox="1"/>
          <p:nvPr userDrawn="1"/>
        </p:nvSpPr>
        <p:spPr>
          <a:xfrm>
            <a:off x="1729294" y="3313941"/>
            <a:ext cx="1127232" cy="415498"/>
          </a:xfrm>
          <a:prstGeom prst="rect">
            <a:avLst/>
          </a:prstGeom>
          <a:noFill/>
        </p:spPr>
        <p:txBody>
          <a:bodyPr wrap="none" rtlCol="0">
            <a:spAutoFit/>
          </a:bodyPr>
          <a:lstStyle/>
          <a:p>
            <a:pPr algn="ctr"/>
            <a:r>
              <a:rPr lang="de-DE" sz="700" b="1" cap="all" baseline="0" dirty="0">
                <a:latin typeface="Arial" panose="020B0604020202020204" pitchFamily="34" charset="0"/>
                <a:cs typeface="Arial" panose="020B0604020202020204" pitchFamily="34" charset="0"/>
              </a:rPr>
              <a:t>Jens Thiele</a:t>
            </a:r>
          </a:p>
          <a:p>
            <a:pPr algn="ctr"/>
            <a:r>
              <a:rPr lang="de-DE" sz="700" baseline="0" dirty="0">
                <a:latin typeface="Arial" panose="020B0604020202020204" pitchFamily="34" charset="0"/>
                <a:cs typeface="Arial" panose="020B0604020202020204" pitchFamily="34" charset="0"/>
              </a:rPr>
              <a:t>Live Communications | </a:t>
            </a:r>
          </a:p>
          <a:p>
            <a:pPr algn="ctr"/>
            <a:r>
              <a:rPr lang="de-DE" sz="700" baseline="0" dirty="0">
                <a:latin typeface="Arial" panose="020B0604020202020204" pitchFamily="34" charset="0"/>
                <a:cs typeface="Arial" panose="020B0604020202020204" pitchFamily="34" charset="0"/>
              </a:rPr>
              <a:t>Senior Project Manager</a:t>
            </a:r>
          </a:p>
        </p:txBody>
      </p:sp>
      <p:sp>
        <p:nvSpPr>
          <p:cNvPr id="162" name="Bildplatzhalter 6">
            <a:extLst>
              <a:ext uri="{FF2B5EF4-FFF2-40B4-BE49-F238E27FC236}">
                <a16:creationId xmlns:a16="http://schemas.microsoft.com/office/drawing/2014/main" id="{86D73081-2A79-A625-ADCA-5E8174C42BA2}"/>
              </a:ext>
            </a:extLst>
          </p:cNvPr>
          <p:cNvSpPr>
            <a:spLocks noGrp="1"/>
          </p:cNvSpPr>
          <p:nvPr>
            <p:ph type="pic" sz="quarter" idx="53"/>
          </p:nvPr>
        </p:nvSpPr>
        <p:spPr>
          <a:xfrm>
            <a:off x="3154686" y="320739"/>
            <a:ext cx="662878" cy="663804"/>
          </a:xfrm>
          <a:prstGeom prst="ellipse">
            <a:avLst/>
          </a:prstGeom>
          <a:solidFill>
            <a:schemeClr val="bg2"/>
          </a:solidFill>
        </p:spPr>
        <p:txBody>
          <a:bodyPr>
            <a:normAutofit/>
          </a:bodyPr>
          <a:lstStyle>
            <a:lvl1pPr marL="0" indent="0" algn="ctr">
              <a:buNone/>
              <a:defRPr sz="800"/>
            </a:lvl1pPr>
          </a:lstStyle>
          <a:p>
            <a:r>
              <a:rPr lang="de-DE" dirty="0"/>
              <a:t>Bild</a:t>
            </a:r>
          </a:p>
        </p:txBody>
      </p:sp>
      <p:sp>
        <p:nvSpPr>
          <p:cNvPr id="164" name="Bildplatzhalter 6">
            <a:extLst>
              <a:ext uri="{FF2B5EF4-FFF2-40B4-BE49-F238E27FC236}">
                <a16:creationId xmlns:a16="http://schemas.microsoft.com/office/drawing/2014/main" id="{4F598D94-526B-384B-FA2D-9DD24BBCE383}"/>
              </a:ext>
            </a:extLst>
          </p:cNvPr>
          <p:cNvSpPr>
            <a:spLocks noGrp="1"/>
          </p:cNvSpPr>
          <p:nvPr>
            <p:ph type="pic" sz="quarter" idx="55"/>
          </p:nvPr>
        </p:nvSpPr>
        <p:spPr>
          <a:xfrm>
            <a:off x="4357264" y="326285"/>
            <a:ext cx="662878" cy="663804"/>
          </a:xfrm>
          <a:prstGeom prst="ellipse">
            <a:avLst/>
          </a:prstGeom>
          <a:solidFill>
            <a:schemeClr val="bg2"/>
          </a:solidFill>
        </p:spPr>
        <p:txBody>
          <a:bodyPr>
            <a:normAutofit/>
          </a:bodyPr>
          <a:lstStyle>
            <a:lvl1pPr marL="0" indent="0" algn="ctr">
              <a:buNone/>
              <a:defRPr sz="800"/>
            </a:lvl1pPr>
          </a:lstStyle>
          <a:p>
            <a:r>
              <a:rPr lang="de-DE" dirty="0"/>
              <a:t>Bild</a:t>
            </a:r>
          </a:p>
        </p:txBody>
      </p:sp>
      <p:sp>
        <p:nvSpPr>
          <p:cNvPr id="166" name="Bildplatzhalter 6">
            <a:extLst>
              <a:ext uri="{FF2B5EF4-FFF2-40B4-BE49-F238E27FC236}">
                <a16:creationId xmlns:a16="http://schemas.microsoft.com/office/drawing/2014/main" id="{FE307C0F-076F-77D5-D1A9-03775E3B0DFC}"/>
              </a:ext>
            </a:extLst>
          </p:cNvPr>
          <p:cNvSpPr>
            <a:spLocks noGrp="1"/>
          </p:cNvSpPr>
          <p:nvPr>
            <p:ph type="pic" sz="quarter" idx="57"/>
          </p:nvPr>
        </p:nvSpPr>
        <p:spPr>
          <a:xfrm>
            <a:off x="1976394" y="1452638"/>
            <a:ext cx="662878" cy="663804"/>
          </a:xfrm>
          <a:prstGeom prst="ellipse">
            <a:avLst/>
          </a:prstGeom>
          <a:solidFill>
            <a:schemeClr val="bg2"/>
          </a:solidFill>
        </p:spPr>
        <p:txBody>
          <a:bodyPr>
            <a:normAutofit/>
          </a:bodyPr>
          <a:lstStyle>
            <a:lvl1pPr marL="0" indent="0" algn="ctr">
              <a:buNone/>
              <a:defRPr sz="800"/>
            </a:lvl1pPr>
          </a:lstStyle>
          <a:p>
            <a:r>
              <a:rPr lang="de-DE" dirty="0"/>
              <a:t>Bild</a:t>
            </a:r>
          </a:p>
        </p:txBody>
      </p:sp>
      <p:sp>
        <p:nvSpPr>
          <p:cNvPr id="167" name="Bildplatzhalter 6">
            <a:extLst>
              <a:ext uri="{FF2B5EF4-FFF2-40B4-BE49-F238E27FC236}">
                <a16:creationId xmlns:a16="http://schemas.microsoft.com/office/drawing/2014/main" id="{8F83DF8D-9C9C-A5DF-8ACF-DCDBC27000DD}"/>
              </a:ext>
            </a:extLst>
          </p:cNvPr>
          <p:cNvSpPr>
            <a:spLocks noGrp="1"/>
          </p:cNvSpPr>
          <p:nvPr>
            <p:ph type="pic" sz="quarter" idx="58"/>
          </p:nvPr>
        </p:nvSpPr>
        <p:spPr>
          <a:xfrm>
            <a:off x="3161274" y="1452638"/>
            <a:ext cx="662878" cy="663804"/>
          </a:xfrm>
          <a:prstGeom prst="ellipse">
            <a:avLst/>
          </a:prstGeom>
          <a:solidFill>
            <a:schemeClr val="bg2"/>
          </a:solidFill>
        </p:spPr>
        <p:txBody>
          <a:bodyPr>
            <a:normAutofit/>
          </a:bodyPr>
          <a:lstStyle>
            <a:lvl1pPr marL="0" indent="0" algn="ctr">
              <a:buNone/>
              <a:defRPr sz="800"/>
            </a:lvl1pPr>
          </a:lstStyle>
          <a:p>
            <a:r>
              <a:rPr lang="de-DE" dirty="0"/>
              <a:t>Bild</a:t>
            </a:r>
          </a:p>
        </p:txBody>
      </p:sp>
      <p:sp>
        <p:nvSpPr>
          <p:cNvPr id="168" name="Bildplatzhalter 6">
            <a:extLst>
              <a:ext uri="{FF2B5EF4-FFF2-40B4-BE49-F238E27FC236}">
                <a16:creationId xmlns:a16="http://schemas.microsoft.com/office/drawing/2014/main" id="{EDB41958-A69F-AEBC-D8D4-A2D00B883CBC}"/>
              </a:ext>
            </a:extLst>
          </p:cNvPr>
          <p:cNvSpPr>
            <a:spLocks noGrp="1"/>
          </p:cNvSpPr>
          <p:nvPr>
            <p:ph type="pic" sz="quarter" idx="59"/>
          </p:nvPr>
        </p:nvSpPr>
        <p:spPr>
          <a:xfrm>
            <a:off x="4366434" y="1447291"/>
            <a:ext cx="662878" cy="663804"/>
          </a:xfrm>
          <a:prstGeom prst="ellipse">
            <a:avLst/>
          </a:prstGeom>
          <a:solidFill>
            <a:schemeClr val="bg2"/>
          </a:solidFill>
        </p:spPr>
        <p:txBody>
          <a:bodyPr>
            <a:normAutofit/>
          </a:bodyPr>
          <a:lstStyle>
            <a:lvl1pPr marL="0" indent="0" algn="ctr">
              <a:buNone/>
              <a:defRPr sz="800"/>
            </a:lvl1pPr>
          </a:lstStyle>
          <a:p>
            <a:r>
              <a:rPr lang="de-DE" dirty="0"/>
              <a:t>Bild</a:t>
            </a:r>
          </a:p>
        </p:txBody>
      </p:sp>
      <p:sp>
        <p:nvSpPr>
          <p:cNvPr id="169" name="Bildplatzhalter 6">
            <a:extLst>
              <a:ext uri="{FF2B5EF4-FFF2-40B4-BE49-F238E27FC236}">
                <a16:creationId xmlns:a16="http://schemas.microsoft.com/office/drawing/2014/main" id="{CFEAD9C9-AFB0-552A-F477-7FF02F9903D8}"/>
              </a:ext>
            </a:extLst>
          </p:cNvPr>
          <p:cNvSpPr>
            <a:spLocks noGrp="1"/>
          </p:cNvSpPr>
          <p:nvPr>
            <p:ph type="pic" sz="quarter" idx="60"/>
          </p:nvPr>
        </p:nvSpPr>
        <p:spPr>
          <a:xfrm>
            <a:off x="5566929" y="1446885"/>
            <a:ext cx="662878" cy="663804"/>
          </a:xfrm>
          <a:prstGeom prst="ellipse">
            <a:avLst/>
          </a:prstGeom>
          <a:solidFill>
            <a:schemeClr val="bg2"/>
          </a:solidFill>
        </p:spPr>
        <p:txBody>
          <a:bodyPr>
            <a:normAutofit/>
          </a:bodyPr>
          <a:lstStyle>
            <a:lvl1pPr marL="0" indent="0" algn="ctr">
              <a:buNone/>
              <a:defRPr sz="800"/>
            </a:lvl1pPr>
          </a:lstStyle>
          <a:p>
            <a:r>
              <a:rPr lang="de-DE" dirty="0"/>
              <a:t>Bild</a:t>
            </a:r>
          </a:p>
        </p:txBody>
      </p:sp>
      <p:sp>
        <p:nvSpPr>
          <p:cNvPr id="170" name="Bildplatzhalter 6">
            <a:extLst>
              <a:ext uri="{FF2B5EF4-FFF2-40B4-BE49-F238E27FC236}">
                <a16:creationId xmlns:a16="http://schemas.microsoft.com/office/drawing/2014/main" id="{1682C085-1590-A891-DB0F-0F76552FAAE2}"/>
              </a:ext>
            </a:extLst>
          </p:cNvPr>
          <p:cNvSpPr>
            <a:spLocks noGrp="1"/>
          </p:cNvSpPr>
          <p:nvPr>
            <p:ph type="pic" sz="quarter" idx="61"/>
          </p:nvPr>
        </p:nvSpPr>
        <p:spPr>
          <a:xfrm>
            <a:off x="6742304" y="1446885"/>
            <a:ext cx="662878" cy="663804"/>
          </a:xfrm>
          <a:prstGeom prst="ellipse">
            <a:avLst/>
          </a:prstGeom>
          <a:solidFill>
            <a:schemeClr val="bg2"/>
          </a:solidFill>
        </p:spPr>
        <p:txBody>
          <a:bodyPr>
            <a:normAutofit/>
          </a:bodyPr>
          <a:lstStyle>
            <a:lvl1pPr marL="0" indent="0" algn="ctr">
              <a:buNone/>
              <a:defRPr sz="800"/>
            </a:lvl1pPr>
          </a:lstStyle>
          <a:p>
            <a:r>
              <a:rPr lang="de-DE" dirty="0"/>
              <a:t>Bild</a:t>
            </a:r>
          </a:p>
        </p:txBody>
      </p:sp>
      <p:sp>
        <p:nvSpPr>
          <p:cNvPr id="171" name="Bildplatzhalter 6">
            <a:extLst>
              <a:ext uri="{FF2B5EF4-FFF2-40B4-BE49-F238E27FC236}">
                <a16:creationId xmlns:a16="http://schemas.microsoft.com/office/drawing/2014/main" id="{1A12BD31-C3C5-8A13-89E3-9BB5C2C84F11}"/>
              </a:ext>
            </a:extLst>
          </p:cNvPr>
          <p:cNvSpPr>
            <a:spLocks noGrp="1"/>
          </p:cNvSpPr>
          <p:nvPr>
            <p:ph type="pic" sz="quarter" idx="62"/>
          </p:nvPr>
        </p:nvSpPr>
        <p:spPr>
          <a:xfrm>
            <a:off x="1976394" y="2615643"/>
            <a:ext cx="662878" cy="663804"/>
          </a:xfrm>
          <a:prstGeom prst="ellipse">
            <a:avLst/>
          </a:prstGeom>
          <a:solidFill>
            <a:schemeClr val="bg2"/>
          </a:solidFill>
        </p:spPr>
        <p:txBody>
          <a:bodyPr>
            <a:normAutofit/>
          </a:bodyPr>
          <a:lstStyle>
            <a:lvl1pPr marL="0" indent="0" algn="ctr">
              <a:buNone/>
              <a:defRPr sz="800"/>
            </a:lvl1pPr>
          </a:lstStyle>
          <a:p>
            <a:r>
              <a:rPr lang="de-DE" dirty="0"/>
              <a:t>Bild</a:t>
            </a:r>
          </a:p>
        </p:txBody>
      </p:sp>
      <p:sp>
        <p:nvSpPr>
          <p:cNvPr id="172" name="Bildplatzhalter 6">
            <a:extLst>
              <a:ext uri="{FF2B5EF4-FFF2-40B4-BE49-F238E27FC236}">
                <a16:creationId xmlns:a16="http://schemas.microsoft.com/office/drawing/2014/main" id="{371E0079-22A1-C66F-E06B-A0A63A7BFAF6}"/>
              </a:ext>
            </a:extLst>
          </p:cNvPr>
          <p:cNvSpPr>
            <a:spLocks noGrp="1"/>
          </p:cNvSpPr>
          <p:nvPr>
            <p:ph type="pic" sz="quarter" idx="63"/>
          </p:nvPr>
        </p:nvSpPr>
        <p:spPr>
          <a:xfrm>
            <a:off x="3161274" y="2615643"/>
            <a:ext cx="662878" cy="663804"/>
          </a:xfrm>
          <a:prstGeom prst="ellipse">
            <a:avLst/>
          </a:prstGeom>
          <a:solidFill>
            <a:schemeClr val="bg2"/>
          </a:solidFill>
        </p:spPr>
        <p:txBody>
          <a:bodyPr>
            <a:normAutofit/>
          </a:bodyPr>
          <a:lstStyle>
            <a:lvl1pPr marL="0" indent="0" algn="ctr">
              <a:buNone/>
              <a:defRPr sz="800"/>
            </a:lvl1pPr>
          </a:lstStyle>
          <a:p>
            <a:r>
              <a:rPr lang="de-DE" dirty="0"/>
              <a:t>Bild</a:t>
            </a:r>
          </a:p>
        </p:txBody>
      </p:sp>
      <p:sp>
        <p:nvSpPr>
          <p:cNvPr id="173" name="Bildplatzhalter 6">
            <a:extLst>
              <a:ext uri="{FF2B5EF4-FFF2-40B4-BE49-F238E27FC236}">
                <a16:creationId xmlns:a16="http://schemas.microsoft.com/office/drawing/2014/main" id="{74CAD9BA-7837-25CD-3129-7865267530F0}"/>
              </a:ext>
            </a:extLst>
          </p:cNvPr>
          <p:cNvSpPr>
            <a:spLocks noGrp="1"/>
          </p:cNvSpPr>
          <p:nvPr>
            <p:ph type="pic" sz="quarter" idx="64"/>
          </p:nvPr>
        </p:nvSpPr>
        <p:spPr>
          <a:xfrm>
            <a:off x="4366434" y="2610296"/>
            <a:ext cx="662878" cy="663804"/>
          </a:xfrm>
          <a:prstGeom prst="ellipse">
            <a:avLst/>
          </a:prstGeom>
          <a:solidFill>
            <a:schemeClr val="bg2"/>
          </a:solidFill>
        </p:spPr>
        <p:txBody>
          <a:bodyPr>
            <a:normAutofit/>
          </a:bodyPr>
          <a:lstStyle>
            <a:lvl1pPr marL="0" indent="0" algn="ctr">
              <a:buNone/>
              <a:defRPr sz="800"/>
            </a:lvl1pPr>
          </a:lstStyle>
          <a:p>
            <a:r>
              <a:rPr lang="de-DE" dirty="0"/>
              <a:t>Bild</a:t>
            </a:r>
          </a:p>
        </p:txBody>
      </p:sp>
      <p:sp>
        <p:nvSpPr>
          <p:cNvPr id="174" name="Bildplatzhalter 6">
            <a:extLst>
              <a:ext uri="{FF2B5EF4-FFF2-40B4-BE49-F238E27FC236}">
                <a16:creationId xmlns:a16="http://schemas.microsoft.com/office/drawing/2014/main" id="{2C34AFDA-64E7-B011-42D2-F1D94DD22776}"/>
              </a:ext>
            </a:extLst>
          </p:cNvPr>
          <p:cNvSpPr>
            <a:spLocks noGrp="1"/>
          </p:cNvSpPr>
          <p:nvPr>
            <p:ph type="pic" sz="quarter" idx="65"/>
          </p:nvPr>
        </p:nvSpPr>
        <p:spPr>
          <a:xfrm>
            <a:off x="5566929" y="2609890"/>
            <a:ext cx="662878" cy="663804"/>
          </a:xfrm>
          <a:prstGeom prst="ellipse">
            <a:avLst/>
          </a:prstGeom>
          <a:solidFill>
            <a:schemeClr val="bg2"/>
          </a:solidFill>
        </p:spPr>
        <p:txBody>
          <a:bodyPr>
            <a:normAutofit/>
          </a:bodyPr>
          <a:lstStyle>
            <a:lvl1pPr marL="0" indent="0" algn="ctr">
              <a:buNone/>
              <a:defRPr sz="800"/>
            </a:lvl1pPr>
          </a:lstStyle>
          <a:p>
            <a:r>
              <a:rPr lang="de-DE" dirty="0"/>
              <a:t>Bild</a:t>
            </a:r>
          </a:p>
        </p:txBody>
      </p:sp>
      <p:sp>
        <p:nvSpPr>
          <p:cNvPr id="175" name="Bildplatzhalter 6">
            <a:extLst>
              <a:ext uri="{FF2B5EF4-FFF2-40B4-BE49-F238E27FC236}">
                <a16:creationId xmlns:a16="http://schemas.microsoft.com/office/drawing/2014/main" id="{61DEC423-CF2C-65C1-75CE-47CC590DDA9B}"/>
              </a:ext>
            </a:extLst>
          </p:cNvPr>
          <p:cNvSpPr>
            <a:spLocks noGrp="1"/>
          </p:cNvSpPr>
          <p:nvPr>
            <p:ph type="pic" sz="quarter" idx="66"/>
          </p:nvPr>
        </p:nvSpPr>
        <p:spPr>
          <a:xfrm>
            <a:off x="1976394" y="3763933"/>
            <a:ext cx="662878" cy="663804"/>
          </a:xfrm>
          <a:prstGeom prst="ellipse">
            <a:avLst/>
          </a:prstGeom>
          <a:solidFill>
            <a:schemeClr val="bg2"/>
          </a:solidFill>
        </p:spPr>
        <p:txBody>
          <a:bodyPr>
            <a:normAutofit/>
          </a:bodyPr>
          <a:lstStyle>
            <a:lvl1pPr marL="0" indent="0" algn="ctr">
              <a:buNone/>
              <a:defRPr sz="800"/>
            </a:lvl1pPr>
          </a:lstStyle>
          <a:p>
            <a:r>
              <a:rPr lang="de-DE" dirty="0"/>
              <a:t>Bild</a:t>
            </a:r>
          </a:p>
        </p:txBody>
      </p:sp>
      <p:sp>
        <p:nvSpPr>
          <p:cNvPr id="180" name="Bildplatzhalter 6">
            <a:extLst>
              <a:ext uri="{FF2B5EF4-FFF2-40B4-BE49-F238E27FC236}">
                <a16:creationId xmlns:a16="http://schemas.microsoft.com/office/drawing/2014/main" id="{2F2246AB-6494-610B-6450-8A05695D7D76}"/>
              </a:ext>
            </a:extLst>
          </p:cNvPr>
          <p:cNvSpPr>
            <a:spLocks noGrp="1"/>
          </p:cNvSpPr>
          <p:nvPr>
            <p:ph type="pic" sz="quarter" idx="67"/>
          </p:nvPr>
        </p:nvSpPr>
        <p:spPr>
          <a:xfrm>
            <a:off x="3154686" y="3741349"/>
            <a:ext cx="662878" cy="663804"/>
          </a:xfrm>
          <a:prstGeom prst="ellipse">
            <a:avLst/>
          </a:prstGeom>
          <a:solidFill>
            <a:schemeClr val="bg2"/>
          </a:solidFill>
        </p:spPr>
        <p:txBody>
          <a:bodyPr>
            <a:normAutofit/>
          </a:bodyPr>
          <a:lstStyle>
            <a:lvl1pPr marL="0" indent="0" algn="ctr">
              <a:buNone/>
              <a:defRPr sz="800"/>
            </a:lvl1pPr>
          </a:lstStyle>
          <a:p>
            <a:r>
              <a:rPr lang="de-DE" dirty="0"/>
              <a:t>Bild</a:t>
            </a:r>
          </a:p>
        </p:txBody>
      </p:sp>
      <p:sp>
        <p:nvSpPr>
          <p:cNvPr id="181" name="Bildplatzhalter 6">
            <a:extLst>
              <a:ext uri="{FF2B5EF4-FFF2-40B4-BE49-F238E27FC236}">
                <a16:creationId xmlns:a16="http://schemas.microsoft.com/office/drawing/2014/main" id="{C5707E16-89F8-E397-CC5A-11B9D0327770}"/>
              </a:ext>
            </a:extLst>
          </p:cNvPr>
          <p:cNvSpPr>
            <a:spLocks noGrp="1"/>
          </p:cNvSpPr>
          <p:nvPr>
            <p:ph type="pic" sz="quarter" idx="68"/>
          </p:nvPr>
        </p:nvSpPr>
        <p:spPr>
          <a:xfrm>
            <a:off x="4359846" y="3736002"/>
            <a:ext cx="662878" cy="663804"/>
          </a:xfrm>
          <a:prstGeom prst="ellipse">
            <a:avLst/>
          </a:prstGeom>
          <a:solidFill>
            <a:schemeClr val="bg2"/>
          </a:solidFill>
        </p:spPr>
        <p:txBody>
          <a:bodyPr>
            <a:normAutofit/>
          </a:bodyPr>
          <a:lstStyle>
            <a:lvl1pPr marL="0" indent="0" algn="ctr">
              <a:buNone/>
              <a:defRPr sz="800"/>
            </a:lvl1pPr>
          </a:lstStyle>
          <a:p>
            <a:r>
              <a:rPr lang="de-DE" dirty="0"/>
              <a:t>Bild</a:t>
            </a:r>
          </a:p>
        </p:txBody>
      </p:sp>
      <p:sp>
        <p:nvSpPr>
          <p:cNvPr id="182" name="Bildplatzhalter 6">
            <a:extLst>
              <a:ext uri="{FF2B5EF4-FFF2-40B4-BE49-F238E27FC236}">
                <a16:creationId xmlns:a16="http://schemas.microsoft.com/office/drawing/2014/main" id="{DDAC8AF7-0825-3143-B1D9-C996C2B465F7}"/>
              </a:ext>
            </a:extLst>
          </p:cNvPr>
          <p:cNvSpPr>
            <a:spLocks noGrp="1"/>
          </p:cNvSpPr>
          <p:nvPr>
            <p:ph type="pic" sz="quarter" idx="69"/>
          </p:nvPr>
        </p:nvSpPr>
        <p:spPr>
          <a:xfrm>
            <a:off x="5560341" y="3735596"/>
            <a:ext cx="662878" cy="663804"/>
          </a:xfrm>
          <a:prstGeom prst="ellipse">
            <a:avLst/>
          </a:prstGeom>
          <a:solidFill>
            <a:schemeClr val="bg2"/>
          </a:solidFill>
        </p:spPr>
        <p:txBody>
          <a:bodyPr>
            <a:normAutofit/>
          </a:bodyPr>
          <a:lstStyle>
            <a:lvl1pPr marL="0" indent="0" algn="ctr">
              <a:buNone/>
              <a:defRPr sz="800"/>
            </a:lvl1pPr>
          </a:lstStyle>
          <a:p>
            <a:r>
              <a:rPr lang="de-DE" dirty="0"/>
              <a:t>Bild</a:t>
            </a:r>
          </a:p>
        </p:txBody>
      </p:sp>
      <p:sp>
        <p:nvSpPr>
          <p:cNvPr id="183" name="Textfeld 182">
            <a:extLst>
              <a:ext uri="{FF2B5EF4-FFF2-40B4-BE49-F238E27FC236}">
                <a16:creationId xmlns:a16="http://schemas.microsoft.com/office/drawing/2014/main" id="{8E2F094B-43D3-3EAE-EF6B-A37FF8EB1834}"/>
              </a:ext>
            </a:extLst>
          </p:cNvPr>
          <p:cNvSpPr txBox="1"/>
          <p:nvPr userDrawn="1"/>
        </p:nvSpPr>
        <p:spPr>
          <a:xfrm>
            <a:off x="1846008" y="4468754"/>
            <a:ext cx="923650" cy="415498"/>
          </a:xfrm>
          <a:prstGeom prst="rect">
            <a:avLst/>
          </a:prstGeom>
          <a:noFill/>
        </p:spPr>
        <p:txBody>
          <a:bodyPr wrap="none" rtlCol="0">
            <a:spAutoFit/>
          </a:bodyPr>
          <a:lstStyle/>
          <a:p>
            <a:pPr algn="ctr"/>
            <a:r>
              <a:rPr lang="de-DE" sz="700" b="1" cap="all" baseline="0" dirty="0">
                <a:latin typeface="Arial" panose="020B0604020202020204" pitchFamily="34" charset="0"/>
                <a:cs typeface="Arial" panose="020B0604020202020204" pitchFamily="34" charset="0"/>
              </a:rPr>
              <a:t>Chris </a:t>
            </a:r>
            <a:r>
              <a:rPr lang="de-DE" sz="700" b="1" cap="all" baseline="0" dirty="0" err="1">
                <a:latin typeface="Arial" panose="020B0604020202020204" pitchFamily="34" charset="0"/>
                <a:cs typeface="Arial" panose="020B0604020202020204" pitchFamily="34" charset="0"/>
              </a:rPr>
              <a:t>Güthues</a:t>
            </a:r>
            <a:endParaRPr lang="de-DE" sz="700" b="1" cap="all" baseline="0" dirty="0">
              <a:latin typeface="Arial" panose="020B0604020202020204" pitchFamily="34" charset="0"/>
              <a:cs typeface="Arial" panose="020B0604020202020204" pitchFamily="34" charset="0"/>
            </a:endParaRPr>
          </a:p>
          <a:p>
            <a:pPr algn="ctr"/>
            <a:r>
              <a:rPr lang="de-DE" sz="700" baseline="0" dirty="0" err="1">
                <a:latin typeface="Arial" panose="020B0604020202020204" pitchFamily="34" charset="0"/>
                <a:cs typeface="Arial" panose="020B0604020202020204" pitchFamily="34" charset="0"/>
              </a:rPr>
              <a:t>livewelt</a:t>
            </a:r>
            <a:r>
              <a:rPr lang="de-DE" sz="700" baseline="0" dirty="0">
                <a:latin typeface="Arial" panose="020B0604020202020204" pitchFamily="34" charset="0"/>
                <a:cs typeface="Arial" panose="020B0604020202020204" pitchFamily="34" charset="0"/>
              </a:rPr>
              <a:t> digital | </a:t>
            </a:r>
            <a:br>
              <a:rPr lang="de-DE" sz="700" baseline="0" dirty="0">
                <a:latin typeface="Arial" panose="020B0604020202020204" pitchFamily="34" charset="0"/>
                <a:cs typeface="Arial" panose="020B0604020202020204" pitchFamily="34" charset="0"/>
              </a:rPr>
            </a:br>
            <a:r>
              <a:rPr lang="de-DE" sz="700" baseline="0" dirty="0">
                <a:latin typeface="Arial" panose="020B0604020202020204" pitchFamily="34" charset="0"/>
                <a:cs typeface="Arial" panose="020B0604020202020204" pitchFamily="34" charset="0"/>
              </a:rPr>
              <a:t>Managing </a:t>
            </a:r>
            <a:r>
              <a:rPr lang="de-DE" sz="700" baseline="0" dirty="0" err="1">
                <a:latin typeface="Arial" panose="020B0604020202020204" pitchFamily="34" charset="0"/>
                <a:cs typeface="Arial" panose="020B0604020202020204" pitchFamily="34" charset="0"/>
              </a:rPr>
              <a:t>Director</a:t>
            </a:r>
            <a:endParaRPr lang="de-DE" sz="700" baseline="0" dirty="0">
              <a:latin typeface="Arial" panose="020B0604020202020204" pitchFamily="34" charset="0"/>
              <a:cs typeface="Arial" panose="020B0604020202020204" pitchFamily="34" charset="0"/>
            </a:endParaRPr>
          </a:p>
        </p:txBody>
      </p:sp>
      <p:sp>
        <p:nvSpPr>
          <p:cNvPr id="184" name="Textfeld 183">
            <a:extLst>
              <a:ext uri="{FF2B5EF4-FFF2-40B4-BE49-F238E27FC236}">
                <a16:creationId xmlns:a16="http://schemas.microsoft.com/office/drawing/2014/main" id="{98F9869C-3D9F-E035-1876-2F7F6EB4CB9D}"/>
              </a:ext>
            </a:extLst>
          </p:cNvPr>
          <p:cNvSpPr txBox="1"/>
          <p:nvPr userDrawn="1"/>
        </p:nvSpPr>
        <p:spPr>
          <a:xfrm>
            <a:off x="2861017" y="4443658"/>
            <a:ext cx="1199366" cy="415498"/>
          </a:xfrm>
          <a:prstGeom prst="rect">
            <a:avLst/>
          </a:prstGeom>
          <a:noFill/>
        </p:spPr>
        <p:txBody>
          <a:bodyPr wrap="none" rtlCol="0">
            <a:spAutoFit/>
          </a:bodyPr>
          <a:lstStyle/>
          <a:p>
            <a:pPr algn="ctr"/>
            <a:r>
              <a:rPr lang="de-DE" sz="700" b="1" cap="all" baseline="0" dirty="0">
                <a:latin typeface="Arial" panose="020B0604020202020204" pitchFamily="34" charset="0"/>
                <a:cs typeface="Arial" panose="020B0604020202020204" pitchFamily="34" charset="0"/>
              </a:rPr>
              <a:t>Sergej </a:t>
            </a:r>
            <a:r>
              <a:rPr lang="de-DE" sz="700" b="1" cap="all" baseline="0" dirty="0" err="1">
                <a:latin typeface="Arial" panose="020B0604020202020204" pitchFamily="34" charset="0"/>
                <a:cs typeface="Arial" panose="020B0604020202020204" pitchFamily="34" charset="0"/>
              </a:rPr>
              <a:t>Chuvilin</a:t>
            </a:r>
            <a:endParaRPr lang="de-DE" sz="700" b="1" cap="all" baseline="0" dirty="0">
              <a:latin typeface="Arial" panose="020B0604020202020204" pitchFamily="34" charset="0"/>
              <a:cs typeface="Arial" panose="020B0604020202020204" pitchFamily="34" charset="0"/>
            </a:endParaRPr>
          </a:p>
          <a:p>
            <a:pPr algn="ctr"/>
            <a:r>
              <a:rPr lang="de-DE" sz="700" baseline="0" dirty="0">
                <a:latin typeface="Arial" panose="020B0604020202020204" pitchFamily="34" charset="0"/>
                <a:cs typeface="Arial" panose="020B0604020202020204" pitchFamily="34" charset="0"/>
              </a:rPr>
              <a:t>Digital Communications | </a:t>
            </a:r>
          </a:p>
          <a:p>
            <a:pPr algn="ctr"/>
            <a:r>
              <a:rPr lang="de-DE" sz="700" baseline="0" dirty="0">
                <a:latin typeface="Arial" panose="020B0604020202020204" pitchFamily="34" charset="0"/>
                <a:cs typeface="Arial" panose="020B0604020202020204" pitchFamily="34" charset="0"/>
              </a:rPr>
              <a:t>Creative </a:t>
            </a:r>
            <a:r>
              <a:rPr lang="de-DE" sz="700" baseline="0" dirty="0" err="1">
                <a:latin typeface="Arial" panose="020B0604020202020204" pitchFamily="34" charset="0"/>
                <a:cs typeface="Arial" panose="020B0604020202020204" pitchFamily="34" charset="0"/>
              </a:rPr>
              <a:t>Director</a:t>
            </a:r>
            <a:endParaRPr lang="de-DE" sz="700" baseline="0" dirty="0">
              <a:latin typeface="Arial" panose="020B0604020202020204" pitchFamily="34" charset="0"/>
              <a:cs typeface="Arial" panose="020B0604020202020204" pitchFamily="34" charset="0"/>
            </a:endParaRPr>
          </a:p>
        </p:txBody>
      </p:sp>
      <p:sp>
        <p:nvSpPr>
          <p:cNvPr id="185" name="Textfeld 184">
            <a:extLst>
              <a:ext uri="{FF2B5EF4-FFF2-40B4-BE49-F238E27FC236}">
                <a16:creationId xmlns:a16="http://schemas.microsoft.com/office/drawing/2014/main" id="{E383F5AC-3738-D4A5-6843-A5E59CBF5755}"/>
              </a:ext>
            </a:extLst>
          </p:cNvPr>
          <p:cNvSpPr txBox="1"/>
          <p:nvPr userDrawn="1"/>
        </p:nvSpPr>
        <p:spPr>
          <a:xfrm>
            <a:off x="4098190" y="4462709"/>
            <a:ext cx="1199366" cy="415498"/>
          </a:xfrm>
          <a:prstGeom prst="rect">
            <a:avLst/>
          </a:prstGeom>
          <a:noFill/>
        </p:spPr>
        <p:txBody>
          <a:bodyPr wrap="none" rtlCol="0">
            <a:spAutoFit/>
          </a:bodyPr>
          <a:lstStyle/>
          <a:p>
            <a:pPr algn="ctr"/>
            <a:r>
              <a:rPr lang="de-DE" sz="700" b="1" cap="all" baseline="0" dirty="0">
                <a:latin typeface="Arial" panose="020B0604020202020204" pitchFamily="34" charset="0"/>
                <a:cs typeface="Arial" panose="020B0604020202020204" pitchFamily="34" charset="0"/>
              </a:rPr>
              <a:t>Dennis Boland</a:t>
            </a:r>
          </a:p>
          <a:p>
            <a:pPr algn="ctr"/>
            <a:r>
              <a:rPr lang="de-DE" sz="700" baseline="0" dirty="0">
                <a:latin typeface="Arial" panose="020B0604020202020204" pitchFamily="34" charset="0"/>
                <a:cs typeface="Arial" panose="020B0604020202020204" pitchFamily="34" charset="0"/>
              </a:rPr>
              <a:t>Digital Communications | </a:t>
            </a:r>
          </a:p>
          <a:p>
            <a:pPr algn="ctr"/>
            <a:r>
              <a:rPr lang="de-DE" sz="700" baseline="0" dirty="0">
                <a:latin typeface="Arial" panose="020B0604020202020204" pitchFamily="34" charset="0"/>
                <a:cs typeface="Arial" panose="020B0604020202020204" pitchFamily="34" charset="0"/>
              </a:rPr>
              <a:t>Backend Development</a:t>
            </a:r>
          </a:p>
        </p:txBody>
      </p:sp>
      <p:sp>
        <p:nvSpPr>
          <p:cNvPr id="186" name="Textfeld 185">
            <a:extLst>
              <a:ext uri="{FF2B5EF4-FFF2-40B4-BE49-F238E27FC236}">
                <a16:creationId xmlns:a16="http://schemas.microsoft.com/office/drawing/2014/main" id="{08AFF6D1-05BD-11A6-A8D3-46F900CBA101}"/>
              </a:ext>
            </a:extLst>
          </p:cNvPr>
          <p:cNvSpPr txBox="1"/>
          <p:nvPr userDrawn="1"/>
        </p:nvSpPr>
        <p:spPr>
          <a:xfrm>
            <a:off x="5306020" y="4462709"/>
            <a:ext cx="1199366" cy="415498"/>
          </a:xfrm>
          <a:prstGeom prst="rect">
            <a:avLst/>
          </a:prstGeom>
          <a:noFill/>
        </p:spPr>
        <p:txBody>
          <a:bodyPr wrap="none" rtlCol="0">
            <a:spAutoFit/>
          </a:bodyPr>
          <a:lstStyle/>
          <a:p>
            <a:pPr algn="ctr"/>
            <a:r>
              <a:rPr lang="de-DE" sz="700" b="1" cap="all" baseline="0" dirty="0" err="1">
                <a:latin typeface="Arial" panose="020B0604020202020204" pitchFamily="34" charset="0"/>
                <a:cs typeface="Arial" panose="020B0604020202020204" pitchFamily="34" charset="0"/>
              </a:rPr>
              <a:t>Arakel</a:t>
            </a:r>
            <a:r>
              <a:rPr lang="de-DE" sz="700" b="1" cap="all" baseline="0" dirty="0">
                <a:latin typeface="Arial" panose="020B0604020202020204" pitchFamily="34" charset="0"/>
                <a:cs typeface="Arial" panose="020B0604020202020204" pitchFamily="34" charset="0"/>
              </a:rPr>
              <a:t> </a:t>
            </a:r>
            <a:r>
              <a:rPr lang="de-DE" sz="700" b="1" cap="all" baseline="0" dirty="0" err="1">
                <a:latin typeface="Arial" panose="020B0604020202020204" pitchFamily="34" charset="0"/>
                <a:cs typeface="Arial" panose="020B0604020202020204" pitchFamily="34" charset="0"/>
              </a:rPr>
              <a:t>Breining</a:t>
            </a:r>
            <a:endParaRPr lang="de-DE" sz="700" b="1" cap="all" baseline="0" dirty="0">
              <a:latin typeface="Arial" panose="020B0604020202020204" pitchFamily="34" charset="0"/>
              <a:cs typeface="Arial" panose="020B0604020202020204" pitchFamily="34" charset="0"/>
            </a:endParaRPr>
          </a:p>
          <a:p>
            <a:pPr algn="ctr"/>
            <a:r>
              <a:rPr lang="de-DE" sz="700" baseline="0" dirty="0">
                <a:latin typeface="Arial" panose="020B0604020202020204" pitchFamily="34" charset="0"/>
                <a:cs typeface="Arial" panose="020B0604020202020204" pitchFamily="34" charset="0"/>
              </a:rPr>
              <a:t>Digital Communications | </a:t>
            </a:r>
          </a:p>
          <a:p>
            <a:pPr algn="ctr"/>
            <a:r>
              <a:rPr lang="de-DE" sz="700" baseline="0" dirty="0">
                <a:latin typeface="Arial" panose="020B0604020202020204" pitchFamily="34" charset="0"/>
                <a:cs typeface="Arial" panose="020B0604020202020204" pitchFamily="34" charset="0"/>
              </a:rPr>
              <a:t>Backend Development</a:t>
            </a:r>
          </a:p>
        </p:txBody>
      </p:sp>
      <p:sp>
        <p:nvSpPr>
          <p:cNvPr id="5" name="Bildplatzhalter 6">
            <a:extLst>
              <a:ext uri="{FF2B5EF4-FFF2-40B4-BE49-F238E27FC236}">
                <a16:creationId xmlns:a16="http://schemas.microsoft.com/office/drawing/2014/main" id="{D2436DB5-2447-8645-35CD-CAB023BCF966}"/>
              </a:ext>
            </a:extLst>
          </p:cNvPr>
          <p:cNvSpPr>
            <a:spLocks noGrp="1"/>
          </p:cNvSpPr>
          <p:nvPr>
            <p:ph type="pic" sz="quarter" idx="70"/>
          </p:nvPr>
        </p:nvSpPr>
        <p:spPr>
          <a:xfrm>
            <a:off x="6742304" y="3736002"/>
            <a:ext cx="662878" cy="663804"/>
          </a:xfrm>
          <a:prstGeom prst="ellipse">
            <a:avLst/>
          </a:prstGeom>
          <a:solidFill>
            <a:schemeClr val="bg2"/>
          </a:solidFill>
        </p:spPr>
        <p:txBody>
          <a:bodyPr>
            <a:normAutofit/>
          </a:bodyPr>
          <a:lstStyle>
            <a:lvl1pPr marL="0" indent="0" algn="ctr">
              <a:buNone/>
              <a:defRPr sz="800"/>
            </a:lvl1pPr>
          </a:lstStyle>
          <a:p>
            <a:r>
              <a:rPr lang="de-DE" dirty="0"/>
              <a:t>Bild</a:t>
            </a:r>
          </a:p>
        </p:txBody>
      </p:sp>
      <p:sp>
        <p:nvSpPr>
          <p:cNvPr id="6" name="Textfeld 5">
            <a:extLst>
              <a:ext uri="{FF2B5EF4-FFF2-40B4-BE49-F238E27FC236}">
                <a16:creationId xmlns:a16="http://schemas.microsoft.com/office/drawing/2014/main" id="{9C871629-049F-11DF-8105-B2D786236720}"/>
              </a:ext>
            </a:extLst>
          </p:cNvPr>
          <p:cNvSpPr txBox="1"/>
          <p:nvPr userDrawn="1"/>
        </p:nvSpPr>
        <p:spPr>
          <a:xfrm>
            <a:off x="6487983" y="4463115"/>
            <a:ext cx="1199366" cy="415498"/>
          </a:xfrm>
          <a:prstGeom prst="rect">
            <a:avLst/>
          </a:prstGeom>
          <a:noFill/>
        </p:spPr>
        <p:txBody>
          <a:bodyPr wrap="none" rtlCol="0">
            <a:spAutoFit/>
          </a:bodyPr>
          <a:lstStyle/>
          <a:p>
            <a:pPr algn="ctr"/>
            <a:r>
              <a:rPr lang="de-DE" sz="700" b="1" cap="all" baseline="0" dirty="0">
                <a:latin typeface="Arial" panose="020B0604020202020204" pitchFamily="34" charset="0"/>
                <a:cs typeface="Arial" panose="020B0604020202020204" pitchFamily="34" charset="0"/>
              </a:rPr>
              <a:t>Louis </a:t>
            </a:r>
            <a:r>
              <a:rPr lang="de-DE" sz="700" b="1" cap="all" baseline="0" dirty="0" err="1">
                <a:latin typeface="Arial" panose="020B0604020202020204" pitchFamily="34" charset="0"/>
                <a:cs typeface="Arial" panose="020B0604020202020204" pitchFamily="34" charset="0"/>
              </a:rPr>
              <a:t>beermann</a:t>
            </a:r>
            <a:endParaRPr lang="de-DE" sz="700" b="1" cap="all" baseline="0" dirty="0">
              <a:latin typeface="Arial" panose="020B0604020202020204" pitchFamily="34" charset="0"/>
              <a:cs typeface="Arial" panose="020B0604020202020204" pitchFamily="34" charset="0"/>
            </a:endParaRPr>
          </a:p>
          <a:p>
            <a:pPr algn="ctr"/>
            <a:r>
              <a:rPr lang="de-DE" sz="700" baseline="0" dirty="0">
                <a:latin typeface="Arial" panose="020B0604020202020204" pitchFamily="34" charset="0"/>
                <a:cs typeface="Arial" panose="020B0604020202020204" pitchFamily="34" charset="0"/>
              </a:rPr>
              <a:t>Digital Communications | </a:t>
            </a:r>
          </a:p>
          <a:p>
            <a:pPr algn="ctr"/>
            <a:r>
              <a:rPr lang="de-DE" sz="700" baseline="0" dirty="0">
                <a:latin typeface="Arial" panose="020B0604020202020204" pitchFamily="34" charset="0"/>
                <a:cs typeface="Arial" panose="020B0604020202020204" pitchFamily="34" charset="0"/>
              </a:rPr>
              <a:t>Backend Development</a:t>
            </a:r>
          </a:p>
        </p:txBody>
      </p:sp>
      <p:sp>
        <p:nvSpPr>
          <p:cNvPr id="8" name="Textfeld 7">
            <a:extLst>
              <a:ext uri="{FF2B5EF4-FFF2-40B4-BE49-F238E27FC236}">
                <a16:creationId xmlns:a16="http://schemas.microsoft.com/office/drawing/2014/main" id="{B26401AC-82B8-E741-EF01-B9740E01EA4D}"/>
              </a:ext>
            </a:extLst>
          </p:cNvPr>
          <p:cNvSpPr txBox="1"/>
          <p:nvPr userDrawn="1"/>
        </p:nvSpPr>
        <p:spPr>
          <a:xfrm>
            <a:off x="6531079" y="3317793"/>
            <a:ext cx="1146468" cy="415498"/>
          </a:xfrm>
          <a:prstGeom prst="rect">
            <a:avLst/>
          </a:prstGeom>
          <a:noFill/>
        </p:spPr>
        <p:txBody>
          <a:bodyPr wrap="none" rtlCol="0">
            <a:spAutoFit/>
          </a:bodyPr>
          <a:lstStyle/>
          <a:p>
            <a:pPr algn="ctr"/>
            <a:r>
              <a:rPr lang="de-DE" sz="700" b="1" cap="all" baseline="0" dirty="0">
                <a:latin typeface="Arial" panose="020B0604020202020204" pitchFamily="34" charset="0"/>
                <a:cs typeface="Arial" panose="020B0604020202020204" pitchFamily="34" charset="0"/>
              </a:rPr>
              <a:t>Lars </a:t>
            </a:r>
            <a:r>
              <a:rPr lang="de-DE" sz="700" b="1" cap="all" baseline="0" dirty="0" err="1">
                <a:latin typeface="Arial" panose="020B0604020202020204" pitchFamily="34" charset="0"/>
                <a:cs typeface="Arial" panose="020B0604020202020204" pitchFamily="34" charset="0"/>
              </a:rPr>
              <a:t>ternes</a:t>
            </a:r>
            <a:endParaRPr lang="de-DE" sz="700" b="1" cap="all" baseline="0" dirty="0">
              <a:latin typeface="Arial" panose="020B0604020202020204" pitchFamily="34" charset="0"/>
              <a:cs typeface="Arial" panose="020B0604020202020204" pitchFamily="34" charset="0"/>
            </a:endParaRPr>
          </a:p>
          <a:p>
            <a:pPr algn="ctr"/>
            <a:r>
              <a:rPr lang="de-DE" sz="700" baseline="0" dirty="0">
                <a:latin typeface="Arial" panose="020B0604020202020204" pitchFamily="34" charset="0"/>
                <a:cs typeface="Arial" panose="020B0604020202020204" pitchFamily="34" charset="0"/>
              </a:rPr>
              <a:t>Live Communications | </a:t>
            </a:r>
          </a:p>
          <a:p>
            <a:pPr algn="ctr"/>
            <a:r>
              <a:rPr lang="de-DE" sz="700" baseline="0" dirty="0" err="1">
                <a:latin typeface="Arial" panose="020B0604020202020204" pitchFamily="34" charset="0"/>
                <a:cs typeface="Arial" panose="020B0604020202020204" pitchFamily="34" charset="0"/>
              </a:rPr>
              <a:t>Logistic</a:t>
            </a:r>
            <a:endParaRPr lang="de-DE" sz="700" baseline="0" dirty="0">
              <a:latin typeface="Arial" panose="020B0604020202020204" pitchFamily="34" charset="0"/>
              <a:cs typeface="Arial" panose="020B0604020202020204" pitchFamily="34" charset="0"/>
            </a:endParaRPr>
          </a:p>
        </p:txBody>
      </p:sp>
      <p:sp>
        <p:nvSpPr>
          <p:cNvPr id="9" name="Bildplatzhalter 6">
            <a:extLst>
              <a:ext uri="{FF2B5EF4-FFF2-40B4-BE49-F238E27FC236}">
                <a16:creationId xmlns:a16="http://schemas.microsoft.com/office/drawing/2014/main" id="{D878D879-AED5-5DB0-B83C-6742623804A8}"/>
              </a:ext>
            </a:extLst>
          </p:cNvPr>
          <p:cNvSpPr>
            <a:spLocks noGrp="1"/>
          </p:cNvSpPr>
          <p:nvPr>
            <p:ph type="pic" sz="quarter" idx="71"/>
          </p:nvPr>
        </p:nvSpPr>
        <p:spPr>
          <a:xfrm>
            <a:off x="6742304" y="2605858"/>
            <a:ext cx="662878" cy="663804"/>
          </a:xfrm>
          <a:prstGeom prst="ellipse">
            <a:avLst/>
          </a:prstGeom>
          <a:solidFill>
            <a:schemeClr val="bg2"/>
          </a:solidFill>
        </p:spPr>
        <p:txBody>
          <a:bodyPr>
            <a:normAutofit/>
          </a:bodyPr>
          <a:lstStyle>
            <a:lvl1pPr marL="0" indent="0" algn="ctr">
              <a:buNone/>
              <a:defRPr sz="800"/>
            </a:lvl1pPr>
          </a:lstStyle>
          <a:p>
            <a:r>
              <a:rPr lang="de-DE" dirty="0"/>
              <a:t>Bild</a:t>
            </a:r>
          </a:p>
        </p:txBody>
      </p:sp>
    </p:spTree>
    <p:extLst>
      <p:ext uri="{BB962C8B-B14F-4D97-AF65-F5344CB8AC3E}">
        <p14:creationId xmlns:p14="http://schemas.microsoft.com/office/powerpoint/2010/main" val="338231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Unsere Kunden">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6867B2C7-8AB1-3B22-A7F4-1A6B31E32AE8}"/>
              </a:ext>
            </a:extLst>
          </p:cNvPr>
          <p:cNvPicPr>
            <a:picLocks noChangeAspect="1"/>
          </p:cNvPicPr>
          <p:nvPr userDrawn="1"/>
        </p:nvPicPr>
        <p:blipFill rotWithShape="1">
          <a:blip r:embed="rId2"/>
          <a:srcRect t="2072"/>
          <a:stretch/>
        </p:blipFill>
        <p:spPr>
          <a:xfrm>
            <a:off x="1709058" y="0"/>
            <a:ext cx="7434942" cy="5147268"/>
          </a:xfrm>
          <a:prstGeom prst="rect">
            <a:avLst/>
          </a:prstGeom>
        </p:spPr>
      </p:pic>
      <p:sp>
        <p:nvSpPr>
          <p:cNvPr id="21" name="Title 1">
            <a:extLst>
              <a:ext uri="{FF2B5EF4-FFF2-40B4-BE49-F238E27FC236}">
                <a16:creationId xmlns:a16="http://schemas.microsoft.com/office/drawing/2014/main" id="{AF4C26E7-2A49-FBBA-646E-EEBAD82048D0}"/>
              </a:ext>
            </a:extLst>
          </p:cNvPr>
          <p:cNvSpPr txBox="1">
            <a:spLocks/>
          </p:cNvSpPr>
          <p:nvPr userDrawn="1"/>
        </p:nvSpPr>
        <p:spPr>
          <a:xfrm rot="16200000">
            <a:off x="265205" y="4593524"/>
            <a:ext cx="278648" cy="161286"/>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2000" b="1" i="0" kern="1200" baseline="0">
                <a:solidFill>
                  <a:schemeClr val="tx1"/>
                </a:solidFill>
                <a:latin typeface="Arial" panose="020B0604020202020204" pitchFamily="34" charset="0"/>
                <a:ea typeface="+mj-ea"/>
                <a:cs typeface="+mj-cs"/>
              </a:defRPr>
            </a:lvl1pPr>
          </a:lstStyle>
          <a:p>
            <a:r>
              <a:rPr lang="de-DE" sz="525" b="0" dirty="0"/>
              <a:t>SEITE</a:t>
            </a:r>
            <a:endParaRPr lang="en-US" sz="525" b="0" dirty="0"/>
          </a:p>
        </p:txBody>
      </p:sp>
      <p:sp>
        <p:nvSpPr>
          <p:cNvPr id="2" name="Title 1">
            <a:extLst>
              <a:ext uri="{FF2B5EF4-FFF2-40B4-BE49-F238E27FC236}">
                <a16:creationId xmlns:a16="http://schemas.microsoft.com/office/drawing/2014/main" id="{63A636F4-014B-F8EF-FEF1-6E12E43C0038}"/>
              </a:ext>
            </a:extLst>
          </p:cNvPr>
          <p:cNvSpPr txBox="1">
            <a:spLocks/>
          </p:cNvSpPr>
          <p:nvPr userDrawn="1"/>
        </p:nvSpPr>
        <p:spPr>
          <a:xfrm>
            <a:off x="740709" y="297094"/>
            <a:ext cx="6998031" cy="433679"/>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2000" b="1" i="0" kern="1200" baseline="0">
                <a:solidFill>
                  <a:schemeClr val="tx1"/>
                </a:solidFill>
                <a:latin typeface="Arial" panose="020B0604020202020204" pitchFamily="34" charset="0"/>
                <a:ea typeface="+mj-ea"/>
                <a:cs typeface="+mj-cs"/>
              </a:defRPr>
            </a:lvl1pPr>
          </a:lstStyle>
          <a:p>
            <a:pPr algn="l"/>
            <a:r>
              <a:rPr lang="de-DE" sz="2700" b="1" baseline="0" dirty="0">
                <a:gradFill>
                  <a:gsLst>
                    <a:gs pos="0">
                      <a:schemeClr val="accent1"/>
                    </a:gs>
                    <a:gs pos="100000">
                      <a:schemeClr val="accent2"/>
                    </a:gs>
                  </a:gsLst>
                  <a:lin ang="0" scaled="0"/>
                </a:gradFill>
                <a:effectLst/>
                <a:latin typeface="Arial" panose="020B0604020202020204" pitchFamily="34" charset="0"/>
              </a:rPr>
              <a:t>Unsere Kunden</a:t>
            </a:r>
            <a:endParaRPr lang="de-DE" sz="2700" baseline="0" dirty="0">
              <a:gradFill>
                <a:gsLst>
                  <a:gs pos="0">
                    <a:schemeClr val="accent1"/>
                  </a:gs>
                  <a:gs pos="100000">
                    <a:schemeClr val="accent2"/>
                  </a:gs>
                </a:gsLst>
                <a:lin ang="0" scaled="0"/>
              </a:gradFill>
              <a:effectLst/>
              <a:latin typeface="Arial" panose="020B0604020202020204" pitchFamily="34" charset="0"/>
            </a:endParaRPr>
          </a:p>
        </p:txBody>
      </p:sp>
      <p:sp>
        <p:nvSpPr>
          <p:cNvPr id="3" name="Title 1">
            <a:extLst>
              <a:ext uri="{FF2B5EF4-FFF2-40B4-BE49-F238E27FC236}">
                <a16:creationId xmlns:a16="http://schemas.microsoft.com/office/drawing/2014/main" id="{8EEC7B42-C507-2AD6-46D1-E269A08026C3}"/>
              </a:ext>
            </a:extLst>
          </p:cNvPr>
          <p:cNvSpPr txBox="1">
            <a:spLocks/>
          </p:cNvSpPr>
          <p:nvPr userDrawn="1"/>
        </p:nvSpPr>
        <p:spPr>
          <a:xfrm rot="16200000">
            <a:off x="-18158" y="662782"/>
            <a:ext cx="860907" cy="176822"/>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2000" b="1" i="0" kern="1200" baseline="0">
                <a:solidFill>
                  <a:schemeClr val="tx1"/>
                </a:solidFill>
                <a:latin typeface="Arial" panose="020B0604020202020204" pitchFamily="34" charset="0"/>
                <a:ea typeface="+mj-ea"/>
                <a:cs typeface="+mj-cs"/>
              </a:defRPr>
            </a:lvl1pPr>
          </a:lstStyle>
          <a:p>
            <a:pPr algn="r"/>
            <a:r>
              <a:rPr lang="de-DE" sz="525" b="0" i="0" u="none" strike="noStrike" dirty="0">
                <a:solidFill>
                  <a:srgbClr val="212121"/>
                </a:solidFill>
                <a:effectLst/>
                <a:latin typeface="Helvetica" pitchFamily="2" charset="0"/>
              </a:rPr>
              <a:t>LIVEWELT GMBH &amp; CO. KG</a:t>
            </a:r>
            <a:endParaRPr lang="en-US" sz="525" b="0" dirty="0"/>
          </a:p>
        </p:txBody>
      </p:sp>
      <p:pic>
        <p:nvPicPr>
          <p:cNvPr id="7" name="Grafik 6" descr="Ein Bild, das Palette enthält.&#10;&#10;Automatisch generierte Beschreibung">
            <a:extLst>
              <a:ext uri="{FF2B5EF4-FFF2-40B4-BE49-F238E27FC236}">
                <a16:creationId xmlns:a16="http://schemas.microsoft.com/office/drawing/2014/main" id="{F093F555-E43D-CC5E-ED51-F1F37FFF9BD9}"/>
              </a:ext>
            </a:extLst>
          </p:cNvPr>
          <p:cNvPicPr>
            <a:picLocks noChangeAspect="1"/>
          </p:cNvPicPr>
          <p:nvPr userDrawn="1"/>
        </p:nvPicPr>
        <p:blipFill>
          <a:blip r:embed="rId3"/>
          <a:stretch>
            <a:fillRect/>
          </a:stretch>
        </p:blipFill>
        <p:spPr>
          <a:xfrm>
            <a:off x="8414471" y="298149"/>
            <a:ext cx="349320" cy="311451"/>
          </a:xfrm>
          <a:prstGeom prst="rect">
            <a:avLst/>
          </a:prstGeom>
        </p:spPr>
      </p:pic>
      <p:cxnSp>
        <p:nvCxnSpPr>
          <p:cNvPr id="8" name="Gerade Verbindung 7">
            <a:extLst>
              <a:ext uri="{FF2B5EF4-FFF2-40B4-BE49-F238E27FC236}">
                <a16:creationId xmlns:a16="http://schemas.microsoft.com/office/drawing/2014/main" id="{62F5D898-7999-8D30-FC4B-E047C8754E97}"/>
              </a:ext>
            </a:extLst>
          </p:cNvPr>
          <p:cNvCxnSpPr>
            <a:cxnSpLocks/>
          </p:cNvCxnSpPr>
          <p:nvPr userDrawn="1"/>
        </p:nvCxnSpPr>
        <p:spPr>
          <a:xfrm>
            <a:off x="352983" y="4443190"/>
            <a:ext cx="0" cy="116807"/>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pic>
        <p:nvPicPr>
          <p:cNvPr id="6" name="Grafik 5" descr="Ein Bild, das Screenshot enthält.&#10;&#10;Automatisch generierte Beschreibung">
            <a:extLst>
              <a:ext uri="{FF2B5EF4-FFF2-40B4-BE49-F238E27FC236}">
                <a16:creationId xmlns:a16="http://schemas.microsoft.com/office/drawing/2014/main" id="{62F6C5A7-1F70-F027-F0A9-FE79292D9D7B}"/>
              </a:ext>
            </a:extLst>
          </p:cNvPr>
          <p:cNvPicPr>
            <a:picLocks noChangeAspect="1"/>
          </p:cNvPicPr>
          <p:nvPr userDrawn="1"/>
        </p:nvPicPr>
        <p:blipFill rotWithShape="1">
          <a:blip r:embed="rId4"/>
          <a:srcRect b="28177"/>
          <a:stretch/>
        </p:blipFill>
        <p:spPr>
          <a:xfrm>
            <a:off x="643951" y="907749"/>
            <a:ext cx="7770520" cy="3948510"/>
          </a:xfrm>
          <a:prstGeom prst="rect">
            <a:avLst/>
          </a:prstGeom>
        </p:spPr>
      </p:pic>
    </p:spTree>
    <p:extLst>
      <p:ext uri="{BB962C8B-B14F-4D97-AF65-F5344CB8AC3E}">
        <p14:creationId xmlns:p14="http://schemas.microsoft.com/office/powerpoint/2010/main" val="38229169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Section Divider">
    <p:spTree>
      <p:nvGrpSpPr>
        <p:cNvPr id="1" name=""/>
        <p:cNvGrpSpPr/>
        <p:nvPr/>
      </p:nvGrpSpPr>
      <p:grpSpPr>
        <a:xfrm>
          <a:off x="0" y="0"/>
          <a:ext cx="0" cy="0"/>
          <a:chOff x="0" y="0"/>
          <a:chExt cx="0" cy="0"/>
        </a:xfrm>
      </p:grpSpPr>
      <p:sp>
        <p:nvSpPr>
          <p:cNvPr id="3" name="Bildplatzhalter 2">
            <a:extLst>
              <a:ext uri="{FF2B5EF4-FFF2-40B4-BE49-F238E27FC236}">
                <a16:creationId xmlns:a16="http://schemas.microsoft.com/office/drawing/2014/main" id="{E0405BF8-70D6-BD9B-B724-8ADB9EFE4B2B}"/>
              </a:ext>
            </a:extLst>
          </p:cNvPr>
          <p:cNvSpPr>
            <a:spLocks noGrp="1"/>
          </p:cNvSpPr>
          <p:nvPr>
            <p:ph type="pic" sz="quarter" idx="15"/>
          </p:nvPr>
        </p:nvSpPr>
        <p:spPr>
          <a:xfrm>
            <a:off x="217488" y="168275"/>
            <a:ext cx="8709694" cy="4806950"/>
          </a:xfrm>
        </p:spPr>
        <p:txBody>
          <a:bodyPr/>
          <a:lstStyle/>
          <a:p>
            <a:endParaRPr lang="de-DE"/>
          </a:p>
        </p:txBody>
      </p:sp>
      <p:sp>
        <p:nvSpPr>
          <p:cNvPr id="2" name="Textplatzhalter 14">
            <a:extLst>
              <a:ext uri="{FF2B5EF4-FFF2-40B4-BE49-F238E27FC236}">
                <a16:creationId xmlns:a16="http://schemas.microsoft.com/office/drawing/2014/main" id="{172ECB11-2B43-FA11-1D1B-9A84DDDDB92A}"/>
              </a:ext>
            </a:extLst>
          </p:cNvPr>
          <p:cNvSpPr>
            <a:spLocks noGrp="1"/>
          </p:cNvSpPr>
          <p:nvPr>
            <p:ph type="body" sz="quarter" idx="17" hasCustomPrompt="1"/>
          </p:nvPr>
        </p:nvSpPr>
        <p:spPr>
          <a:xfrm>
            <a:off x="216818" y="3201624"/>
            <a:ext cx="3843268" cy="791518"/>
          </a:xfrm>
          <a:gradFill>
            <a:gsLst>
              <a:gs pos="0">
                <a:schemeClr val="accent1"/>
              </a:gs>
              <a:gs pos="100000">
                <a:schemeClr val="accent2"/>
              </a:gs>
            </a:gsLst>
            <a:lin ang="0" scaled="1"/>
          </a:gradFill>
        </p:spPr>
        <p:txBody>
          <a:bodyPr wrap="none" lIns="468000" tIns="180000" rIns="251999" bIns="180000">
            <a:spAutoFit/>
          </a:bodyPr>
          <a:lstStyle>
            <a:lvl1pPr marL="0" indent="0" algn="l">
              <a:lnSpc>
                <a:spcPts val="3600"/>
              </a:lnSpc>
              <a:buNone/>
              <a:defRPr sz="2800" b="1">
                <a:solidFill>
                  <a:schemeClr val="bg1"/>
                </a:solidFill>
              </a:defRPr>
            </a:lvl1pPr>
          </a:lstStyle>
          <a:p>
            <a:pPr lvl="0"/>
            <a:r>
              <a:rPr lang="de-DE" dirty="0"/>
              <a:t>00 </a:t>
            </a:r>
            <a:r>
              <a:rPr lang="de-DE" dirty="0" err="1"/>
              <a:t>Section</a:t>
            </a:r>
            <a:r>
              <a:rPr lang="de-DE" dirty="0"/>
              <a:t> </a:t>
            </a:r>
            <a:r>
              <a:rPr lang="de-DE" dirty="0" err="1"/>
              <a:t>Divider</a:t>
            </a:r>
            <a:endParaRPr lang="de-DE" dirty="0"/>
          </a:p>
        </p:txBody>
      </p:sp>
    </p:spTree>
    <p:extLst>
      <p:ext uri="{BB962C8B-B14F-4D97-AF65-F5344CB8AC3E}">
        <p14:creationId xmlns:p14="http://schemas.microsoft.com/office/powerpoint/2010/main" val="38921285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Abschnitts-&#10;überschrift">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5E743C66-FD19-D660-BC44-80FC8972027D}"/>
              </a:ext>
            </a:extLst>
          </p:cNvPr>
          <p:cNvPicPr>
            <a:picLocks noChangeAspect="1"/>
          </p:cNvPicPr>
          <p:nvPr userDrawn="1"/>
        </p:nvPicPr>
        <p:blipFill rotWithShape="1">
          <a:blip r:embed="rId2"/>
          <a:srcRect t="2072"/>
          <a:stretch/>
        </p:blipFill>
        <p:spPr>
          <a:xfrm>
            <a:off x="1709058" y="0"/>
            <a:ext cx="7434942" cy="5147268"/>
          </a:xfrm>
          <a:prstGeom prst="rect">
            <a:avLst/>
          </a:prstGeom>
        </p:spPr>
      </p:pic>
      <p:sp>
        <p:nvSpPr>
          <p:cNvPr id="13" name="Bildplatzhalter 12">
            <a:extLst>
              <a:ext uri="{FF2B5EF4-FFF2-40B4-BE49-F238E27FC236}">
                <a16:creationId xmlns:a16="http://schemas.microsoft.com/office/drawing/2014/main" id="{321B344C-6B65-367B-E70F-ABB3E34B5D53}"/>
              </a:ext>
            </a:extLst>
          </p:cNvPr>
          <p:cNvSpPr>
            <a:spLocks noGrp="1"/>
          </p:cNvSpPr>
          <p:nvPr>
            <p:ph type="pic" sz="quarter" idx="16"/>
          </p:nvPr>
        </p:nvSpPr>
        <p:spPr>
          <a:xfrm>
            <a:off x="768350" y="900113"/>
            <a:ext cx="3738563" cy="3913187"/>
          </a:xfrm>
        </p:spPr>
        <p:txBody>
          <a:bodyPr/>
          <a:lstStyle/>
          <a:p>
            <a:endParaRPr lang="de-DE"/>
          </a:p>
        </p:txBody>
      </p:sp>
      <p:sp>
        <p:nvSpPr>
          <p:cNvPr id="10" name="Title 1">
            <a:extLst>
              <a:ext uri="{FF2B5EF4-FFF2-40B4-BE49-F238E27FC236}">
                <a16:creationId xmlns:a16="http://schemas.microsoft.com/office/drawing/2014/main" id="{B031C6B7-8DFA-0F7B-6037-B8CCF88C3973}"/>
              </a:ext>
            </a:extLst>
          </p:cNvPr>
          <p:cNvSpPr>
            <a:spLocks noGrp="1"/>
          </p:cNvSpPr>
          <p:nvPr>
            <p:ph type="title"/>
          </p:nvPr>
        </p:nvSpPr>
        <p:spPr>
          <a:xfrm>
            <a:off x="768748" y="297093"/>
            <a:ext cx="7522476" cy="449398"/>
          </a:xfrm>
          <a:prstGeom prst="rect">
            <a:avLst/>
          </a:prstGeom>
        </p:spPr>
        <p:txBody>
          <a:bodyPr lIns="0" tIns="0" anchor="t" anchorCtr="0">
            <a:normAutofit/>
          </a:bodyPr>
          <a:lstStyle>
            <a:lvl1pPr>
              <a:defRPr sz="1800" b="1" i="0" baseline="0">
                <a:latin typeface="Arial" panose="020B0604020202020204" pitchFamily="34" charset="0"/>
                <a:cs typeface="Arial" panose="020B0604020202020204" pitchFamily="34" charset="0"/>
              </a:defRPr>
            </a:lvl1pPr>
          </a:lstStyle>
          <a:p>
            <a:r>
              <a:rPr lang="de-DE" dirty="0"/>
              <a:t>Mastertitelformat bearbeiten</a:t>
            </a:r>
            <a:endParaRPr lang="en-US" dirty="0"/>
          </a:p>
        </p:txBody>
      </p:sp>
      <p:sp>
        <p:nvSpPr>
          <p:cNvPr id="21" name="Title 1">
            <a:extLst>
              <a:ext uri="{FF2B5EF4-FFF2-40B4-BE49-F238E27FC236}">
                <a16:creationId xmlns:a16="http://schemas.microsoft.com/office/drawing/2014/main" id="{AF4C26E7-2A49-FBBA-646E-EEBAD82048D0}"/>
              </a:ext>
            </a:extLst>
          </p:cNvPr>
          <p:cNvSpPr txBox="1">
            <a:spLocks/>
          </p:cNvSpPr>
          <p:nvPr userDrawn="1"/>
        </p:nvSpPr>
        <p:spPr>
          <a:xfrm rot="16200000">
            <a:off x="265205" y="4593524"/>
            <a:ext cx="278648" cy="161286"/>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2000" b="1" i="0" kern="1200" baseline="0">
                <a:solidFill>
                  <a:schemeClr val="tx1"/>
                </a:solidFill>
                <a:latin typeface="Arial" panose="020B0604020202020204" pitchFamily="34" charset="0"/>
                <a:ea typeface="+mj-ea"/>
                <a:cs typeface="+mj-cs"/>
              </a:defRPr>
            </a:lvl1pPr>
          </a:lstStyle>
          <a:p>
            <a:r>
              <a:rPr lang="de-DE" sz="525" b="0" dirty="0"/>
              <a:t>SEITE</a:t>
            </a:r>
            <a:endParaRPr lang="en-US" sz="525" b="0" dirty="0"/>
          </a:p>
        </p:txBody>
      </p:sp>
      <p:sp>
        <p:nvSpPr>
          <p:cNvPr id="5" name="Text Placeholder 2">
            <a:extLst>
              <a:ext uri="{FF2B5EF4-FFF2-40B4-BE49-F238E27FC236}">
                <a16:creationId xmlns:a16="http://schemas.microsoft.com/office/drawing/2014/main" id="{185BB815-8F24-1410-4312-F3CCA8A9DF43}"/>
              </a:ext>
            </a:extLst>
          </p:cNvPr>
          <p:cNvSpPr>
            <a:spLocks noGrp="1"/>
          </p:cNvSpPr>
          <p:nvPr>
            <p:ph idx="15"/>
          </p:nvPr>
        </p:nvSpPr>
        <p:spPr>
          <a:xfrm>
            <a:off x="4790707" y="899688"/>
            <a:ext cx="3620017" cy="3888402"/>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p:txBody>
      </p:sp>
      <p:sp>
        <p:nvSpPr>
          <p:cNvPr id="2" name="Title 1">
            <a:extLst>
              <a:ext uri="{FF2B5EF4-FFF2-40B4-BE49-F238E27FC236}">
                <a16:creationId xmlns:a16="http://schemas.microsoft.com/office/drawing/2014/main" id="{6390FD11-F25A-8D5F-FF38-62D03D0C111F}"/>
              </a:ext>
            </a:extLst>
          </p:cNvPr>
          <p:cNvSpPr txBox="1">
            <a:spLocks/>
          </p:cNvSpPr>
          <p:nvPr userDrawn="1"/>
        </p:nvSpPr>
        <p:spPr>
          <a:xfrm rot="16200000">
            <a:off x="-18158" y="662782"/>
            <a:ext cx="860907" cy="176822"/>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2000" b="1" i="0" kern="1200" baseline="0">
                <a:solidFill>
                  <a:schemeClr val="tx1"/>
                </a:solidFill>
                <a:latin typeface="Arial" panose="020B0604020202020204" pitchFamily="34" charset="0"/>
                <a:ea typeface="+mj-ea"/>
                <a:cs typeface="+mj-cs"/>
              </a:defRPr>
            </a:lvl1pPr>
          </a:lstStyle>
          <a:p>
            <a:pPr algn="r"/>
            <a:r>
              <a:rPr lang="de-DE" sz="525" b="0" i="0" u="none" strike="noStrike" dirty="0">
                <a:solidFill>
                  <a:srgbClr val="212121"/>
                </a:solidFill>
                <a:effectLst/>
                <a:latin typeface="Helvetica" pitchFamily="2" charset="0"/>
              </a:rPr>
              <a:t>LIVEWELT GMBH &amp; CO. KG</a:t>
            </a:r>
            <a:endParaRPr lang="en-US" sz="525" b="0" dirty="0"/>
          </a:p>
        </p:txBody>
      </p:sp>
      <p:pic>
        <p:nvPicPr>
          <p:cNvPr id="7" name="Grafik 6" descr="Ein Bild, das Palette enthält.&#10;&#10;Automatisch generierte Beschreibung">
            <a:extLst>
              <a:ext uri="{FF2B5EF4-FFF2-40B4-BE49-F238E27FC236}">
                <a16:creationId xmlns:a16="http://schemas.microsoft.com/office/drawing/2014/main" id="{73A40FB8-5BD3-3F01-2AF3-85A613F3E5AD}"/>
              </a:ext>
            </a:extLst>
          </p:cNvPr>
          <p:cNvPicPr>
            <a:picLocks noChangeAspect="1"/>
          </p:cNvPicPr>
          <p:nvPr userDrawn="1"/>
        </p:nvPicPr>
        <p:blipFill>
          <a:blip r:embed="rId3"/>
          <a:stretch>
            <a:fillRect/>
          </a:stretch>
        </p:blipFill>
        <p:spPr>
          <a:xfrm>
            <a:off x="8414471" y="298149"/>
            <a:ext cx="349320" cy="311451"/>
          </a:xfrm>
          <a:prstGeom prst="rect">
            <a:avLst/>
          </a:prstGeom>
        </p:spPr>
      </p:pic>
      <p:cxnSp>
        <p:nvCxnSpPr>
          <p:cNvPr id="8" name="Gerade Verbindung 7">
            <a:extLst>
              <a:ext uri="{FF2B5EF4-FFF2-40B4-BE49-F238E27FC236}">
                <a16:creationId xmlns:a16="http://schemas.microsoft.com/office/drawing/2014/main" id="{B45CD04A-D12D-7A50-2688-076F8FC9531E}"/>
              </a:ext>
            </a:extLst>
          </p:cNvPr>
          <p:cNvCxnSpPr>
            <a:cxnSpLocks/>
          </p:cNvCxnSpPr>
          <p:nvPr userDrawn="1"/>
        </p:nvCxnSpPr>
        <p:spPr>
          <a:xfrm>
            <a:off x="352983" y="4443190"/>
            <a:ext cx="0" cy="116807"/>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084183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Abschnitts-&#10;überschrift">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3C6349FE-90E3-1FA9-5761-5DA6AA33B7A3}"/>
              </a:ext>
            </a:extLst>
          </p:cNvPr>
          <p:cNvPicPr>
            <a:picLocks noChangeAspect="1"/>
          </p:cNvPicPr>
          <p:nvPr userDrawn="1"/>
        </p:nvPicPr>
        <p:blipFill rotWithShape="1">
          <a:blip r:embed="rId2"/>
          <a:srcRect t="2072"/>
          <a:stretch/>
        </p:blipFill>
        <p:spPr>
          <a:xfrm>
            <a:off x="1709058" y="0"/>
            <a:ext cx="7434942" cy="5147268"/>
          </a:xfrm>
          <a:prstGeom prst="rect">
            <a:avLst/>
          </a:prstGeom>
        </p:spPr>
      </p:pic>
      <p:sp>
        <p:nvSpPr>
          <p:cNvPr id="21" name="Title 1">
            <a:extLst>
              <a:ext uri="{FF2B5EF4-FFF2-40B4-BE49-F238E27FC236}">
                <a16:creationId xmlns:a16="http://schemas.microsoft.com/office/drawing/2014/main" id="{AF4C26E7-2A49-FBBA-646E-EEBAD82048D0}"/>
              </a:ext>
            </a:extLst>
          </p:cNvPr>
          <p:cNvSpPr txBox="1">
            <a:spLocks/>
          </p:cNvSpPr>
          <p:nvPr userDrawn="1"/>
        </p:nvSpPr>
        <p:spPr>
          <a:xfrm rot="16200000">
            <a:off x="265205" y="4593524"/>
            <a:ext cx="278648" cy="161286"/>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2000" b="1" i="0" kern="1200" baseline="0">
                <a:solidFill>
                  <a:schemeClr val="tx1"/>
                </a:solidFill>
                <a:latin typeface="Arial" panose="020B0604020202020204" pitchFamily="34" charset="0"/>
                <a:ea typeface="+mj-ea"/>
                <a:cs typeface="+mj-cs"/>
              </a:defRPr>
            </a:lvl1pPr>
          </a:lstStyle>
          <a:p>
            <a:r>
              <a:rPr lang="de-DE" sz="525" b="0" dirty="0"/>
              <a:t>SEITE</a:t>
            </a:r>
            <a:endParaRPr lang="en-US" sz="525" b="0" dirty="0"/>
          </a:p>
        </p:txBody>
      </p:sp>
      <p:sp>
        <p:nvSpPr>
          <p:cNvPr id="6" name="Text Placeholder 2">
            <a:extLst>
              <a:ext uri="{FF2B5EF4-FFF2-40B4-BE49-F238E27FC236}">
                <a16:creationId xmlns:a16="http://schemas.microsoft.com/office/drawing/2014/main" id="{CE9FB5AE-1A54-4FBB-285C-D526F6BDE2E4}"/>
              </a:ext>
            </a:extLst>
          </p:cNvPr>
          <p:cNvSpPr>
            <a:spLocks noGrp="1"/>
          </p:cNvSpPr>
          <p:nvPr>
            <p:ph idx="15"/>
          </p:nvPr>
        </p:nvSpPr>
        <p:spPr>
          <a:xfrm>
            <a:off x="768748" y="2962052"/>
            <a:ext cx="7641977" cy="1826038"/>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p:txBody>
      </p:sp>
      <p:sp>
        <p:nvSpPr>
          <p:cNvPr id="2" name="Title 1">
            <a:extLst>
              <a:ext uri="{FF2B5EF4-FFF2-40B4-BE49-F238E27FC236}">
                <a16:creationId xmlns:a16="http://schemas.microsoft.com/office/drawing/2014/main" id="{B4C76646-93CC-67F3-2733-C2A6994704B1}"/>
              </a:ext>
            </a:extLst>
          </p:cNvPr>
          <p:cNvSpPr txBox="1">
            <a:spLocks/>
          </p:cNvSpPr>
          <p:nvPr userDrawn="1"/>
        </p:nvSpPr>
        <p:spPr>
          <a:xfrm rot="16200000">
            <a:off x="-18158" y="662782"/>
            <a:ext cx="860907" cy="176822"/>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2000" b="1" i="0" kern="1200" baseline="0">
                <a:solidFill>
                  <a:schemeClr val="tx1"/>
                </a:solidFill>
                <a:latin typeface="Arial" panose="020B0604020202020204" pitchFamily="34" charset="0"/>
                <a:ea typeface="+mj-ea"/>
                <a:cs typeface="+mj-cs"/>
              </a:defRPr>
            </a:lvl1pPr>
          </a:lstStyle>
          <a:p>
            <a:pPr algn="r"/>
            <a:r>
              <a:rPr lang="de-DE" sz="525" b="0" i="0" u="none" strike="noStrike" dirty="0">
                <a:solidFill>
                  <a:srgbClr val="212121"/>
                </a:solidFill>
                <a:effectLst/>
                <a:latin typeface="Helvetica" pitchFamily="2" charset="0"/>
              </a:rPr>
              <a:t>LIVEWELT GMBH &amp; CO. KG</a:t>
            </a:r>
            <a:endParaRPr lang="en-US" sz="525" b="0" dirty="0"/>
          </a:p>
        </p:txBody>
      </p:sp>
      <p:pic>
        <p:nvPicPr>
          <p:cNvPr id="8" name="Grafik 7" descr="Ein Bild, das Palette enthält.&#10;&#10;Automatisch generierte Beschreibung">
            <a:extLst>
              <a:ext uri="{FF2B5EF4-FFF2-40B4-BE49-F238E27FC236}">
                <a16:creationId xmlns:a16="http://schemas.microsoft.com/office/drawing/2014/main" id="{6A4D81A4-8073-77E1-53D8-2CDB221D4725}"/>
              </a:ext>
            </a:extLst>
          </p:cNvPr>
          <p:cNvPicPr>
            <a:picLocks noChangeAspect="1"/>
          </p:cNvPicPr>
          <p:nvPr userDrawn="1"/>
        </p:nvPicPr>
        <p:blipFill>
          <a:blip r:embed="rId3"/>
          <a:stretch>
            <a:fillRect/>
          </a:stretch>
        </p:blipFill>
        <p:spPr>
          <a:xfrm>
            <a:off x="8414471" y="298149"/>
            <a:ext cx="349320" cy="311451"/>
          </a:xfrm>
          <a:prstGeom prst="rect">
            <a:avLst/>
          </a:prstGeom>
        </p:spPr>
      </p:pic>
      <p:cxnSp>
        <p:nvCxnSpPr>
          <p:cNvPr id="11" name="Gerade Verbindung 10">
            <a:extLst>
              <a:ext uri="{FF2B5EF4-FFF2-40B4-BE49-F238E27FC236}">
                <a16:creationId xmlns:a16="http://schemas.microsoft.com/office/drawing/2014/main" id="{436DB273-2C34-1EBE-7473-B25166106886}"/>
              </a:ext>
            </a:extLst>
          </p:cNvPr>
          <p:cNvCxnSpPr>
            <a:cxnSpLocks/>
          </p:cNvCxnSpPr>
          <p:nvPr userDrawn="1"/>
        </p:nvCxnSpPr>
        <p:spPr>
          <a:xfrm>
            <a:off x="352983" y="4443190"/>
            <a:ext cx="0" cy="116807"/>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D5242FAD-529C-C737-1B13-CB650552D490}"/>
              </a:ext>
            </a:extLst>
          </p:cNvPr>
          <p:cNvSpPr>
            <a:spLocks noGrp="1"/>
          </p:cNvSpPr>
          <p:nvPr>
            <p:ph type="title"/>
          </p:nvPr>
        </p:nvSpPr>
        <p:spPr>
          <a:xfrm>
            <a:off x="768748" y="297093"/>
            <a:ext cx="7522476" cy="449398"/>
          </a:xfrm>
          <a:prstGeom prst="rect">
            <a:avLst/>
          </a:prstGeom>
        </p:spPr>
        <p:txBody>
          <a:bodyPr lIns="0" tIns="0" anchor="t" anchorCtr="0">
            <a:normAutofit/>
          </a:bodyPr>
          <a:lstStyle>
            <a:lvl1pPr>
              <a:defRPr sz="1800" b="1" i="0" baseline="0">
                <a:latin typeface="Arial" panose="020B0604020202020204" pitchFamily="34" charset="0"/>
                <a:cs typeface="Arial" panose="020B0604020202020204" pitchFamily="34" charset="0"/>
              </a:defRPr>
            </a:lvl1pPr>
          </a:lstStyle>
          <a:p>
            <a:r>
              <a:rPr lang="de-DE" dirty="0"/>
              <a:t>Mastertitelformat bearbeiten</a:t>
            </a:r>
            <a:endParaRPr lang="en-US" dirty="0"/>
          </a:p>
        </p:txBody>
      </p:sp>
      <p:sp>
        <p:nvSpPr>
          <p:cNvPr id="15" name="Bildplatzhalter 14">
            <a:extLst>
              <a:ext uri="{FF2B5EF4-FFF2-40B4-BE49-F238E27FC236}">
                <a16:creationId xmlns:a16="http://schemas.microsoft.com/office/drawing/2014/main" id="{9494699E-C959-86E9-703B-AAA721D070CB}"/>
              </a:ext>
            </a:extLst>
          </p:cNvPr>
          <p:cNvSpPr>
            <a:spLocks noGrp="1"/>
          </p:cNvSpPr>
          <p:nvPr>
            <p:ph type="pic" sz="quarter" idx="16"/>
          </p:nvPr>
        </p:nvSpPr>
        <p:spPr>
          <a:xfrm>
            <a:off x="768598" y="900113"/>
            <a:ext cx="7641977" cy="1943100"/>
          </a:xfrm>
        </p:spPr>
        <p:txBody>
          <a:bodyPr/>
          <a:lstStyle/>
          <a:p>
            <a:endParaRPr lang="de-DE"/>
          </a:p>
        </p:txBody>
      </p:sp>
    </p:spTree>
    <p:extLst>
      <p:ext uri="{BB962C8B-B14F-4D97-AF65-F5344CB8AC3E}">
        <p14:creationId xmlns:p14="http://schemas.microsoft.com/office/powerpoint/2010/main" val="8935742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Abschnitts-&#10;überschrift">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3C6349FE-90E3-1FA9-5761-5DA6AA33B7A3}"/>
              </a:ext>
            </a:extLst>
          </p:cNvPr>
          <p:cNvPicPr>
            <a:picLocks noChangeAspect="1"/>
          </p:cNvPicPr>
          <p:nvPr userDrawn="1"/>
        </p:nvPicPr>
        <p:blipFill rotWithShape="1">
          <a:blip r:embed="rId2"/>
          <a:srcRect t="2072"/>
          <a:stretch/>
        </p:blipFill>
        <p:spPr>
          <a:xfrm>
            <a:off x="1709058" y="0"/>
            <a:ext cx="7434942" cy="5147268"/>
          </a:xfrm>
          <a:prstGeom prst="rect">
            <a:avLst/>
          </a:prstGeom>
        </p:spPr>
      </p:pic>
      <p:sp>
        <p:nvSpPr>
          <p:cNvPr id="21" name="Title 1">
            <a:extLst>
              <a:ext uri="{FF2B5EF4-FFF2-40B4-BE49-F238E27FC236}">
                <a16:creationId xmlns:a16="http://schemas.microsoft.com/office/drawing/2014/main" id="{AF4C26E7-2A49-FBBA-646E-EEBAD82048D0}"/>
              </a:ext>
            </a:extLst>
          </p:cNvPr>
          <p:cNvSpPr txBox="1">
            <a:spLocks/>
          </p:cNvSpPr>
          <p:nvPr userDrawn="1"/>
        </p:nvSpPr>
        <p:spPr>
          <a:xfrm rot="16200000">
            <a:off x="265205" y="4593524"/>
            <a:ext cx="278648" cy="161286"/>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2000" b="1" i="0" kern="1200" baseline="0">
                <a:solidFill>
                  <a:schemeClr val="tx1"/>
                </a:solidFill>
                <a:latin typeface="Arial" panose="020B0604020202020204" pitchFamily="34" charset="0"/>
                <a:ea typeface="+mj-ea"/>
                <a:cs typeface="+mj-cs"/>
              </a:defRPr>
            </a:lvl1pPr>
          </a:lstStyle>
          <a:p>
            <a:r>
              <a:rPr lang="de-DE" sz="525" b="0" dirty="0"/>
              <a:t>SEITE</a:t>
            </a:r>
            <a:endParaRPr lang="en-US" sz="525" b="0" dirty="0"/>
          </a:p>
        </p:txBody>
      </p:sp>
      <p:sp>
        <p:nvSpPr>
          <p:cNvPr id="6" name="Text Placeholder 2">
            <a:extLst>
              <a:ext uri="{FF2B5EF4-FFF2-40B4-BE49-F238E27FC236}">
                <a16:creationId xmlns:a16="http://schemas.microsoft.com/office/drawing/2014/main" id="{CE9FB5AE-1A54-4FBB-285C-D526F6BDE2E4}"/>
              </a:ext>
            </a:extLst>
          </p:cNvPr>
          <p:cNvSpPr>
            <a:spLocks noGrp="1"/>
          </p:cNvSpPr>
          <p:nvPr>
            <p:ph idx="15"/>
          </p:nvPr>
        </p:nvSpPr>
        <p:spPr>
          <a:xfrm>
            <a:off x="768748" y="3894924"/>
            <a:ext cx="7641977" cy="893165"/>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p:txBody>
      </p:sp>
      <p:sp>
        <p:nvSpPr>
          <p:cNvPr id="2" name="Title 1">
            <a:extLst>
              <a:ext uri="{FF2B5EF4-FFF2-40B4-BE49-F238E27FC236}">
                <a16:creationId xmlns:a16="http://schemas.microsoft.com/office/drawing/2014/main" id="{B4C76646-93CC-67F3-2733-C2A6994704B1}"/>
              </a:ext>
            </a:extLst>
          </p:cNvPr>
          <p:cNvSpPr txBox="1">
            <a:spLocks/>
          </p:cNvSpPr>
          <p:nvPr userDrawn="1"/>
        </p:nvSpPr>
        <p:spPr>
          <a:xfrm rot="16200000">
            <a:off x="-18158" y="662782"/>
            <a:ext cx="860907" cy="176822"/>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2000" b="1" i="0" kern="1200" baseline="0">
                <a:solidFill>
                  <a:schemeClr val="tx1"/>
                </a:solidFill>
                <a:latin typeface="Arial" panose="020B0604020202020204" pitchFamily="34" charset="0"/>
                <a:ea typeface="+mj-ea"/>
                <a:cs typeface="+mj-cs"/>
              </a:defRPr>
            </a:lvl1pPr>
          </a:lstStyle>
          <a:p>
            <a:pPr algn="r"/>
            <a:r>
              <a:rPr lang="de-DE" sz="525" b="0" i="0" u="none" strike="noStrike" dirty="0">
                <a:solidFill>
                  <a:srgbClr val="212121"/>
                </a:solidFill>
                <a:effectLst/>
                <a:latin typeface="Helvetica" pitchFamily="2" charset="0"/>
              </a:rPr>
              <a:t>LIVEWELT GMBH &amp; CO. KG</a:t>
            </a:r>
            <a:endParaRPr lang="en-US" sz="525" b="0" dirty="0"/>
          </a:p>
        </p:txBody>
      </p:sp>
      <p:pic>
        <p:nvPicPr>
          <p:cNvPr id="8" name="Grafik 7" descr="Ein Bild, das Palette enthält.&#10;&#10;Automatisch generierte Beschreibung">
            <a:extLst>
              <a:ext uri="{FF2B5EF4-FFF2-40B4-BE49-F238E27FC236}">
                <a16:creationId xmlns:a16="http://schemas.microsoft.com/office/drawing/2014/main" id="{6A4D81A4-8073-77E1-53D8-2CDB221D4725}"/>
              </a:ext>
            </a:extLst>
          </p:cNvPr>
          <p:cNvPicPr>
            <a:picLocks noChangeAspect="1"/>
          </p:cNvPicPr>
          <p:nvPr userDrawn="1"/>
        </p:nvPicPr>
        <p:blipFill>
          <a:blip r:embed="rId3"/>
          <a:stretch>
            <a:fillRect/>
          </a:stretch>
        </p:blipFill>
        <p:spPr>
          <a:xfrm>
            <a:off x="8414471" y="298149"/>
            <a:ext cx="349320" cy="311451"/>
          </a:xfrm>
          <a:prstGeom prst="rect">
            <a:avLst/>
          </a:prstGeom>
        </p:spPr>
      </p:pic>
      <p:cxnSp>
        <p:nvCxnSpPr>
          <p:cNvPr id="11" name="Gerade Verbindung 10">
            <a:extLst>
              <a:ext uri="{FF2B5EF4-FFF2-40B4-BE49-F238E27FC236}">
                <a16:creationId xmlns:a16="http://schemas.microsoft.com/office/drawing/2014/main" id="{436DB273-2C34-1EBE-7473-B25166106886}"/>
              </a:ext>
            </a:extLst>
          </p:cNvPr>
          <p:cNvCxnSpPr>
            <a:cxnSpLocks/>
          </p:cNvCxnSpPr>
          <p:nvPr userDrawn="1"/>
        </p:nvCxnSpPr>
        <p:spPr>
          <a:xfrm>
            <a:off x="352983" y="4443190"/>
            <a:ext cx="0" cy="116807"/>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D5242FAD-529C-C737-1B13-CB650552D490}"/>
              </a:ext>
            </a:extLst>
          </p:cNvPr>
          <p:cNvSpPr>
            <a:spLocks noGrp="1"/>
          </p:cNvSpPr>
          <p:nvPr>
            <p:ph type="title"/>
          </p:nvPr>
        </p:nvSpPr>
        <p:spPr>
          <a:xfrm>
            <a:off x="768748" y="297093"/>
            <a:ext cx="7522476" cy="449398"/>
          </a:xfrm>
          <a:prstGeom prst="rect">
            <a:avLst/>
          </a:prstGeom>
        </p:spPr>
        <p:txBody>
          <a:bodyPr lIns="0" tIns="0" anchor="t" anchorCtr="0">
            <a:normAutofit/>
          </a:bodyPr>
          <a:lstStyle>
            <a:lvl1pPr>
              <a:defRPr sz="1800" b="1" i="0" baseline="0">
                <a:latin typeface="Arial" panose="020B0604020202020204" pitchFamily="34" charset="0"/>
                <a:cs typeface="Arial" panose="020B0604020202020204" pitchFamily="34" charset="0"/>
              </a:defRPr>
            </a:lvl1pPr>
          </a:lstStyle>
          <a:p>
            <a:r>
              <a:rPr lang="de-DE" dirty="0"/>
              <a:t>Mastertitelformat bearbeiten</a:t>
            </a:r>
            <a:endParaRPr lang="en-US" dirty="0"/>
          </a:p>
        </p:txBody>
      </p:sp>
      <p:sp>
        <p:nvSpPr>
          <p:cNvPr id="15" name="Bildplatzhalter 14">
            <a:extLst>
              <a:ext uri="{FF2B5EF4-FFF2-40B4-BE49-F238E27FC236}">
                <a16:creationId xmlns:a16="http://schemas.microsoft.com/office/drawing/2014/main" id="{9494699E-C959-86E9-703B-AAA721D070CB}"/>
              </a:ext>
            </a:extLst>
          </p:cNvPr>
          <p:cNvSpPr>
            <a:spLocks noGrp="1"/>
          </p:cNvSpPr>
          <p:nvPr>
            <p:ph type="pic" sz="quarter" idx="16"/>
          </p:nvPr>
        </p:nvSpPr>
        <p:spPr>
          <a:xfrm>
            <a:off x="768747" y="907749"/>
            <a:ext cx="7641977" cy="2791732"/>
          </a:xfrm>
        </p:spPr>
        <p:txBody>
          <a:bodyPr/>
          <a:lstStyle/>
          <a:p>
            <a:endParaRPr lang="de-DE"/>
          </a:p>
        </p:txBody>
      </p:sp>
    </p:spTree>
    <p:extLst>
      <p:ext uri="{BB962C8B-B14F-4D97-AF65-F5344CB8AC3E}">
        <p14:creationId xmlns:p14="http://schemas.microsoft.com/office/powerpoint/2010/main" val="32660032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Multiply Bilder+Text">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27E98E3B-F81F-AE76-099D-A0C27FF83C76}"/>
              </a:ext>
            </a:extLst>
          </p:cNvPr>
          <p:cNvPicPr>
            <a:picLocks noChangeAspect="1"/>
          </p:cNvPicPr>
          <p:nvPr userDrawn="1"/>
        </p:nvPicPr>
        <p:blipFill rotWithShape="1">
          <a:blip r:embed="rId2"/>
          <a:srcRect t="2072"/>
          <a:stretch/>
        </p:blipFill>
        <p:spPr>
          <a:xfrm>
            <a:off x="1709058" y="0"/>
            <a:ext cx="7434942" cy="5147268"/>
          </a:xfrm>
          <a:prstGeom prst="rect">
            <a:avLst/>
          </a:prstGeom>
        </p:spPr>
      </p:pic>
      <p:sp>
        <p:nvSpPr>
          <p:cNvPr id="21" name="Bildplatzhalter 19">
            <a:extLst>
              <a:ext uri="{FF2B5EF4-FFF2-40B4-BE49-F238E27FC236}">
                <a16:creationId xmlns:a16="http://schemas.microsoft.com/office/drawing/2014/main" id="{F7A3554E-DB33-0364-3870-1831FE163D2C}"/>
              </a:ext>
            </a:extLst>
          </p:cNvPr>
          <p:cNvSpPr>
            <a:spLocks noGrp="1"/>
          </p:cNvSpPr>
          <p:nvPr>
            <p:ph type="pic" sz="quarter" idx="19"/>
          </p:nvPr>
        </p:nvSpPr>
        <p:spPr>
          <a:xfrm>
            <a:off x="2922078" y="2571750"/>
            <a:ext cx="2175741" cy="1278356"/>
          </a:xfrm>
        </p:spPr>
        <p:txBody>
          <a:bodyPr/>
          <a:lstStyle/>
          <a:p>
            <a:endParaRPr lang="de-DE"/>
          </a:p>
        </p:txBody>
      </p:sp>
      <p:sp>
        <p:nvSpPr>
          <p:cNvPr id="22" name="Bildplatzhalter 19">
            <a:extLst>
              <a:ext uri="{FF2B5EF4-FFF2-40B4-BE49-F238E27FC236}">
                <a16:creationId xmlns:a16="http://schemas.microsoft.com/office/drawing/2014/main" id="{526CFB11-1608-E82F-16CD-59FEC30F3DEE}"/>
              </a:ext>
            </a:extLst>
          </p:cNvPr>
          <p:cNvSpPr>
            <a:spLocks noGrp="1"/>
          </p:cNvSpPr>
          <p:nvPr>
            <p:ph type="pic" sz="quarter" idx="20"/>
          </p:nvPr>
        </p:nvSpPr>
        <p:spPr>
          <a:xfrm>
            <a:off x="742766" y="3389202"/>
            <a:ext cx="1693168" cy="1145641"/>
          </a:xfrm>
        </p:spPr>
        <p:txBody>
          <a:bodyPr/>
          <a:lstStyle/>
          <a:p>
            <a:endParaRPr lang="de-DE"/>
          </a:p>
        </p:txBody>
      </p:sp>
      <p:sp>
        <p:nvSpPr>
          <p:cNvPr id="20" name="Bildplatzhalter 19">
            <a:extLst>
              <a:ext uri="{FF2B5EF4-FFF2-40B4-BE49-F238E27FC236}">
                <a16:creationId xmlns:a16="http://schemas.microsoft.com/office/drawing/2014/main" id="{7B4087F2-1348-B903-8180-496E85661B67}"/>
              </a:ext>
            </a:extLst>
          </p:cNvPr>
          <p:cNvSpPr>
            <a:spLocks noGrp="1"/>
          </p:cNvSpPr>
          <p:nvPr>
            <p:ph type="pic" sz="quarter" idx="18"/>
          </p:nvPr>
        </p:nvSpPr>
        <p:spPr>
          <a:xfrm>
            <a:off x="1060450" y="904875"/>
            <a:ext cx="3730625" cy="2127250"/>
          </a:xfrm>
        </p:spPr>
        <p:txBody>
          <a:bodyPr/>
          <a:lstStyle/>
          <a:p>
            <a:endParaRPr lang="de-DE"/>
          </a:p>
        </p:txBody>
      </p:sp>
      <p:sp>
        <p:nvSpPr>
          <p:cNvPr id="18" name="Text Placeholder 2">
            <a:extLst>
              <a:ext uri="{FF2B5EF4-FFF2-40B4-BE49-F238E27FC236}">
                <a16:creationId xmlns:a16="http://schemas.microsoft.com/office/drawing/2014/main" id="{44C49CB2-7599-0E90-C317-B811F74D7102}"/>
              </a:ext>
            </a:extLst>
          </p:cNvPr>
          <p:cNvSpPr>
            <a:spLocks noGrp="1"/>
          </p:cNvSpPr>
          <p:nvPr>
            <p:ph idx="17"/>
          </p:nvPr>
        </p:nvSpPr>
        <p:spPr>
          <a:xfrm>
            <a:off x="5399333" y="905082"/>
            <a:ext cx="3011391" cy="388300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p:txBody>
      </p:sp>
      <p:sp>
        <p:nvSpPr>
          <p:cNvPr id="13" name="Title 1">
            <a:extLst>
              <a:ext uri="{FF2B5EF4-FFF2-40B4-BE49-F238E27FC236}">
                <a16:creationId xmlns:a16="http://schemas.microsoft.com/office/drawing/2014/main" id="{90F550F1-F5BA-8448-FFA8-C2A84A5A573E}"/>
              </a:ext>
            </a:extLst>
          </p:cNvPr>
          <p:cNvSpPr txBox="1">
            <a:spLocks/>
          </p:cNvSpPr>
          <p:nvPr userDrawn="1"/>
        </p:nvSpPr>
        <p:spPr>
          <a:xfrm rot="16200000">
            <a:off x="265205" y="4593524"/>
            <a:ext cx="278648" cy="161286"/>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2000" b="1" i="0" kern="1200" baseline="0">
                <a:solidFill>
                  <a:schemeClr val="tx1"/>
                </a:solidFill>
                <a:latin typeface="Arial" panose="020B0604020202020204" pitchFamily="34" charset="0"/>
                <a:ea typeface="+mj-ea"/>
                <a:cs typeface="+mj-cs"/>
              </a:defRPr>
            </a:lvl1pPr>
          </a:lstStyle>
          <a:p>
            <a:r>
              <a:rPr lang="de-DE" sz="525" b="0" dirty="0"/>
              <a:t>SEITE</a:t>
            </a:r>
            <a:endParaRPr lang="en-US" sz="525" b="0" dirty="0"/>
          </a:p>
        </p:txBody>
      </p:sp>
      <p:sp>
        <p:nvSpPr>
          <p:cNvPr id="2" name="Title 1">
            <a:extLst>
              <a:ext uri="{FF2B5EF4-FFF2-40B4-BE49-F238E27FC236}">
                <a16:creationId xmlns:a16="http://schemas.microsoft.com/office/drawing/2014/main" id="{EC3F64AB-8041-4708-A281-49207989C806}"/>
              </a:ext>
            </a:extLst>
          </p:cNvPr>
          <p:cNvSpPr txBox="1">
            <a:spLocks/>
          </p:cNvSpPr>
          <p:nvPr userDrawn="1"/>
        </p:nvSpPr>
        <p:spPr>
          <a:xfrm rot="16200000">
            <a:off x="-18158" y="662782"/>
            <a:ext cx="860907" cy="176822"/>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2000" b="1" i="0" kern="1200" baseline="0">
                <a:solidFill>
                  <a:schemeClr val="tx1"/>
                </a:solidFill>
                <a:latin typeface="Arial" panose="020B0604020202020204" pitchFamily="34" charset="0"/>
                <a:ea typeface="+mj-ea"/>
                <a:cs typeface="+mj-cs"/>
              </a:defRPr>
            </a:lvl1pPr>
          </a:lstStyle>
          <a:p>
            <a:pPr algn="r"/>
            <a:r>
              <a:rPr lang="de-DE" sz="525" b="0" i="0" u="none" strike="noStrike" dirty="0">
                <a:solidFill>
                  <a:srgbClr val="212121"/>
                </a:solidFill>
                <a:effectLst/>
                <a:latin typeface="Helvetica" pitchFamily="2" charset="0"/>
              </a:rPr>
              <a:t>LIVEWELT GMBH &amp; CO. KG</a:t>
            </a:r>
            <a:endParaRPr lang="en-US" sz="525" b="0" dirty="0"/>
          </a:p>
        </p:txBody>
      </p:sp>
      <p:pic>
        <p:nvPicPr>
          <p:cNvPr id="10" name="Grafik 9" descr="Ein Bild, das Palette enthält.&#10;&#10;Automatisch generierte Beschreibung">
            <a:extLst>
              <a:ext uri="{FF2B5EF4-FFF2-40B4-BE49-F238E27FC236}">
                <a16:creationId xmlns:a16="http://schemas.microsoft.com/office/drawing/2014/main" id="{0DBAE442-5A46-8082-6327-3B9468046CE4}"/>
              </a:ext>
            </a:extLst>
          </p:cNvPr>
          <p:cNvPicPr>
            <a:picLocks noChangeAspect="1"/>
          </p:cNvPicPr>
          <p:nvPr userDrawn="1"/>
        </p:nvPicPr>
        <p:blipFill>
          <a:blip r:embed="rId3"/>
          <a:stretch>
            <a:fillRect/>
          </a:stretch>
        </p:blipFill>
        <p:spPr>
          <a:xfrm>
            <a:off x="8414471" y="298149"/>
            <a:ext cx="349320" cy="311451"/>
          </a:xfrm>
          <a:prstGeom prst="rect">
            <a:avLst/>
          </a:prstGeom>
        </p:spPr>
      </p:pic>
      <p:cxnSp>
        <p:nvCxnSpPr>
          <p:cNvPr id="11" name="Gerade Verbindung 10">
            <a:extLst>
              <a:ext uri="{FF2B5EF4-FFF2-40B4-BE49-F238E27FC236}">
                <a16:creationId xmlns:a16="http://schemas.microsoft.com/office/drawing/2014/main" id="{16A546E2-995E-B6A7-1391-DD6FFB386FF8}"/>
              </a:ext>
            </a:extLst>
          </p:cNvPr>
          <p:cNvCxnSpPr>
            <a:cxnSpLocks/>
          </p:cNvCxnSpPr>
          <p:nvPr userDrawn="1"/>
        </p:nvCxnSpPr>
        <p:spPr>
          <a:xfrm>
            <a:off x="352983" y="4443190"/>
            <a:ext cx="0" cy="116807"/>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Title 1">
            <a:extLst>
              <a:ext uri="{FF2B5EF4-FFF2-40B4-BE49-F238E27FC236}">
                <a16:creationId xmlns:a16="http://schemas.microsoft.com/office/drawing/2014/main" id="{146075C3-A47A-0F48-884D-97F38F2EEB10}"/>
              </a:ext>
            </a:extLst>
          </p:cNvPr>
          <p:cNvSpPr>
            <a:spLocks noGrp="1"/>
          </p:cNvSpPr>
          <p:nvPr>
            <p:ph type="title"/>
          </p:nvPr>
        </p:nvSpPr>
        <p:spPr>
          <a:xfrm>
            <a:off x="768748" y="297093"/>
            <a:ext cx="7522476" cy="449398"/>
          </a:xfrm>
          <a:prstGeom prst="rect">
            <a:avLst/>
          </a:prstGeom>
        </p:spPr>
        <p:txBody>
          <a:bodyPr lIns="0" tIns="0" anchor="t" anchorCtr="0">
            <a:normAutofit/>
          </a:bodyPr>
          <a:lstStyle>
            <a:lvl1pPr>
              <a:defRPr sz="1800" b="1" i="0" baseline="0">
                <a:latin typeface="Arial" panose="020B0604020202020204" pitchFamily="34" charset="0"/>
                <a:cs typeface="Arial" panose="020B0604020202020204" pitchFamily="34" charset="0"/>
              </a:defRPr>
            </a:lvl1pPr>
          </a:lstStyle>
          <a:p>
            <a:r>
              <a:rPr lang="de-DE" dirty="0"/>
              <a:t>Mastertitelformat bearbeiten</a:t>
            </a:r>
            <a:endParaRPr lang="en-US" dirty="0"/>
          </a:p>
        </p:txBody>
      </p:sp>
    </p:spTree>
    <p:extLst>
      <p:ext uri="{BB962C8B-B14F-4D97-AF65-F5344CB8AC3E}">
        <p14:creationId xmlns:p14="http://schemas.microsoft.com/office/powerpoint/2010/main" val="35893703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3x Images + Text">
    <p:spTree>
      <p:nvGrpSpPr>
        <p:cNvPr id="1" name=""/>
        <p:cNvGrpSpPr/>
        <p:nvPr/>
      </p:nvGrpSpPr>
      <p:grpSpPr>
        <a:xfrm>
          <a:off x="0" y="0"/>
          <a:ext cx="0" cy="0"/>
          <a:chOff x="0" y="0"/>
          <a:chExt cx="0" cy="0"/>
        </a:xfrm>
      </p:grpSpPr>
      <p:pic>
        <p:nvPicPr>
          <p:cNvPr id="2" name="Grafik 1">
            <a:extLst>
              <a:ext uri="{FF2B5EF4-FFF2-40B4-BE49-F238E27FC236}">
                <a16:creationId xmlns:a16="http://schemas.microsoft.com/office/drawing/2014/main" id="{4C989A1E-00F2-76FC-A791-6FDB1F222426}"/>
              </a:ext>
            </a:extLst>
          </p:cNvPr>
          <p:cNvPicPr>
            <a:picLocks noChangeAspect="1"/>
          </p:cNvPicPr>
          <p:nvPr userDrawn="1"/>
        </p:nvPicPr>
        <p:blipFill rotWithShape="1">
          <a:blip r:embed="rId2"/>
          <a:srcRect t="2072"/>
          <a:stretch/>
        </p:blipFill>
        <p:spPr>
          <a:xfrm>
            <a:off x="1709058" y="0"/>
            <a:ext cx="7434942" cy="5147268"/>
          </a:xfrm>
          <a:prstGeom prst="rect">
            <a:avLst/>
          </a:prstGeom>
        </p:spPr>
      </p:pic>
      <p:sp>
        <p:nvSpPr>
          <p:cNvPr id="15" name="Bildplatzhalter 19">
            <a:extLst>
              <a:ext uri="{FF2B5EF4-FFF2-40B4-BE49-F238E27FC236}">
                <a16:creationId xmlns:a16="http://schemas.microsoft.com/office/drawing/2014/main" id="{6C315F98-296F-392B-4241-57326A892EEF}"/>
              </a:ext>
            </a:extLst>
          </p:cNvPr>
          <p:cNvSpPr>
            <a:spLocks noGrp="1"/>
          </p:cNvSpPr>
          <p:nvPr>
            <p:ph type="pic" sz="quarter" idx="20"/>
          </p:nvPr>
        </p:nvSpPr>
        <p:spPr>
          <a:xfrm>
            <a:off x="768748" y="900139"/>
            <a:ext cx="2446663" cy="1586631"/>
          </a:xfrm>
        </p:spPr>
        <p:txBody>
          <a:bodyPr/>
          <a:lstStyle/>
          <a:p>
            <a:endParaRPr lang="de-DE"/>
          </a:p>
        </p:txBody>
      </p:sp>
      <p:sp>
        <p:nvSpPr>
          <p:cNvPr id="21" name="Title 1">
            <a:extLst>
              <a:ext uri="{FF2B5EF4-FFF2-40B4-BE49-F238E27FC236}">
                <a16:creationId xmlns:a16="http://schemas.microsoft.com/office/drawing/2014/main" id="{AF4C26E7-2A49-FBBA-646E-EEBAD82048D0}"/>
              </a:ext>
            </a:extLst>
          </p:cNvPr>
          <p:cNvSpPr txBox="1">
            <a:spLocks/>
          </p:cNvSpPr>
          <p:nvPr userDrawn="1"/>
        </p:nvSpPr>
        <p:spPr>
          <a:xfrm rot="16200000">
            <a:off x="265205" y="4593524"/>
            <a:ext cx="278648" cy="161286"/>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2000" b="1" i="0" kern="1200" baseline="0">
                <a:solidFill>
                  <a:schemeClr val="tx1"/>
                </a:solidFill>
                <a:latin typeface="Arial" panose="020B0604020202020204" pitchFamily="34" charset="0"/>
                <a:ea typeface="+mj-ea"/>
                <a:cs typeface="+mj-cs"/>
              </a:defRPr>
            </a:lvl1pPr>
          </a:lstStyle>
          <a:p>
            <a:r>
              <a:rPr lang="de-DE" sz="525" b="0" dirty="0"/>
              <a:t>SEITE</a:t>
            </a:r>
            <a:endParaRPr lang="en-US" sz="525" b="0" dirty="0"/>
          </a:p>
        </p:txBody>
      </p:sp>
      <p:sp>
        <p:nvSpPr>
          <p:cNvPr id="8" name="Text Placeholder 2">
            <a:extLst>
              <a:ext uri="{FF2B5EF4-FFF2-40B4-BE49-F238E27FC236}">
                <a16:creationId xmlns:a16="http://schemas.microsoft.com/office/drawing/2014/main" id="{D6E7E537-F672-8DC6-8D9B-1647F5572D76}"/>
              </a:ext>
            </a:extLst>
          </p:cNvPr>
          <p:cNvSpPr>
            <a:spLocks noGrp="1"/>
          </p:cNvSpPr>
          <p:nvPr>
            <p:ph idx="14"/>
          </p:nvPr>
        </p:nvSpPr>
        <p:spPr>
          <a:xfrm>
            <a:off x="768749" y="2571751"/>
            <a:ext cx="2446663" cy="2241741"/>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p:txBody>
      </p:sp>
      <p:sp>
        <p:nvSpPr>
          <p:cNvPr id="11" name="Text Placeholder 2">
            <a:extLst>
              <a:ext uri="{FF2B5EF4-FFF2-40B4-BE49-F238E27FC236}">
                <a16:creationId xmlns:a16="http://schemas.microsoft.com/office/drawing/2014/main" id="{83131BAB-08DB-BEC7-CDC9-91E734028FC7}"/>
              </a:ext>
            </a:extLst>
          </p:cNvPr>
          <p:cNvSpPr>
            <a:spLocks noGrp="1"/>
          </p:cNvSpPr>
          <p:nvPr>
            <p:ph idx="18"/>
          </p:nvPr>
        </p:nvSpPr>
        <p:spPr>
          <a:xfrm>
            <a:off x="3364286" y="2579204"/>
            <a:ext cx="2446663" cy="2241741"/>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p:txBody>
      </p:sp>
      <p:sp>
        <p:nvSpPr>
          <p:cNvPr id="14" name="Text Placeholder 2">
            <a:extLst>
              <a:ext uri="{FF2B5EF4-FFF2-40B4-BE49-F238E27FC236}">
                <a16:creationId xmlns:a16="http://schemas.microsoft.com/office/drawing/2014/main" id="{3CF154F2-C7C6-9225-DA4A-3E68901AFC77}"/>
              </a:ext>
            </a:extLst>
          </p:cNvPr>
          <p:cNvSpPr>
            <a:spLocks noGrp="1"/>
          </p:cNvSpPr>
          <p:nvPr>
            <p:ph idx="19"/>
          </p:nvPr>
        </p:nvSpPr>
        <p:spPr>
          <a:xfrm>
            <a:off x="5962388" y="2571751"/>
            <a:ext cx="2446663" cy="2241741"/>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p:txBody>
      </p:sp>
      <p:sp>
        <p:nvSpPr>
          <p:cNvPr id="5" name="Title 1">
            <a:extLst>
              <a:ext uri="{FF2B5EF4-FFF2-40B4-BE49-F238E27FC236}">
                <a16:creationId xmlns:a16="http://schemas.microsoft.com/office/drawing/2014/main" id="{3F6FB674-7F0F-F86B-B594-DB27A285173C}"/>
              </a:ext>
            </a:extLst>
          </p:cNvPr>
          <p:cNvSpPr txBox="1">
            <a:spLocks/>
          </p:cNvSpPr>
          <p:nvPr userDrawn="1"/>
        </p:nvSpPr>
        <p:spPr>
          <a:xfrm rot="16200000">
            <a:off x="-18158" y="662782"/>
            <a:ext cx="860907" cy="176822"/>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2000" b="1" i="0" kern="1200" baseline="0">
                <a:solidFill>
                  <a:schemeClr val="tx1"/>
                </a:solidFill>
                <a:latin typeface="Arial" panose="020B0604020202020204" pitchFamily="34" charset="0"/>
                <a:ea typeface="+mj-ea"/>
                <a:cs typeface="+mj-cs"/>
              </a:defRPr>
            </a:lvl1pPr>
          </a:lstStyle>
          <a:p>
            <a:pPr algn="r"/>
            <a:r>
              <a:rPr lang="de-DE" sz="525" b="0" i="0" u="none" strike="noStrike" dirty="0">
                <a:solidFill>
                  <a:srgbClr val="212121"/>
                </a:solidFill>
                <a:effectLst/>
                <a:latin typeface="Helvetica" pitchFamily="2" charset="0"/>
              </a:rPr>
              <a:t>LIVEWELT GMBH &amp; CO. KG</a:t>
            </a:r>
            <a:endParaRPr lang="en-US" sz="525" b="0" dirty="0"/>
          </a:p>
        </p:txBody>
      </p:sp>
      <p:pic>
        <p:nvPicPr>
          <p:cNvPr id="12" name="Grafik 11" descr="Ein Bild, das Palette enthält.&#10;&#10;Automatisch generierte Beschreibung">
            <a:extLst>
              <a:ext uri="{FF2B5EF4-FFF2-40B4-BE49-F238E27FC236}">
                <a16:creationId xmlns:a16="http://schemas.microsoft.com/office/drawing/2014/main" id="{9322A5ED-3195-EB39-7FE3-2D8956074525}"/>
              </a:ext>
            </a:extLst>
          </p:cNvPr>
          <p:cNvPicPr>
            <a:picLocks noChangeAspect="1"/>
          </p:cNvPicPr>
          <p:nvPr userDrawn="1"/>
        </p:nvPicPr>
        <p:blipFill>
          <a:blip r:embed="rId3"/>
          <a:stretch>
            <a:fillRect/>
          </a:stretch>
        </p:blipFill>
        <p:spPr>
          <a:xfrm>
            <a:off x="8414471" y="298149"/>
            <a:ext cx="349320" cy="311451"/>
          </a:xfrm>
          <a:prstGeom prst="rect">
            <a:avLst/>
          </a:prstGeom>
        </p:spPr>
      </p:pic>
      <p:sp>
        <p:nvSpPr>
          <p:cNvPr id="13" name="Title 1">
            <a:extLst>
              <a:ext uri="{FF2B5EF4-FFF2-40B4-BE49-F238E27FC236}">
                <a16:creationId xmlns:a16="http://schemas.microsoft.com/office/drawing/2014/main" id="{AE0BC03D-2A79-D097-8510-31BBA8FDF4FB}"/>
              </a:ext>
            </a:extLst>
          </p:cNvPr>
          <p:cNvSpPr>
            <a:spLocks noGrp="1"/>
          </p:cNvSpPr>
          <p:nvPr>
            <p:ph type="title"/>
          </p:nvPr>
        </p:nvSpPr>
        <p:spPr>
          <a:xfrm>
            <a:off x="768748" y="297093"/>
            <a:ext cx="7522476" cy="449398"/>
          </a:xfrm>
          <a:prstGeom prst="rect">
            <a:avLst/>
          </a:prstGeom>
        </p:spPr>
        <p:txBody>
          <a:bodyPr lIns="0" tIns="0" anchor="t" anchorCtr="0">
            <a:normAutofit/>
          </a:bodyPr>
          <a:lstStyle>
            <a:lvl1pPr>
              <a:defRPr sz="1800" b="1" i="0" baseline="0">
                <a:latin typeface="Arial" panose="020B0604020202020204" pitchFamily="34" charset="0"/>
                <a:cs typeface="Arial" panose="020B0604020202020204" pitchFamily="34" charset="0"/>
              </a:defRPr>
            </a:lvl1pPr>
          </a:lstStyle>
          <a:p>
            <a:r>
              <a:rPr lang="de-DE" dirty="0"/>
              <a:t>Mastertitelformat bearbeiten</a:t>
            </a:r>
            <a:endParaRPr lang="en-US" dirty="0"/>
          </a:p>
        </p:txBody>
      </p:sp>
      <p:sp>
        <p:nvSpPr>
          <p:cNvPr id="16" name="Bildplatzhalter 19">
            <a:extLst>
              <a:ext uri="{FF2B5EF4-FFF2-40B4-BE49-F238E27FC236}">
                <a16:creationId xmlns:a16="http://schemas.microsoft.com/office/drawing/2014/main" id="{E6A7DD85-3450-8382-3B05-B340C1A8C31A}"/>
              </a:ext>
            </a:extLst>
          </p:cNvPr>
          <p:cNvSpPr>
            <a:spLocks noGrp="1"/>
          </p:cNvSpPr>
          <p:nvPr>
            <p:ph type="pic" sz="quarter" idx="21"/>
          </p:nvPr>
        </p:nvSpPr>
        <p:spPr>
          <a:xfrm>
            <a:off x="3348668" y="896099"/>
            <a:ext cx="2446663" cy="1586631"/>
          </a:xfrm>
        </p:spPr>
        <p:txBody>
          <a:bodyPr/>
          <a:lstStyle/>
          <a:p>
            <a:endParaRPr lang="de-DE"/>
          </a:p>
        </p:txBody>
      </p:sp>
      <p:sp>
        <p:nvSpPr>
          <p:cNvPr id="17" name="Bildplatzhalter 19">
            <a:extLst>
              <a:ext uri="{FF2B5EF4-FFF2-40B4-BE49-F238E27FC236}">
                <a16:creationId xmlns:a16="http://schemas.microsoft.com/office/drawing/2014/main" id="{A6BDDE62-3FC2-A985-ED62-1505D32FCB48}"/>
              </a:ext>
            </a:extLst>
          </p:cNvPr>
          <p:cNvSpPr>
            <a:spLocks noGrp="1"/>
          </p:cNvSpPr>
          <p:nvPr>
            <p:ph type="pic" sz="quarter" idx="22"/>
          </p:nvPr>
        </p:nvSpPr>
        <p:spPr>
          <a:xfrm>
            <a:off x="5955218" y="896098"/>
            <a:ext cx="2446663" cy="1586631"/>
          </a:xfrm>
        </p:spPr>
        <p:txBody>
          <a:bodyPr/>
          <a:lstStyle/>
          <a:p>
            <a:endParaRPr lang="de-DE"/>
          </a:p>
        </p:txBody>
      </p:sp>
      <p:cxnSp>
        <p:nvCxnSpPr>
          <p:cNvPr id="18" name="Gerade Verbindung 17">
            <a:extLst>
              <a:ext uri="{FF2B5EF4-FFF2-40B4-BE49-F238E27FC236}">
                <a16:creationId xmlns:a16="http://schemas.microsoft.com/office/drawing/2014/main" id="{D9743B06-68B1-902D-935D-6802800C2B61}"/>
              </a:ext>
            </a:extLst>
          </p:cNvPr>
          <p:cNvCxnSpPr>
            <a:cxnSpLocks/>
          </p:cNvCxnSpPr>
          <p:nvPr userDrawn="1"/>
        </p:nvCxnSpPr>
        <p:spPr>
          <a:xfrm>
            <a:off x="352983" y="4443190"/>
            <a:ext cx="0" cy="116807"/>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1698550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Inhalt-Folie">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A92C50F4-6314-D7A4-D6F0-828AD4AC7C6B}"/>
              </a:ext>
            </a:extLst>
          </p:cNvPr>
          <p:cNvPicPr>
            <a:picLocks noChangeAspect="1"/>
          </p:cNvPicPr>
          <p:nvPr userDrawn="1"/>
        </p:nvPicPr>
        <p:blipFill rotWithShape="1">
          <a:blip r:embed="rId2"/>
          <a:srcRect t="2072"/>
          <a:stretch/>
        </p:blipFill>
        <p:spPr>
          <a:xfrm>
            <a:off x="1709058" y="0"/>
            <a:ext cx="7434942" cy="5147268"/>
          </a:xfrm>
          <a:prstGeom prst="rect">
            <a:avLst/>
          </a:prstGeom>
        </p:spPr>
      </p:pic>
      <p:sp>
        <p:nvSpPr>
          <p:cNvPr id="21" name="Title 1">
            <a:extLst>
              <a:ext uri="{FF2B5EF4-FFF2-40B4-BE49-F238E27FC236}">
                <a16:creationId xmlns:a16="http://schemas.microsoft.com/office/drawing/2014/main" id="{AF4C26E7-2A49-FBBA-646E-EEBAD82048D0}"/>
              </a:ext>
            </a:extLst>
          </p:cNvPr>
          <p:cNvSpPr txBox="1">
            <a:spLocks/>
          </p:cNvSpPr>
          <p:nvPr userDrawn="1"/>
        </p:nvSpPr>
        <p:spPr>
          <a:xfrm rot="16200000">
            <a:off x="265205" y="4593524"/>
            <a:ext cx="278648" cy="161286"/>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2000" b="1" i="0" kern="1200" baseline="0">
                <a:solidFill>
                  <a:schemeClr val="tx1"/>
                </a:solidFill>
                <a:latin typeface="Arial" panose="020B0604020202020204" pitchFamily="34" charset="0"/>
                <a:ea typeface="+mj-ea"/>
                <a:cs typeface="+mj-cs"/>
              </a:defRPr>
            </a:lvl1pPr>
          </a:lstStyle>
          <a:p>
            <a:r>
              <a:rPr lang="de-DE" sz="525" b="0" dirty="0"/>
              <a:t>SEITE</a:t>
            </a:r>
            <a:endParaRPr lang="en-US" sz="525" b="0" dirty="0"/>
          </a:p>
        </p:txBody>
      </p:sp>
      <p:sp>
        <p:nvSpPr>
          <p:cNvPr id="3" name="Text Placeholder 2">
            <a:extLst>
              <a:ext uri="{FF2B5EF4-FFF2-40B4-BE49-F238E27FC236}">
                <a16:creationId xmlns:a16="http://schemas.microsoft.com/office/drawing/2014/main" id="{6AD68DA5-00F7-5578-9745-46BD4C8F4641}"/>
              </a:ext>
            </a:extLst>
          </p:cNvPr>
          <p:cNvSpPr>
            <a:spLocks noGrp="1"/>
          </p:cNvSpPr>
          <p:nvPr>
            <p:ph idx="13"/>
          </p:nvPr>
        </p:nvSpPr>
        <p:spPr>
          <a:xfrm>
            <a:off x="768749" y="899690"/>
            <a:ext cx="7641975" cy="3888401"/>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p:txBody>
      </p:sp>
      <p:sp>
        <p:nvSpPr>
          <p:cNvPr id="2" name="Title 1">
            <a:extLst>
              <a:ext uri="{FF2B5EF4-FFF2-40B4-BE49-F238E27FC236}">
                <a16:creationId xmlns:a16="http://schemas.microsoft.com/office/drawing/2014/main" id="{A4EECBBB-E672-23C9-0944-664EAAD1A75D}"/>
              </a:ext>
            </a:extLst>
          </p:cNvPr>
          <p:cNvSpPr txBox="1">
            <a:spLocks/>
          </p:cNvSpPr>
          <p:nvPr userDrawn="1"/>
        </p:nvSpPr>
        <p:spPr>
          <a:xfrm rot="16200000">
            <a:off x="-18158" y="662782"/>
            <a:ext cx="860907" cy="176822"/>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2000" b="1" i="0" kern="1200" baseline="0">
                <a:solidFill>
                  <a:schemeClr val="tx1"/>
                </a:solidFill>
                <a:latin typeface="Arial" panose="020B0604020202020204" pitchFamily="34" charset="0"/>
                <a:ea typeface="+mj-ea"/>
                <a:cs typeface="+mj-cs"/>
              </a:defRPr>
            </a:lvl1pPr>
          </a:lstStyle>
          <a:p>
            <a:pPr algn="r"/>
            <a:r>
              <a:rPr lang="de-DE" sz="525" b="0" i="0" u="none" strike="noStrike" dirty="0">
                <a:solidFill>
                  <a:srgbClr val="212121"/>
                </a:solidFill>
                <a:effectLst/>
                <a:latin typeface="Helvetica" pitchFamily="2" charset="0"/>
              </a:rPr>
              <a:t>LIVEWELT GMBH &amp; CO. KG</a:t>
            </a:r>
            <a:endParaRPr lang="en-US" sz="525" b="0" dirty="0"/>
          </a:p>
        </p:txBody>
      </p:sp>
      <p:pic>
        <p:nvPicPr>
          <p:cNvPr id="6" name="Grafik 5" descr="Ein Bild, das Palette enthält.&#10;&#10;Automatisch generierte Beschreibung">
            <a:extLst>
              <a:ext uri="{FF2B5EF4-FFF2-40B4-BE49-F238E27FC236}">
                <a16:creationId xmlns:a16="http://schemas.microsoft.com/office/drawing/2014/main" id="{66B1DBDF-1D34-5B87-F6F2-20ECD6807875}"/>
              </a:ext>
            </a:extLst>
          </p:cNvPr>
          <p:cNvPicPr>
            <a:picLocks noChangeAspect="1"/>
          </p:cNvPicPr>
          <p:nvPr userDrawn="1"/>
        </p:nvPicPr>
        <p:blipFill>
          <a:blip r:embed="rId3"/>
          <a:stretch>
            <a:fillRect/>
          </a:stretch>
        </p:blipFill>
        <p:spPr>
          <a:xfrm>
            <a:off x="8414471" y="298149"/>
            <a:ext cx="349320" cy="311451"/>
          </a:xfrm>
          <a:prstGeom prst="rect">
            <a:avLst/>
          </a:prstGeom>
        </p:spPr>
      </p:pic>
      <p:cxnSp>
        <p:nvCxnSpPr>
          <p:cNvPr id="7" name="Gerade Verbindung 6">
            <a:extLst>
              <a:ext uri="{FF2B5EF4-FFF2-40B4-BE49-F238E27FC236}">
                <a16:creationId xmlns:a16="http://schemas.microsoft.com/office/drawing/2014/main" id="{6EECE132-BAB0-2868-CE46-2C3D269A3139}"/>
              </a:ext>
            </a:extLst>
          </p:cNvPr>
          <p:cNvCxnSpPr>
            <a:cxnSpLocks/>
          </p:cNvCxnSpPr>
          <p:nvPr userDrawn="1"/>
        </p:nvCxnSpPr>
        <p:spPr>
          <a:xfrm>
            <a:off x="352983" y="4443190"/>
            <a:ext cx="0" cy="116807"/>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itle 1">
            <a:extLst>
              <a:ext uri="{FF2B5EF4-FFF2-40B4-BE49-F238E27FC236}">
                <a16:creationId xmlns:a16="http://schemas.microsoft.com/office/drawing/2014/main" id="{65FA458F-5B07-1021-7F24-33635F8063D5}"/>
              </a:ext>
            </a:extLst>
          </p:cNvPr>
          <p:cNvSpPr>
            <a:spLocks noGrp="1"/>
          </p:cNvSpPr>
          <p:nvPr>
            <p:ph type="title"/>
          </p:nvPr>
        </p:nvSpPr>
        <p:spPr>
          <a:xfrm>
            <a:off x="768748" y="297093"/>
            <a:ext cx="7522476" cy="449398"/>
          </a:xfrm>
          <a:prstGeom prst="rect">
            <a:avLst/>
          </a:prstGeom>
        </p:spPr>
        <p:txBody>
          <a:bodyPr lIns="0" tIns="0" anchor="t" anchorCtr="0">
            <a:normAutofit/>
          </a:bodyPr>
          <a:lstStyle>
            <a:lvl1pPr>
              <a:defRPr sz="1800" b="1" i="0" baseline="0">
                <a:latin typeface="Arial" panose="020B0604020202020204" pitchFamily="34" charset="0"/>
                <a:cs typeface="Arial" panose="020B0604020202020204" pitchFamily="34" charset="0"/>
              </a:defRPr>
            </a:lvl1pPr>
          </a:lstStyle>
          <a:p>
            <a:r>
              <a:rPr lang="de-DE" dirty="0"/>
              <a:t>Mastertitelformat bearbeiten</a:t>
            </a:r>
            <a:endParaRPr lang="en-US" dirty="0"/>
          </a:p>
        </p:txBody>
      </p:sp>
    </p:spTree>
    <p:extLst>
      <p:ext uri="{BB962C8B-B14F-4D97-AF65-F5344CB8AC3E}">
        <p14:creationId xmlns:p14="http://schemas.microsoft.com/office/powerpoint/2010/main" val="309824321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Bild+Icons+Text">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B94468FA-78C3-8366-CED2-F46D69C899E1}"/>
              </a:ext>
            </a:extLst>
          </p:cNvPr>
          <p:cNvPicPr>
            <a:picLocks noChangeAspect="1"/>
          </p:cNvPicPr>
          <p:nvPr userDrawn="1"/>
        </p:nvPicPr>
        <p:blipFill rotWithShape="1">
          <a:blip r:embed="rId2"/>
          <a:srcRect t="2072"/>
          <a:stretch/>
        </p:blipFill>
        <p:spPr>
          <a:xfrm>
            <a:off x="1709058" y="0"/>
            <a:ext cx="7434942" cy="5147268"/>
          </a:xfrm>
          <a:prstGeom prst="rect">
            <a:avLst/>
          </a:prstGeom>
        </p:spPr>
      </p:pic>
      <p:sp>
        <p:nvSpPr>
          <p:cNvPr id="12" name="Bildplatzhalter 19">
            <a:extLst>
              <a:ext uri="{FF2B5EF4-FFF2-40B4-BE49-F238E27FC236}">
                <a16:creationId xmlns:a16="http://schemas.microsoft.com/office/drawing/2014/main" id="{18EB582A-FF12-2AA7-C7EF-870A17227EC8}"/>
              </a:ext>
            </a:extLst>
          </p:cNvPr>
          <p:cNvSpPr>
            <a:spLocks noGrp="1"/>
          </p:cNvSpPr>
          <p:nvPr>
            <p:ph type="pic" sz="quarter" idx="20"/>
          </p:nvPr>
        </p:nvSpPr>
        <p:spPr>
          <a:xfrm>
            <a:off x="768748" y="900139"/>
            <a:ext cx="3737212" cy="3887951"/>
          </a:xfrm>
        </p:spPr>
        <p:txBody>
          <a:bodyPr/>
          <a:lstStyle/>
          <a:p>
            <a:endParaRPr lang="de-DE"/>
          </a:p>
        </p:txBody>
      </p:sp>
      <p:sp>
        <p:nvSpPr>
          <p:cNvPr id="21" name="Title 1">
            <a:extLst>
              <a:ext uri="{FF2B5EF4-FFF2-40B4-BE49-F238E27FC236}">
                <a16:creationId xmlns:a16="http://schemas.microsoft.com/office/drawing/2014/main" id="{AF4C26E7-2A49-FBBA-646E-EEBAD82048D0}"/>
              </a:ext>
            </a:extLst>
          </p:cNvPr>
          <p:cNvSpPr txBox="1">
            <a:spLocks/>
          </p:cNvSpPr>
          <p:nvPr userDrawn="1"/>
        </p:nvSpPr>
        <p:spPr>
          <a:xfrm rot="16200000">
            <a:off x="265205" y="4593524"/>
            <a:ext cx="278648" cy="161286"/>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2000" b="1" i="0" kern="1200" baseline="0">
                <a:solidFill>
                  <a:schemeClr val="tx1"/>
                </a:solidFill>
                <a:latin typeface="Arial" panose="020B0604020202020204" pitchFamily="34" charset="0"/>
                <a:ea typeface="+mj-ea"/>
                <a:cs typeface="+mj-cs"/>
              </a:defRPr>
            </a:lvl1pPr>
          </a:lstStyle>
          <a:p>
            <a:r>
              <a:rPr lang="de-DE" sz="525" b="0" dirty="0"/>
              <a:t>SEITE</a:t>
            </a:r>
            <a:endParaRPr lang="en-US" sz="525" b="0" dirty="0"/>
          </a:p>
        </p:txBody>
      </p:sp>
      <p:sp>
        <p:nvSpPr>
          <p:cNvPr id="2" name="Title 1">
            <a:extLst>
              <a:ext uri="{FF2B5EF4-FFF2-40B4-BE49-F238E27FC236}">
                <a16:creationId xmlns:a16="http://schemas.microsoft.com/office/drawing/2014/main" id="{B766E500-48EA-DE74-CFD0-DF595A7A367E}"/>
              </a:ext>
            </a:extLst>
          </p:cNvPr>
          <p:cNvSpPr txBox="1">
            <a:spLocks/>
          </p:cNvSpPr>
          <p:nvPr userDrawn="1"/>
        </p:nvSpPr>
        <p:spPr>
          <a:xfrm rot="16200000">
            <a:off x="-18158" y="662782"/>
            <a:ext cx="860907" cy="176822"/>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2000" b="1" i="0" kern="1200" baseline="0">
                <a:solidFill>
                  <a:schemeClr val="tx1"/>
                </a:solidFill>
                <a:latin typeface="Arial" panose="020B0604020202020204" pitchFamily="34" charset="0"/>
                <a:ea typeface="+mj-ea"/>
                <a:cs typeface="+mj-cs"/>
              </a:defRPr>
            </a:lvl1pPr>
          </a:lstStyle>
          <a:p>
            <a:pPr algn="r"/>
            <a:r>
              <a:rPr lang="de-DE" sz="525" b="0" i="0" u="none" strike="noStrike" dirty="0">
                <a:solidFill>
                  <a:srgbClr val="212121"/>
                </a:solidFill>
                <a:effectLst/>
                <a:latin typeface="Helvetica" pitchFamily="2" charset="0"/>
              </a:rPr>
              <a:t>LIVEWELT GMBH &amp; CO. KG</a:t>
            </a:r>
            <a:endParaRPr lang="en-US" sz="525" b="0" dirty="0"/>
          </a:p>
        </p:txBody>
      </p:sp>
      <p:pic>
        <p:nvPicPr>
          <p:cNvPr id="6" name="Grafik 5" descr="Ein Bild, das Palette enthält.&#10;&#10;Automatisch generierte Beschreibung">
            <a:extLst>
              <a:ext uri="{FF2B5EF4-FFF2-40B4-BE49-F238E27FC236}">
                <a16:creationId xmlns:a16="http://schemas.microsoft.com/office/drawing/2014/main" id="{BD177964-2F6A-CB64-F919-8ACF3D42C648}"/>
              </a:ext>
            </a:extLst>
          </p:cNvPr>
          <p:cNvPicPr>
            <a:picLocks noChangeAspect="1"/>
          </p:cNvPicPr>
          <p:nvPr userDrawn="1"/>
        </p:nvPicPr>
        <p:blipFill>
          <a:blip r:embed="rId3"/>
          <a:stretch>
            <a:fillRect/>
          </a:stretch>
        </p:blipFill>
        <p:spPr>
          <a:xfrm>
            <a:off x="8414471" y="298149"/>
            <a:ext cx="349320" cy="311451"/>
          </a:xfrm>
          <a:prstGeom prst="rect">
            <a:avLst/>
          </a:prstGeom>
        </p:spPr>
      </p:pic>
      <p:cxnSp>
        <p:nvCxnSpPr>
          <p:cNvPr id="7" name="Gerade Verbindung 6">
            <a:extLst>
              <a:ext uri="{FF2B5EF4-FFF2-40B4-BE49-F238E27FC236}">
                <a16:creationId xmlns:a16="http://schemas.microsoft.com/office/drawing/2014/main" id="{41A1AE6C-65D2-67B1-43FA-C72F9D2114D8}"/>
              </a:ext>
            </a:extLst>
          </p:cNvPr>
          <p:cNvCxnSpPr>
            <a:cxnSpLocks/>
          </p:cNvCxnSpPr>
          <p:nvPr userDrawn="1"/>
        </p:nvCxnSpPr>
        <p:spPr>
          <a:xfrm>
            <a:off x="352983" y="4443190"/>
            <a:ext cx="0" cy="116807"/>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itle 1">
            <a:extLst>
              <a:ext uri="{FF2B5EF4-FFF2-40B4-BE49-F238E27FC236}">
                <a16:creationId xmlns:a16="http://schemas.microsoft.com/office/drawing/2014/main" id="{3A6C387E-08A5-102B-458C-3A6802970C2E}"/>
              </a:ext>
            </a:extLst>
          </p:cNvPr>
          <p:cNvSpPr>
            <a:spLocks noGrp="1"/>
          </p:cNvSpPr>
          <p:nvPr>
            <p:ph type="title"/>
          </p:nvPr>
        </p:nvSpPr>
        <p:spPr>
          <a:xfrm>
            <a:off x="768748" y="297093"/>
            <a:ext cx="7522476" cy="449398"/>
          </a:xfrm>
          <a:prstGeom prst="rect">
            <a:avLst/>
          </a:prstGeom>
        </p:spPr>
        <p:txBody>
          <a:bodyPr lIns="0" tIns="0" anchor="t" anchorCtr="0">
            <a:normAutofit/>
          </a:bodyPr>
          <a:lstStyle>
            <a:lvl1pPr>
              <a:defRPr sz="1800" b="1" i="0" baseline="0">
                <a:latin typeface="Arial" panose="020B0604020202020204" pitchFamily="34" charset="0"/>
                <a:cs typeface="Arial" panose="020B0604020202020204" pitchFamily="34" charset="0"/>
              </a:defRPr>
            </a:lvl1pPr>
          </a:lstStyle>
          <a:p>
            <a:r>
              <a:rPr lang="de-DE" dirty="0"/>
              <a:t>Mastertitelformat bearbeiten</a:t>
            </a:r>
            <a:endParaRPr lang="en-US" dirty="0"/>
          </a:p>
        </p:txBody>
      </p:sp>
    </p:spTree>
    <p:extLst>
      <p:ext uri="{BB962C8B-B14F-4D97-AF65-F5344CB8AC3E}">
        <p14:creationId xmlns:p14="http://schemas.microsoft.com/office/powerpoint/2010/main" val="184321528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nur Bild-Folie">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CF5C9B81-DD10-2949-3A3E-4251A4D3502D}"/>
              </a:ext>
            </a:extLst>
          </p:cNvPr>
          <p:cNvPicPr>
            <a:picLocks noChangeAspect="1"/>
          </p:cNvPicPr>
          <p:nvPr userDrawn="1"/>
        </p:nvPicPr>
        <p:blipFill rotWithShape="1">
          <a:blip r:embed="rId2"/>
          <a:srcRect t="2072"/>
          <a:stretch/>
        </p:blipFill>
        <p:spPr>
          <a:xfrm>
            <a:off x="1709058" y="0"/>
            <a:ext cx="7434942" cy="5147268"/>
          </a:xfrm>
          <a:prstGeom prst="rect">
            <a:avLst/>
          </a:prstGeom>
        </p:spPr>
      </p:pic>
      <p:sp>
        <p:nvSpPr>
          <p:cNvPr id="12" name="Bildplatzhalter 19">
            <a:extLst>
              <a:ext uri="{FF2B5EF4-FFF2-40B4-BE49-F238E27FC236}">
                <a16:creationId xmlns:a16="http://schemas.microsoft.com/office/drawing/2014/main" id="{3138AE98-C2F8-8E51-C4CF-9A34640ABDF8}"/>
              </a:ext>
            </a:extLst>
          </p:cNvPr>
          <p:cNvSpPr>
            <a:spLocks noGrp="1"/>
          </p:cNvSpPr>
          <p:nvPr>
            <p:ph type="pic" sz="quarter" idx="20"/>
          </p:nvPr>
        </p:nvSpPr>
        <p:spPr>
          <a:xfrm>
            <a:off x="768748" y="900139"/>
            <a:ext cx="7641974" cy="3887952"/>
          </a:xfrm>
        </p:spPr>
        <p:txBody>
          <a:bodyPr/>
          <a:lstStyle/>
          <a:p>
            <a:endParaRPr lang="de-DE"/>
          </a:p>
        </p:txBody>
      </p:sp>
      <p:pic>
        <p:nvPicPr>
          <p:cNvPr id="6" name="Grafik 5" descr="Ein Bild, das Palette enthält.&#10;&#10;Automatisch generierte Beschreibung">
            <a:extLst>
              <a:ext uri="{FF2B5EF4-FFF2-40B4-BE49-F238E27FC236}">
                <a16:creationId xmlns:a16="http://schemas.microsoft.com/office/drawing/2014/main" id="{7ACEE89A-29CA-F701-647D-6E8EFF25D7EE}"/>
              </a:ext>
            </a:extLst>
          </p:cNvPr>
          <p:cNvPicPr>
            <a:picLocks noChangeAspect="1"/>
          </p:cNvPicPr>
          <p:nvPr userDrawn="1"/>
        </p:nvPicPr>
        <p:blipFill>
          <a:blip r:embed="rId3"/>
          <a:stretch>
            <a:fillRect/>
          </a:stretch>
        </p:blipFill>
        <p:spPr>
          <a:xfrm>
            <a:off x="8414471" y="298149"/>
            <a:ext cx="349320" cy="311451"/>
          </a:xfrm>
          <a:prstGeom prst="rect">
            <a:avLst/>
          </a:prstGeom>
        </p:spPr>
      </p:pic>
      <p:sp>
        <p:nvSpPr>
          <p:cNvPr id="21" name="Title 1">
            <a:extLst>
              <a:ext uri="{FF2B5EF4-FFF2-40B4-BE49-F238E27FC236}">
                <a16:creationId xmlns:a16="http://schemas.microsoft.com/office/drawing/2014/main" id="{AF4C26E7-2A49-FBBA-646E-EEBAD82048D0}"/>
              </a:ext>
            </a:extLst>
          </p:cNvPr>
          <p:cNvSpPr txBox="1">
            <a:spLocks/>
          </p:cNvSpPr>
          <p:nvPr userDrawn="1"/>
        </p:nvSpPr>
        <p:spPr>
          <a:xfrm rot="16200000">
            <a:off x="265205" y="4593524"/>
            <a:ext cx="278648" cy="161286"/>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2000" b="1" i="0" kern="1200" baseline="0">
                <a:solidFill>
                  <a:schemeClr val="tx1"/>
                </a:solidFill>
                <a:latin typeface="Arial" panose="020B0604020202020204" pitchFamily="34" charset="0"/>
                <a:ea typeface="+mj-ea"/>
                <a:cs typeface="+mj-cs"/>
              </a:defRPr>
            </a:lvl1pPr>
          </a:lstStyle>
          <a:p>
            <a:r>
              <a:rPr lang="de-DE" sz="525" b="0" dirty="0"/>
              <a:t>SEITE</a:t>
            </a:r>
            <a:endParaRPr lang="en-US" sz="525" b="0" dirty="0"/>
          </a:p>
        </p:txBody>
      </p:sp>
      <p:sp>
        <p:nvSpPr>
          <p:cNvPr id="4" name="Title 1">
            <a:extLst>
              <a:ext uri="{FF2B5EF4-FFF2-40B4-BE49-F238E27FC236}">
                <a16:creationId xmlns:a16="http://schemas.microsoft.com/office/drawing/2014/main" id="{7759036D-25AB-149E-F520-69006C5BA2BF}"/>
              </a:ext>
            </a:extLst>
          </p:cNvPr>
          <p:cNvSpPr txBox="1">
            <a:spLocks/>
          </p:cNvSpPr>
          <p:nvPr userDrawn="1"/>
        </p:nvSpPr>
        <p:spPr>
          <a:xfrm rot="16200000">
            <a:off x="-18158" y="662782"/>
            <a:ext cx="860907" cy="176822"/>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2000" b="1" i="0" kern="1200" baseline="0">
                <a:solidFill>
                  <a:schemeClr val="tx1"/>
                </a:solidFill>
                <a:latin typeface="Arial" panose="020B0604020202020204" pitchFamily="34" charset="0"/>
                <a:ea typeface="+mj-ea"/>
                <a:cs typeface="+mj-cs"/>
              </a:defRPr>
            </a:lvl1pPr>
          </a:lstStyle>
          <a:p>
            <a:pPr algn="r"/>
            <a:r>
              <a:rPr lang="de-DE" sz="525" b="0" i="0" u="none" strike="noStrike" dirty="0">
                <a:solidFill>
                  <a:srgbClr val="212121"/>
                </a:solidFill>
                <a:effectLst/>
                <a:latin typeface="Helvetica" pitchFamily="2" charset="0"/>
              </a:rPr>
              <a:t>LIVEWELT GMBH &amp; CO. KG</a:t>
            </a:r>
            <a:endParaRPr lang="en-US" sz="525" b="0" dirty="0"/>
          </a:p>
        </p:txBody>
      </p:sp>
      <p:cxnSp>
        <p:nvCxnSpPr>
          <p:cNvPr id="7" name="Gerade Verbindung 6">
            <a:extLst>
              <a:ext uri="{FF2B5EF4-FFF2-40B4-BE49-F238E27FC236}">
                <a16:creationId xmlns:a16="http://schemas.microsoft.com/office/drawing/2014/main" id="{5346C555-3BA3-7DAF-F678-1F632CFB65F3}"/>
              </a:ext>
            </a:extLst>
          </p:cNvPr>
          <p:cNvCxnSpPr>
            <a:cxnSpLocks/>
          </p:cNvCxnSpPr>
          <p:nvPr userDrawn="1"/>
        </p:nvCxnSpPr>
        <p:spPr>
          <a:xfrm>
            <a:off x="352983" y="4443190"/>
            <a:ext cx="0" cy="116807"/>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itle 1">
            <a:extLst>
              <a:ext uri="{FF2B5EF4-FFF2-40B4-BE49-F238E27FC236}">
                <a16:creationId xmlns:a16="http://schemas.microsoft.com/office/drawing/2014/main" id="{F8323A9A-B374-FE79-831B-A81BE73FCF80}"/>
              </a:ext>
            </a:extLst>
          </p:cNvPr>
          <p:cNvSpPr>
            <a:spLocks noGrp="1"/>
          </p:cNvSpPr>
          <p:nvPr>
            <p:ph type="title"/>
          </p:nvPr>
        </p:nvSpPr>
        <p:spPr>
          <a:xfrm>
            <a:off x="768748" y="297093"/>
            <a:ext cx="7522476" cy="449398"/>
          </a:xfrm>
          <a:prstGeom prst="rect">
            <a:avLst/>
          </a:prstGeom>
        </p:spPr>
        <p:txBody>
          <a:bodyPr lIns="0" tIns="0" anchor="t" anchorCtr="0">
            <a:normAutofit/>
          </a:bodyPr>
          <a:lstStyle>
            <a:lvl1pPr>
              <a:defRPr sz="1800" b="1" i="0" baseline="0">
                <a:latin typeface="Arial" panose="020B0604020202020204" pitchFamily="34" charset="0"/>
                <a:cs typeface="Arial" panose="020B0604020202020204" pitchFamily="34" charset="0"/>
              </a:defRPr>
            </a:lvl1pPr>
          </a:lstStyle>
          <a:p>
            <a:r>
              <a:rPr lang="de-DE" dirty="0"/>
              <a:t>Mastertitelformat bearbeiten</a:t>
            </a:r>
            <a:endParaRPr lang="en-US" dirty="0"/>
          </a:p>
        </p:txBody>
      </p:sp>
    </p:spTree>
    <p:extLst>
      <p:ext uri="{BB962C8B-B14F-4D97-AF65-F5344CB8AC3E}">
        <p14:creationId xmlns:p14="http://schemas.microsoft.com/office/powerpoint/2010/main" val="371589112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Leer">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F5C252BF-3349-B3D1-59BD-0FB94C26BA3E}"/>
              </a:ext>
            </a:extLst>
          </p:cNvPr>
          <p:cNvPicPr>
            <a:picLocks noChangeAspect="1"/>
          </p:cNvPicPr>
          <p:nvPr userDrawn="1"/>
        </p:nvPicPr>
        <p:blipFill rotWithShape="1">
          <a:blip r:embed="rId2"/>
          <a:srcRect t="2072"/>
          <a:stretch/>
        </p:blipFill>
        <p:spPr>
          <a:xfrm>
            <a:off x="1709058" y="0"/>
            <a:ext cx="7434942" cy="5147268"/>
          </a:xfrm>
          <a:prstGeom prst="rect">
            <a:avLst/>
          </a:prstGeom>
        </p:spPr>
      </p:pic>
      <p:pic>
        <p:nvPicPr>
          <p:cNvPr id="4" name="Grafik 3" descr="Ein Bild, das Palette enthält.&#10;&#10;Automatisch generierte Beschreibung">
            <a:extLst>
              <a:ext uri="{FF2B5EF4-FFF2-40B4-BE49-F238E27FC236}">
                <a16:creationId xmlns:a16="http://schemas.microsoft.com/office/drawing/2014/main" id="{D8AAF11C-D480-6E63-F52E-33C268C7471B}"/>
              </a:ext>
            </a:extLst>
          </p:cNvPr>
          <p:cNvPicPr>
            <a:picLocks noChangeAspect="1"/>
          </p:cNvPicPr>
          <p:nvPr userDrawn="1"/>
        </p:nvPicPr>
        <p:blipFill>
          <a:blip r:embed="rId3"/>
          <a:stretch>
            <a:fillRect/>
          </a:stretch>
        </p:blipFill>
        <p:spPr>
          <a:xfrm>
            <a:off x="8414471" y="298149"/>
            <a:ext cx="349320" cy="311451"/>
          </a:xfrm>
          <a:prstGeom prst="rect">
            <a:avLst/>
          </a:prstGeom>
        </p:spPr>
      </p:pic>
      <p:sp>
        <p:nvSpPr>
          <p:cNvPr id="21" name="Title 1">
            <a:extLst>
              <a:ext uri="{FF2B5EF4-FFF2-40B4-BE49-F238E27FC236}">
                <a16:creationId xmlns:a16="http://schemas.microsoft.com/office/drawing/2014/main" id="{AF4C26E7-2A49-FBBA-646E-EEBAD82048D0}"/>
              </a:ext>
            </a:extLst>
          </p:cNvPr>
          <p:cNvSpPr txBox="1">
            <a:spLocks/>
          </p:cNvSpPr>
          <p:nvPr userDrawn="1"/>
        </p:nvSpPr>
        <p:spPr>
          <a:xfrm rot="16200000">
            <a:off x="265205" y="4593524"/>
            <a:ext cx="278648" cy="161286"/>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2000" b="1" i="0" kern="1200" baseline="0">
                <a:solidFill>
                  <a:schemeClr val="tx1"/>
                </a:solidFill>
                <a:latin typeface="Arial" panose="020B0604020202020204" pitchFamily="34" charset="0"/>
                <a:ea typeface="+mj-ea"/>
                <a:cs typeface="+mj-cs"/>
              </a:defRPr>
            </a:lvl1pPr>
          </a:lstStyle>
          <a:p>
            <a:r>
              <a:rPr lang="de-DE" sz="525" b="0" dirty="0"/>
              <a:t>SEITE</a:t>
            </a:r>
            <a:endParaRPr lang="en-US" sz="525" b="0" dirty="0"/>
          </a:p>
        </p:txBody>
      </p:sp>
      <p:sp>
        <p:nvSpPr>
          <p:cNvPr id="2" name="Title 1">
            <a:extLst>
              <a:ext uri="{FF2B5EF4-FFF2-40B4-BE49-F238E27FC236}">
                <a16:creationId xmlns:a16="http://schemas.microsoft.com/office/drawing/2014/main" id="{D89044CA-FB48-655B-2075-6F6D9B6A3CB6}"/>
              </a:ext>
            </a:extLst>
          </p:cNvPr>
          <p:cNvSpPr txBox="1">
            <a:spLocks/>
          </p:cNvSpPr>
          <p:nvPr userDrawn="1"/>
        </p:nvSpPr>
        <p:spPr>
          <a:xfrm rot="16200000">
            <a:off x="-18158" y="662782"/>
            <a:ext cx="860907" cy="176822"/>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2000" b="1" i="0" kern="1200" baseline="0">
                <a:solidFill>
                  <a:schemeClr val="tx1"/>
                </a:solidFill>
                <a:latin typeface="Arial" panose="020B0604020202020204" pitchFamily="34" charset="0"/>
                <a:ea typeface="+mj-ea"/>
                <a:cs typeface="+mj-cs"/>
              </a:defRPr>
            </a:lvl1pPr>
          </a:lstStyle>
          <a:p>
            <a:pPr algn="r"/>
            <a:r>
              <a:rPr lang="de-DE" sz="525" b="0" i="0" u="none" strike="noStrike" dirty="0">
                <a:solidFill>
                  <a:srgbClr val="212121"/>
                </a:solidFill>
                <a:effectLst/>
                <a:latin typeface="Helvetica" pitchFamily="2" charset="0"/>
              </a:rPr>
              <a:t>LIVEWELT GMBH &amp; CO. KG</a:t>
            </a:r>
            <a:endParaRPr lang="en-US" sz="525" b="0" dirty="0"/>
          </a:p>
        </p:txBody>
      </p:sp>
      <p:cxnSp>
        <p:nvCxnSpPr>
          <p:cNvPr id="5" name="Gerade Verbindung 4">
            <a:extLst>
              <a:ext uri="{FF2B5EF4-FFF2-40B4-BE49-F238E27FC236}">
                <a16:creationId xmlns:a16="http://schemas.microsoft.com/office/drawing/2014/main" id="{057AD6AD-753C-D9F7-B9A0-BE3FDCC3D7FD}"/>
              </a:ext>
            </a:extLst>
          </p:cNvPr>
          <p:cNvCxnSpPr>
            <a:cxnSpLocks/>
          </p:cNvCxnSpPr>
          <p:nvPr userDrawn="1"/>
        </p:nvCxnSpPr>
        <p:spPr>
          <a:xfrm>
            <a:off x="352983" y="4443190"/>
            <a:ext cx="0" cy="116807"/>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itle 1">
            <a:extLst>
              <a:ext uri="{FF2B5EF4-FFF2-40B4-BE49-F238E27FC236}">
                <a16:creationId xmlns:a16="http://schemas.microsoft.com/office/drawing/2014/main" id="{9FDFA459-844B-F62A-AD09-00EDE78B061B}"/>
              </a:ext>
            </a:extLst>
          </p:cNvPr>
          <p:cNvSpPr>
            <a:spLocks noGrp="1"/>
          </p:cNvSpPr>
          <p:nvPr>
            <p:ph type="title"/>
          </p:nvPr>
        </p:nvSpPr>
        <p:spPr>
          <a:xfrm>
            <a:off x="768748" y="297093"/>
            <a:ext cx="7522476" cy="449398"/>
          </a:xfrm>
          <a:prstGeom prst="rect">
            <a:avLst/>
          </a:prstGeom>
        </p:spPr>
        <p:txBody>
          <a:bodyPr lIns="0" tIns="0" anchor="t" anchorCtr="0">
            <a:normAutofit/>
          </a:bodyPr>
          <a:lstStyle>
            <a:lvl1pPr>
              <a:defRPr sz="1800" b="1" i="0" baseline="0">
                <a:latin typeface="Arial" panose="020B0604020202020204" pitchFamily="34" charset="0"/>
                <a:cs typeface="Arial" panose="020B0604020202020204" pitchFamily="34" charset="0"/>
              </a:defRPr>
            </a:lvl1pPr>
          </a:lstStyle>
          <a:p>
            <a:r>
              <a:rPr lang="de-DE" dirty="0"/>
              <a:t>Mastertitelformat bearbeiten</a:t>
            </a:r>
            <a:endParaRPr lang="en-US" dirty="0"/>
          </a:p>
        </p:txBody>
      </p:sp>
    </p:spTree>
    <p:extLst>
      <p:ext uri="{BB962C8B-B14F-4D97-AF65-F5344CB8AC3E}">
        <p14:creationId xmlns:p14="http://schemas.microsoft.com/office/powerpoint/2010/main" val="213013450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Text-Folie">
    <p:spTree>
      <p:nvGrpSpPr>
        <p:cNvPr id="1" name=""/>
        <p:cNvGrpSpPr/>
        <p:nvPr/>
      </p:nvGrpSpPr>
      <p:grpSpPr>
        <a:xfrm>
          <a:off x="0" y="0"/>
          <a:ext cx="0" cy="0"/>
          <a:chOff x="0" y="0"/>
          <a:chExt cx="0" cy="0"/>
        </a:xfrm>
      </p:grpSpPr>
      <p:pic>
        <p:nvPicPr>
          <p:cNvPr id="6" name="Grafik 5">
            <a:extLst>
              <a:ext uri="{FF2B5EF4-FFF2-40B4-BE49-F238E27FC236}">
                <a16:creationId xmlns:a16="http://schemas.microsoft.com/office/drawing/2014/main" id="{A0D9139D-E33D-21BF-6FC5-04199313A477}"/>
              </a:ext>
            </a:extLst>
          </p:cNvPr>
          <p:cNvPicPr>
            <a:picLocks noChangeAspect="1"/>
          </p:cNvPicPr>
          <p:nvPr userDrawn="1"/>
        </p:nvPicPr>
        <p:blipFill rotWithShape="1">
          <a:blip r:embed="rId2"/>
          <a:srcRect t="2072"/>
          <a:stretch/>
        </p:blipFill>
        <p:spPr>
          <a:xfrm>
            <a:off x="1709058" y="0"/>
            <a:ext cx="7434942" cy="5147268"/>
          </a:xfrm>
          <a:prstGeom prst="rect">
            <a:avLst/>
          </a:prstGeom>
        </p:spPr>
      </p:pic>
      <p:pic>
        <p:nvPicPr>
          <p:cNvPr id="7" name="Grafik 6" descr="Ein Bild, das Palette enthält.&#10;&#10;Automatisch generierte Beschreibung">
            <a:extLst>
              <a:ext uri="{FF2B5EF4-FFF2-40B4-BE49-F238E27FC236}">
                <a16:creationId xmlns:a16="http://schemas.microsoft.com/office/drawing/2014/main" id="{F78E292B-DCAC-7DB8-41CB-D45E2B9FD100}"/>
              </a:ext>
            </a:extLst>
          </p:cNvPr>
          <p:cNvPicPr>
            <a:picLocks noChangeAspect="1"/>
          </p:cNvPicPr>
          <p:nvPr userDrawn="1"/>
        </p:nvPicPr>
        <p:blipFill>
          <a:blip r:embed="rId3"/>
          <a:stretch>
            <a:fillRect/>
          </a:stretch>
        </p:blipFill>
        <p:spPr>
          <a:xfrm>
            <a:off x="8414471" y="298149"/>
            <a:ext cx="349320" cy="311451"/>
          </a:xfrm>
          <a:prstGeom prst="rect">
            <a:avLst/>
          </a:prstGeom>
        </p:spPr>
      </p:pic>
      <p:sp>
        <p:nvSpPr>
          <p:cNvPr id="21" name="Title 1">
            <a:extLst>
              <a:ext uri="{FF2B5EF4-FFF2-40B4-BE49-F238E27FC236}">
                <a16:creationId xmlns:a16="http://schemas.microsoft.com/office/drawing/2014/main" id="{AF4C26E7-2A49-FBBA-646E-EEBAD82048D0}"/>
              </a:ext>
            </a:extLst>
          </p:cNvPr>
          <p:cNvSpPr txBox="1">
            <a:spLocks/>
          </p:cNvSpPr>
          <p:nvPr userDrawn="1"/>
        </p:nvSpPr>
        <p:spPr>
          <a:xfrm rot="16200000">
            <a:off x="265205" y="4593524"/>
            <a:ext cx="278648" cy="161286"/>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2000" b="1" i="0" kern="1200" baseline="0">
                <a:solidFill>
                  <a:schemeClr val="tx1"/>
                </a:solidFill>
                <a:latin typeface="Arial" panose="020B0604020202020204" pitchFamily="34" charset="0"/>
                <a:ea typeface="+mj-ea"/>
                <a:cs typeface="+mj-cs"/>
              </a:defRPr>
            </a:lvl1pPr>
          </a:lstStyle>
          <a:p>
            <a:r>
              <a:rPr lang="de-DE" sz="525" b="0" dirty="0"/>
              <a:t>SEITE</a:t>
            </a:r>
            <a:endParaRPr lang="en-US" sz="525" b="0" dirty="0"/>
          </a:p>
        </p:txBody>
      </p:sp>
      <p:sp>
        <p:nvSpPr>
          <p:cNvPr id="2" name="Content Placeholder 2">
            <a:extLst>
              <a:ext uri="{FF2B5EF4-FFF2-40B4-BE49-F238E27FC236}">
                <a16:creationId xmlns:a16="http://schemas.microsoft.com/office/drawing/2014/main" id="{673FF291-078A-BC45-F87B-9B5F441F5E34}"/>
              </a:ext>
            </a:extLst>
          </p:cNvPr>
          <p:cNvSpPr>
            <a:spLocks noGrp="1"/>
          </p:cNvSpPr>
          <p:nvPr>
            <p:ph idx="1"/>
          </p:nvPr>
        </p:nvSpPr>
        <p:spPr>
          <a:xfrm>
            <a:off x="4855575" y="899690"/>
            <a:ext cx="3555149" cy="3888401"/>
          </a:xfrm>
          <a:prstGeom prst="rect">
            <a:avLst/>
          </a:prstGeom>
        </p:spPr>
        <p:txBody>
          <a:bodyPr/>
          <a:lstStyle>
            <a:lvl1pPr marL="171450" indent="-171450">
              <a:buClr>
                <a:schemeClr val="accent1"/>
              </a:buClr>
              <a:buSzPct val="105000"/>
              <a:buFont typeface="Arial" panose="020B0604020202020204" pitchFamily="34" charset="0"/>
              <a:buChar char="•"/>
              <a:defRPr sz="1050" baseline="0"/>
            </a:lvl1pPr>
            <a:lvl2pPr marL="514350" indent="-171450">
              <a:buClr>
                <a:schemeClr val="accent1"/>
              </a:buClr>
              <a:buSzPct val="105000"/>
              <a:buFont typeface="Arial" panose="020B0604020202020204" pitchFamily="34" charset="0"/>
              <a:buChar char="•"/>
              <a:defRPr sz="1050" baseline="0"/>
            </a:lvl2pPr>
            <a:lvl3pPr marL="857250" indent="-171450">
              <a:buClr>
                <a:schemeClr val="accent1"/>
              </a:buClr>
              <a:buSzPct val="105000"/>
              <a:buFont typeface="Arial" panose="020B0604020202020204" pitchFamily="34" charset="0"/>
              <a:buChar char="•"/>
              <a:defRPr sz="900" baseline="0"/>
            </a:lvl3pPr>
          </a:lstStyle>
          <a:p>
            <a:pPr lvl="0"/>
            <a:r>
              <a:rPr lang="de-DE" dirty="0"/>
              <a:t>Mastertextformat bearbeiten</a:t>
            </a:r>
          </a:p>
          <a:p>
            <a:pPr lvl="1"/>
            <a:r>
              <a:rPr lang="de-DE" dirty="0"/>
              <a:t>Zweite Ebene</a:t>
            </a:r>
          </a:p>
          <a:p>
            <a:pPr lvl="2"/>
            <a:r>
              <a:rPr lang="de-DE" dirty="0"/>
              <a:t>Dritte Ebene</a:t>
            </a:r>
          </a:p>
        </p:txBody>
      </p:sp>
      <p:sp>
        <p:nvSpPr>
          <p:cNvPr id="5" name="Text Placeholder 2">
            <a:extLst>
              <a:ext uri="{FF2B5EF4-FFF2-40B4-BE49-F238E27FC236}">
                <a16:creationId xmlns:a16="http://schemas.microsoft.com/office/drawing/2014/main" id="{4CB52781-BC68-8149-FBCB-A59AA40FF1B6}"/>
              </a:ext>
            </a:extLst>
          </p:cNvPr>
          <p:cNvSpPr>
            <a:spLocks noGrp="1"/>
          </p:cNvSpPr>
          <p:nvPr>
            <p:ph idx="14"/>
          </p:nvPr>
        </p:nvSpPr>
        <p:spPr>
          <a:xfrm>
            <a:off x="768748" y="899690"/>
            <a:ext cx="3838324" cy="3888401"/>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p:txBody>
      </p:sp>
      <p:sp>
        <p:nvSpPr>
          <p:cNvPr id="3" name="Title 1">
            <a:extLst>
              <a:ext uri="{FF2B5EF4-FFF2-40B4-BE49-F238E27FC236}">
                <a16:creationId xmlns:a16="http://schemas.microsoft.com/office/drawing/2014/main" id="{879F798F-2FEE-2903-E617-D3F3DFF53263}"/>
              </a:ext>
            </a:extLst>
          </p:cNvPr>
          <p:cNvSpPr txBox="1">
            <a:spLocks/>
          </p:cNvSpPr>
          <p:nvPr userDrawn="1"/>
        </p:nvSpPr>
        <p:spPr>
          <a:xfrm rot="16200000">
            <a:off x="-18158" y="662782"/>
            <a:ext cx="860907" cy="176822"/>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2000" b="1" i="0" kern="1200" baseline="0">
                <a:solidFill>
                  <a:schemeClr val="tx1"/>
                </a:solidFill>
                <a:latin typeface="Arial" panose="020B0604020202020204" pitchFamily="34" charset="0"/>
                <a:ea typeface="+mj-ea"/>
                <a:cs typeface="+mj-cs"/>
              </a:defRPr>
            </a:lvl1pPr>
          </a:lstStyle>
          <a:p>
            <a:pPr algn="r"/>
            <a:r>
              <a:rPr lang="de-DE" sz="525" b="0" i="0" u="none" strike="noStrike" dirty="0">
                <a:solidFill>
                  <a:srgbClr val="212121"/>
                </a:solidFill>
                <a:effectLst/>
                <a:latin typeface="Helvetica" pitchFamily="2" charset="0"/>
              </a:rPr>
              <a:t>LIVEWELT GMBH &amp; CO. KG</a:t>
            </a:r>
            <a:endParaRPr lang="en-US" sz="525" b="0" dirty="0"/>
          </a:p>
        </p:txBody>
      </p:sp>
      <p:cxnSp>
        <p:nvCxnSpPr>
          <p:cNvPr id="8" name="Gerade Verbindung 7">
            <a:extLst>
              <a:ext uri="{FF2B5EF4-FFF2-40B4-BE49-F238E27FC236}">
                <a16:creationId xmlns:a16="http://schemas.microsoft.com/office/drawing/2014/main" id="{62A342BC-99B0-0E6F-3A1B-72EA9A4E37F5}"/>
              </a:ext>
            </a:extLst>
          </p:cNvPr>
          <p:cNvCxnSpPr>
            <a:cxnSpLocks/>
          </p:cNvCxnSpPr>
          <p:nvPr userDrawn="1"/>
        </p:nvCxnSpPr>
        <p:spPr>
          <a:xfrm>
            <a:off x="352983" y="4443190"/>
            <a:ext cx="0" cy="116807"/>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Title 1">
            <a:extLst>
              <a:ext uri="{FF2B5EF4-FFF2-40B4-BE49-F238E27FC236}">
                <a16:creationId xmlns:a16="http://schemas.microsoft.com/office/drawing/2014/main" id="{C5E8AA24-B208-4FA7-C0DA-37AFB87E3743}"/>
              </a:ext>
            </a:extLst>
          </p:cNvPr>
          <p:cNvSpPr>
            <a:spLocks noGrp="1"/>
          </p:cNvSpPr>
          <p:nvPr>
            <p:ph type="title"/>
          </p:nvPr>
        </p:nvSpPr>
        <p:spPr>
          <a:xfrm>
            <a:off x="768748" y="297093"/>
            <a:ext cx="7522476" cy="449398"/>
          </a:xfrm>
          <a:prstGeom prst="rect">
            <a:avLst/>
          </a:prstGeom>
        </p:spPr>
        <p:txBody>
          <a:bodyPr lIns="0" tIns="0" anchor="t" anchorCtr="0">
            <a:normAutofit/>
          </a:bodyPr>
          <a:lstStyle>
            <a:lvl1pPr>
              <a:defRPr sz="1800" b="1" i="0" baseline="0">
                <a:latin typeface="Arial" panose="020B0604020202020204" pitchFamily="34" charset="0"/>
                <a:cs typeface="Arial" panose="020B0604020202020204" pitchFamily="34" charset="0"/>
              </a:defRPr>
            </a:lvl1pPr>
          </a:lstStyle>
          <a:p>
            <a:r>
              <a:rPr lang="de-DE" dirty="0"/>
              <a:t>Mastertitelformat bearbeiten</a:t>
            </a:r>
            <a:endParaRPr lang="en-US" dirty="0"/>
          </a:p>
        </p:txBody>
      </p:sp>
    </p:spTree>
    <p:extLst>
      <p:ext uri="{BB962C8B-B14F-4D97-AF65-F5344CB8AC3E}">
        <p14:creationId xmlns:p14="http://schemas.microsoft.com/office/powerpoint/2010/main" val="251148419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Danke">
    <p:spTree>
      <p:nvGrpSpPr>
        <p:cNvPr id="1" name=""/>
        <p:cNvGrpSpPr/>
        <p:nvPr/>
      </p:nvGrpSpPr>
      <p:grpSpPr>
        <a:xfrm>
          <a:off x="0" y="0"/>
          <a:ext cx="0" cy="0"/>
          <a:chOff x="0" y="0"/>
          <a:chExt cx="0" cy="0"/>
        </a:xfrm>
      </p:grpSpPr>
      <p:pic>
        <p:nvPicPr>
          <p:cNvPr id="8" name="Grafik 7" descr="Ein Bild, das Text enthält.&#10;&#10;Automatisch generierte Beschreibung">
            <a:extLst>
              <a:ext uri="{FF2B5EF4-FFF2-40B4-BE49-F238E27FC236}">
                <a16:creationId xmlns:a16="http://schemas.microsoft.com/office/drawing/2014/main" id="{71F6B695-2FDB-1F68-9C20-DB7C956DA83C}"/>
              </a:ext>
            </a:extLst>
          </p:cNvPr>
          <p:cNvPicPr>
            <a:picLocks noChangeAspect="1"/>
          </p:cNvPicPr>
          <p:nvPr userDrawn="1"/>
        </p:nvPicPr>
        <p:blipFill rotWithShape="1">
          <a:blip r:embed="rId2"/>
          <a:srcRect l="2475" t="4139" r="2268" b="4327"/>
          <a:stretch/>
        </p:blipFill>
        <p:spPr>
          <a:xfrm>
            <a:off x="216818" y="167916"/>
            <a:ext cx="8710367" cy="4807670"/>
          </a:xfrm>
          <a:prstGeom prst="rect">
            <a:avLst/>
          </a:prstGeom>
        </p:spPr>
      </p:pic>
      <p:sp>
        <p:nvSpPr>
          <p:cNvPr id="9" name="Title 1">
            <a:extLst>
              <a:ext uri="{FF2B5EF4-FFF2-40B4-BE49-F238E27FC236}">
                <a16:creationId xmlns:a16="http://schemas.microsoft.com/office/drawing/2014/main" id="{4E32A1F4-CA6B-7378-608E-02E29DC6B417}"/>
              </a:ext>
            </a:extLst>
          </p:cNvPr>
          <p:cNvSpPr txBox="1">
            <a:spLocks/>
          </p:cNvSpPr>
          <p:nvPr userDrawn="1"/>
        </p:nvSpPr>
        <p:spPr>
          <a:xfrm>
            <a:off x="1072985" y="1988467"/>
            <a:ext cx="6998031" cy="1166567"/>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2000" b="1" i="0" kern="1200" baseline="0">
                <a:solidFill>
                  <a:schemeClr val="tx1"/>
                </a:solidFill>
                <a:latin typeface="Arial" panose="020B0604020202020204" pitchFamily="34" charset="0"/>
                <a:ea typeface="+mj-ea"/>
                <a:cs typeface="+mj-cs"/>
              </a:defRPr>
            </a:lvl1pPr>
          </a:lstStyle>
          <a:p>
            <a:pPr algn="ctr"/>
            <a:r>
              <a:rPr lang="de-DE" sz="3750" b="1" baseline="0" dirty="0">
                <a:solidFill>
                  <a:schemeClr val="bg1"/>
                </a:solidFill>
                <a:effectLst/>
                <a:latin typeface="Arial" panose="020B0604020202020204" pitchFamily="34" charset="0"/>
              </a:rPr>
              <a:t>Vielen Dank </a:t>
            </a:r>
            <a:endParaRPr lang="de-DE" sz="3750" baseline="0" dirty="0">
              <a:solidFill>
                <a:schemeClr val="bg1"/>
              </a:solidFill>
              <a:effectLst/>
              <a:latin typeface="Arial" panose="020B0604020202020204" pitchFamily="34" charset="0"/>
            </a:endParaRPr>
          </a:p>
          <a:p>
            <a:pPr algn="ctr"/>
            <a:r>
              <a:rPr lang="de-DE" sz="3750" b="0" i="0" baseline="0" dirty="0">
                <a:solidFill>
                  <a:schemeClr val="bg1"/>
                </a:solidFill>
                <a:effectLst/>
                <a:latin typeface="Arial" panose="020B0604020202020204" pitchFamily="34" charset="0"/>
              </a:rPr>
              <a:t>für Ihre Aufmerksamkeit</a:t>
            </a:r>
          </a:p>
        </p:txBody>
      </p:sp>
      <p:pic>
        <p:nvPicPr>
          <p:cNvPr id="10" name="Grafik 9" descr="Ein Bild, das Text, ClipArt enthält.&#10;&#10;Automatisch generierte Beschreibung">
            <a:extLst>
              <a:ext uri="{FF2B5EF4-FFF2-40B4-BE49-F238E27FC236}">
                <a16:creationId xmlns:a16="http://schemas.microsoft.com/office/drawing/2014/main" id="{96DF6C5C-17F6-FDF9-5F3D-19499CACC6F5}"/>
              </a:ext>
            </a:extLst>
          </p:cNvPr>
          <p:cNvPicPr>
            <a:picLocks noChangeAspect="1"/>
          </p:cNvPicPr>
          <p:nvPr userDrawn="1"/>
        </p:nvPicPr>
        <p:blipFill rotWithShape="1">
          <a:blip r:embed="rId3"/>
          <a:srcRect r="69495"/>
          <a:stretch/>
        </p:blipFill>
        <p:spPr>
          <a:xfrm>
            <a:off x="4339620" y="3155033"/>
            <a:ext cx="464760" cy="318155"/>
          </a:xfrm>
          <a:prstGeom prst="rect">
            <a:avLst/>
          </a:prstGeom>
        </p:spPr>
      </p:pic>
    </p:spTree>
    <p:extLst>
      <p:ext uri="{BB962C8B-B14F-4D97-AF65-F5344CB8AC3E}">
        <p14:creationId xmlns:p14="http://schemas.microsoft.com/office/powerpoint/2010/main" val="177236339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Contact">
    <p:spTree>
      <p:nvGrpSpPr>
        <p:cNvPr id="1" name=""/>
        <p:cNvGrpSpPr/>
        <p:nvPr/>
      </p:nvGrpSpPr>
      <p:grpSpPr>
        <a:xfrm>
          <a:off x="0" y="0"/>
          <a:ext cx="0" cy="0"/>
          <a:chOff x="0" y="0"/>
          <a:chExt cx="0" cy="0"/>
        </a:xfrm>
      </p:grpSpPr>
      <p:sp>
        <p:nvSpPr>
          <p:cNvPr id="2" name="Rechteck 1">
            <a:extLst>
              <a:ext uri="{FF2B5EF4-FFF2-40B4-BE49-F238E27FC236}">
                <a16:creationId xmlns:a16="http://schemas.microsoft.com/office/drawing/2014/main" id="{D8A82300-5A71-953C-94A1-331818538952}"/>
              </a:ext>
            </a:extLst>
          </p:cNvPr>
          <p:cNvSpPr/>
          <p:nvPr userDrawn="1"/>
        </p:nvSpPr>
        <p:spPr>
          <a:xfrm>
            <a:off x="216818" y="167914"/>
            <a:ext cx="8710367" cy="3652971"/>
          </a:xfrm>
          <a:prstGeom prst="rect">
            <a:avLst/>
          </a:prstGeom>
          <a:gradFill>
            <a:gsLst>
              <a:gs pos="0">
                <a:schemeClr val="accent1"/>
              </a:gs>
              <a:gs pos="100000">
                <a:schemeClr val="accent2"/>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151"/>
          </a:p>
        </p:txBody>
      </p:sp>
      <p:sp>
        <p:nvSpPr>
          <p:cNvPr id="5" name="Bildplatzhalter 4">
            <a:extLst>
              <a:ext uri="{FF2B5EF4-FFF2-40B4-BE49-F238E27FC236}">
                <a16:creationId xmlns:a16="http://schemas.microsoft.com/office/drawing/2014/main" id="{113C60F4-600F-35C5-2949-4093F81D31FF}"/>
              </a:ext>
            </a:extLst>
          </p:cNvPr>
          <p:cNvSpPr>
            <a:spLocks noGrp="1"/>
          </p:cNvSpPr>
          <p:nvPr>
            <p:ph type="pic" sz="quarter" idx="10"/>
          </p:nvPr>
        </p:nvSpPr>
        <p:spPr>
          <a:xfrm>
            <a:off x="708133" y="1994400"/>
            <a:ext cx="1447671" cy="1446928"/>
          </a:xfrm>
          <a:prstGeom prst="ellipse">
            <a:avLst/>
          </a:prstGeom>
          <a:solidFill>
            <a:schemeClr val="bg1"/>
          </a:solidFill>
        </p:spPr>
        <p:txBody>
          <a:bodyPr>
            <a:normAutofit/>
          </a:bodyPr>
          <a:lstStyle>
            <a:lvl1pPr>
              <a:defRPr sz="800"/>
            </a:lvl1pPr>
          </a:lstStyle>
          <a:p>
            <a:endParaRPr lang="de-DE" dirty="0"/>
          </a:p>
        </p:txBody>
      </p:sp>
    </p:spTree>
    <p:extLst>
      <p:ext uri="{BB962C8B-B14F-4D97-AF65-F5344CB8AC3E}">
        <p14:creationId xmlns:p14="http://schemas.microsoft.com/office/powerpoint/2010/main" val="15157940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endParaRPr lang="en-US" dirty="0"/>
          </a:p>
        </p:txBody>
      </p:sp>
      <p:sp>
        <p:nvSpPr>
          <p:cNvPr id="2" name="Title 1">
            <a:extLst>
              <a:ext uri="{FF2B5EF4-FFF2-40B4-BE49-F238E27FC236}">
                <a16:creationId xmlns:a16="http://schemas.microsoft.com/office/drawing/2014/main" id="{97639188-BFAC-754B-7C9C-2EF27157DD13}"/>
              </a:ext>
            </a:extLst>
          </p:cNvPr>
          <p:cNvSpPr txBox="1">
            <a:spLocks/>
          </p:cNvSpPr>
          <p:nvPr userDrawn="1"/>
        </p:nvSpPr>
        <p:spPr>
          <a:xfrm rot="16200000">
            <a:off x="265205" y="4593524"/>
            <a:ext cx="278648" cy="161286"/>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2000" b="1" i="0" kern="1200" baseline="0">
                <a:solidFill>
                  <a:schemeClr val="tx1"/>
                </a:solidFill>
                <a:latin typeface="Arial" panose="020B0604020202020204" pitchFamily="34" charset="0"/>
                <a:ea typeface="+mj-ea"/>
                <a:cs typeface="+mj-cs"/>
              </a:defRPr>
            </a:lvl1pPr>
          </a:lstStyle>
          <a:p>
            <a:r>
              <a:rPr lang="de-DE" sz="525" b="0" dirty="0"/>
              <a:t>SEITE</a:t>
            </a:r>
            <a:endParaRPr lang="en-US" sz="525" b="0" dirty="0"/>
          </a:p>
        </p:txBody>
      </p:sp>
      <p:cxnSp>
        <p:nvCxnSpPr>
          <p:cNvPr id="4" name="Gerade Verbindung 3">
            <a:extLst>
              <a:ext uri="{FF2B5EF4-FFF2-40B4-BE49-F238E27FC236}">
                <a16:creationId xmlns:a16="http://schemas.microsoft.com/office/drawing/2014/main" id="{4656CFFE-375D-361A-B236-8FE6F9C8F0F8}"/>
              </a:ext>
            </a:extLst>
          </p:cNvPr>
          <p:cNvCxnSpPr>
            <a:cxnSpLocks/>
          </p:cNvCxnSpPr>
          <p:nvPr userDrawn="1"/>
        </p:nvCxnSpPr>
        <p:spPr>
          <a:xfrm>
            <a:off x="352983" y="4443190"/>
            <a:ext cx="0" cy="116807"/>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extfeld 6">
            <a:extLst>
              <a:ext uri="{FF2B5EF4-FFF2-40B4-BE49-F238E27FC236}">
                <a16:creationId xmlns:a16="http://schemas.microsoft.com/office/drawing/2014/main" id="{C868F368-5175-6DF7-6A8B-B6B48D3A2885}"/>
              </a:ext>
            </a:extLst>
          </p:cNvPr>
          <p:cNvSpPr txBox="1"/>
          <p:nvPr userDrawn="1"/>
        </p:nvSpPr>
        <p:spPr>
          <a:xfrm rot="16200000">
            <a:off x="149529" y="4185178"/>
            <a:ext cx="406908" cy="173124"/>
          </a:xfrm>
          <a:prstGeom prst="rect">
            <a:avLst/>
          </a:prstGeom>
          <a:noFill/>
        </p:spPr>
        <p:txBody>
          <a:bodyPr wrap="square">
            <a:spAutoFit/>
          </a:bodyPr>
          <a:lstStyle/>
          <a:p>
            <a:fld id="{5EF583B8-AE2F-8843-885F-BCD7C0DE781D}" type="slidenum">
              <a:rPr lang="de-DE" sz="525" cap="all" baseline="0" smtClean="0">
                <a:latin typeface="Arial" panose="020B0604020202020204" pitchFamily="34" charset="0"/>
                <a:cs typeface="Arial" panose="020B0604020202020204" pitchFamily="34" charset="0"/>
              </a:rPr>
              <a:pPr/>
              <a:t>‹Nr.›</a:t>
            </a:fld>
            <a:endParaRPr lang="de-DE" sz="525" cap="all" baseline="0" dirty="0"/>
          </a:p>
        </p:txBody>
      </p:sp>
    </p:spTree>
    <p:extLst>
      <p:ext uri="{BB962C8B-B14F-4D97-AF65-F5344CB8AC3E}">
        <p14:creationId xmlns:p14="http://schemas.microsoft.com/office/powerpoint/2010/main" val="4052633066"/>
      </p:ext>
    </p:extLst>
  </p:cSld>
  <p:clrMap bg1="lt1" tx1="dk1" bg2="lt2" tx2="dk2" accent1="accent1" accent2="accent2" accent3="accent3" accent4="accent4" accent5="accent5" accent6="accent6" hlink="hlink" folHlink="folHlink"/>
  <p:sldLayoutIdLst>
    <p:sldLayoutId id="2147483700" r:id="rId1"/>
    <p:sldLayoutId id="2147483721" r:id="rId2"/>
    <p:sldLayoutId id="2147483701" r:id="rId3"/>
    <p:sldLayoutId id="2147483702" r:id="rId4"/>
    <p:sldLayoutId id="2147483703" r:id="rId5"/>
    <p:sldLayoutId id="2147483720" r:id="rId6"/>
    <p:sldLayoutId id="2147483719" r:id="rId7"/>
    <p:sldLayoutId id="2147483718" r:id="rId8"/>
    <p:sldLayoutId id="2147483704" r:id="rId9"/>
    <p:sldLayoutId id="2147483705" r:id="rId10"/>
    <p:sldLayoutId id="2147483706" r:id="rId11"/>
    <p:sldLayoutId id="2147483707" r:id="rId12"/>
    <p:sldLayoutId id="2147483708" r:id="rId13"/>
    <p:sldLayoutId id="2147483722" r:id="rId14"/>
    <p:sldLayoutId id="2147483709" r:id="rId15"/>
    <p:sldLayoutId id="2147483710" r:id="rId16"/>
    <p:sldLayoutId id="2147483711" r:id="rId17"/>
    <p:sldLayoutId id="2147483712" r:id="rId18"/>
    <p:sldLayoutId id="2147483713" r:id="rId19"/>
    <p:sldLayoutId id="2147483714" r:id="rId20"/>
    <p:sldLayoutId id="2147483715" r:id="rId21"/>
    <p:sldLayoutId id="2147483716" r:id="rId22"/>
    <p:sldLayoutId id="2147483717" r:id="rId23"/>
  </p:sldLayoutIdLst>
  <p:hf hdr="0" ftr="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Clr>
          <a:schemeClr val="accent1"/>
        </a:buClr>
        <a:buFont typeface="Arial" panose="020B0604020202020204" pitchFamily="34" charset="0"/>
        <a:buChar char="•"/>
        <a:defRPr sz="1300" kern="120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Clr>
          <a:schemeClr val="accent1"/>
        </a:buClr>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Clr>
          <a:schemeClr val="accent1"/>
        </a:buClr>
        <a:buFont typeface="Arial" panose="020B0604020202020204" pitchFamily="34" charset="0"/>
        <a:buChar char="•"/>
        <a:defRPr sz="1000" kern="1200">
          <a:solidFill>
            <a:schemeClr val="tx1"/>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Clr>
          <a:schemeClr val="accent1"/>
        </a:buClr>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Clr>
          <a:schemeClr val="accent1"/>
        </a:buClr>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8" Type="http://schemas.openxmlformats.org/officeDocument/2006/relationships/image" Target="../media/image21.jpg"/><Relationship Id="rId13" Type="http://schemas.openxmlformats.org/officeDocument/2006/relationships/image" Target="../media/image26.jpg"/><Relationship Id="rId18" Type="http://schemas.openxmlformats.org/officeDocument/2006/relationships/image" Target="../media/image31.png"/><Relationship Id="rId3" Type="http://schemas.openxmlformats.org/officeDocument/2006/relationships/image" Target="../media/image16.jpg"/><Relationship Id="rId7" Type="http://schemas.openxmlformats.org/officeDocument/2006/relationships/image" Target="../media/image20.jpg"/><Relationship Id="rId12" Type="http://schemas.openxmlformats.org/officeDocument/2006/relationships/image" Target="../media/image25.jpg"/><Relationship Id="rId17" Type="http://schemas.openxmlformats.org/officeDocument/2006/relationships/image" Target="../media/image30.jpg"/><Relationship Id="rId2" Type="http://schemas.openxmlformats.org/officeDocument/2006/relationships/image" Target="../media/image15.png"/><Relationship Id="rId16" Type="http://schemas.openxmlformats.org/officeDocument/2006/relationships/image" Target="../media/image29.jpg"/><Relationship Id="rId1" Type="http://schemas.openxmlformats.org/officeDocument/2006/relationships/slideLayout" Target="../slideLayouts/slideLayout9.xml"/><Relationship Id="rId6" Type="http://schemas.openxmlformats.org/officeDocument/2006/relationships/image" Target="../media/image19.jpg"/><Relationship Id="rId11" Type="http://schemas.openxmlformats.org/officeDocument/2006/relationships/image" Target="../media/image24.jpg"/><Relationship Id="rId5" Type="http://schemas.openxmlformats.org/officeDocument/2006/relationships/image" Target="../media/image18.jpg"/><Relationship Id="rId15" Type="http://schemas.openxmlformats.org/officeDocument/2006/relationships/image" Target="../media/image28.jpg"/><Relationship Id="rId10" Type="http://schemas.openxmlformats.org/officeDocument/2006/relationships/image" Target="../media/image23.jpg"/><Relationship Id="rId19" Type="http://schemas.openxmlformats.org/officeDocument/2006/relationships/image" Target="../media/image32.jpg"/><Relationship Id="rId4" Type="http://schemas.openxmlformats.org/officeDocument/2006/relationships/image" Target="../media/image17.jpg"/><Relationship Id="rId9" Type="http://schemas.openxmlformats.org/officeDocument/2006/relationships/image" Target="../media/image22.jpg"/><Relationship Id="rId14" Type="http://schemas.openxmlformats.org/officeDocument/2006/relationships/image" Target="../media/image27.jpg"/></Relationships>
</file>

<file path=ppt/slides/_rels/slide11.xml.rels><?xml version="1.0" encoding="UTF-8" standalone="yes"?>
<Relationships xmlns="http://schemas.openxmlformats.org/package/2006/relationships"><Relationship Id="rId2" Type="http://schemas.openxmlformats.org/officeDocument/2006/relationships/image" Target="../media/image33.tif"/><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38.jpg"/><Relationship Id="rId1" Type="http://schemas.openxmlformats.org/officeDocument/2006/relationships/slideLayout" Target="../slideLayouts/slideLayout15.xml"/><Relationship Id="rId4" Type="http://schemas.openxmlformats.org/officeDocument/2006/relationships/image" Target="../media/image39.jpeg"/></Relationships>
</file>

<file path=ppt/slides/_rels/slide19.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13.jpeg"/><Relationship Id="rId1" Type="http://schemas.openxmlformats.org/officeDocument/2006/relationships/slideLayout" Target="../slideLayouts/slideLayout16.xml"/><Relationship Id="rId4" Type="http://schemas.openxmlformats.org/officeDocument/2006/relationships/image" Target="../media/image38.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0.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1.xml"/></Relationships>
</file>

<file path=ppt/slides/_rels/slide28.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12.xml"/><Relationship Id="rId4" Type="http://schemas.openxmlformats.org/officeDocument/2006/relationships/image" Target="../media/image42.png"/></Relationships>
</file>

<file path=ppt/slides/_rels/slide31.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hyperlink" Target="https://www.instagram.com/_livewelt/" TargetMode="External"/><Relationship Id="rId1" Type="http://schemas.openxmlformats.org/officeDocument/2006/relationships/slideLayout" Target="../slideLayouts/slideLayout23.xml"/><Relationship Id="rId6" Type="http://schemas.openxmlformats.org/officeDocument/2006/relationships/hyperlink" Target="https://www.xing.com/pages/liveweltgmbh-co-kg" TargetMode="External"/><Relationship Id="rId5" Type="http://schemas.openxmlformats.org/officeDocument/2006/relationships/hyperlink" Target="https://twitter.com/livewelt/" TargetMode="External"/><Relationship Id="rId4" Type="http://schemas.openxmlformats.org/officeDocument/2006/relationships/hyperlink" Target="https://www.facebook.com/livewelt/" TargetMode="Externa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A33142A2-E5AC-44A4-B9D8-51C8F084E6D8}"/>
              </a:ext>
            </a:extLst>
          </p:cNvPr>
          <p:cNvSpPr>
            <a:spLocks noGrp="1"/>
          </p:cNvSpPr>
          <p:nvPr>
            <p:ph type="body" sz="quarter" idx="10"/>
          </p:nvPr>
        </p:nvSpPr>
        <p:spPr/>
        <p:txBody>
          <a:bodyPr/>
          <a:lstStyle/>
          <a:p>
            <a:endParaRPr lang="de-DE"/>
          </a:p>
        </p:txBody>
      </p:sp>
      <p:sp>
        <p:nvSpPr>
          <p:cNvPr id="3" name="Textplatzhalter 2">
            <a:extLst>
              <a:ext uri="{FF2B5EF4-FFF2-40B4-BE49-F238E27FC236}">
                <a16:creationId xmlns:a16="http://schemas.microsoft.com/office/drawing/2014/main" id="{6CA58077-1DE3-5F5B-3FE5-10219447F0C9}"/>
              </a:ext>
            </a:extLst>
          </p:cNvPr>
          <p:cNvSpPr>
            <a:spLocks noGrp="1"/>
          </p:cNvSpPr>
          <p:nvPr>
            <p:ph type="body" sz="quarter" idx="11"/>
          </p:nvPr>
        </p:nvSpPr>
        <p:spPr/>
        <p:txBody>
          <a:bodyPr/>
          <a:lstStyle/>
          <a:p>
            <a:endParaRPr lang="de-DE"/>
          </a:p>
        </p:txBody>
      </p:sp>
      <p:sp>
        <p:nvSpPr>
          <p:cNvPr id="4" name="Datumsplatzhalter 3">
            <a:extLst>
              <a:ext uri="{FF2B5EF4-FFF2-40B4-BE49-F238E27FC236}">
                <a16:creationId xmlns:a16="http://schemas.microsoft.com/office/drawing/2014/main" id="{54C6A04E-F9BE-7CB5-7D6C-81F6EF400413}"/>
              </a:ext>
            </a:extLst>
          </p:cNvPr>
          <p:cNvSpPr>
            <a:spLocks noGrp="1"/>
          </p:cNvSpPr>
          <p:nvPr>
            <p:ph type="dt" sz="half" idx="2"/>
          </p:nvPr>
        </p:nvSpPr>
        <p:spPr/>
        <p:txBody>
          <a:bodyPr/>
          <a:lstStyle/>
          <a:p>
            <a:fld id="{62453ED8-E6C6-FF4D-93CE-3652B7B34B55}" type="datetime1">
              <a:rPr lang="de-DE" smtClean="0"/>
              <a:t>14.03.24</a:t>
            </a:fld>
            <a:endParaRPr lang="de-DE" dirty="0"/>
          </a:p>
        </p:txBody>
      </p:sp>
    </p:spTree>
    <p:extLst>
      <p:ext uri="{BB962C8B-B14F-4D97-AF65-F5344CB8AC3E}">
        <p14:creationId xmlns:p14="http://schemas.microsoft.com/office/powerpoint/2010/main" val="16871508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D846058F-AC7F-C0EC-59F1-AFF1BDFA7FB9}"/>
              </a:ext>
            </a:extLst>
          </p:cNvPr>
          <p:cNvSpPr>
            <a:spLocks noGrp="1"/>
          </p:cNvSpPr>
          <p:nvPr>
            <p:ph type="body" sz="quarter" idx="10"/>
          </p:nvPr>
        </p:nvSpPr>
        <p:spPr/>
        <p:txBody>
          <a:bodyPr/>
          <a:lstStyle/>
          <a:p>
            <a:endParaRPr lang="de-DE"/>
          </a:p>
        </p:txBody>
      </p:sp>
      <p:sp>
        <p:nvSpPr>
          <p:cNvPr id="3" name="Textplatzhalter 2">
            <a:extLst>
              <a:ext uri="{FF2B5EF4-FFF2-40B4-BE49-F238E27FC236}">
                <a16:creationId xmlns:a16="http://schemas.microsoft.com/office/drawing/2014/main" id="{13B694A7-61D7-B86D-B691-5CE4F7368E87}"/>
              </a:ext>
            </a:extLst>
          </p:cNvPr>
          <p:cNvSpPr>
            <a:spLocks noGrp="1"/>
          </p:cNvSpPr>
          <p:nvPr>
            <p:ph type="body" sz="quarter" idx="11"/>
          </p:nvPr>
        </p:nvSpPr>
        <p:spPr/>
        <p:txBody>
          <a:bodyPr/>
          <a:lstStyle/>
          <a:p>
            <a:endParaRPr lang="de-DE" dirty="0"/>
          </a:p>
        </p:txBody>
      </p:sp>
      <p:sp>
        <p:nvSpPr>
          <p:cNvPr id="4" name="Datumsplatzhalter 3">
            <a:extLst>
              <a:ext uri="{FF2B5EF4-FFF2-40B4-BE49-F238E27FC236}">
                <a16:creationId xmlns:a16="http://schemas.microsoft.com/office/drawing/2014/main" id="{A63A4E81-360A-42C2-939F-62AD55D23F8D}"/>
              </a:ext>
            </a:extLst>
          </p:cNvPr>
          <p:cNvSpPr>
            <a:spLocks noGrp="1"/>
          </p:cNvSpPr>
          <p:nvPr>
            <p:ph type="dt" sz="half" idx="2"/>
          </p:nvPr>
        </p:nvSpPr>
        <p:spPr/>
        <p:txBody>
          <a:bodyPr/>
          <a:lstStyle/>
          <a:p>
            <a:fld id="{BA926914-1A9B-8145-B231-14E6C43D29E6}" type="datetime1">
              <a:rPr lang="de-DE" smtClean="0"/>
              <a:t>14.03.24</a:t>
            </a:fld>
            <a:endParaRPr lang="de-DE" dirty="0"/>
          </a:p>
        </p:txBody>
      </p:sp>
      <p:pic>
        <p:nvPicPr>
          <p:cNvPr id="7" name="Bildplatzhalter 6" descr="Ein Bild, das Himmel, Gebäude, draußen, Turm enthält.&#10;&#10;Automatisch generierte Beschreibung">
            <a:extLst>
              <a:ext uri="{FF2B5EF4-FFF2-40B4-BE49-F238E27FC236}">
                <a16:creationId xmlns:a16="http://schemas.microsoft.com/office/drawing/2014/main" id="{82601CEE-3217-CA99-D397-FE5D8105142A}"/>
              </a:ext>
            </a:extLst>
          </p:cNvPr>
          <p:cNvPicPr>
            <a:picLocks noGrp="1" noChangeAspect="1"/>
          </p:cNvPicPr>
          <p:nvPr>
            <p:ph type="pic" sz="quarter" idx="12"/>
          </p:nvPr>
        </p:nvPicPr>
        <p:blipFill>
          <a:blip r:embed="rId2"/>
          <a:srcRect t="25117" b="25117"/>
          <a:stretch>
            <a:fillRect/>
          </a:stretch>
        </p:blipFill>
        <p:spPr/>
      </p:pic>
      <p:pic>
        <p:nvPicPr>
          <p:cNvPr id="8" name="Grafik 7" descr="Ein Bild, das Text, ClipArt enthält.&#10;&#10;Automatisch generierte Beschreibung">
            <a:extLst>
              <a:ext uri="{FF2B5EF4-FFF2-40B4-BE49-F238E27FC236}">
                <a16:creationId xmlns:a16="http://schemas.microsoft.com/office/drawing/2014/main" id="{F11A85D3-3CE5-542D-173E-785189049AAF}"/>
              </a:ext>
            </a:extLst>
          </p:cNvPr>
          <p:cNvPicPr>
            <a:picLocks noChangeAspect="1"/>
          </p:cNvPicPr>
          <p:nvPr/>
        </p:nvPicPr>
        <p:blipFill>
          <a:blip r:embed="rId3"/>
          <a:stretch>
            <a:fillRect/>
          </a:stretch>
        </p:blipFill>
        <p:spPr>
          <a:xfrm>
            <a:off x="5140042" y="4233204"/>
            <a:ext cx="1755620" cy="451221"/>
          </a:xfrm>
          <a:prstGeom prst="rect">
            <a:avLst/>
          </a:prstGeom>
        </p:spPr>
      </p:pic>
      <p:grpSp>
        <p:nvGrpSpPr>
          <p:cNvPr id="9" name="Gruppieren 8">
            <a:extLst>
              <a:ext uri="{FF2B5EF4-FFF2-40B4-BE49-F238E27FC236}">
                <a16:creationId xmlns:a16="http://schemas.microsoft.com/office/drawing/2014/main" id="{F9C0280E-77DE-78A7-3021-C0C6A441C220}"/>
              </a:ext>
            </a:extLst>
          </p:cNvPr>
          <p:cNvGrpSpPr/>
          <p:nvPr/>
        </p:nvGrpSpPr>
        <p:grpSpPr>
          <a:xfrm>
            <a:off x="7100331" y="4383707"/>
            <a:ext cx="224847" cy="218141"/>
            <a:chOff x="9046025" y="7153000"/>
            <a:chExt cx="297716" cy="288837"/>
          </a:xfrm>
        </p:grpSpPr>
        <p:cxnSp>
          <p:nvCxnSpPr>
            <p:cNvPr id="10" name="Gerade Verbindung 9">
              <a:extLst>
                <a:ext uri="{FF2B5EF4-FFF2-40B4-BE49-F238E27FC236}">
                  <a16:creationId xmlns:a16="http://schemas.microsoft.com/office/drawing/2014/main" id="{61F7B19C-6743-00A0-2FDF-F1CCB10C099A}"/>
                </a:ext>
              </a:extLst>
            </p:cNvPr>
            <p:cNvCxnSpPr>
              <a:cxnSpLocks/>
            </p:cNvCxnSpPr>
            <p:nvPr userDrawn="1"/>
          </p:nvCxnSpPr>
          <p:spPr>
            <a:xfrm>
              <a:off x="9046025" y="7153000"/>
              <a:ext cx="297716" cy="288837"/>
            </a:xfrm>
            <a:prstGeom prst="line">
              <a:avLst/>
            </a:prstGeom>
            <a:ln w="22225"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Gerade Verbindung 10">
              <a:extLst>
                <a:ext uri="{FF2B5EF4-FFF2-40B4-BE49-F238E27FC236}">
                  <a16:creationId xmlns:a16="http://schemas.microsoft.com/office/drawing/2014/main" id="{2A0B42EA-63C8-1C12-F80E-B0CB90751FF0}"/>
                </a:ext>
              </a:extLst>
            </p:cNvPr>
            <p:cNvCxnSpPr>
              <a:cxnSpLocks/>
            </p:cNvCxnSpPr>
            <p:nvPr userDrawn="1"/>
          </p:nvCxnSpPr>
          <p:spPr>
            <a:xfrm flipH="1">
              <a:off x="9051937" y="7153000"/>
              <a:ext cx="291804" cy="288837"/>
            </a:xfrm>
            <a:prstGeom prst="line">
              <a:avLst/>
            </a:prstGeom>
            <a:ln w="22225" cap="rnd">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3" name="Textfeld 12">
            <a:extLst>
              <a:ext uri="{FF2B5EF4-FFF2-40B4-BE49-F238E27FC236}">
                <a16:creationId xmlns:a16="http://schemas.microsoft.com/office/drawing/2014/main" id="{3FF0BEBF-4AED-0BF2-61A4-0E1E1D62D546}"/>
              </a:ext>
            </a:extLst>
          </p:cNvPr>
          <p:cNvSpPr txBox="1"/>
          <p:nvPr/>
        </p:nvSpPr>
        <p:spPr>
          <a:xfrm>
            <a:off x="7447616" y="4250919"/>
            <a:ext cx="1321196" cy="276998"/>
          </a:xfrm>
          <a:prstGeom prst="rect">
            <a:avLst/>
          </a:prstGeom>
          <a:noFill/>
        </p:spPr>
        <p:txBody>
          <a:bodyPr wrap="none" rtlCol="0">
            <a:spAutoFit/>
          </a:bodyPr>
          <a:lstStyle/>
          <a:p>
            <a:pPr algn="l"/>
            <a:r>
              <a:rPr lang="de-DE" sz="1200" dirty="0">
                <a:solidFill>
                  <a:schemeClr val="bg1"/>
                </a:solidFill>
                <a:latin typeface="Arial" panose="020B0604020202020204" pitchFamily="34" charset="0"/>
                <a:cs typeface="Arial" panose="020B0604020202020204" pitchFamily="34" charset="0"/>
              </a:rPr>
              <a:t>KUNDEN LOGO</a:t>
            </a:r>
          </a:p>
        </p:txBody>
      </p:sp>
      <p:sp>
        <p:nvSpPr>
          <p:cNvPr id="14" name="Textfeld 13">
            <a:extLst>
              <a:ext uri="{FF2B5EF4-FFF2-40B4-BE49-F238E27FC236}">
                <a16:creationId xmlns:a16="http://schemas.microsoft.com/office/drawing/2014/main" id="{3802A7B8-BEC5-9E04-DC9A-3633E8EA0A8E}"/>
              </a:ext>
            </a:extLst>
          </p:cNvPr>
          <p:cNvSpPr txBox="1"/>
          <p:nvPr/>
        </p:nvSpPr>
        <p:spPr>
          <a:xfrm>
            <a:off x="7768217" y="4458814"/>
            <a:ext cx="679994" cy="276998"/>
          </a:xfrm>
          <a:prstGeom prst="rect">
            <a:avLst/>
          </a:prstGeom>
          <a:noFill/>
        </p:spPr>
        <p:txBody>
          <a:bodyPr wrap="none" rtlCol="0">
            <a:spAutoFit/>
          </a:bodyPr>
          <a:lstStyle/>
          <a:p>
            <a:pPr algn="l"/>
            <a:r>
              <a:rPr lang="de-DE" sz="1200" dirty="0">
                <a:solidFill>
                  <a:schemeClr val="bg1"/>
                </a:solidFill>
                <a:latin typeface="Arial" panose="020B0604020202020204" pitchFamily="34" charset="0"/>
                <a:cs typeface="Arial" panose="020B0604020202020204" pitchFamily="34" charset="0"/>
              </a:rPr>
              <a:t>In weiß</a:t>
            </a:r>
          </a:p>
        </p:txBody>
      </p:sp>
    </p:spTree>
    <p:extLst>
      <p:ext uri="{BB962C8B-B14F-4D97-AF65-F5344CB8AC3E}">
        <p14:creationId xmlns:p14="http://schemas.microsoft.com/office/powerpoint/2010/main" val="35975153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Bildplatzhalter 28" descr="Ein Bild, das Text, drinnen, computer enthält.&#10;&#10;Automatisch generierte Beschreibung">
            <a:extLst>
              <a:ext uri="{FF2B5EF4-FFF2-40B4-BE49-F238E27FC236}">
                <a16:creationId xmlns:a16="http://schemas.microsoft.com/office/drawing/2014/main" id="{50163DB7-3E9B-6557-4745-4569DF774CBB}"/>
              </a:ext>
            </a:extLst>
          </p:cNvPr>
          <p:cNvPicPr>
            <a:picLocks noGrp="1" noChangeAspect="1"/>
          </p:cNvPicPr>
          <p:nvPr>
            <p:ph type="pic" sz="quarter" idx="15"/>
          </p:nvPr>
        </p:nvPicPr>
        <p:blipFill>
          <a:blip r:embed="rId2"/>
          <a:srcRect l="12798" r="12798"/>
          <a:stretch>
            <a:fillRect/>
          </a:stretch>
        </p:blipFill>
        <p:spPr/>
      </p:pic>
      <p:sp>
        <p:nvSpPr>
          <p:cNvPr id="3" name="Textfeld 2">
            <a:extLst>
              <a:ext uri="{FF2B5EF4-FFF2-40B4-BE49-F238E27FC236}">
                <a16:creationId xmlns:a16="http://schemas.microsoft.com/office/drawing/2014/main" id="{9A94A40D-B13E-09F5-2F1B-1982BA2871CE}"/>
              </a:ext>
            </a:extLst>
          </p:cNvPr>
          <p:cNvSpPr txBox="1"/>
          <p:nvPr/>
        </p:nvSpPr>
        <p:spPr>
          <a:xfrm>
            <a:off x="5478661" y="1246293"/>
            <a:ext cx="970779" cy="269433"/>
          </a:xfrm>
          <a:prstGeom prst="rect">
            <a:avLst/>
          </a:prstGeom>
          <a:noFill/>
        </p:spPr>
        <p:txBody>
          <a:bodyPr wrap="none" lIns="0" rtlCol="0" anchor="ctr" anchorCtr="0">
            <a:spAutoFit/>
          </a:bodyPr>
          <a:lstStyle/>
          <a:p>
            <a:r>
              <a:rPr lang="de-DE" sz="1151" b="1" dirty="0" err="1">
                <a:latin typeface="Arial" panose="020B0604020202020204" pitchFamily="34" charset="0"/>
                <a:cs typeface="Arial" panose="020B0604020202020204" pitchFamily="34" charset="0"/>
              </a:rPr>
              <a:t>Section</a:t>
            </a:r>
            <a:r>
              <a:rPr lang="de-DE" sz="1151" b="1" dirty="0">
                <a:latin typeface="Arial" panose="020B0604020202020204" pitchFamily="34" charset="0"/>
                <a:cs typeface="Arial" panose="020B0604020202020204" pitchFamily="34" charset="0"/>
              </a:rPr>
              <a:t> Title</a:t>
            </a:r>
          </a:p>
        </p:txBody>
      </p:sp>
      <p:grpSp>
        <p:nvGrpSpPr>
          <p:cNvPr id="4" name="Gruppieren 3">
            <a:extLst>
              <a:ext uri="{FF2B5EF4-FFF2-40B4-BE49-F238E27FC236}">
                <a16:creationId xmlns:a16="http://schemas.microsoft.com/office/drawing/2014/main" id="{5F62A128-53A0-5C98-CFF2-E91657E80CC0}"/>
              </a:ext>
            </a:extLst>
          </p:cNvPr>
          <p:cNvGrpSpPr/>
          <p:nvPr/>
        </p:nvGrpSpPr>
        <p:grpSpPr>
          <a:xfrm>
            <a:off x="4796223" y="1163168"/>
            <a:ext cx="435685" cy="435685"/>
            <a:chOff x="4662543" y="1464825"/>
            <a:chExt cx="580913" cy="580913"/>
          </a:xfrm>
        </p:grpSpPr>
        <p:sp>
          <p:nvSpPr>
            <p:cNvPr id="5" name="Oval 4">
              <a:extLst>
                <a:ext uri="{FF2B5EF4-FFF2-40B4-BE49-F238E27FC236}">
                  <a16:creationId xmlns:a16="http://schemas.microsoft.com/office/drawing/2014/main" id="{B2B4BCF1-EB34-5E2C-556C-9BBBDFF68419}"/>
                </a:ext>
              </a:extLst>
            </p:cNvPr>
            <p:cNvSpPr/>
            <p:nvPr/>
          </p:nvSpPr>
          <p:spPr>
            <a:xfrm>
              <a:off x="4662543" y="1464825"/>
              <a:ext cx="580913" cy="580913"/>
            </a:xfrm>
            <a:prstGeom prst="ellipse">
              <a:avLst/>
            </a:prstGeom>
            <a:gradFill>
              <a:gsLst>
                <a:gs pos="0">
                  <a:schemeClr val="accent1"/>
                </a:gs>
                <a:gs pos="100000">
                  <a:schemeClr val="accent2"/>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151"/>
            </a:p>
          </p:txBody>
        </p:sp>
        <p:sp>
          <p:nvSpPr>
            <p:cNvPr id="6" name="Textfeld 5">
              <a:extLst>
                <a:ext uri="{FF2B5EF4-FFF2-40B4-BE49-F238E27FC236}">
                  <a16:creationId xmlns:a16="http://schemas.microsoft.com/office/drawing/2014/main" id="{4969E2C3-5A03-6DF8-D758-A10C4A83DCD1}"/>
                </a:ext>
              </a:extLst>
            </p:cNvPr>
            <p:cNvSpPr txBox="1"/>
            <p:nvPr/>
          </p:nvSpPr>
          <p:spPr>
            <a:xfrm>
              <a:off x="4722016" y="1570616"/>
              <a:ext cx="464229" cy="359244"/>
            </a:xfrm>
            <a:prstGeom prst="rect">
              <a:avLst/>
            </a:prstGeom>
            <a:noFill/>
          </p:spPr>
          <p:txBody>
            <a:bodyPr wrap="none" rtlCol="0">
              <a:spAutoFit/>
            </a:bodyPr>
            <a:lstStyle/>
            <a:p>
              <a:r>
                <a:rPr lang="de-DE" sz="1151" b="1" dirty="0">
                  <a:solidFill>
                    <a:schemeClr val="bg1"/>
                  </a:solidFill>
                  <a:latin typeface="Arial" panose="020B0604020202020204" pitchFamily="34" charset="0"/>
                  <a:cs typeface="Arial" panose="020B0604020202020204" pitchFamily="34" charset="0"/>
                </a:rPr>
                <a:t>01</a:t>
              </a:r>
              <a:endParaRPr lang="de-DE" sz="1151" dirty="0">
                <a:solidFill>
                  <a:schemeClr val="bg1"/>
                </a:solidFill>
              </a:endParaRPr>
            </a:p>
          </p:txBody>
        </p:sp>
      </p:grpSp>
      <p:sp>
        <p:nvSpPr>
          <p:cNvPr id="7" name="Textfeld 6">
            <a:extLst>
              <a:ext uri="{FF2B5EF4-FFF2-40B4-BE49-F238E27FC236}">
                <a16:creationId xmlns:a16="http://schemas.microsoft.com/office/drawing/2014/main" id="{E4CD5ECD-4489-7AF4-B5D3-45C57B13B229}"/>
              </a:ext>
            </a:extLst>
          </p:cNvPr>
          <p:cNvSpPr txBox="1"/>
          <p:nvPr/>
        </p:nvSpPr>
        <p:spPr>
          <a:xfrm>
            <a:off x="5478661" y="1933438"/>
            <a:ext cx="970779" cy="269433"/>
          </a:xfrm>
          <a:prstGeom prst="rect">
            <a:avLst/>
          </a:prstGeom>
          <a:noFill/>
        </p:spPr>
        <p:txBody>
          <a:bodyPr wrap="none" lIns="0" rtlCol="0" anchor="ctr" anchorCtr="0">
            <a:spAutoFit/>
          </a:bodyPr>
          <a:lstStyle/>
          <a:p>
            <a:r>
              <a:rPr lang="de-DE" sz="1151" b="1" dirty="0" err="1">
                <a:latin typeface="Arial" panose="020B0604020202020204" pitchFamily="34" charset="0"/>
                <a:cs typeface="Arial" panose="020B0604020202020204" pitchFamily="34" charset="0"/>
              </a:rPr>
              <a:t>Section</a:t>
            </a:r>
            <a:r>
              <a:rPr lang="de-DE" sz="1151" b="1" dirty="0">
                <a:latin typeface="Arial" panose="020B0604020202020204" pitchFamily="34" charset="0"/>
                <a:cs typeface="Arial" panose="020B0604020202020204" pitchFamily="34" charset="0"/>
              </a:rPr>
              <a:t> Title</a:t>
            </a:r>
          </a:p>
        </p:txBody>
      </p:sp>
      <p:grpSp>
        <p:nvGrpSpPr>
          <p:cNvPr id="8" name="Gruppieren 7">
            <a:extLst>
              <a:ext uri="{FF2B5EF4-FFF2-40B4-BE49-F238E27FC236}">
                <a16:creationId xmlns:a16="http://schemas.microsoft.com/office/drawing/2014/main" id="{7F4ECAE5-530E-6FB7-6778-79C064EC857D}"/>
              </a:ext>
            </a:extLst>
          </p:cNvPr>
          <p:cNvGrpSpPr/>
          <p:nvPr/>
        </p:nvGrpSpPr>
        <p:grpSpPr>
          <a:xfrm>
            <a:off x="4796223" y="1850313"/>
            <a:ext cx="435685" cy="435685"/>
            <a:chOff x="4662543" y="1464825"/>
            <a:chExt cx="580913" cy="580913"/>
          </a:xfrm>
        </p:grpSpPr>
        <p:sp>
          <p:nvSpPr>
            <p:cNvPr id="9" name="Oval 8">
              <a:extLst>
                <a:ext uri="{FF2B5EF4-FFF2-40B4-BE49-F238E27FC236}">
                  <a16:creationId xmlns:a16="http://schemas.microsoft.com/office/drawing/2014/main" id="{C5D47E3C-28DE-C226-3895-469350F8C171}"/>
                </a:ext>
              </a:extLst>
            </p:cNvPr>
            <p:cNvSpPr/>
            <p:nvPr/>
          </p:nvSpPr>
          <p:spPr>
            <a:xfrm>
              <a:off x="4662543" y="1464825"/>
              <a:ext cx="580913" cy="580913"/>
            </a:xfrm>
            <a:prstGeom prst="ellipse">
              <a:avLst/>
            </a:prstGeom>
            <a:gradFill>
              <a:gsLst>
                <a:gs pos="0">
                  <a:schemeClr val="accent1"/>
                </a:gs>
                <a:gs pos="100000">
                  <a:schemeClr val="accent2"/>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151"/>
            </a:p>
          </p:txBody>
        </p:sp>
        <p:sp>
          <p:nvSpPr>
            <p:cNvPr id="10" name="Textfeld 9">
              <a:extLst>
                <a:ext uri="{FF2B5EF4-FFF2-40B4-BE49-F238E27FC236}">
                  <a16:creationId xmlns:a16="http://schemas.microsoft.com/office/drawing/2014/main" id="{2C99F632-25B1-C420-3B63-C545EA7B71CA}"/>
                </a:ext>
              </a:extLst>
            </p:cNvPr>
            <p:cNvSpPr txBox="1"/>
            <p:nvPr/>
          </p:nvSpPr>
          <p:spPr>
            <a:xfrm>
              <a:off x="4722016" y="1570616"/>
              <a:ext cx="464229" cy="359244"/>
            </a:xfrm>
            <a:prstGeom prst="rect">
              <a:avLst/>
            </a:prstGeom>
            <a:noFill/>
          </p:spPr>
          <p:txBody>
            <a:bodyPr wrap="none" rtlCol="0">
              <a:spAutoFit/>
            </a:bodyPr>
            <a:lstStyle/>
            <a:p>
              <a:r>
                <a:rPr lang="de-DE" sz="1151" b="1" dirty="0">
                  <a:solidFill>
                    <a:schemeClr val="bg1"/>
                  </a:solidFill>
                  <a:latin typeface="Arial" panose="020B0604020202020204" pitchFamily="34" charset="0"/>
                  <a:cs typeface="Arial" panose="020B0604020202020204" pitchFamily="34" charset="0"/>
                </a:rPr>
                <a:t>02</a:t>
              </a:r>
              <a:endParaRPr lang="de-DE" sz="1151" dirty="0">
                <a:solidFill>
                  <a:schemeClr val="bg1"/>
                </a:solidFill>
              </a:endParaRPr>
            </a:p>
          </p:txBody>
        </p:sp>
      </p:grpSp>
      <p:sp>
        <p:nvSpPr>
          <p:cNvPr id="11" name="Textfeld 10">
            <a:extLst>
              <a:ext uri="{FF2B5EF4-FFF2-40B4-BE49-F238E27FC236}">
                <a16:creationId xmlns:a16="http://schemas.microsoft.com/office/drawing/2014/main" id="{2090DB3D-2D3F-CF0F-177F-16F660DA9C39}"/>
              </a:ext>
            </a:extLst>
          </p:cNvPr>
          <p:cNvSpPr txBox="1"/>
          <p:nvPr/>
        </p:nvSpPr>
        <p:spPr>
          <a:xfrm>
            <a:off x="5478661" y="2620583"/>
            <a:ext cx="970779" cy="269433"/>
          </a:xfrm>
          <a:prstGeom prst="rect">
            <a:avLst/>
          </a:prstGeom>
          <a:noFill/>
        </p:spPr>
        <p:txBody>
          <a:bodyPr wrap="none" lIns="0" rtlCol="0" anchor="ctr" anchorCtr="0">
            <a:spAutoFit/>
          </a:bodyPr>
          <a:lstStyle/>
          <a:p>
            <a:r>
              <a:rPr lang="de-DE" sz="1151" b="1" dirty="0" err="1">
                <a:latin typeface="Arial" panose="020B0604020202020204" pitchFamily="34" charset="0"/>
                <a:cs typeface="Arial" panose="020B0604020202020204" pitchFamily="34" charset="0"/>
              </a:rPr>
              <a:t>Section</a:t>
            </a:r>
            <a:r>
              <a:rPr lang="de-DE" sz="1151" b="1" dirty="0">
                <a:latin typeface="Arial" panose="020B0604020202020204" pitchFamily="34" charset="0"/>
                <a:cs typeface="Arial" panose="020B0604020202020204" pitchFamily="34" charset="0"/>
              </a:rPr>
              <a:t> Title</a:t>
            </a:r>
          </a:p>
        </p:txBody>
      </p:sp>
      <p:grpSp>
        <p:nvGrpSpPr>
          <p:cNvPr id="12" name="Gruppieren 11">
            <a:extLst>
              <a:ext uri="{FF2B5EF4-FFF2-40B4-BE49-F238E27FC236}">
                <a16:creationId xmlns:a16="http://schemas.microsoft.com/office/drawing/2014/main" id="{CD6E974B-DDA1-EB45-63CC-3B6F1109F9B0}"/>
              </a:ext>
            </a:extLst>
          </p:cNvPr>
          <p:cNvGrpSpPr/>
          <p:nvPr/>
        </p:nvGrpSpPr>
        <p:grpSpPr>
          <a:xfrm>
            <a:off x="4796223" y="2537457"/>
            <a:ext cx="435685" cy="435685"/>
            <a:chOff x="4662543" y="1464825"/>
            <a:chExt cx="580913" cy="580913"/>
          </a:xfrm>
        </p:grpSpPr>
        <p:sp>
          <p:nvSpPr>
            <p:cNvPr id="13" name="Oval 12">
              <a:extLst>
                <a:ext uri="{FF2B5EF4-FFF2-40B4-BE49-F238E27FC236}">
                  <a16:creationId xmlns:a16="http://schemas.microsoft.com/office/drawing/2014/main" id="{56C84147-E37A-1A61-6923-AFB12BADDDE9}"/>
                </a:ext>
              </a:extLst>
            </p:cNvPr>
            <p:cNvSpPr/>
            <p:nvPr/>
          </p:nvSpPr>
          <p:spPr>
            <a:xfrm>
              <a:off x="4662543" y="1464825"/>
              <a:ext cx="580913" cy="580913"/>
            </a:xfrm>
            <a:prstGeom prst="ellipse">
              <a:avLst/>
            </a:prstGeom>
            <a:gradFill>
              <a:gsLst>
                <a:gs pos="0">
                  <a:schemeClr val="accent1"/>
                </a:gs>
                <a:gs pos="100000">
                  <a:schemeClr val="accent2"/>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151"/>
            </a:p>
          </p:txBody>
        </p:sp>
        <p:sp>
          <p:nvSpPr>
            <p:cNvPr id="14" name="Textfeld 13">
              <a:extLst>
                <a:ext uri="{FF2B5EF4-FFF2-40B4-BE49-F238E27FC236}">
                  <a16:creationId xmlns:a16="http://schemas.microsoft.com/office/drawing/2014/main" id="{4B3512B4-8C84-235E-50FE-AC97306A3231}"/>
                </a:ext>
              </a:extLst>
            </p:cNvPr>
            <p:cNvSpPr txBox="1"/>
            <p:nvPr/>
          </p:nvSpPr>
          <p:spPr>
            <a:xfrm>
              <a:off x="4722016" y="1570616"/>
              <a:ext cx="464229" cy="359244"/>
            </a:xfrm>
            <a:prstGeom prst="rect">
              <a:avLst/>
            </a:prstGeom>
            <a:noFill/>
          </p:spPr>
          <p:txBody>
            <a:bodyPr wrap="none" rtlCol="0">
              <a:spAutoFit/>
            </a:bodyPr>
            <a:lstStyle/>
            <a:p>
              <a:r>
                <a:rPr lang="de-DE" sz="1151" b="1" dirty="0">
                  <a:solidFill>
                    <a:schemeClr val="bg1"/>
                  </a:solidFill>
                  <a:latin typeface="Arial" panose="020B0604020202020204" pitchFamily="34" charset="0"/>
                  <a:cs typeface="Arial" panose="020B0604020202020204" pitchFamily="34" charset="0"/>
                </a:rPr>
                <a:t>03</a:t>
              </a:r>
              <a:endParaRPr lang="de-DE" sz="1151" dirty="0">
                <a:solidFill>
                  <a:schemeClr val="bg1"/>
                </a:solidFill>
              </a:endParaRPr>
            </a:p>
          </p:txBody>
        </p:sp>
      </p:grpSp>
      <p:sp>
        <p:nvSpPr>
          <p:cNvPr id="15" name="Textfeld 14">
            <a:extLst>
              <a:ext uri="{FF2B5EF4-FFF2-40B4-BE49-F238E27FC236}">
                <a16:creationId xmlns:a16="http://schemas.microsoft.com/office/drawing/2014/main" id="{CF2CE00C-4703-9B1D-4CD6-EB7A148C0483}"/>
              </a:ext>
            </a:extLst>
          </p:cNvPr>
          <p:cNvSpPr txBox="1"/>
          <p:nvPr/>
        </p:nvSpPr>
        <p:spPr>
          <a:xfrm>
            <a:off x="5486607" y="3307727"/>
            <a:ext cx="970779" cy="269433"/>
          </a:xfrm>
          <a:prstGeom prst="rect">
            <a:avLst/>
          </a:prstGeom>
          <a:noFill/>
        </p:spPr>
        <p:txBody>
          <a:bodyPr wrap="none" lIns="0" rtlCol="0" anchor="ctr" anchorCtr="0">
            <a:spAutoFit/>
          </a:bodyPr>
          <a:lstStyle/>
          <a:p>
            <a:r>
              <a:rPr lang="de-DE" sz="1151" b="1" dirty="0" err="1">
                <a:latin typeface="Arial" panose="020B0604020202020204" pitchFamily="34" charset="0"/>
                <a:cs typeface="Arial" panose="020B0604020202020204" pitchFamily="34" charset="0"/>
              </a:rPr>
              <a:t>Section</a:t>
            </a:r>
            <a:r>
              <a:rPr lang="de-DE" sz="1151" b="1" dirty="0">
                <a:latin typeface="Arial" panose="020B0604020202020204" pitchFamily="34" charset="0"/>
                <a:cs typeface="Arial" panose="020B0604020202020204" pitchFamily="34" charset="0"/>
              </a:rPr>
              <a:t> Title</a:t>
            </a:r>
          </a:p>
        </p:txBody>
      </p:sp>
      <p:grpSp>
        <p:nvGrpSpPr>
          <p:cNvPr id="16" name="Gruppieren 15">
            <a:extLst>
              <a:ext uri="{FF2B5EF4-FFF2-40B4-BE49-F238E27FC236}">
                <a16:creationId xmlns:a16="http://schemas.microsoft.com/office/drawing/2014/main" id="{58DDA20B-CD21-30FD-36C3-2461D0FF0FB2}"/>
              </a:ext>
            </a:extLst>
          </p:cNvPr>
          <p:cNvGrpSpPr/>
          <p:nvPr/>
        </p:nvGrpSpPr>
        <p:grpSpPr>
          <a:xfrm>
            <a:off x="4804169" y="3224602"/>
            <a:ext cx="435685" cy="435685"/>
            <a:chOff x="4662543" y="1464825"/>
            <a:chExt cx="580913" cy="580913"/>
          </a:xfrm>
        </p:grpSpPr>
        <p:sp>
          <p:nvSpPr>
            <p:cNvPr id="17" name="Oval 16">
              <a:extLst>
                <a:ext uri="{FF2B5EF4-FFF2-40B4-BE49-F238E27FC236}">
                  <a16:creationId xmlns:a16="http://schemas.microsoft.com/office/drawing/2014/main" id="{9CC20DBC-472D-2C10-C413-30F520D430F4}"/>
                </a:ext>
              </a:extLst>
            </p:cNvPr>
            <p:cNvSpPr/>
            <p:nvPr/>
          </p:nvSpPr>
          <p:spPr>
            <a:xfrm>
              <a:off x="4662543" y="1464825"/>
              <a:ext cx="580913" cy="580913"/>
            </a:xfrm>
            <a:prstGeom prst="ellipse">
              <a:avLst/>
            </a:prstGeom>
            <a:gradFill>
              <a:gsLst>
                <a:gs pos="0">
                  <a:schemeClr val="accent1"/>
                </a:gs>
                <a:gs pos="100000">
                  <a:schemeClr val="accent2"/>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151"/>
            </a:p>
          </p:txBody>
        </p:sp>
        <p:sp>
          <p:nvSpPr>
            <p:cNvPr id="18" name="Textfeld 17">
              <a:extLst>
                <a:ext uri="{FF2B5EF4-FFF2-40B4-BE49-F238E27FC236}">
                  <a16:creationId xmlns:a16="http://schemas.microsoft.com/office/drawing/2014/main" id="{E1EF1562-4A80-07A1-83EF-505147A0E059}"/>
                </a:ext>
              </a:extLst>
            </p:cNvPr>
            <p:cNvSpPr txBox="1"/>
            <p:nvPr/>
          </p:nvSpPr>
          <p:spPr>
            <a:xfrm>
              <a:off x="4722016" y="1570616"/>
              <a:ext cx="464229" cy="359244"/>
            </a:xfrm>
            <a:prstGeom prst="rect">
              <a:avLst/>
            </a:prstGeom>
            <a:noFill/>
          </p:spPr>
          <p:txBody>
            <a:bodyPr wrap="none" rtlCol="0">
              <a:spAutoFit/>
            </a:bodyPr>
            <a:lstStyle/>
            <a:p>
              <a:r>
                <a:rPr lang="de-DE" sz="1151" b="1" dirty="0">
                  <a:solidFill>
                    <a:schemeClr val="bg1"/>
                  </a:solidFill>
                  <a:latin typeface="Arial" panose="020B0604020202020204" pitchFamily="34" charset="0"/>
                  <a:cs typeface="Arial" panose="020B0604020202020204" pitchFamily="34" charset="0"/>
                </a:rPr>
                <a:t>04</a:t>
              </a:r>
              <a:endParaRPr lang="de-DE" sz="1151" dirty="0">
                <a:solidFill>
                  <a:schemeClr val="bg1"/>
                </a:solidFill>
              </a:endParaRPr>
            </a:p>
          </p:txBody>
        </p:sp>
      </p:grpSp>
      <p:sp>
        <p:nvSpPr>
          <p:cNvPr id="19" name="Textfeld 18">
            <a:extLst>
              <a:ext uri="{FF2B5EF4-FFF2-40B4-BE49-F238E27FC236}">
                <a16:creationId xmlns:a16="http://schemas.microsoft.com/office/drawing/2014/main" id="{782499C1-8CA0-814E-7AAB-1C543CFE95B4}"/>
              </a:ext>
            </a:extLst>
          </p:cNvPr>
          <p:cNvSpPr txBox="1"/>
          <p:nvPr/>
        </p:nvSpPr>
        <p:spPr>
          <a:xfrm>
            <a:off x="5489968" y="3997650"/>
            <a:ext cx="970779" cy="269433"/>
          </a:xfrm>
          <a:prstGeom prst="rect">
            <a:avLst/>
          </a:prstGeom>
          <a:noFill/>
        </p:spPr>
        <p:txBody>
          <a:bodyPr wrap="none" lIns="0" rtlCol="0" anchor="ctr" anchorCtr="0">
            <a:spAutoFit/>
          </a:bodyPr>
          <a:lstStyle/>
          <a:p>
            <a:r>
              <a:rPr lang="de-DE" sz="1151" b="1" dirty="0" err="1">
                <a:latin typeface="Arial" panose="020B0604020202020204" pitchFamily="34" charset="0"/>
                <a:cs typeface="Arial" panose="020B0604020202020204" pitchFamily="34" charset="0"/>
              </a:rPr>
              <a:t>Section</a:t>
            </a:r>
            <a:r>
              <a:rPr lang="de-DE" sz="1151" b="1" dirty="0">
                <a:latin typeface="Arial" panose="020B0604020202020204" pitchFamily="34" charset="0"/>
                <a:cs typeface="Arial" panose="020B0604020202020204" pitchFamily="34" charset="0"/>
              </a:rPr>
              <a:t> Title</a:t>
            </a:r>
          </a:p>
        </p:txBody>
      </p:sp>
      <p:grpSp>
        <p:nvGrpSpPr>
          <p:cNvPr id="20" name="Gruppieren 19">
            <a:extLst>
              <a:ext uri="{FF2B5EF4-FFF2-40B4-BE49-F238E27FC236}">
                <a16:creationId xmlns:a16="http://schemas.microsoft.com/office/drawing/2014/main" id="{08CB2914-D0F6-4C8B-750D-8BCD36D08CF8}"/>
              </a:ext>
            </a:extLst>
          </p:cNvPr>
          <p:cNvGrpSpPr/>
          <p:nvPr/>
        </p:nvGrpSpPr>
        <p:grpSpPr>
          <a:xfrm>
            <a:off x="4807530" y="3914525"/>
            <a:ext cx="435685" cy="435685"/>
            <a:chOff x="4662543" y="1464825"/>
            <a:chExt cx="580913" cy="580913"/>
          </a:xfrm>
        </p:grpSpPr>
        <p:sp>
          <p:nvSpPr>
            <p:cNvPr id="21" name="Oval 20">
              <a:extLst>
                <a:ext uri="{FF2B5EF4-FFF2-40B4-BE49-F238E27FC236}">
                  <a16:creationId xmlns:a16="http://schemas.microsoft.com/office/drawing/2014/main" id="{0D3CE70C-6D4E-CFDE-19E7-3E31005B3CAC}"/>
                </a:ext>
              </a:extLst>
            </p:cNvPr>
            <p:cNvSpPr/>
            <p:nvPr/>
          </p:nvSpPr>
          <p:spPr>
            <a:xfrm>
              <a:off x="4662543" y="1464825"/>
              <a:ext cx="580913" cy="580913"/>
            </a:xfrm>
            <a:prstGeom prst="ellipse">
              <a:avLst/>
            </a:prstGeom>
            <a:gradFill>
              <a:gsLst>
                <a:gs pos="0">
                  <a:schemeClr val="accent1"/>
                </a:gs>
                <a:gs pos="100000">
                  <a:schemeClr val="accent2"/>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151"/>
            </a:p>
          </p:txBody>
        </p:sp>
        <p:sp>
          <p:nvSpPr>
            <p:cNvPr id="22" name="Textfeld 21">
              <a:extLst>
                <a:ext uri="{FF2B5EF4-FFF2-40B4-BE49-F238E27FC236}">
                  <a16:creationId xmlns:a16="http://schemas.microsoft.com/office/drawing/2014/main" id="{52490A21-6EEB-C922-7F49-5523A471F659}"/>
                </a:ext>
              </a:extLst>
            </p:cNvPr>
            <p:cNvSpPr txBox="1"/>
            <p:nvPr/>
          </p:nvSpPr>
          <p:spPr>
            <a:xfrm>
              <a:off x="4713942" y="1570616"/>
              <a:ext cx="464229" cy="359244"/>
            </a:xfrm>
            <a:prstGeom prst="rect">
              <a:avLst/>
            </a:prstGeom>
            <a:noFill/>
          </p:spPr>
          <p:txBody>
            <a:bodyPr wrap="none" rtlCol="0">
              <a:spAutoFit/>
            </a:bodyPr>
            <a:lstStyle/>
            <a:p>
              <a:pPr algn="ctr"/>
              <a:r>
                <a:rPr lang="de-DE" sz="1151" b="1" dirty="0">
                  <a:solidFill>
                    <a:schemeClr val="bg1"/>
                  </a:solidFill>
                  <a:latin typeface="Arial" panose="020B0604020202020204" pitchFamily="34" charset="0"/>
                  <a:cs typeface="Arial" panose="020B0604020202020204" pitchFamily="34" charset="0"/>
                </a:rPr>
                <a:t>05</a:t>
              </a:r>
              <a:endParaRPr lang="de-DE" sz="1151" dirty="0">
                <a:solidFill>
                  <a:schemeClr val="bg1"/>
                </a:solidFill>
              </a:endParaRPr>
            </a:p>
          </p:txBody>
        </p:sp>
      </p:grpSp>
      <p:sp>
        <p:nvSpPr>
          <p:cNvPr id="23" name="Textfeld 22">
            <a:extLst>
              <a:ext uri="{FF2B5EF4-FFF2-40B4-BE49-F238E27FC236}">
                <a16:creationId xmlns:a16="http://schemas.microsoft.com/office/drawing/2014/main" id="{3B207564-91B7-7214-BF1F-6DDA0F90CE2E}"/>
              </a:ext>
            </a:extLst>
          </p:cNvPr>
          <p:cNvSpPr txBox="1"/>
          <p:nvPr/>
        </p:nvSpPr>
        <p:spPr>
          <a:xfrm>
            <a:off x="5486606" y="610295"/>
            <a:ext cx="1220847" cy="461665"/>
          </a:xfrm>
          <a:prstGeom prst="rect">
            <a:avLst/>
          </a:prstGeom>
          <a:noFill/>
        </p:spPr>
        <p:txBody>
          <a:bodyPr wrap="none" lIns="0" rtlCol="0">
            <a:spAutoFit/>
          </a:bodyPr>
          <a:lstStyle/>
          <a:p>
            <a:r>
              <a:rPr lang="de-DE" sz="2400" b="1" dirty="0">
                <a:gradFill>
                  <a:gsLst>
                    <a:gs pos="0">
                      <a:schemeClr val="accent1"/>
                    </a:gs>
                    <a:gs pos="100000">
                      <a:schemeClr val="accent2"/>
                    </a:gs>
                  </a:gsLst>
                  <a:lin ang="0" scaled="1"/>
                </a:gradFill>
                <a:latin typeface="Arial" panose="020B0604020202020204" pitchFamily="34" charset="0"/>
                <a:cs typeface="Arial" panose="020B0604020202020204" pitchFamily="34" charset="0"/>
              </a:rPr>
              <a:t>Agenda</a:t>
            </a:r>
          </a:p>
        </p:txBody>
      </p:sp>
    </p:spTree>
    <p:extLst>
      <p:ext uri="{BB962C8B-B14F-4D97-AF65-F5344CB8AC3E}">
        <p14:creationId xmlns:p14="http://schemas.microsoft.com/office/powerpoint/2010/main" val="27036286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7531808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1176171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675457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6577796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0268708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3616293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Bildplatzhalter 22" descr="Ein Bild, das Menschliches Gesicht, Bart, Gesichtsbehaarung, Mann enthält.&#10;&#10;Automatisch generierte Beschreibung">
            <a:extLst>
              <a:ext uri="{FF2B5EF4-FFF2-40B4-BE49-F238E27FC236}">
                <a16:creationId xmlns:a16="http://schemas.microsoft.com/office/drawing/2014/main" id="{8D5A990A-63F1-D465-E357-F9BCE75D881A}"/>
              </a:ext>
            </a:extLst>
          </p:cNvPr>
          <p:cNvPicPr>
            <a:picLocks noGrp="1" noChangeAspect="1"/>
          </p:cNvPicPr>
          <p:nvPr>
            <p:ph type="pic" sz="quarter" idx="39"/>
          </p:nvPr>
        </p:nvPicPr>
        <p:blipFill>
          <a:blip r:embed="rId2"/>
          <a:srcRect l="1" r="1"/>
          <a:stretch>
            <a:fillRect/>
          </a:stretch>
        </p:blipFill>
        <p:spPr/>
      </p:pic>
      <p:pic>
        <p:nvPicPr>
          <p:cNvPr id="25" name="Bildplatzhalter 24" descr="Ein Bild, das Menschliches Gesicht, Lächeln, Person, Kleidung enthält.&#10;&#10;Automatisch generierte Beschreibung">
            <a:extLst>
              <a:ext uri="{FF2B5EF4-FFF2-40B4-BE49-F238E27FC236}">
                <a16:creationId xmlns:a16="http://schemas.microsoft.com/office/drawing/2014/main" id="{94250CBA-9528-E8F7-0EF4-47C512992313}"/>
              </a:ext>
            </a:extLst>
          </p:cNvPr>
          <p:cNvPicPr>
            <a:picLocks noGrp="1" noChangeAspect="1"/>
          </p:cNvPicPr>
          <p:nvPr>
            <p:ph type="pic" sz="quarter" idx="53"/>
          </p:nvPr>
        </p:nvPicPr>
        <p:blipFill>
          <a:blip r:embed="rId3"/>
          <a:srcRect/>
          <a:stretch>
            <a:fillRect/>
          </a:stretch>
        </p:blipFill>
        <p:spPr/>
      </p:pic>
      <p:pic>
        <p:nvPicPr>
          <p:cNvPr id="27" name="Bildplatzhalter 26" descr="Ein Bild, das Menschliches Gesicht, Person, Lächeln, Kleidung enthält.&#10;&#10;Automatisch generierte Beschreibung">
            <a:extLst>
              <a:ext uri="{FF2B5EF4-FFF2-40B4-BE49-F238E27FC236}">
                <a16:creationId xmlns:a16="http://schemas.microsoft.com/office/drawing/2014/main" id="{83EBE2AF-54BC-756A-6207-25B6D98E845A}"/>
              </a:ext>
            </a:extLst>
          </p:cNvPr>
          <p:cNvPicPr>
            <a:picLocks noGrp="1" noChangeAspect="1"/>
          </p:cNvPicPr>
          <p:nvPr>
            <p:ph type="pic" sz="quarter" idx="55"/>
          </p:nvPr>
        </p:nvPicPr>
        <p:blipFill>
          <a:blip r:embed="rId4"/>
          <a:srcRect l="120" r="120"/>
          <a:stretch>
            <a:fillRect/>
          </a:stretch>
        </p:blipFill>
        <p:spPr/>
      </p:pic>
      <p:pic>
        <p:nvPicPr>
          <p:cNvPr id="29" name="Bildplatzhalter 28" descr="Ein Bild, das Menschliches Gesicht, Lächeln, Person, Kleidung enthält.&#10;&#10;Automatisch generierte Beschreibung">
            <a:extLst>
              <a:ext uri="{FF2B5EF4-FFF2-40B4-BE49-F238E27FC236}">
                <a16:creationId xmlns:a16="http://schemas.microsoft.com/office/drawing/2014/main" id="{A6D879F3-1D4D-574D-EE16-E63B038F5271}"/>
              </a:ext>
            </a:extLst>
          </p:cNvPr>
          <p:cNvPicPr>
            <a:picLocks noGrp="1" noChangeAspect="1"/>
          </p:cNvPicPr>
          <p:nvPr>
            <p:ph type="pic" sz="quarter" idx="57"/>
          </p:nvPr>
        </p:nvPicPr>
        <p:blipFill>
          <a:blip r:embed="rId5"/>
          <a:srcRect/>
          <a:stretch>
            <a:fillRect/>
          </a:stretch>
        </p:blipFill>
        <p:spPr/>
      </p:pic>
      <p:pic>
        <p:nvPicPr>
          <p:cNvPr id="39" name="Bildplatzhalter 38" descr="Ein Bild, das Menschliches Gesicht, Person, Kinn, Vorderkopf enthält.&#10;&#10;Automatisch generierte Beschreibung">
            <a:extLst>
              <a:ext uri="{FF2B5EF4-FFF2-40B4-BE49-F238E27FC236}">
                <a16:creationId xmlns:a16="http://schemas.microsoft.com/office/drawing/2014/main" id="{7E639867-9962-C191-7E69-C8CDC08054E1}"/>
              </a:ext>
            </a:extLst>
          </p:cNvPr>
          <p:cNvPicPr>
            <a:picLocks noGrp="1" noChangeAspect="1"/>
          </p:cNvPicPr>
          <p:nvPr>
            <p:ph type="pic" sz="quarter" idx="58"/>
          </p:nvPr>
        </p:nvPicPr>
        <p:blipFill>
          <a:blip r:embed="rId6"/>
          <a:srcRect/>
          <a:stretch>
            <a:fillRect/>
          </a:stretch>
        </p:blipFill>
        <p:spPr/>
      </p:pic>
      <p:pic>
        <p:nvPicPr>
          <p:cNvPr id="47" name="Bildplatzhalter 46" descr="Ein Bild, das Menschliches Gesicht, Person, Lächeln, Kleidung enthält.&#10;&#10;Automatisch generierte Beschreibung">
            <a:extLst>
              <a:ext uri="{FF2B5EF4-FFF2-40B4-BE49-F238E27FC236}">
                <a16:creationId xmlns:a16="http://schemas.microsoft.com/office/drawing/2014/main" id="{DB1B76CC-A843-11FE-6A60-D1C0D625E700}"/>
              </a:ext>
            </a:extLst>
          </p:cNvPr>
          <p:cNvPicPr>
            <a:picLocks noGrp="1" noChangeAspect="1"/>
          </p:cNvPicPr>
          <p:nvPr>
            <p:ph type="pic" sz="quarter" idx="62"/>
          </p:nvPr>
        </p:nvPicPr>
        <p:blipFill>
          <a:blip r:embed="rId7"/>
          <a:srcRect/>
          <a:stretch>
            <a:fillRect/>
          </a:stretch>
        </p:blipFill>
        <p:spPr/>
      </p:pic>
      <p:pic>
        <p:nvPicPr>
          <p:cNvPr id="37" name="Bildplatzhalter 36" descr="Ein Bild, das Menschliches Gesicht, Person, Lächeln, Vorderkopf enthält.&#10;&#10;Automatisch generierte Beschreibung">
            <a:extLst>
              <a:ext uri="{FF2B5EF4-FFF2-40B4-BE49-F238E27FC236}">
                <a16:creationId xmlns:a16="http://schemas.microsoft.com/office/drawing/2014/main" id="{77628CAD-7712-7592-457D-FB7595D525E0}"/>
              </a:ext>
            </a:extLst>
          </p:cNvPr>
          <p:cNvPicPr>
            <a:picLocks noGrp="1" noChangeAspect="1"/>
          </p:cNvPicPr>
          <p:nvPr>
            <p:ph type="pic" sz="quarter" idx="63"/>
          </p:nvPr>
        </p:nvPicPr>
        <p:blipFill>
          <a:blip r:embed="rId8"/>
          <a:srcRect/>
          <a:stretch>
            <a:fillRect/>
          </a:stretch>
        </p:blipFill>
        <p:spPr/>
      </p:pic>
      <p:pic>
        <p:nvPicPr>
          <p:cNvPr id="31" name="Bildplatzhalter 30" descr="Ein Bild, das Menschliches Gesicht, Person, Bart, Kleidung enthält.&#10;&#10;Automatisch generierte Beschreibung">
            <a:extLst>
              <a:ext uri="{FF2B5EF4-FFF2-40B4-BE49-F238E27FC236}">
                <a16:creationId xmlns:a16="http://schemas.microsoft.com/office/drawing/2014/main" id="{C01EF8BD-ADD9-A48E-1619-2BE84596543A}"/>
              </a:ext>
            </a:extLst>
          </p:cNvPr>
          <p:cNvPicPr>
            <a:picLocks noGrp="1" noChangeAspect="1"/>
          </p:cNvPicPr>
          <p:nvPr>
            <p:ph type="pic" sz="quarter" idx="66"/>
          </p:nvPr>
        </p:nvPicPr>
        <p:blipFill>
          <a:blip r:embed="rId9"/>
          <a:srcRect/>
          <a:stretch>
            <a:fillRect/>
          </a:stretch>
        </p:blipFill>
        <p:spPr/>
      </p:pic>
      <p:pic>
        <p:nvPicPr>
          <p:cNvPr id="53" name="Bildplatzhalter 52" descr="Ein Bild, das Menschliches Gesicht, Person, Vorderkopf, Kinn enthält.&#10;&#10;Automatisch generierte Beschreibung">
            <a:extLst>
              <a:ext uri="{FF2B5EF4-FFF2-40B4-BE49-F238E27FC236}">
                <a16:creationId xmlns:a16="http://schemas.microsoft.com/office/drawing/2014/main" id="{48E3D9C8-C752-832E-2897-FEC0551B7906}"/>
              </a:ext>
            </a:extLst>
          </p:cNvPr>
          <p:cNvPicPr>
            <a:picLocks noGrp="1" noChangeAspect="1"/>
          </p:cNvPicPr>
          <p:nvPr>
            <p:ph type="pic" sz="quarter" idx="67"/>
          </p:nvPr>
        </p:nvPicPr>
        <p:blipFill>
          <a:blip r:embed="rId10"/>
          <a:srcRect/>
          <a:stretch>
            <a:fillRect/>
          </a:stretch>
        </p:blipFill>
        <p:spPr/>
      </p:pic>
      <p:pic>
        <p:nvPicPr>
          <p:cNvPr id="35" name="Bildplatzhalter 34" descr="Ein Bild, das Menschliches Gesicht, Person, Lächeln, Kinn enthält.&#10;&#10;Automatisch generierte Beschreibung">
            <a:extLst>
              <a:ext uri="{FF2B5EF4-FFF2-40B4-BE49-F238E27FC236}">
                <a16:creationId xmlns:a16="http://schemas.microsoft.com/office/drawing/2014/main" id="{3EE5549C-A9A4-475D-101B-709616009E3B}"/>
              </a:ext>
            </a:extLst>
          </p:cNvPr>
          <p:cNvPicPr>
            <a:picLocks noGrp="1" noChangeAspect="1"/>
          </p:cNvPicPr>
          <p:nvPr>
            <p:ph type="pic" sz="quarter" idx="68"/>
          </p:nvPr>
        </p:nvPicPr>
        <p:blipFill>
          <a:blip r:embed="rId11"/>
          <a:srcRect l="119" r="119"/>
          <a:stretch>
            <a:fillRect/>
          </a:stretch>
        </p:blipFill>
        <p:spPr/>
      </p:pic>
      <p:pic>
        <p:nvPicPr>
          <p:cNvPr id="51" name="Bildplatzhalter 50" descr="Ein Bild, das Menschliches Gesicht, Person, Kinn, Vorderkopf enthält.&#10;&#10;Automatisch generierte Beschreibung">
            <a:extLst>
              <a:ext uri="{FF2B5EF4-FFF2-40B4-BE49-F238E27FC236}">
                <a16:creationId xmlns:a16="http://schemas.microsoft.com/office/drawing/2014/main" id="{E017A1E1-4E0B-9A8F-D5E7-A4F469CF6E89}"/>
              </a:ext>
            </a:extLst>
          </p:cNvPr>
          <p:cNvPicPr>
            <a:picLocks noGrp="1" noChangeAspect="1"/>
          </p:cNvPicPr>
          <p:nvPr>
            <p:ph type="pic" sz="quarter" idx="69"/>
          </p:nvPr>
        </p:nvPicPr>
        <p:blipFill>
          <a:blip r:embed="rId12"/>
          <a:srcRect l="120" r="120"/>
          <a:stretch>
            <a:fillRect/>
          </a:stretch>
        </p:blipFill>
        <p:spPr/>
      </p:pic>
      <p:pic>
        <p:nvPicPr>
          <p:cNvPr id="45" name="Bildplatzhalter 44" descr="Ein Bild, das Menschliches Gesicht, Person, Augenbraue, Vorderkopf enthält.&#10;&#10;Automatisch generierte Beschreibung">
            <a:extLst>
              <a:ext uri="{FF2B5EF4-FFF2-40B4-BE49-F238E27FC236}">
                <a16:creationId xmlns:a16="http://schemas.microsoft.com/office/drawing/2014/main" id="{B93D4F7A-B253-4D95-BC28-8BF9578DE028}"/>
              </a:ext>
            </a:extLst>
          </p:cNvPr>
          <p:cNvPicPr>
            <a:picLocks noGrp="1" noChangeAspect="1"/>
          </p:cNvPicPr>
          <p:nvPr>
            <p:ph type="pic" sz="quarter" idx="70"/>
          </p:nvPr>
        </p:nvPicPr>
        <p:blipFill>
          <a:blip r:embed="rId13"/>
          <a:srcRect l="119" r="119"/>
          <a:stretch>
            <a:fillRect/>
          </a:stretch>
        </p:blipFill>
        <p:spPr/>
      </p:pic>
      <p:pic>
        <p:nvPicPr>
          <p:cNvPr id="15" name="Bildplatzhalter 14" descr="Ein Bild, das Menschliches Gesicht, Person, Kleidung, Kinn enthält.&#10;&#10;Automatisch generierte Beschreibung">
            <a:extLst>
              <a:ext uri="{FF2B5EF4-FFF2-40B4-BE49-F238E27FC236}">
                <a16:creationId xmlns:a16="http://schemas.microsoft.com/office/drawing/2014/main" id="{1595F97E-A4E9-49D3-B567-B18C010B9816}"/>
              </a:ext>
            </a:extLst>
          </p:cNvPr>
          <p:cNvPicPr>
            <a:picLocks noGrp="1" noChangeAspect="1"/>
          </p:cNvPicPr>
          <p:nvPr>
            <p:ph type="pic" sz="quarter" idx="59"/>
          </p:nvPr>
        </p:nvPicPr>
        <p:blipFill>
          <a:blip r:embed="rId14"/>
          <a:srcRect l="120" r="120"/>
          <a:stretch>
            <a:fillRect/>
          </a:stretch>
        </p:blipFill>
        <p:spPr/>
      </p:pic>
      <p:pic>
        <p:nvPicPr>
          <p:cNvPr id="17" name="Bildplatzhalter 16" descr="Ein Bild, das Lächeln, Menschliches Gesicht, Person, Lippe enthält.&#10;&#10;Automatisch generierte Beschreibung">
            <a:extLst>
              <a:ext uri="{FF2B5EF4-FFF2-40B4-BE49-F238E27FC236}">
                <a16:creationId xmlns:a16="http://schemas.microsoft.com/office/drawing/2014/main" id="{FA9696D3-8BA4-4CF1-8A09-DF60526ECBAD}"/>
              </a:ext>
            </a:extLst>
          </p:cNvPr>
          <p:cNvPicPr>
            <a:picLocks noGrp="1" noChangeAspect="1"/>
          </p:cNvPicPr>
          <p:nvPr>
            <p:ph type="pic" sz="quarter" idx="60"/>
          </p:nvPr>
        </p:nvPicPr>
        <p:blipFill>
          <a:blip r:embed="rId15"/>
          <a:srcRect l="239" r="239"/>
          <a:stretch>
            <a:fillRect/>
          </a:stretch>
        </p:blipFill>
        <p:spPr/>
      </p:pic>
      <p:pic>
        <p:nvPicPr>
          <p:cNvPr id="19" name="Bildplatzhalter 18" descr="Ein Bild, das Menschliches Gesicht, Person, Kinn, Hals enthält.&#10;&#10;Automatisch generierte Beschreibung">
            <a:extLst>
              <a:ext uri="{FF2B5EF4-FFF2-40B4-BE49-F238E27FC236}">
                <a16:creationId xmlns:a16="http://schemas.microsoft.com/office/drawing/2014/main" id="{E56B00A2-D2DB-C015-5AC0-142533EB7770}"/>
              </a:ext>
            </a:extLst>
          </p:cNvPr>
          <p:cNvPicPr>
            <a:picLocks noGrp="1" noChangeAspect="1"/>
          </p:cNvPicPr>
          <p:nvPr>
            <p:ph type="pic" sz="quarter" idx="61"/>
          </p:nvPr>
        </p:nvPicPr>
        <p:blipFill>
          <a:blip r:embed="rId16"/>
          <a:srcRect l="119" r="119"/>
          <a:stretch>
            <a:fillRect/>
          </a:stretch>
        </p:blipFill>
        <p:spPr/>
      </p:pic>
      <p:pic>
        <p:nvPicPr>
          <p:cNvPr id="21" name="Bildplatzhalter 20" descr="Ein Bild, das Menschliches Gesicht, Lächeln, Kleidung, Person enthält.&#10;&#10;Automatisch generierte Beschreibung">
            <a:extLst>
              <a:ext uri="{FF2B5EF4-FFF2-40B4-BE49-F238E27FC236}">
                <a16:creationId xmlns:a16="http://schemas.microsoft.com/office/drawing/2014/main" id="{2D7988EF-5879-52A1-BD4C-8B6C1989BEDF}"/>
              </a:ext>
            </a:extLst>
          </p:cNvPr>
          <p:cNvPicPr>
            <a:picLocks noGrp="1" noChangeAspect="1"/>
          </p:cNvPicPr>
          <p:nvPr>
            <p:ph type="pic" sz="quarter" idx="64"/>
          </p:nvPr>
        </p:nvPicPr>
        <p:blipFill>
          <a:blip r:embed="rId17"/>
          <a:srcRect l="120" r="120"/>
          <a:stretch>
            <a:fillRect/>
          </a:stretch>
        </p:blipFill>
        <p:spPr/>
      </p:pic>
      <p:pic>
        <p:nvPicPr>
          <p:cNvPr id="24" name="Bildplatzhalter 23" descr="Ein Bild, das Menschliches Gesicht, Person, Vorderkopf, Kinn enthält.&#10;&#10;Automatisch generierte Beschreibung">
            <a:extLst>
              <a:ext uri="{FF2B5EF4-FFF2-40B4-BE49-F238E27FC236}">
                <a16:creationId xmlns:a16="http://schemas.microsoft.com/office/drawing/2014/main" id="{C7D14D23-3D29-7D80-9C1F-94EF99A8B859}"/>
              </a:ext>
            </a:extLst>
          </p:cNvPr>
          <p:cNvPicPr>
            <a:picLocks noGrp="1" noChangeAspect="1"/>
          </p:cNvPicPr>
          <p:nvPr>
            <p:ph type="pic" sz="quarter" idx="65"/>
          </p:nvPr>
        </p:nvPicPr>
        <p:blipFill>
          <a:blip r:embed="rId18"/>
          <a:srcRect l="120" r="120"/>
          <a:stretch>
            <a:fillRect/>
          </a:stretch>
        </p:blipFill>
        <p:spPr/>
      </p:pic>
      <p:pic>
        <p:nvPicPr>
          <p:cNvPr id="28" name="Bildplatzhalter 27" descr="Ein Bild, das Menschliches Gesicht, Person, Kleidung, Lächeln enthält.&#10;&#10;Automatisch generierte Beschreibung">
            <a:extLst>
              <a:ext uri="{FF2B5EF4-FFF2-40B4-BE49-F238E27FC236}">
                <a16:creationId xmlns:a16="http://schemas.microsoft.com/office/drawing/2014/main" id="{B8C47128-25F6-058B-4FCC-4CE12389D279}"/>
              </a:ext>
            </a:extLst>
          </p:cNvPr>
          <p:cNvPicPr>
            <a:picLocks noGrp="1" noChangeAspect="1"/>
          </p:cNvPicPr>
          <p:nvPr>
            <p:ph type="pic" sz="quarter" idx="71"/>
          </p:nvPr>
        </p:nvPicPr>
        <p:blipFill>
          <a:blip r:embed="rId19"/>
          <a:srcRect l="119" r="119"/>
          <a:stretch>
            <a:fillRect/>
          </a:stretch>
        </p:blipFill>
        <p:spPr/>
      </p:pic>
    </p:spTree>
    <p:extLst>
      <p:ext uri="{BB962C8B-B14F-4D97-AF65-F5344CB8AC3E}">
        <p14:creationId xmlns:p14="http://schemas.microsoft.com/office/powerpoint/2010/main" val="12555127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platzhalter 4" descr="Ein Bild, das Himmel, draußen, Stadt, Apartmentgebäude enthält.&#10;&#10;Automatisch generierte Beschreibung">
            <a:extLst>
              <a:ext uri="{FF2B5EF4-FFF2-40B4-BE49-F238E27FC236}">
                <a16:creationId xmlns:a16="http://schemas.microsoft.com/office/drawing/2014/main" id="{3E0D18E9-D3DF-CE2E-0F10-C2C141BF2DCF}"/>
              </a:ext>
            </a:extLst>
          </p:cNvPr>
          <p:cNvPicPr>
            <a:picLocks noGrp="1" noChangeAspect="1"/>
          </p:cNvPicPr>
          <p:nvPr>
            <p:ph type="pic" sz="quarter" idx="15"/>
          </p:nvPr>
        </p:nvPicPr>
        <p:blipFill>
          <a:blip r:embed="rId2"/>
          <a:srcRect t="6958" b="6958"/>
          <a:stretch>
            <a:fillRect/>
          </a:stretch>
        </p:blipFill>
        <p:spPr/>
      </p:pic>
      <p:sp>
        <p:nvSpPr>
          <p:cNvPr id="3" name="Textplatzhalter 2">
            <a:extLst>
              <a:ext uri="{FF2B5EF4-FFF2-40B4-BE49-F238E27FC236}">
                <a16:creationId xmlns:a16="http://schemas.microsoft.com/office/drawing/2014/main" id="{D708CB8F-19D3-747B-53B2-BDAE7EEBC64F}"/>
              </a:ext>
            </a:extLst>
          </p:cNvPr>
          <p:cNvSpPr>
            <a:spLocks noGrp="1"/>
          </p:cNvSpPr>
          <p:nvPr>
            <p:ph type="body" sz="quarter" idx="17"/>
          </p:nvPr>
        </p:nvSpPr>
        <p:spPr>
          <a:xfrm>
            <a:off x="216818" y="3201624"/>
            <a:ext cx="4530444" cy="791518"/>
          </a:xfrm>
        </p:spPr>
        <p:txBody>
          <a:bodyPr/>
          <a:lstStyle/>
          <a:p>
            <a:r>
              <a:rPr lang="de-DE" dirty="0"/>
              <a:t>00 Agenturvorstellung</a:t>
            </a:r>
          </a:p>
        </p:txBody>
      </p:sp>
    </p:spTree>
    <p:extLst>
      <p:ext uri="{BB962C8B-B14F-4D97-AF65-F5344CB8AC3E}">
        <p14:creationId xmlns:p14="http://schemas.microsoft.com/office/powerpoint/2010/main" val="40530443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platzhalter 4" descr="Ein Bild, das Himmel, draußen, Gebäude, Straße enthält.&#10;&#10;Automatisch generierte Beschreibung">
            <a:extLst>
              <a:ext uri="{FF2B5EF4-FFF2-40B4-BE49-F238E27FC236}">
                <a16:creationId xmlns:a16="http://schemas.microsoft.com/office/drawing/2014/main" id="{08DBD9F2-40A1-5D85-0A1A-6FA847FBC889}"/>
              </a:ext>
            </a:extLst>
          </p:cNvPr>
          <p:cNvPicPr>
            <a:picLocks noGrp="1" noChangeAspect="1"/>
          </p:cNvPicPr>
          <p:nvPr>
            <p:ph type="pic" sz="quarter" idx="15"/>
          </p:nvPr>
        </p:nvPicPr>
        <p:blipFill>
          <a:blip r:embed="rId2"/>
          <a:srcRect l="3530" r="3530"/>
          <a:stretch>
            <a:fillRect/>
          </a:stretch>
        </p:blipFill>
        <p:spPr/>
      </p:pic>
      <p:sp>
        <p:nvSpPr>
          <p:cNvPr id="3" name="Textplatzhalter 2">
            <a:extLst>
              <a:ext uri="{FF2B5EF4-FFF2-40B4-BE49-F238E27FC236}">
                <a16:creationId xmlns:a16="http://schemas.microsoft.com/office/drawing/2014/main" id="{CDBBD5FB-1A15-BBAC-5A37-B24F85BE1E5D}"/>
              </a:ext>
            </a:extLst>
          </p:cNvPr>
          <p:cNvSpPr>
            <a:spLocks noGrp="1"/>
          </p:cNvSpPr>
          <p:nvPr>
            <p:ph type="body" sz="quarter" idx="17"/>
          </p:nvPr>
        </p:nvSpPr>
        <p:spPr>
          <a:xfrm>
            <a:off x="216818" y="3201624"/>
            <a:ext cx="1845926" cy="791518"/>
          </a:xfrm>
        </p:spPr>
        <p:txBody>
          <a:bodyPr/>
          <a:lstStyle/>
          <a:p>
            <a:r>
              <a:rPr lang="de-DE" dirty="0"/>
              <a:t>00 Ziel</a:t>
            </a:r>
          </a:p>
        </p:txBody>
      </p:sp>
    </p:spTree>
    <p:extLst>
      <p:ext uri="{BB962C8B-B14F-4D97-AF65-F5344CB8AC3E}">
        <p14:creationId xmlns:p14="http://schemas.microsoft.com/office/powerpoint/2010/main" val="28479185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platzhalter 4" descr="Ein Bild, das Person, Licht enthält.&#10;&#10;Automatisch generierte Beschreibung">
            <a:extLst>
              <a:ext uri="{FF2B5EF4-FFF2-40B4-BE49-F238E27FC236}">
                <a16:creationId xmlns:a16="http://schemas.microsoft.com/office/drawing/2014/main" id="{BD5EFFCA-BED0-0F54-C308-C08DFD497647}"/>
              </a:ext>
            </a:extLst>
          </p:cNvPr>
          <p:cNvPicPr>
            <a:picLocks noGrp="1" noChangeAspect="1"/>
          </p:cNvPicPr>
          <p:nvPr>
            <p:ph type="pic" sz="quarter" idx="15"/>
          </p:nvPr>
        </p:nvPicPr>
        <p:blipFill>
          <a:blip r:embed="rId2"/>
          <a:srcRect t="10947" b="10947"/>
          <a:stretch>
            <a:fillRect/>
          </a:stretch>
        </p:blipFill>
        <p:spPr/>
      </p:pic>
      <p:sp>
        <p:nvSpPr>
          <p:cNvPr id="3" name="Textplatzhalter 2">
            <a:extLst>
              <a:ext uri="{FF2B5EF4-FFF2-40B4-BE49-F238E27FC236}">
                <a16:creationId xmlns:a16="http://schemas.microsoft.com/office/drawing/2014/main" id="{5B27A3CD-B5FF-F910-B893-5A42DE910442}"/>
              </a:ext>
            </a:extLst>
          </p:cNvPr>
          <p:cNvSpPr>
            <a:spLocks noGrp="1"/>
          </p:cNvSpPr>
          <p:nvPr>
            <p:ph type="body" sz="quarter" idx="17"/>
          </p:nvPr>
        </p:nvSpPr>
        <p:spPr>
          <a:xfrm>
            <a:off x="216818" y="3201624"/>
            <a:ext cx="1946916" cy="791518"/>
          </a:xfrm>
        </p:spPr>
        <p:txBody>
          <a:bodyPr/>
          <a:lstStyle/>
          <a:p>
            <a:r>
              <a:rPr lang="de-DE" dirty="0"/>
              <a:t>00 Idee</a:t>
            </a:r>
          </a:p>
        </p:txBody>
      </p:sp>
    </p:spTree>
    <p:extLst>
      <p:ext uri="{BB962C8B-B14F-4D97-AF65-F5344CB8AC3E}">
        <p14:creationId xmlns:p14="http://schemas.microsoft.com/office/powerpoint/2010/main" val="4142330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platzhalter 4" descr="Ein Bild, das draußen, Berg, Gras, Straße enthält.&#10;&#10;Automatisch generierte Beschreibung">
            <a:extLst>
              <a:ext uri="{FF2B5EF4-FFF2-40B4-BE49-F238E27FC236}">
                <a16:creationId xmlns:a16="http://schemas.microsoft.com/office/drawing/2014/main" id="{2272105D-3E0E-D7F0-11A6-7C90427F409A}"/>
              </a:ext>
            </a:extLst>
          </p:cNvPr>
          <p:cNvPicPr>
            <a:picLocks noGrp="1" noChangeAspect="1"/>
          </p:cNvPicPr>
          <p:nvPr>
            <p:ph type="pic" sz="quarter" idx="15"/>
          </p:nvPr>
        </p:nvPicPr>
        <p:blipFill>
          <a:blip r:embed="rId2"/>
          <a:srcRect t="8617" b="8617"/>
          <a:stretch>
            <a:fillRect/>
          </a:stretch>
        </p:blipFill>
        <p:spPr/>
      </p:pic>
      <p:sp>
        <p:nvSpPr>
          <p:cNvPr id="3" name="Textplatzhalter 2">
            <a:extLst>
              <a:ext uri="{FF2B5EF4-FFF2-40B4-BE49-F238E27FC236}">
                <a16:creationId xmlns:a16="http://schemas.microsoft.com/office/drawing/2014/main" id="{C6600B40-5393-43F4-F34D-DE30FDEE7963}"/>
              </a:ext>
            </a:extLst>
          </p:cNvPr>
          <p:cNvSpPr>
            <a:spLocks noGrp="1"/>
          </p:cNvSpPr>
          <p:nvPr>
            <p:ph type="body" sz="quarter" idx="17"/>
          </p:nvPr>
        </p:nvSpPr>
        <p:spPr>
          <a:xfrm>
            <a:off x="216818" y="3201624"/>
            <a:ext cx="1978911" cy="791518"/>
          </a:xfrm>
        </p:spPr>
        <p:txBody>
          <a:bodyPr/>
          <a:lstStyle/>
          <a:p>
            <a:r>
              <a:rPr lang="de-DE" dirty="0"/>
              <a:t>00 Weg</a:t>
            </a:r>
          </a:p>
        </p:txBody>
      </p:sp>
    </p:spTree>
    <p:extLst>
      <p:ext uri="{BB962C8B-B14F-4D97-AF65-F5344CB8AC3E}">
        <p14:creationId xmlns:p14="http://schemas.microsoft.com/office/powerpoint/2010/main" val="5468551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platzhalter 4" descr="Ein Bild, das Person, drinnen, Anzug enthält.&#10;&#10;Automatisch generierte Beschreibung">
            <a:extLst>
              <a:ext uri="{FF2B5EF4-FFF2-40B4-BE49-F238E27FC236}">
                <a16:creationId xmlns:a16="http://schemas.microsoft.com/office/drawing/2014/main" id="{43A0BCE7-2643-C832-EBAF-2DDB27221D5B}"/>
              </a:ext>
            </a:extLst>
          </p:cNvPr>
          <p:cNvPicPr>
            <a:picLocks noGrp="1" noChangeAspect="1"/>
          </p:cNvPicPr>
          <p:nvPr>
            <p:ph type="pic" sz="quarter" idx="15"/>
          </p:nvPr>
        </p:nvPicPr>
        <p:blipFill>
          <a:blip r:embed="rId2"/>
          <a:srcRect t="8588" b="8588"/>
          <a:stretch>
            <a:fillRect/>
          </a:stretch>
        </p:blipFill>
        <p:spPr/>
      </p:pic>
      <p:sp>
        <p:nvSpPr>
          <p:cNvPr id="3" name="Textplatzhalter 2">
            <a:extLst>
              <a:ext uri="{FF2B5EF4-FFF2-40B4-BE49-F238E27FC236}">
                <a16:creationId xmlns:a16="http://schemas.microsoft.com/office/drawing/2014/main" id="{A23A5028-5CB4-0AED-D033-4CEEA3EF2C5C}"/>
              </a:ext>
            </a:extLst>
          </p:cNvPr>
          <p:cNvSpPr>
            <a:spLocks noGrp="1"/>
          </p:cNvSpPr>
          <p:nvPr>
            <p:ph type="body" sz="quarter" idx="17"/>
          </p:nvPr>
        </p:nvSpPr>
        <p:spPr>
          <a:xfrm>
            <a:off x="216818" y="3201624"/>
            <a:ext cx="3245348" cy="791518"/>
          </a:xfrm>
        </p:spPr>
        <p:txBody>
          <a:bodyPr/>
          <a:lstStyle/>
          <a:p>
            <a:r>
              <a:rPr lang="de-DE" dirty="0"/>
              <a:t>00 Grobkosten</a:t>
            </a:r>
          </a:p>
        </p:txBody>
      </p:sp>
    </p:spTree>
    <p:extLst>
      <p:ext uri="{BB962C8B-B14F-4D97-AF65-F5344CB8AC3E}">
        <p14:creationId xmlns:p14="http://schemas.microsoft.com/office/powerpoint/2010/main" val="34392188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dplatzhalter 6" descr="Ein Bild, das Himmel, Gebäude, draußen, Turm enthält.&#10;&#10;Automatisch generierte Beschreibung">
            <a:extLst>
              <a:ext uri="{FF2B5EF4-FFF2-40B4-BE49-F238E27FC236}">
                <a16:creationId xmlns:a16="http://schemas.microsoft.com/office/drawing/2014/main" id="{75C23D6E-BC34-DE0E-658B-CB98536BBFCA}"/>
              </a:ext>
            </a:extLst>
          </p:cNvPr>
          <p:cNvPicPr>
            <a:picLocks noGrp="1" noChangeAspect="1"/>
          </p:cNvPicPr>
          <p:nvPr>
            <p:ph type="pic" sz="quarter" idx="16"/>
          </p:nvPr>
        </p:nvPicPr>
        <p:blipFill>
          <a:blip r:embed="rId2"/>
          <a:srcRect l="18154" r="18154"/>
          <a:stretch>
            <a:fillRect/>
          </a:stretch>
        </p:blipFill>
        <p:spPr/>
      </p:pic>
      <p:sp>
        <p:nvSpPr>
          <p:cNvPr id="3" name="Titel 2">
            <a:extLst>
              <a:ext uri="{FF2B5EF4-FFF2-40B4-BE49-F238E27FC236}">
                <a16:creationId xmlns:a16="http://schemas.microsoft.com/office/drawing/2014/main" id="{5CF2AF8D-7B64-F54F-6AC2-414E0A74A376}"/>
              </a:ext>
            </a:extLst>
          </p:cNvPr>
          <p:cNvSpPr>
            <a:spLocks noGrp="1"/>
          </p:cNvSpPr>
          <p:nvPr>
            <p:ph type="title"/>
          </p:nvPr>
        </p:nvSpPr>
        <p:spPr/>
        <p:txBody>
          <a:bodyPr/>
          <a:lstStyle/>
          <a:p>
            <a:endParaRPr lang="de-DE"/>
          </a:p>
        </p:txBody>
      </p:sp>
      <p:sp>
        <p:nvSpPr>
          <p:cNvPr id="4" name="Inhaltsplatzhalter 3">
            <a:extLst>
              <a:ext uri="{FF2B5EF4-FFF2-40B4-BE49-F238E27FC236}">
                <a16:creationId xmlns:a16="http://schemas.microsoft.com/office/drawing/2014/main" id="{221532CD-7528-619A-3A07-F8E1661FD877}"/>
              </a:ext>
            </a:extLst>
          </p:cNvPr>
          <p:cNvSpPr>
            <a:spLocks noGrp="1"/>
          </p:cNvSpPr>
          <p:nvPr>
            <p:ph idx="15"/>
          </p:nvPr>
        </p:nvSpPr>
        <p:spPr/>
        <p:txBody>
          <a:bodyPr/>
          <a:lstStyle/>
          <a:p>
            <a:pPr marL="0" indent="0">
              <a:buNone/>
            </a:pPr>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consetetur</a:t>
            </a:r>
            <a:r>
              <a:rPr lang="de-DE" dirty="0"/>
              <a:t> </a:t>
            </a:r>
            <a:r>
              <a:rPr lang="de-DE" dirty="0" err="1"/>
              <a:t>sadipscing</a:t>
            </a:r>
            <a:r>
              <a:rPr lang="de-DE" dirty="0"/>
              <a:t> </a:t>
            </a:r>
            <a:r>
              <a:rPr lang="de-DE" dirty="0" err="1"/>
              <a:t>elitr</a:t>
            </a:r>
            <a:r>
              <a:rPr lang="de-DE" dirty="0"/>
              <a:t>, sed </a:t>
            </a:r>
            <a:r>
              <a:rPr lang="de-DE" dirty="0" err="1"/>
              <a:t>diam</a:t>
            </a:r>
            <a:r>
              <a:rPr lang="de-DE" dirty="0"/>
              <a:t> </a:t>
            </a:r>
            <a:r>
              <a:rPr lang="de-DE" dirty="0" err="1"/>
              <a:t>nonumy</a:t>
            </a:r>
            <a:r>
              <a:rPr lang="de-DE" dirty="0"/>
              <a:t> </a:t>
            </a:r>
            <a:r>
              <a:rPr lang="de-DE" dirty="0" err="1"/>
              <a:t>eirmod</a:t>
            </a:r>
            <a:r>
              <a:rPr lang="de-DE" dirty="0"/>
              <a:t> </a:t>
            </a:r>
            <a:r>
              <a:rPr lang="de-DE" dirty="0" err="1"/>
              <a:t>tempor</a:t>
            </a:r>
            <a:r>
              <a:rPr lang="de-DE" dirty="0"/>
              <a:t> </a:t>
            </a:r>
            <a:r>
              <a:rPr lang="de-DE" dirty="0" err="1"/>
              <a:t>invidunt</a:t>
            </a:r>
            <a:r>
              <a:rPr lang="de-DE" dirty="0"/>
              <a:t> </a:t>
            </a:r>
            <a:r>
              <a:rPr lang="de-DE" dirty="0" err="1"/>
              <a:t>ut</a:t>
            </a:r>
            <a:r>
              <a:rPr lang="de-DE" dirty="0"/>
              <a:t> </a:t>
            </a:r>
            <a:r>
              <a:rPr lang="de-DE" dirty="0" err="1"/>
              <a:t>labore</a:t>
            </a:r>
            <a:r>
              <a:rPr lang="de-DE" dirty="0"/>
              <a:t> et </a:t>
            </a:r>
            <a:r>
              <a:rPr lang="de-DE" dirty="0" err="1"/>
              <a:t>dolore</a:t>
            </a:r>
            <a:r>
              <a:rPr lang="de-DE" dirty="0"/>
              <a:t> magna </a:t>
            </a:r>
            <a:r>
              <a:rPr lang="de-DE" dirty="0" err="1"/>
              <a:t>aliquyam</a:t>
            </a:r>
            <a:r>
              <a:rPr lang="de-DE" dirty="0"/>
              <a:t> erat, sed </a:t>
            </a:r>
            <a:r>
              <a:rPr lang="de-DE" dirty="0" err="1"/>
              <a:t>diam</a:t>
            </a:r>
            <a:r>
              <a:rPr lang="de-DE" dirty="0"/>
              <a:t> </a:t>
            </a:r>
            <a:r>
              <a:rPr lang="de-DE" dirty="0" err="1"/>
              <a:t>voluptua</a:t>
            </a:r>
            <a:r>
              <a:rPr lang="de-DE" dirty="0"/>
              <a:t>. At </a:t>
            </a:r>
            <a:r>
              <a:rPr lang="de-DE" dirty="0" err="1"/>
              <a:t>vero</a:t>
            </a:r>
            <a:r>
              <a:rPr lang="de-DE" dirty="0"/>
              <a:t> </a:t>
            </a:r>
            <a:r>
              <a:rPr lang="de-DE" dirty="0" err="1"/>
              <a:t>eos</a:t>
            </a:r>
            <a:r>
              <a:rPr lang="de-DE" dirty="0"/>
              <a:t> et </a:t>
            </a:r>
            <a:r>
              <a:rPr lang="de-DE" dirty="0" err="1"/>
              <a:t>accusam</a:t>
            </a:r>
            <a:r>
              <a:rPr lang="de-DE" dirty="0"/>
              <a:t> et </a:t>
            </a:r>
            <a:r>
              <a:rPr lang="de-DE" dirty="0" err="1"/>
              <a:t>justo</a:t>
            </a:r>
            <a:r>
              <a:rPr lang="de-DE" dirty="0"/>
              <a:t> </a:t>
            </a:r>
            <a:r>
              <a:rPr lang="de-DE" dirty="0" err="1"/>
              <a:t>duo</a:t>
            </a:r>
            <a:r>
              <a:rPr lang="de-DE" dirty="0"/>
              <a:t> </a:t>
            </a:r>
            <a:r>
              <a:rPr lang="de-DE" dirty="0" err="1"/>
              <a:t>dolores</a:t>
            </a:r>
            <a:r>
              <a:rPr lang="de-DE" dirty="0"/>
              <a:t> et </a:t>
            </a:r>
            <a:r>
              <a:rPr lang="de-DE" dirty="0" err="1"/>
              <a:t>ea</a:t>
            </a:r>
            <a:r>
              <a:rPr lang="de-DE" dirty="0"/>
              <a:t> </a:t>
            </a:r>
            <a:r>
              <a:rPr lang="de-DE" dirty="0" err="1"/>
              <a:t>rebum</a:t>
            </a:r>
            <a:r>
              <a:rPr lang="de-DE" dirty="0"/>
              <a:t>. Stet </a:t>
            </a:r>
            <a:r>
              <a:rPr lang="de-DE" dirty="0" err="1"/>
              <a:t>clita</a:t>
            </a:r>
            <a:r>
              <a:rPr lang="de-DE" dirty="0"/>
              <a:t> </a:t>
            </a:r>
            <a:r>
              <a:rPr lang="de-DE" dirty="0" err="1"/>
              <a:t>kasd</a:t>
            </a:r>
            <a:r>
              <a:rPr lang="de-DE" dirty="0"/>
              <a:t> </a:t>
            </a:r>
            <a:r>
              <a:rPr lang="de-DE" dirty="0" err="1"/>
              <a:t>gubergren</a:t>
            </a:r>
            <a:r>
              <a:rPr lang="de-DE" dirty="0"/>
              <a:t>, </a:t>
            </a:r>
            <a:r>
              <a:rPr lang="de-DE" dirty="0" err="1"/>
              <a:t>no</a:t>
            </a:r>
            <a:r>
              <a:rPr lang="de-DE" dirty="0"/>
              <a:t> </a:t>
            </a:r>
            <a:r>
              <a:rPr lang="de-DE" dirty="0" err="1"/>
              <a:t>sea</a:t>
            </a:r>
            <a:r>
              <a:rPr lang="de-DE" dirty="0"/>
              <a:t> </a:t>
            </a:r>
            <a:r>
              <a:rPr lang="de-DE" dirty="0" err="1"/>
              <a:t>takimata</a:t>
            </a:r>
            <a:r>
              <a:rPr lang="de-DE" dirty="0"/>
              <a:t> sanctus </a:t>
            </a:r>
            <a:r>
              <a:rPr lang="de-DE" dirty="0" err="1"/>
              <a:t>est</a:t>
            </a:r>
            <a:r>
              <a:rPr lang="de-DE" dirty="0"/>
              <a:t> </a:t>
            </a:r>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consetetur</a:t>
            </a:r>
            <a:r>
              <a:rPr lang="de-DE" dirty="0"/>
              <a:t> </a:t>
            </a:r>
            <a:r>
              <a:rPr lang="de-DE" dirty="0" err="1"/>
              <a:t>sadipscing</a:t>
            </a:r>
            <a:r>
              <a:rPr lang="de-DE" dirty="0"/>
              <a:t> </a:t>
            </a:r>
            <a:r>
              <a:rPr lang="de-DE" dirty="0" err="1"/>
              <a:t>elitr</a:t>
            </a:r>
            <a:r>
              <a:rPr lang="de-DE" dirty="0"/>
              <a:t>, sed </a:t>
            </a:r>
            <a:r>
              <a:rPr lang="de-DE" dirty="0" err="1"/>
              <a:t>diam</a:t>
            </a:r>
            <a:r>
              <a:rPr lang="de-DE" dirty="0"/>
              <a:t> </a:t>
            </a:r>
            <a:r>
              <a:rPr lang="de-DE" dirty="0" err="1"/>
              <a:t>nonumy</a:t>
            </a:r>
            <a:r>
              <a:rPr lang="de-DE" dirty="0"/>
              <a:t> </a:t>
            </a:r>
            <a:r>
              <a:rPr lang="de-DE" dirty="0" err="1"/>
              <a:t>eirmod</a:t>
            </a:r>
            <a:r>
              <a:rPr lang="de-DE" dirty="0"/>
              <a:t> </a:t>
            </a:r>
            <a:r>
              <a:rPr lang="de-DE" dirty="0" err="1"/>
              <a:t>tempor</a:t>
            </a:r>
            <a:r>
              <a:rPr lang="de-DE" dirty="0"/>
              <a:t> </a:t>
            </a:r>
            <a:r>
              <a:rPr lang="de-DE" dirty="0" err="1"/>
              <a:t>invidunt</a:t>
            </a:r>
            <a:r>
              <a:rPr lang="de-DE" dirty="0"/>
              <a:t> </a:t>
            </a:r>
            <a:r>
              <a:rPr lang="de-DE" dirty="0" err="1"/>
              <a:t>ut</a:t>
            </a:r>
            <a:r>
              <a:rPr lang="de-DE" dirty="0"/>
              <a:t> </a:t>
            </a:r>
            <a:r>
              <a:rPr lang="de-DE" dirty="0" err="1"/>
              <a:t>labore</a:t>
            </a:r>
            <a:r>
              <a:rPr lang="de-DE" dirty="0"/>
              <a:t> et </a:t>
            </a:r>
            <a:r>
              <a:rPr lang="de-DE" dirty="0" err="1"/>
              <a:t>dolore</a:t>
            </a:r>
            <a:r>
              <a:rPr lang="de-DE" dirty="0"/>
              <a:t> magna </a:t>
            </a:r>
            <a:r>
              <a:rPr lang="de-DE" dirty="0" err="1"/>
              <a:t>aliquyam</a:t>
            </a:r>
            <a:r>
              <a:rPr lang="de-DE" dirty="0"/>
              <a:t> erat, sed </a:t>
            </a:r>
            <a:r>
              <a:rPr lang="de-DE" dirty="0" err="1"/>
              <a:t>diam</a:t>
            </a:r>
            <a:r>
              <a:rPr lang="de-DE" dirty="0"/>
              <a:t> </a:t>
            </a:r>
            <a:r>
              <a:rPr lang="de-DE" dirty="0" err="1"/>
              <a:t>voluptua</a:t>
            </a:r>
            <a:r>
              <a:rPr lang="de-DE" dirty="0"/>
              <a:t>. </a:t>
            </a:r>
          </a:p>
          <a:p>
            <a:pPr marL="0" indent="0">
              <a:buNone/>
            </a:pPr>
            <a:r>
              <a:rPr lang="de-DE" dirty="0"/>
              <a:t>At </a:t>
            </a:r>
            <a:r>
              <a:rPr lang="de-DE" dirty="0" err="1"/>
              <a:t>vero</a:t>
            </a:r>
            <a:r>
              <a:rPr lang="de-DE" dirty="0"/>
              <a:t> </a:t>
            </a:r>
            <a:r>
              <a:rPr lang="de-DE" dirty="0" err="1"/>
              <a:t>eos</a:t>
            </a:r>
            <a:r>
              <a:rPr lang="de-DE" dirty="0"/>
              <a:t> et </a:t>
            </a:r>
            <a:r>
              <a:rPr lang="de-DE" dirty="0" err="1"/>
              <a:t>accusam</a:t>
            </a:r>
            <a:r>
              <a:rPr lang="de-DE" dirty="0"/>
              <a:t> et </a:t>
            </a:r>
            <a:r>
              <a:rPr lang="de-DE" dirty="0" err="1"/>
              <a:t>justo</a:t>
            </a:r>
            <a:r>
              <a:rPr lang="de-DE" dirty="0"/>
              <a:t> </a:t>
            </a:r>
            <a:r>
              <a:rPr lang="de-DE" dirty="0" err="1"/>
              <a:t>duo</a:t>
            </a:r>
            <a:r>
              <a:rPr lang="de-DE" dirty="0"/>
              <a:t> </a:t>
            </a:r>
            <a:r>
              <a:rPr lang="de-DE" dirty="0" err="1"/>
              <a:t>dolores</a:t>
            </a:r>
            <a:r>
              <a:rPr lang="de-DE" dirty="0"/>
              <a:t> et </a:t>
            </a:r>
            <a:r>
              <a:rPr lang="de-DE" dirty="0" err="1"/>
              <a:t>ea</a:t>
            </a:r>
            <a:r>
              <a:rPr lang="de-DE" dirty="0"/>
              <a:t> </a:t>
            </a:r>
            <a:r>
              <a:rPr lang="de-DE" dirty="0" err="1"/>
              <a:t>rebum</a:t>
            </a:r>
            <a:r>
              <a:rPr lang="de-DE" dirty="0"/>
              <a:t>. Stet </a:t>
            </a:r>
            <a:r>
              <a:rPr lang="de-DE" dirty="0" err="1"/>
              <a:t>clita</a:t>
            </a:r>
            <a:r>
              <a:rPr lang="de-DE" dirty="0"/>
              <a:t> </a:t>
            </a:r>
            <a:r>
              <a:rPr lang="de-DE" dirty="0" err="1"/>
              <a:t>kasd</a:t>
            </a:r>
            <a:r>
              <a:rPr lang="de-DE" dirty="0"/>
              <a:t> </a:t>
            </a:r>
            <a:r>
              <a:rPr lang="de-DE" dirty="0" err="1"/>
              <a:t>gubergren</a:t>
            </a:r>
            <a:r>
              <a:rPr lang="de-DE" dirty="0"/>
              <a:t>, </a:t>
            </a:r>
            <a:r>
              <a:rPr lang="de-DE" dirty="0" err="1"/>
              <a:t>no</a:t>
            </a:r>
            <a:r>
              <a:rPr lang="de-DE" dirty="0"/>
              <a:t> </a:t>
            </a:r>
            <a:r>
              <a:rPr lang="de-DE" dirty="0" err="1"/>
              <a:t>sea</a:t>
            </a:r>
            <a:r>
              <a:rPr lang="de-DE" dirty="0"/>
              <a:t> </a:t>
            </a:r>
            <a:r>
              <a:rPr lang="de-DE" dirty="0" err="1"/>
              <a:t>takimata</a:t>
            </a:r>
            <a:r>
              <a:rPr lang="de-DE" dirty="0"/>
              <a:t> sanctus </a:t>
            </a:r>
            <a:r>
              <a:rPr lang="de-DE" dirty="0" err="1"/>
              <a:t>est</a:t>
            </a:r>
            <a:r>
              <a:rPr lang="de-DE" dirty="0"/>
              <a:t> </a:t>
            </a:r>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a:t>
            </a:r>
          </a:p>
          <a:p>
            <a:endParaRPr lang="de-DE" dirty="0"/>
          </a:p>
        </p:txBody>
      </p:sp>
    </p:spTree>
    <p:extLst>
      <p:ext uri="{BB962C8B-B14F-4D97-AF65-F5344CB8AC3E}">
        <p14:creationId xmlns:p14="http://schemas.microsoft.com/office/powerpoint/2010/main" val="33516089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4661E39F-D5DB-CAD6-BF1C-47D6B3629643}"/>
              </a:ext>
            </a:extLst>
          </p:cNvPr>
          <p:cNvSpPr>
            <a:spLocks noGrp="1"/>
          </p:cNvSpPr>
          <p:nvPr>
            <p:ph idx="15"/>
          </p:nvPr>
        </p:nvSpPr>
        <p:spPr/>
        <p:txBody>
          <a:bodyPr/>
          <a:lstStyle/>
          <a:p>
            <a:pPr marL="0" indent="0">
              <a:buNone/>
            </a:pPr>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consetetur</a:t>
            </a:r>
            <a:r>
              <a:rPr lang="de-DE" dirty="0"/>
              <a:t> </a:t>
            </a:r>
            <a:r>
              <a:rPr lang="de-DE" dirty="0" err="1"/>
              <a:t>sadipscing</a:t>
            </a:r>
            <a:r>
              <a:rPr lang="de-DE" dirty="0"/>
              <a:t> </a:t>
            </a:r>
            <a:r>
              <a:rPr lang="de-DE" dirty="0" err="1"/>
              <a:t>elitr</a:t>
            </a:r>
            <a:r>
              <a:rPr lang="de-DE" dirty="0"/>
              <a:t>, sed </a:t>
            </a:r>
            <a:r>
              <a:rPr lang="de-DE" dirty="0" err="1"/>
              <a:t>diam</a:t>
            </a:r>
            <a:r>
              <a:rPr lang="de-DE" dirty="0"/>
              <a:t> </a:t>
            </a:r>
            <a:r>
              <a:rPr lang="de-DE" dirty="0" err="1"/>
              <a:t>nonumy</a:t>
            </a:r>
            <a:r>
              <a:rPr lang="de-DE" dirty="0"/>
              <a:t> </a:t>
            </a:r>
            <a:r>
              <a:rPr lang="de-DE" dirty="0" err="1"/>
              <a:t>eirmod</a:t>
            </a:r>
            <a:r>
              <a:rPr lang="de-DE" dirty="0"/>
              <a:t> </a:t>
            </a:r>
            <a:r>
              <a:rPr lang="de-DE" dirty="0" err="1"/>
              <a:t>tempor</a:t>
            </a:r>
            <a:r>
              <a:rPr lang="de-DE" dirty="0"/>
              <a:t> </a:t>
            </a:r>
            <a:r>
              <a:rPr lang="de-DE" dirty="0" err="1"/>
              <a:t>invidunt</a:t>
            </a:r>
            <a:r>
              <a:rPr lang="de-DE" dirty="0"/>
              <a:t> </a:t>
            </a:r>
            <a:r>
              <a:rPr lang="de-DE" dirty="0" err="1"/>
              <a:t>ut</a:t>
            </a:r>
            <a:r>
              <a:rPr lang="de-DE" dirty="0"/>
              <a:t> </a:t>
            </a:r>
            <a:r>
              <a:rPr lang="de-DE" dirty="0" err="1"/>
              <a:t>labore</a:t>
            </a:r>
            <a:r>
              <a:rPr lang="de-DE" dirty="0"/>
              <a:t> et </a:t>
            </a:r>
            <a:r>
              <a:rPr lang="de-DE" dirty="0" err="1"/>
              <a:t>dolore</a:t>
            </a:r>
            <a:r>
              <a:rPr lang="de-DE" dirty="0"/>
              <a:t> magna </a:t>
            </a:r>
            <a:r>
              <a:rPr lang="de-DE" dirty="0" err="1"/>
              <a:t>aliquyam</a:t>
            </a:r>
            <a:r>
              <a:rPr lang="de-DE" dirty="0"/>
              <a:t> erat, sed </a:t>
            </a:r>
            <a:r>
              <a:rPr lang="de-DE" dirty="0" err="1"/>
              <a:t>diam</a:t>
            </a:r>
            <a:r>
              <a:rPr lang="de-DE" dirty="0"/>
              <a:t> </a:t>
            </a:r>
            <a:r>
              <a:rPr lang="de-DE" dirty="0" err="1"/>
              <a:t>voluptua</a:t>
            </a:r>
            <a:r>
              <a:rPr lang="de-DE" dirty="0"/>
              <a:t>. At </a:t>
            </a:r>
            <a:r>
              <a:rPr lang="de-DE" dirty="0" err="1"/>
              <a:t>vero</a:t>
            </a:r>
            <a:r>
              <a:rPr lang="de-DE" dirty="0"/>
              <a:t> </a:t>
            </a:r>
            <a:r>
              <a:rPr lang="de-DE" dirty="0" err="1"/>
              <a:t>eos</a:t>
            </a:r>
            <a:r>
              <a:rPr lang="de-DE" dirty="0"/>
              <a:t> et </a:t>
            </a:r>
            <a:r>
              <a:rPr lang="de-DE" dirty="0" err="1"/>
              <a:t>accusam</a:t>
            </a:r>
            <a:r>
              <a:rPr lang="de-DE" dirty="0"/>
              <a:t> et </a:t>
            </a:r>
            <a:r>
              <a:rPr lang="de-DE" dirty="0" err="1"/>
              <a:t>justo</a:t>
            </a:r>
            <a:r>
              <a:rPr lang="de-DE" dirty="0"/>
              <a:t> </a:t>
            </a:r>
            <a:r>
              <a:rPr lang="de-DE" dirty="0" err="1"/>
              <a:t>duo</a:t>
            </a:r>
            <a:r>
              <a:rPr lang="de-DE" dirty="0"/>
              <a:t> </a:t>
            </a:r>
            <a:r>
              <a:rPr lang="de-DE" dirty="0" err="1"/>
              <a:t>dolores</a:t>
            </a:r>
            <a:r>
              <a:rPr lang="de-DE" dirty="0"/>
              <a:t> et </a:t>
            </a:r>
            <a:r>
              <a:rPr lang="de-DE" dirty="0" err="1"/>
              <a:t>ea</a:t>
            </a:r>
            <a:r>
              <a:rPr lang="de-DE" dirty="0"/>
              <a:t> </a:t>
            </a:r>
            <a:r>
              <a:rPr lang="de-DE" dirty="0" err="1"/>
              <a:t>rebum</a:t>
            </a:r>
            <a:r>
              <a:rPr lang="de-DE" dirty="0"/>
              <a:t>. Stet </a:t>
            </a:r>
            <a:r>
              <a:rPr lang="de-DE" dirty="0" err="1"/>
              <a:t>clita</a:t>
            </a:r>
            <a:r>
              <a:rPr lang="de-DE" dirty="0"/>
              <a:t> </a:t>
            </a:r>
            <a:r>
              <a:rPr lang="de-DE" dirty="0" err="1"/>
              <a:t>kasd</a:t>
            </a:r>
            <a:r>
              <a:rPr lang="de-DE" dirty="0"/>
              <a:t> </a:t>
            </a:r>
            <a:r>
              <a:rPr lang="de-DE" dirty="0" err="1"/>
              <a:t>gubergren</a:t>
            </a:r>
            <a:r>
              <a:rPr lang="de-DE" dirty="0"/>
              <a:t>, </a:t>
            </a:r>
            <a:r>
              <a:rPr lang="de-DE" dirty="0" err="1"/>
              <a:t>no</a:t>
            </a:r>
            <a:r>
              <a:rPr lang="de-DE" dirty="0"/>
              <a:t> </a:t>
            </a:r>
            <a:r>
              <a:rPr lang="de-DE" dirty="0" err="1"/>
              <a:t>sea</a:t>
            </a:r>
            <a:r>
              <a:rPr lang="de-DE" dirty="0"/>
              <a:t> </a:t>
            </a:r>
            <a:r>
              <a:rPr lang="de-DE" dirty="0" err="1"/>
              <a:t>takimata</a:t>
            </a:r>
            <a:r>
              <a:rPr lang="de-DE" dirty="0"/>
              <a:t> sanctus </a:t>
            </a:r>
            <a:r>
              <a:rPr lang="de-DE" dirty="0" err="1"/>
              <a:t>est</a:t>
            </a:r>
            <a:r>
              <a:rPr lang="de-DE" dirty="0"/>
              <a:t> </a:t>
            </a:r>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consetetur</a:t>
            </a:r>
            <a:r>
              <a:rPr lang="de-DE" dirty="0"/>
              <a:t> </a:t>
            </a:r>
            <a:r>
              <a:rPr lang="de-DE" dirty="0" err="1"/>
              <a:t>sadipscing</a:t>
            </a:r>
            <a:r>
              <a:rPr lang="de-DE" dirty="0"/>
              <a:t> </a:t>
            </a:r>
            <a:r>
              <a:rPr lang="de-DE" dirty="0" err="1"/>
              <a:t>elitr</a:t>
            </a:r>
            <a:r>
              <a:rPr lang="de-DE" dirty="0"/>
              <a:t>, sed </a:t>
            </a:r>
            <a:r>
              <a:rPr lang="de-DE" dirty="0" err="1"/>
              <a:t>diam</a:t>
            </a:r>
            <a:r>
              <a:rPr lang="de-DE" dirty="0"/>
              <a:t> </a:t>
            </a:r>
            <a:r>
              <a:rPr lang="de-DE" dirty="0" err="1"/>
              <a:t>nonumy</a:t>
            </a:r>
            <a:r>
              <a:rPr lang="de-DE" dirty="0"/>
              <a:t> </a:t>
            </a:r>
            <a:r>
              <a:rPr lang="de-DE" dirty="0" err="1"/>
              <a:t>eirmod</a:t>
            </a:r>
            <a:r>
              <a:rPr lang="de-DE" dirty="0"/>
              <a:t> </a:t>
            </a:r>
            <a:r>
              <a:rPr lang="de-DE" dirty="0" err="1"/>
              <a:t>tempor</a:t>
            </a:r>
            <a:r>
              <a:rPr lang="de-DE" dirty="0"/>
              <a:t> </a:t>
            </a:r>
            <a:r>
              <a:rPr lang="de-DE" dirty="0" err="1"/>
              <a:t>invidunt</a:t>
            </a:r>
            <a:r>
              <a:rPr lang="de-DE" dirty="0"/>
              <a:t> </a:t>
            </a:r>
            <a:r>
              <a:rPr lang="de-DE" dirty="0" err="1"/>
              <a:t>ut</a:t>
            </a:r>
            <a:r>
              <a:rPr lang="de-DE" dirty="0"/>
              <a:t> </a:t>
            </a:r>
            <a:r>
              <a:rPr lang="de-DE" dirty="0" err="1"/>
              <a:t>labore</a:t>
            </a:r>
            <a:r>
              <a:rPr lang="de-DE" dirty="0"/>
              <a:t> et </a:t>
            </a:r>
            <a:r>
              <a:rPr lang="de-DE" dirty="0" err="1"/>
              <a:t>dolore</a:t>
            </a:r>
            <a:r>
              <a:rPr lang="de-DE" dirty="0"/>
              <a:t> magna </a:t>
            </a:r>
            <a:r>
              <a:rPr lang="de-DE" dirty="0" err="1"/>
              <a:t>aliquyam</a:t>
            </a:r>
            <a:r>
              <a:rPr lang="de-DE" dirty="0"/>
              <a:t> erat, sed </a:t>
            </a:r>
            <a:r>
              <a:rPr lang="de-DE" dirty="0" err="1"/>
              <a:t>diam</a:t>
            </a:r>
            <a:r>
              <a:rPr lang="de-DE" dirty="0"/>
              <a:t> </a:t>
            </a:r>
            <a:r>
              <a:rPr lang="de-DE" dirty="0" err="1"/>
              <a:t>voluptua</a:t>
            </a:r>
            <a:r>
              <a:rPr lang="de-DE" dirty="0"/>
              <a:t>. </a:t>
            </a:r>
          </a:p>
          <a:p>
            <a:pPr marL="0" indent="0">
              <a:buNone/>
            </a:pPr>
            <a:r>
              <a:rPr lang="de-DE" dirty="0"/>
              <a:t>At </a:t>
            </a:r>
            <a:r>
              <a:rPr lang="de-DE" dirty="0" err="1"/>
              <a:t>vero</a:t>
            </a:r>
            <a:r>
              <a:rPr lang="de-DE" dirty="0"/>
              <a:t> </a:t>
            </a:r>
            <a:r>
              <a:rPr lang="de-DE" dirty="0" err="1"/>
              <a:t>eos</a:t>
            </a:r>
            <a:r>
              <a:rPr lang="de-DE" dirty="0"/>
              <a:t> et </a:t>
            </a:r>
            <a:r>
              <a:rPr lang="de-DE" dirty="0" err="1"/>
              <a:t>accusam</a:t>
            </a:r>
            <a:r>
              <a:rPr lang="de-DE" dirty="0"/>
              <a:t> et </a:t>
            </a:r>
            <a:r>
              <a:rPr lang="de-DE" dirty="0" err="1"/>
              <a:t>justo</a:t>
            </a:r>
            <a:r>
              <a:rPr lang="de-DE" dirty="0"/>
              <a:t> </a:t>
            </a:r>
            <a:r>
              <a:rPr lang="de-DE" dirty="0" err="1"/>
              <a:t>duo</a:t>
            </a:r>
            <a:r>
              <a:rPr lang="de-DE" dirty="0"/>
              <a:t> </a:t>
            </a:r>
            <a:r>
              <a:rPr lang="de-DE" dirty="0" err="1"/>
              <a:t>dolores</a:t>
            </a:r>
            <a:r>
              <a:rPr lang="de-DE" dirty="0"/>
              <a:t> et </a:t>
            </a:r>
            <a:r>
              <a:rPr lang="de-DE" dirty="0" err="1"/>
              <a:t>ea</a:t>
            </a:r>
            <a:r>
              <a:rPr lang="de-DE" dirty="0"/>
              <a:t> </a:t>
            </a:r>
            <a:r>
              <a:rPr lang="de-DE" dirty="0" err="1"/>
              <a:t>rebum</a:t>
            </a:r>
            <a:r>
              <a:rPr lang="de-DE" dirty="0"/>
              <a:t>. Stet </a:t>
            </a:r>
            <a:r>
              <a:rPr lang="de-DE" dirty="0" err="1"/>
              <a:t>clita</a:t>
            </a:r>
            <a:r>
              <a:rPr lang="de-DE" dirty="0"/>
              <a:t> </a:t>
            </a:r>
            <a:r>
              <a:rPr lang="de-DE" dirty="0" err="1"/>
              <a:t>kasd</a:t>
            </a:r>
            <a:r>
              <a:rPr lang="de-DE" dirty="0"/>
              <a:t> </a:t>
            </a:r>
            <a:r>
              <a:rPr lang="de-DE" dirty="0" err="1"/>
              <a:t>gubergren</a:t>
            </a:r>
            <a:r>
              <a:rPr lang="de-DE" dirty="0"/>
              <a:t>, </a:t>
            </a:r>
            <a:r>
              <a:rPr lang="de-DE" dirty="0" err="1"/>
              <a:t>no</a:t>
            </a:r>
            <a:r>
              <a:rPr lang="de-DE" dirty="0"/>
              <a:t> </a:t>
            </a:r>
            <a:r>
              <a:rPr lang="de-DE" dirty="0" err="1"/>
              <a:t>sea</a:t>
            </a:r>
            <a:r>
              <a:rPr lang="de-DE" dirty="0"/>
              <a:t> </a:t>
            </a:r>
            <a:r>
              <a:rPr lang="de-DE" dirty="0" err="1"/>
              <a:t>takimata</a:t>
            </a:r>
            <a:r>
              <a:rPr lang="de-DE" dirty="0"/>
              <a:t> sanctus </a:t>
            </a:r>
            <a:r>
              <a:rPr lang="de-DE" dirty="0" err="1"/>
              <a:t>est</a:t>
            </a:r>
            <a:r>
              <a:rPr lang="de-DE" dirty="0"/>
              <a:t> </a:t>
            </a:r>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a:t>
            </a:r>
          </a:p>
          <a:p>
            <a:endParaRPr lang="de-DE" dirty="0"/>
          </a:p>
        </p:txBody>
      </p:sp>
      <p:sp>
        <p:nvSpPr>
          <p:cNvPr id="4" name="Titel 3">
            <a:extLst>
              <a:ext uri="{FF2B5EF4-FFF2-40B4-BE49-F238E27FC236}">
                <a16:creationId xmlns:a16="http://schemas.microsoft.com/office/drawing/2014/main" id="{3B081007-9659-4FD0-C203-00726A1D3457}"/>
              </a:ext>
            </a:extLst>
          </p:cNvPr>
          <p:cNvSpPr>
            <a:spLocks noGrp="1"/>
          </p:cNvSpPr>
          <p:nvPr>
            <p:ph type="title"/>
          </p:nvPr>
        </p:nvSpPr>
        <p:spPr/>
        <p:txBody>
          <a:bodyPr/>
          <a:lstStyle/>
          <a:p>
            <a:endParaRPr lang="de-DE"/>
          </a:p>
        </p:txBody>
      </p:sp>
      <p:pic>
        <p:nvPicPr>
          <p:cNvPr id="7" name="Bildplatzhalter 6" descr="Ein Bild, das Himmel, Gebäude, draußen, Turm enthält.&#10;&#10;Automatisch generierte Beschreibung">
            <a:extLst>
              <a:ext uri="{FF2B5EF4-FFF2-40B4-BE49-F238E27FC236}">
                <a16:creationId xmlns:a16="http://schemas.microsoft.com/office/drawing/2014/main" id="{15FD7181-3A31-3DB1-D889-06BF6ED5A4F1}"/>
              </a:ext>
            </a:extLst>
          </p:cNvPr>
          <p:cNvPicPr>
            <a:picLocks noGrp="1" noChangeAspect="1"/>
          </p:cNvPicPr>
          <p:nvPr>
            <p:ph type="pic" sz="quarter" idx="16"/>
          </p:nvPr>
        </p:nvPicPr>
        <p:blipFill>
          <a:blip r:embed="rId2"/>
          <a:srcRect t="30931" b="30931"/>
          <a:stretch>
            <a:fillRect/>
          </a:stretch>
        </p:blipFill>
        <p:spPr/>
      </p:pic>
    </p:spTree>
    <p:extLst>
      <p:ext uri="{BB962C8B-B14F-4D97-AF65-F5344CB8AC3E}">
        <p14:creationId xmlns:p14="http://schemas.microsoft.com/office/powerpoint/2010/main" val="29395983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Bildplatzhalter 12" descr="Ein Bild, das Person, drinnen, Personen enthält.&#10;&#10;Automatisch generierte Beschreibung">
            <a:extLst>
              <a:ext uri="{FF2B5EF4-FFF2-40B4-BE49-F238E27FC236}">
                <a16:creationId xmlns:a16="http://schemas.microsoft.com/office/drawing/2014/main" id="{D14B4710-7B40-7931-06C9-6F9F0C094687}"/>
              </a:ext>
            </a:extLst>
          </p:cNvPr>
          <p:cNvPicPr>
            <a:picLocks noGrp="1" noChangeAspect="1"/>
          </p:cNvPicPr>
          <p:nvPr>
            <p:ph type="pic" sz="quarter" idx="20"/>
          </p:nvPr>
        </p:nvPicPr>
        <p:blipFill>
          <a:blip r:embed="rId2"/>
          <a:srcRect l="2789" r="2789"/>
          <a:stretch>
            <a:fillRect/>
          </a:stretch>
        </p:blipFill>
        <p:spPr/>
      </p:pic>
      <p:pic>
        <p:nvPicPr>
          <p:cNvPr id="9" name="Bildplatzhalter 8" descr="Ein Bild, das Himmel, Gebäude, draußen, Turm enthält.&#10;&#10;Automatisch generierte Beschreibung">
            <a:extLst>
              <a:ext uri="{FF2B5EF4-FFF2-40B4-BE49-F238E27FC236}">
                <a16:creationId xmlns:a16="http://schemas.microsoft.com/office/drawing/2014/main" id="{5262E94F-7C59-7BC2-E6C1-56248C1A5A7D}"/>
              </a:ext>
            </a:extLst>
          </p:cNvPr>
          <p:cNvPicPr>
            <a:picLocks noGrp="1" noChangeAspect="1"/>
          </p:cNvPicPr>
          <p:nvPr>
            <p:ph type="pic" sz="quarter" idx="18"/>
          </p:nvPr>
        </p:nvPicPr>
        <p:blipFill>
          <a:blip r:embed="rId3"/>
          <a:srcRect t="7234" b="7234"/>
          <a:stretch>
            <a:fillRect/>
          </a:stretch>
        </p:blipFill>
        <p:spPr/>
      </p:pic>
      <p:sp>
        <p:nvSpPr>
          <p:cNvPr id="5" name="Inhaltsplatzhalter 4">
            <a:extLst>
              <a:ext uri="{FF2B5EF4-FFF2-40B4-BE49-F238E27FC236}">
                <a16:creationId xmlns:a16="http://schemas.microsoft.com/office/drawing/2014/main" id="{A21D43DA-8B2D-68B5-DC71-7B875E1928B9}"/>
              </a:ext>
            </a:extLst>
          </p:cNvPr>
          <p:cNvSpPr>
            <a:spLocks noGrp="1"/>
          </p:cNvSpPr>
          <p:nvPr>
            <p:ph idx="17"/>
          </p:nvPr>
        </p:nvSpPr>
        <p:spPr/>
        <p:txBody>
          <a:bodyPr/>
          <a:lstStyle/>
          <a:p>
            <a:pPr marL="0" indent="0">
              <a:buNone/>
            </a:pPr>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consetetur</a:t>
            </a:r>
            <a:r>
              <a:rPr lang="de-DE" dirty="0"/>
              <a:t> </a:t>
            </a:r>
            <a:r>
              <a:rPr lang="de-DE" dirty="0" err="1"/>
              <a:t>sadipscing</a:t>
            </a:r>
            <a:r>
              <a:rPr lang="de-DE" dirty="0"/>
              <a:t> </a:t>
            </a:r>
            <a:r>
              <a:rPr lang="de-DE" dirty="0" err="1"/>
              <a:t>elitr</a:t>
            </a:r>
            <a:r>
              <a:rPr lang="de-DE" dirty="0"/>
              <a:t>, sed </a:t>
            </a:r>
            <a:r>
              <a:rPr lang="de-DE" dirty="0" err="1"/>
              <a:t>diam</a:t>
            </a:r>
            <a:r>
              <a:rPr lang="de-DE" dirty="0"/>
              <a:t> </a:t>
            </a:r>
            <a:r>
              <a:rPr lang="de-DE" dirty="0" err="1"/>
              <a:t>nonumy</a:t>
            </a:r>
            <a:r>
              <a:rPr lang="de-DE" dirty="0"/>
              <a:t> </a:t>
            </a:r>
            <a:r>
              <a:rPr lang="de-DE" dirty="0" err="1"/>
              <a:t>eirmod</a:t>
            </a:r>
            <a:r>
              <a:rPr lang="de-DE" dirty="0"/>
              <a:t> </a:t>
            </a:r>
            <a:r>
              <a:rPr lang="de-DE" dirty="0" err="1"/>
              <a:t>tempor</a:t>
            </a:r>
            <a:r>
              <a:rPr lang="de-DE" dirty="0"/>
              <a:t> </a:t>
            </a:r>
            <a:r>
              <a:rPr lang="de-DE" dirty="0" err="1"/>
              <a:t>invidunt</a:t>
            </a:r>
            <a:r>
              <a:rPr lang="de-DE" dirty="0"/>
              <a:t> </a:t>
            </a:r>
            <a:r>
              <a:rPr lang="de-DE" dirty="0" err="1"/>
              <a:t>ut</a:t>
            </a:r>
            <a:r>
              <a:rPr lang="de-DE" dirty="0"/>
              <a:t> </a:t>
            </a:r>
            <a:r>
              <a:rPr lang="de-DE" dirty="0" err="1"/>
              <a:t>labore</a:t>
            </a:r>
            <a:r>
              <a:rPr lang="de-DE" dirty="0"/>
              <a:t> et </a:t>
            </a:r>
            <a:r>
              <a:rPr lang="de-DE" dirty="0" err="1"/>
              <a:t>dolore</a:t>
            </a:r>
            <a:r>
              <a:rPr lang="de-DE" dirty="0"/>
              <a:t> magna </a:t>
            </a:r>
            <a:r>
              <a:rPr lang="de-DE" dirty="0" err="1"/>
              <a:t>aliquyam</a:t>
            </a:r>
            <a:r>
              <a:rPr lang="de-DE" dirty="0"/>
              <a:t> erat, sed </a:t>
            </a:r>
            <a:r>
              <a:rPr lang="de-DE" dirty="0" err="1"/>
              <a:t>diam</a:t>
            </a:r>
            <a:r>
              <a:rPr lang="de-DE" dirty="0"/>
              <a:t> </a:t>
            </a:r>
            <a:r>
              <a:rPr lang="de-DE" dirty="0" err="1"/>
              <a:t>voluptua</a:t>
            </a:r>
            <a:r>
              <a:rPr lang="de-DE" dirty="0"/>
              <a:t>. At </a:t>
            </a:r>
            <a:r>
              <a:rPr lang="de-DE" dirty="0" err="1"/>
              <a:t>vero</a:t>
            </a:r>
            <a:r>
              <a:rPr lang="de-DE" dirty="0"/>
              <a:t> </a:t>
            </a:r>
            <a:r>
              <a:rPr lang="de-DE" dirty="0" err="1"/>
              <a:t>eos</a:t>
            </a:r>
            <a:r>
              <a:rPr lang="de-DE" dirty="0"/>
              <a:t> et </a:t>
            </a:r>
            <a:r>
              <a:rPr lang="de-DE" dirty="0" err="1"/>
              <a:t>accusam</a:t>
            </a:r>
            <a:r>
              <a:rPr lang="de-DE" dirty="0"/>
              <a:t> et </a:t>
            </a:r>
            <a:r>
              <a:rPr lang="de-DE" dirty="0" err="1"/>
              <a:t>justo</a:t>
            </a:r>
            <a:r>
              <a:rPr lang="de-DE" dirty="0"/>
              <a:t> </a:t>
            </a:r>
            <a:r>
              <a:rPr lang="de-DE" dirty="0" err="1"/>
              <a:t>duo</a:t>
            </a:r>
            <a:r>
              <a:rPr lang="de-DE" dirty="0"/>
              <a:t> </a:t>
            </a:r>
            <a:r>
              <a:rPr lang="de-DE" dirty="0" err="1"/>
              <a:t>dolores</a:t>
            </a:r>
            <a:r>
              <a:rPr lang="de-DE" dirty="0"/>
              <a:t> et </a:t>
            </a:r>
            <a:r>
              <a:rPr lang="de-DE" dirty="0" err="1"/>
              <a:t>ea</a:t>
            </a:r>
            <a:r>
              <a:rPr lang="de-DE" dirty="0"/>
              <a:t> </a:t>
            </a:r>
            <a:r>
              <a:rPr lang="de-DE" dirty="0" err="1"/>
              <a:t>rebum</a:t>
            </a:r>
            <a:r>
              <a:rPr lang="de-DE" dirty="0"/>
              <a:t>. Stet </a:t>
            </a:r>
            <a:r>
              <a:rPr lang="de-DE" dirty="0" err="1"/>
              <a:t>clita</a:t>
            </a:r>
            <a:r>
              <a:rPr lang="de-DE" dirty="0"/>
              <a:t> </a:t>
            </a:r>
            <a:r>
              <a:rPr lang="de-DE" dirty="0" err="1"/>
              <a:t>kasd</a:t>
            </a:r>
            <a:r>
              <a:rPr lang="de-DE" dirty="0"/>
              <a:t> </a:t>
            </a:r>
            <a:r>
              <a:rPr lang="de-DE" dirty="0" err="1"/>
              <a:t>gubergren</a:t>
            </a:r>
            <a:r>
              <a:rPr lang="de-DE" dirty="0"/>
              <a:t>, </a:t>
            </a:r>
            <a:r>
              <a:rPr lang="de-DE" dirty="0" err="1"/>
              <a:t>no</a:t>
            </a:r>
            <a:r>
              <a:rPr lang="de-DE" dirty="0"/>
              <a:t> </a:t>
            </a:r>
            <a:r>
              <a:rPr lang="de-DE" dirty="0" err="1"/>
              <a:t>sea</a:t>
            </a:r>
            <a:r>
              <a:rPr lang="de-DE" dirty="0"/>
              <a:t> </a:t>
            </a:r>
            <a:r>
              <a:rPr lang="de-DE" dirty="0" err="1"/>
              <a:t>takimata</a:t>
            </a:r>
            <a:r>
              <a:rPr lang="de-DE" dirty="0"/>
              <a:t> sanctus </a:t>
            </a:r>
            <a:r>
              <a:rPr lang="de-DE" dirty="0" err="1"/>
              <a:t>est</a:t>
            </a:r>
            <a:r>
              <a:rPr lang="de-DE" dirty="0"/>
              <a:t> </a:t>
            </a:r>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p>
          <a:p>
            <a:pPr marL="0" indent="0">
              <a:buNone/>
            </a:pPr>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consetetur</a:t>
            </a:r>
            <a:r>
              <a:rPr lang="de-DE" dirty="0"/>
              <a:t> </a:t>
            </a:r>
            <a:r>
              <a:rPr lang="de-DE" dirty="0" err="1"/>
              <a:t>sadipscing</a:t>
            </a:r>
            <a:r>
              <a:rPr lang="de-DE" dirty="0"/>
              <a:t> </a:t>
            </a:r>
            <a:r>
              <a:rPr lang="de-DE" dirty="0" err="1"/>
              <a:t>elitr</a:t>
            </a:r>
            <a:r>
              <a:rPr lang="de-DE" dirty="0"/>
              <a:t>, sed </a:t>
            </a:r>
            <a:r>
              <a:rPr lang="de-DE" dirty="0" err="1"/>
              <a:t>diam</a:t>
            </a:r>
            <a:r>
              <a:rPr lang="de-DE" dirty="0"/>
              <a:t> </a:t>
            </a:r>
            <a:r>
              <a:rPr lang="de-DE" dirty="0" err="1"/>
              <a:t>nonumy</a:t>
            </a:r>
            <a:r>
              <a:rPr lang="de-DE" dirty="0"/>
              <a:t> </a:t>
            </a:r>
            <a:r>
              <a:rPr lang="de-DE" dirty="0" err="1"/>
              <a:t>eirmod</a:t>
            </a:r>
            <a:r>
              <a:rPr lang="de-DE" dirty="0"/>
              <a:t> </a:t>
            </a:r>
            <a:r>
              <a:rPr lang="de-DE" dirty="0" err="1"/>
              <a:t>tempor</a:t>
            </a:r>
            <a:r>
              <a:rPr lang="de-DE" dirty="0"/>
              <a:t> </a:t>
            </a:r>
            <a:r>
              <a:rPr lang="de-DE" dirty="0" err="1"/>
              <a:t>invidunt</a:t>
            </a:r>
            <a:r>
              <a:rPr lang="de-DE" dirty="0"/>
              <a:t> </a:t>
            </a:r>
            <a:r>
              <a:rPr lang="de-DE" dirty="0" err="1"/>
              <a:t>ut</a:t>
            </a:r>
            <a:r>
              <a:rPr lang="de-DE" dirty="0"/>
              <a:t> </a:t>
            </a:r>
            <a:r>
              <a:rPr lang="de-DE" dirty="0" err="1"/>
              <a:t>labore</a:t>
            </a:r>
            <a:r>
              <a:rPr lang="de-DE" dirty="0"/>
              <a:t> et </a:t>
            </a:r>
            <a:r>
              <a:rPr lang="de-DE" dirty="0" err="1"/>
              <a:t>dolore</a:t>
            </a:r>
            <a:r>
              <a:rPr lang="de-DE" dirty="0"/>
              <a:t> magna </a:t>
            </a:r>
            <a:r>
              <a:rPr lang="de-DE" dirty="0" err="1"/>
              <a:t>aliquyam</a:t>
            </a:r>
            <a:r>
              <a:rPr lang="de-DE" dirty="0"/>
              <a:t> erat, sed </a:t>
            </a:r>
            <a:r>
              <a:rPr lang="de-DE" dirty="0" err="1"/>
              <a:t>diam</a:t>
            </a:r>
            <a:r>
              <a:rPr lang="de-DE" dirty="0"/>
              <a:t> </a:t>
            </a:r>
            <a:r>
              <a:rPr lang="de-DE" dirty="0" err="1"/>
              <a:t>voluptua</a:t>
            </a:r>
            <a:r>
              <a:rPr lang="de-DE" dirty="0"/>
              <a:t>. At </a:t>
            </a:r>
            <a:r>
              <a:rPr lang="de-DE" dirty="0" err="1"/>
              <a:t>vero</a:t>
            </a:r>
            <a:r>
              <a:rPr lang="de-DE" dirty="0"/>
              <a:t> </a:t>
            </a:r>
            <a:r>
              <a:rPr lang="de-DE" dirty="0" err="1"/>
              <a:t>eos</a:t>
            </a:r>
            <a:r>
              <a:rPr lang="de-DE" dirty="0"/>
              <a:t> et </a:t>
            </a:r>
            <a:r>
              <a:rPr lang="de-DE" dirty="0" err="1"/>
              <a:t>accusam</a:t>
            </a:r>
            <a:r>
              <a:rPr lang="de-DE" dirty="0"/>
              <a:t> et </a:t>
            </a:r>
            <a:r>
              <a:rPr lang="de-DE" dirty="0" err="1"/>
              <a:t>justo</a:t>
            </a:r>
            <a:r>
              <a:rPr lang="de-DE" dirty="0"/>
              <a:t> </a:t>
            </a:r>
            <a:r>
              <a:rPr lang="de-DE" dirty="0" err="1"/>
              <a:t>duo</a:t>
            </a:r>
            <a:r>
              <a:rPr lang="de-DE" dirty="0"/>
              <a:t> </a:t>
            </a:r>
            <a:r>
              <a:rPr lang="de-DE" dirty="0" err="1"/>
              <a:t>dolores</a:t>
            </a:r>
            <a:r>
              <a:rPr lang="de-DE" dirty="0"/>
              <a:t> et </a:t>
            </a:r>
            <a:r>
              <a:rPr lang="de-DE" dirty="0" err="1"/>
              <a:t>ea</a:t>
            </a:r>
            <a:r>
              <a:rPr lang="de-DE" dirty="0"/>
              <a:t> </a:t>
            </a:r>
            <a:r>
              <a:rPr lang="de-DE" dirty="0" err="1"/>
              <a:t>rebum</a:t>
            </a:r>
            <a:r>
              <a:rPr lang="de-DE" dirty="0"/>
              <a:t>. Stet </a:t>
            </a:r>
            <a:r>
              <a:rPr lang="de-DE" dirty="0" err="1"/>
              <a:t>clita</a:t>
            </a:r>
            <a:r>
              <a:rPr lang="de-DE" dirty="0"/>
              <a:t> </a:t>
            </a:r>
            <a:r>
              <a:rPr lang="de-DE" dirty="0" err="1"/>
              <a:t>kasd</a:t>
            </a:r>
            <a:r>
              <a:rPr lang="de-DE" dirty="0"/>
              <a:t> </a:t>
            </a:r>
            <a:r>
              <a:rPr lang="de-DE" dirty="0" err="1"/>
              <a:t>gubergren</a:t>
            </a:r>
            <a:r>
              <a:rPr lang="de-DE" dirty="0"/>
              <a:t>, </a:t>
            </a:r>
            <a:r>
              <a:rPr lang="de-DE" dirty="0" err="1"/>
              <a:t>no</a:t>
            </a:r>
            <a:r>
              <a:rPr lang="de-DE" dirty="0"/>
              <a:t> </a:t>
            </a:r>
            <a:r>
              <a:rPr lang="de-DE" dirty="0" err="1"/>
              <a:t>sea</a:t>
            </a:r>
            <a:r>
              <a:rPr lang="de-DE" dirty="0"/>
              <a:t> </a:t>
            </a:r>
            <a:r>
              <a:rPr lang="de-DE" dirty="0" err="1"/>
              <a:t>takimata</a:t>
            </a:r>
            <a:r>
              <a:rPr lang="de-DE" dirty="0"/>
              <a:t> sanctus </a:t>
            </a:r>
            <a:r>
              <a:rPr lang="de-DE" dirty="0" err="1"/>
              <a:t>est</a:t>
            </a:r>
            <a:r>
              <a:rPr lang="de-DE" dirty="0"/>
              <a:t> </a:t>
            </a:r>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a:t>
            </a:r>
          </a:p>
          <a:p>
            <a:endParaRPr lang="de-DE" dirty="0"/>
          </a:p>
        </p:txBody>
      </p:sp>
      <p:sp>
        <p:nvSpPr>
          <p:cNvPr id="7" name="Titel 6">
            <a:extLst>
              <a:ext uri="{FF2B5EF4-FFF2-40B4-BE49-F238E27FC236}">
                <a16:creationId xmlns:a16="http://schemas.microsoft.com/office/drawing/2014/main" id="{BD879775-1050-5165-BC6D-1CD1C8EABED2}"/>
              </a:ext>
            </a:extLst>
          </p:cNvPr>
          <p:cNvSpPr>
            <a:spLocks noGrp="1"/>
          </p:cNvSpPr>
          <p:nvPr>
            <p:ph type="title"/>
          </p:nvPr>
        </p:nvSpPr>
        <p:spPr/>
        <p:txBody>
          <a:bodyPr/>
          <a:lstStyle/>
          <a:p>
            <a:endParaRPr lang="de-DE"/>
          </a:p>
        </p:txBody>
      </p:sp>
      <p:pic>
        <p:nvPicPr>
          <p:cNvPr id="11" name="Bildplatzhalter 10" descr="Ein Bild, das Person, Wand, drinnen, Personen enthält.&#10;&#10;Automatisch generierte Beschreibung">
            <a:extLst>
              <a:ext uri="{FF2B5EF4-FFF2-40B4-BE49-F238E27FC236}">
                <a16:creationId xmlns:a16="http://schemas.microsoft.com/office/drawing/2014/main" id="{B3FA9AD7-6EA9-40B7-B292-0D4E9124A82A}"/>
              </a:ext>
            </a:extLst>
          </p:cNvPr>
          <p:cNvPicPr>
            <a:picLocks noGrp="1" noChangeAspect="1"/>
          </p:cNvPicPr>
          <p:nvPr>
            <p:ph type="pic" sz="quarter" idx="19"/>
          </p:nvPr>
        </p:nvPicPr>
        <p:blipFill>
          <a:blip r:embed="rId4"/>
          <a:srcRect l="2158" r="2158"/>
          <a:stretch>
            <a:fillRect/>
          </a:stretch>
        </p:blipFill>
        <p:spPr/>
      </p:pic>
      <p:sp>
        <p:nvSpPr>
          <p:cNvPr id="14" name="Textfeld 13">
            <a:extLst>
              <a:ext uri="{FF2B5EF4-FFF2-40B4-BE49-F238E27FC236}">
                <a16:creationId xmlns:a16="http://schemas.microsoft.com/office/drawing/2014/main" id="{769F6491-9109-59A9-2094-D43BAC229702}"/>
              </a:ext>
            </a:extLst>
          </p:cNvPr>
          <p:cNvSpPr txBox="1"/>
          <p:nvPr/>
        </p:nvSpPr>
        <p:spPr>
          <a:xfrm>
            <a:off x="2922078" y="4100431"/>
            <a:ext cx="2148986" cy="692497"/>
          </a:xfrm>
          <a:prstGeom prst="rect">
            <a:avLst/>
          </a:prstGeom>
          <a:noFill/>
        </p:spPr>
        <p:txBody>
          <a:bodyPr wrap="none" lIns="0" tIns="0" rtlCol="0">
            <a:spAutoFit/>
          </a:bodyPr>
          <a:lstStyle/>
          <a:p>
            <a:r>
              <a:rPr lang="de-DE" sz="1400" b="1" dirty="0">
                <a:gradFill>
                  <a:gsLst>
                    <a:gs pos="0">
                      <a:schemeClr val="accent1"/>
                    </a:gs>
                    <a:gs pos="99000">
                      <a:schemeClr val="accent2"/>
                    </a:gs>
                  </a:gsLst>
                  <a:lin ang="0" scaled="0"/>
                </a:gradFill>
                <a:latin typeface="Arial" panose="020B0604020202020204" pitchFamily="34" charset="0"/>
                <a:cs typeface="Arial" panose="020B0604020202020204" pitchFamily="34" charset="0"/>
              </a:rPr>
              <a:t>Wichtige Aussage</a:t>
            </a:r>
          </a:p>
          <a:p>
            <a:r>
              <a:rPr lang="de-DE" sz="1400" b="1" dirty="0">
                <a:gradFill>
                  <a:gsLst>
                    <a:gs pos="0">
                      <a:schemeClr val="accent1"/>
                    </a:gs>
                    <a:gs pos="99000">
                      <a:schemeClr val="accent2"/>
                    </a:gs>
                  </a:gsLst>
                  <a:lin ang="0" scaled="0"/>
                </a:gradFill>
                <a:latin typeface="Arial" panose="020B0604020202020204" pitchFamily="34" charset="0"/>
                <a:cs typeface="Arial" panose="020B0604020202020204" pitchFamily="34" charset="0"/>
              </a:rPr>
              <a:t>oder ein Zitat kann man </a:t>
            </a:r>
          </a:p>
          <a:p>
            <a:r>
              <a:rPr lang="de-DE" sz="1400" b="1" dirty="0">
                <a:gradFill>
                  <a:gsLst>
                    <a:gs pos="0">
                      <a:schemeClr val="accent1"/>
                    </a:gs>
                    <a:gs pos="99000">
                      <a:schemeClr val="accent2"/>
                    </a:gs>
                  </a:gsLst>
                  <a:lin ang="0" scaled="0"/>
                </a:gradFill>
                <a:latin typeface="Arial" panose="020B0604020202020204" pitchFamily="34" charset="0"/>
                <a:cs typeface="Arial" panose="020B0604020202020204" pitchFamily="34" charset="0"/>
              </a:rPr>
              <a:t>hier platzieren.</a:t>
            </a:r>
          </a:p>
        </p:txBody>
      </p:sp>
    </p:spTree>
    <p:extLst>
      <p:ext uri="{BB962C8B-B14F-4D97-AF65-F5344CB8AC3E}">
        <p14:creationId xmlns:p14="http://schemas.microsoft.com/office/powerpoint/2010/main" val="18932353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Bildplatzhalter 12" descr="Ein Bild, das Himmel, Gebäude, draußen, Turm enthält.&#10;&#10;Automatisch generierte Beschreibung">
            <a:extLst>
              <a:ext uri="{FF2B5EF4-FFF2-40B4-BE49-F238E27FC236}">
                <a16:creationId xmlns:a16="http://schemas.microsoft.com/office/drawing/2014/main" id="{CA5C3B07-3D46-677B-82A2-0AFD4DC1208B}"/>
              </a:ext>
            </a:extLst>
          </p:cNvPr>
          <p:cNvPicPr>
            <a:picLocks noGrp="1" noChangeAspect="1"/>
          </p:cNvPicPr>
          <p:nvPr>
            <p:ph type="pic" sz="quarter" idx="20"/>
          </p:nvPr>
        </p:nvPicPr>
        <p:blipFill>
          <a:blip r:embed="rId2"/>
          <a:srcRect t="1379" b="1379"/>
          <a:stretch>
            <a:fillRect/>
          </a:stretch>
        </p:blipFill>
        <p:spPr/>
      </p:pic>
      <p:sp>
        <p:nvSpPr>
          <p:cNvPr id="3" name="Inhaltsplatzhalter 2">
            <a:extLst>
              <a:ext uri="{FF2B5EF4-FFF2-40B4-BE49-F238E27FC236}">
                <a16:creationId xmlns:a16="http://schemas.microsoft.com/office/drawing/2014/main" id="{5E40333A-43BE-DF6C-5E6A-DE934537CDE4}"/>
              </a:ext>
            </a:extLst>
          </p:cNvPr>
          <p:cNvSpPr>
            <a:spLocks noGrp="1"/>
          </p:cNvSpPr>
          <p:nvPr>
            <p:ph idx="14"/>
          </p:nvPr>
        </p:nvSpPr>
        <p:spPr/>
        <p:txBody>
          <a:bodyPr/>
          <a:lstStyle/>
          <a:p>
            <a:pPr marL="0" indent="0">
              <a:buNone/>
            </a:pPr>
            <a:r>
              <a:rPr lang="de-DE" b="1" dirty="0" err="1"/>
              <a:t>Lorem</a:t>
            </a:r>
            <a:r>
              <a:rPr lang="de-DE" b="1" dirty="0"/>
              <a:t> </a:t>
            </a:r>
            <a:r>
              <a:rPr lang="de-DE" b="1" dirty="0" err="1"/>
              <a:t>ipsum</a:t>
            </a:r>
            <a:r>
              <a:rPr lang="de-DE" b="1" dirty="0"/>
              <a:t> </a:t>
            </a:r>
            <a:r>
              <a:rPr lang="de-DE" b="1" dirty="0" err="1"/>
              <a:t>dolor</a:t>
            </a:r>
            <a:r>
              <a:rPr lang="de-DE" b="1" dirty="0"/>
              <a:t> </a:t>
            </a:r>
          </a:p>
          <a:p>
            <a:pPr marL="0" indent="0">
              <a:buNone/>
            </a:pPr>
            <a:r>
              <a:rPr lang="de-DE" dirty="0" err="1"/>
              <a:t>Sit</a:t>
            </a:r>
            <a:r>
              <a:rPr lang="de-DE" dirty="0"/>
              <a:t> </a:t>
            </a:r>
            <a:r>
              <a:rPr lang="de-DE" dirty="0" err="1"/>
              <a:t>amet</a:t>
            </a:r>
            <a:r>
              <a:rPr lang="de-DE" dirty="0"/>
              <a:t>, </a:t>
            </a:r>
            <a:r>
              <a:rPr lang="de-DE" dirty="0" err="1"/>
              <a:t>consetetur</a:t>
            </a:r>
            <a:r>
              <a:rPr lang="de-DE" dirty="0"/>
              <a:t> </a:t>
            </a:r>
            <a:r>
              <a:rPr lang="de-DE" dirty="0" err="1"/>
              <a:t>sadipscing</a:t>
            </a:r>
            <a:r>
              <a:rPr lang="de-DE" dirty="0"/>
              <a:t> </a:t>
            </a:r>
            <a:r>
              <a:rPr lang="de-DE" dirty="0" err="1"/>
              <a:t>elitr</a:t>
            </a:r>
            <a:r>
              <a:rPr lang="de-DE" dirty="0"/>
              <a:t>, sed </a:t>
            </a:r>
            <a:r>
              <a:rPr lang="de-DE" dirty="0" err="1"/>
              <a:t>diam</a:t>
            </a:r>
            <a:r>
              <a:rPr lang="de-DE" dirty="0"/>
              <a:t> </a:t>
            </a:r>
            <a:r>
              <a:rPr lang="de-DE" dirty="0" err="1"/>
              <a:t>nonumy</a:t>
            </a:r>
            <a:r>
              <a:rPr lang="de-DE" dirty="0"/>
              <a:t> </a:t>
            </a:r>
            <a:r>
              <a:rPr lang="de-DE" dirty="0" err="1"/>
              <a:t>eirmod</a:t>
            </a:r>
            <a:r>
              <a:rPr lang="de-DE" dirty="0"/>
              <a:t> </a:t>
            </a:r>
            <a:r>
              <a:rPr lang="de-DE" dirty="0" err="1"/>
              <a:t>tempor</a:t>
            </a:r>
            <a:r>
              <a:rPr lang="de-DE" dirty="0"/>
              <a:t> </a:t>
            </a:r>
            <a:r>
              <a:rPr lang="de-DE" dirty="0" err="1"/>
              <a:t>invidunt</a:t>
            </a:r>
            <a:r>
              <a:rPr lang="de-DE" dirty="0"/>
              <a:t> </a:t>
            </a:r>
            <a:r>
              <a:rPr lang="de-DE" dirty="0" err="1"/>
              <a:t>ut</a:t>
            </a:r>
            <a:r>
              <a:rPr lang="de-DE" dirty="0"/>
              <a:t> </a:t>
            </a:r>
            <a:r>
              <a:rPr lang="de-DE" dirty="0" err="1"/>
              <a:t>labore</a:t>
            </a:r>
            <a:r>
              <a:rPr lang="de-DE" dirty="0"/>
              <a:t> et </a:t>
            </a:r>
            <a:r>
              <a:rPr lang="de-DE" dirty="0" err="1"/>
              <a:t>dolore</a:t>
            </a:r>
            <a:r>
              <a:rPr lang="de-DE" dirty="0"/>
              <a:t> magna </a:t>
            </a:r>
            <a:r>
              <a:rPr lang="de-DE" dirty="0" err="1"/>
              <a:t>aliquyam</a:t>
            </a:r>
            <a:r>
              <a:rPr lang="de-DE" dirty="0"/>
              <a:t> erat, sed </a:t>
            </a:r>
            <a:r>
              <a:rPr lang="de-DE" dirty="0" err="1"/>
              <a:t>diam</a:t>
            </a:r>
            <a:r>
              <a:rPr lang="de-DE" dirty="0"/>
              <a:t> </a:t>
            </a:r>
            <a:r>
              <a:rPr lang="de-DE" dirty="0" err="1"/>
              <a:t>voluptua</a:t>
            </a:r>
            <a:r>
              <a:rPr lang="de-DE" dirty="0"/>
              <a:t>. At </a:t>
            </a:r>
            <a:r>
              <a:rPr lang="de-DE" dirty="0" err="1"/>
              <a:t>vero</a:t>
            </a:r>
            <a:r>
              <a:rPr lang="de-DE" dirty="0"/>
              <a:t> </a:t>
            </a:r>
            <a:r>
              <a:rPr lang="de-DE" dirty="0" err="1"/>
              <a:t>eos</a:t>
            </a:r>
            <a:r>
              <a:rPr lang="de-DE" dirty="0"/>
              <a:t> et </a:t>
            </a:r>
            <a:r>
              <a:rPr lang="de-DE" dirty="0" err="1"/>
              <a:t>accusam</a:t>
            </a:r>
            <a:r>
              <a:rPr lang="de-DE" dirty="0"/>
              <a:t> et </a:t>
            </a:r>
            <a:r>
              <a:rPr lang="de-DE" dirty="0" err="1"/>
              <a:t>justo</a:t>
            </a:r>
            <a:r>
              <a:rPr lang="de-DE" dirty="0"/>
              <a:t> </a:t>
            </a:r>
            <a:r>
              <a:rPr lang="de-DE" dirty="0" err="1"/>
              <a:t>duo</a:t>
            </a:r>
            <a:r>
              <a:rPr lang="de-DE" dirty="0"/>
              <a:t> </a:t>
            </a:r>
            <a:r>
              <a:rPr lang="de-DE" dirty="0" err="1"/>
              <a:t>dolores</a:t>
            </a:r>
            <a:r>
              <a:rPr lang="de-DE" dirty="0"/>
              <a:t> et </a:t>
            </a:r>
            <a:r>
              <a:rPr lang="de-DE" dirty="0" err="1"/>
              <a:t>ea</a:t>
            </a:r>
            <a:r>
              <a:rPr lang="de-DE" dirty="0"/>
              <a:t> </a:t>
            </a:r>
            <a:r>
              <a:rPr lang="de-DE" dirty="0" err="1"/>
              <a:t>rebum</a:t>
            </a:r>
            <a:r>
              <a:rPr lang="de-DE" dirty="0"/>
              <a:t>.</a:t>
            </a:r>
          </a:p>
          <a:p>
            <a:endParaRPr lang="de-DE" dirty="0"/>
          </a:p>
        </p:txBody>
      </p:sp>
      <p:sp>
        <p:nvSpPr>
          <p:cNvPr id="4" name="Inhaltsplatzhalter 3">
            <a:extLst>
              <a:ext uri="{FF2B5EF4-FFF2-40B4-BE49-F238E27FC236}">
                <a16:creationId xmlns:a16="http://schemas.microsoft.com/office/drawing/2014/main" id="{CF2377CE-8480-2821-27C3-C19F86444D01}"/>
              </a:ext>
            </a:extLst>
          </p:cNvPr>
          <p:cNvSpPr>
            <a:spLocks noGrp="1"/>
          </p:cNvSpPr>
          <p:nvPr>
            <p:ph idx="18"/>
          </p:nvPr>
        </p:nvSpPr>
        <p:spPr/>
        <p:txBody>
          <a:bodyPr/>
          <a:lstStyle/>
          <a:p>
            <a:pPr marL="0" indent="0">
              <a:buNone/>
            </a:pPr>
            <a:r>
              <a:rPr lang="de-DE" b="1" dirty="0" err="1"/>
              <a:t>Lorem</a:t>
            </a:r>
            <a:r>
              <a:rPr lang="de-DE" b="1" dirty="0"/>
              <a:t> </a:t>
            </a:r>
            <a:r>
              <a:rPr lang="de-DE" b="1" dirty="0" err="1"/>
              <a:t>ipsum</a:t>
            </a:r>
            <a:r>
              <a:rPr lang="de-DE" b="1" dirty="0"/>
              <a:t> </a:t>
            </a:r>
            <a:r>
              <a:rPr lang="de-DE" b="1" dirty="0" err="1"/>
              <a:t>dolor</a:t>
            </a:r>
            <a:r>
              <a:rPr lang="de-DE" b="1" dirty="0"/>
              <a:t> </a:t>
            </a:r>
          </a:p>
          <a:p>
            <a:pPr marL="0" indent="0">
              <a:buNone/>
            </a:pPr>
            <a:r>
              <a:rPr lang="de-DE" dirty="0" err="1"/>
              <a:t>Sit</a:t>
            </a:r>
            <a:r>
              <a:rPr lang="de-DE" dirty="0"/>
              <a:t> </a:t>
            </a:r>
            <a:r>
              <a:rPr lang="de-DE" dirty="0" err="1"/>
              <a:t>amet</a:t>
            </a:r>
            <a:r>
              <a:rPr lang="de-DE" dirty="0"/>
              <a:t>, </a:t>
            </a:r>
            <a:r>
              <a:rPr lang="de-DE" dirty="0" err="1"/>
              <a:t>consetetur</a:t>
            </a:r>
            <a:r>
              <a:rPr lang="de-DE" dirty="0"/>
              <a:t> </a:t>
            </a:r>
            <a:r>
              <a:rPr lang="de-DE" dirty="0" err="1"/>
              <a:t>sadipscing</a:t>
            </a:r>
            <a:r>
              <a:rPr lang="de-DE" dirty="0"/>
              <a:t> </a:t>
            </a:r>
            <a:r>
              <a:rPr lang="de-DE" dirty="0" err="1"/>
              <a:t>elitr</a:t>
            </a:r>
            <a:r>
              <a:rPr lang="de-DE" dirty="0"/>
              <a:t>, sed </a:t>
            </a:r>
            <a:r>
              <a:rPr lang="de-DE" dirty="0" err="1"/>
              <a:t>diam</a:t>
            </a:r>
            <a:r>
              <a:rPr lang="de-DE" dirty="0"/>
              <a:t> </a:t>
            </a:r>
            <a:r>
              <a:rPr lang="de-DE" dirty="0" err="1"/>
              <a:t>nonumy</a:t>
            </a:r>
            <a:r>
              <a:rPr lang="de-DE" dirty="0"/>
              <a:t> </a:t>
            </a:r>
            <a:r>
              <a:rPr lang="de-DE" dirty="0" err="1"/>
              <a:t>eirmod</a:t>
            </a:r>
            <a:r>
              <a:rPr lang="de-DE" dirty="0"/>
              <a:t> </a:t>
            </a:r>
            <a:r>
              <a:rPr lang="de-DE" dirty="0" err="1"/>
              <a:t>tempor</a:t>
            </a:r>
            <a:r>
              <a:rPr lang="de-DE" dirty="0"/>
              <a:t> </a:t>
            </a:r>
            <a:r>
              <a:rPr lang="de-DE" dirty="0" err="1"/>
              <a:t>invidunt</a:t>
            </a:r>
            <a:r>
              <a:rPr lang="de-DE" dirty="0"/>
              <a:t> </a:t>
            </a:r>
            <a:r>
              <a:rPr lang="de-DE" dirty="0" err="1"/>
              <a:t>ut</a:t>
            </a:r>
            <a:r>
              <a:rPr lang="de-DE" dirty="0"/>
              <a:t> </a:t>
            </a:r>
            <a:r>
              <a:rPr lang="de-DE" dirty="0" err="1"/>
              <a:t>labore</a:t>
            </a:r>
            <a:r>
              <a:rPr lang="de-DE" dirty="0"/>
              <a:t> et </a:t>
            </a:r>
            <a:r>
              <a:rPr lang="de-DE" dirty="0" err="1"/>
              <a:t>dolore</a:t>
            </a:r>
            <a:r>
              <a:rPr lang="de-DE" dirty="0"/>
              <a:t> magna </a:t>
            </a:r>
            <a:r>
              <a:rPr lang="de-DE" dirty="0" err="1"/>
              <a:t>aliquyam</a:t>
            </a:r>
            <a:r>
              <a:rPr lang="de-DE" dirty="0"/>
              <a:t> erat, sed </a:t>
            </a:r>
            <a:r>
              <a:rPr lang="de-DE" dirty="0" err="1"/>
              <a:t>diam</a:t>
            </a:r>
            <a:r>
              <a:rPr lang="de-DE" dirty="0"/>
              <a:t> </a:t>
            </a:r>
            <a:r>
              <a:rPr lang="de-DE" dirty="0" err="1"/>
              <a:t>voluptua</a:t>
            </a:r>
            <a:r>
              <a:rPr lang="de-DE" dirty="0"/>
              <a:t>. At </a:t>
            </a:r>
            <a:r>
              <a:rPr lang="de-DE" dirty="0" err="1"/>
              <a:t>vero</a:t>
            </a:r>
            <a:r>
              <a:rPr lang="de-DE" dirty="0"/>
              <a:t> </a:t>
            </a:r>
            <a:r>
              <a:rPr lang="de-DE" dirty="0" err="1"/>
              <a:t>eos</a:t>
            </a:r>
            <a:r>
              <a:rPr lang="de-DE" dirty="0"/>
              <a:t> et </a:t>
            </a:r>
            <a:r>
              <a:rPr lang="de-DE" dirty="0" err="1"/>
              <a:t>accusam</a:t>
            </a:r>
            <a:r>
              <a:rPr lang="de-DE" dirty="0"/>
              <a:t> et </a:t>
            </a:r>
            <a:r>
              <a:rPr lang="de-DE" dirty="0" err="1"/>
              <a:t>justo</a:t>
            </a:r>
            <a:r>
              <a:rPr lang="de-DE" dirty="0"/>
              <a:t> </a:t>
            </a:r>
            <a:r>
              <a:rPr lang="de-DE" dirty="0" err="1"/>
              <a:t>duo</a:t>
            </a:r>
            <a:r>
              <a:rPr lang="de-DE" dirty="0"/>
              <a:t> </a:t>
            </a:r>
            <a:r>
              <a:rPr lang="de-DE" dirty="0" err="1"/>
              <a:t>dolores</a:t>
            </a:r>
            <a:r>
              <a:rPr lang="de-DE" dirty="0"/>
              <a:t> et </a:t>
            </a:r>
            <a:r>
              <a:rPr lang="de-DE" dirty="0" err="1"/>
              <a:t>ea</a:t>
            </a:r>
            <a:r>
              <a:rPr lang="de-DE" dirty="0"/>
              <a:t> </a:t>
            </a:r>
            <a:r>
              <a:rPr lang="de-DE" dirty="0" err="1"/>
              <a:t>rebum</a:t>
            </a:r>
            <a:r>
              <a:rPr lang="de-DE" dirty="0"/>
              <a:t>.</a:t>
            </a:r>
          </a:p>
          <a:p>
            <a:endParaRPr lang="de-DE" dirty="0"/>
          </a:p>
        </p:txBody>
      </p:sp>
      <p:sp>
        <p:nvSpPr>
          <p:cNvPr id="5" name="Inhaltsplatzhalter 4">
            <a:extLst>
              <a:ext uri="{FF2B5EF4-FFF2-40B4-BE49-F238E27FC236}">
                <a16:creationId xmlns:a16="http://schemas.microsoft.com/office/drawing/2014/main" id="{AEF93942-63C4-3D2B-7901-6370DD5E726C}"/>
              </a:ext>
            </a:extLst>
          </p:cNvPr>
          <p:cNvSpPr>
            <a:spLocks noGrp="1"/>
          </p:cNvSpPr>
          <p:nvPr>
            <p:ph idx="19"/>
          </p:nvPr>
        </p:nvSpPr>
        <p:spPr/>
        <p:txBody>
          <a:bodyPr/>
          <a:lstStyle/>
          <a:p>
            <a:pPr marL="0" indent="0">
              <a:buNone/>
            </a:pPr>
            <a:r>
              <a:rPr lang="de-DE" b="1" dirty="0" err="1"/>
              <a:t>Lorem</a:t>
            </a:r>
            <a:r>
              <a:rPr lang="de-DE" b="1" dirty="0"/>
              <a:t> </a:t>
            </a:r>
            <a:r>
              <a:rPr lang="de-DE" b="1" dirty="0" err="1"/>
              <a:t>ipsum</a:t>
            </a:r>
            <a:r>
              <a:rPr lang="de-DE" b="1" dirty="0"/>
              <a:t> </a:t>
            </a:r>
            <a:r>
              <a:rPr lang="de-DE" b="1" dirty="0" err="1"/>
              <a:t>dolor</a:t>
            </a:r>
            <a:r>
              <a:rPr lang="de-DE" b="1" dirty="0"/>
              <a:t> </a:t>
            </a:r>
          </a:p>
          <a:p>
            <a:pPr marL="0" indent="0">
              <a:buNone/>
            </a:pPr>
            <a:r>
              <a:rPr lang="de-DE" dirty="0" err="1"/>
              <a:t>Sit</a:t>
            </a:r>
            <a:r>
              <a:rPr lang="de-DE" dirty="0"/>
              <a:t> </a:t>
            </a:r>
            <a:r>
              <a:rPr lang="de-DE" dirty="0" err="1"/>
              <a:t>amet</a:t>
            </a:r>
            <a:r>
              <a:rPr lang="de-DE" dirty="0"/>
              <a:t>, </a:t>
            </a:r>
            <a:r>
              <a:rPr lang="de-DE" dirty="0" err="1"/>
              <a:t>consetetur</a:t>
            </a:r>
            <a:r>
              <a:rPr lang="de-DE" dirty="0"/>
              <a:t> </a:t>
            </a:r>
            <a:r>
              <a:rPr lang="de-DE" dirty="0" err="1"/>
              <a:t>sadipscing</a:t>
            </a:r>
            <a:r>
              <a:rPr lang="de-DE" dirty="0"/>
              <a:t> </a:t>
            </a:r>
            <a:r>
              <a:rPr lang="de-DE" dirty="0" err="1"/>
              <a:t>elitr</a:t>
            </a:r>
            <a:r>
              <a:rPr lang="de-DE" dirty="0"/>
              <a:t>, sed </a:t>
            </a:r>
            <a:r>
              <a:rPr lang="de-DE" dirty="0" err="1"/>
              <a:t>diam</a:t>
            </a:r>
            <a:r>
              <a:rPr lang="de-DE" dirty="0"/>
              <a:t> </a:t>
            </a:r>
            <a:r>
              <a:rPr lang="de-DE" dirty="0" err="1"/>
              <a:t>nonumy</a:t>
            </a:r>
            <a:r>
              <a:rPr lang="de-DE" dirty="0"/>
              <a:t> </a:t>
            </a:r>
            <a:r>
              <a:rPr lang="de-DE" dirty="0" err="1"/>
              <a:t>eirmod</a:t>
            </a:r>
            <a:r>
              <a:rPr lang="de-DE" dirty="0"/>
              <a:t> </a:t>
            </a:r>
            <a:r>
              <a:rPr lang="de-DE" dirty="0" err="1"/>
              <a:t>tempor</a:t>
            </a:r>
            <a:r>
              <a:rPr lang="de-DE" dirty="0"/>
              <a:t> </a:t>
            </a:r>
            <a:r>
              <a:rPr lang="de-DE" dirty="0" err="1"/>
              <a:t>invidunt</a:t>
            </a:r>
            <a:r>
              <a:rPr lang="de-DE" dirty="0"/>
              <a:t> </a:t>
            </a:r>
            <a:r>
              <a:rPr lang="de-DE" dirty="0" err="1"/>
              <a:t>ut</a:t>
            </a:r>
            <a:r>
              <a:rPr lang="de-DE" dirty="0"/>
              <a:t> </a:t>
            </a:r>
            <a:r>
              <a:rPr lang="de-DE" dirty="0" err="1"/>
              <a:t>labore</a:t>
            </a:r>
            <a:r>
              <a:rPr lang="de-DE" dirty="0"/>
              <a:t> et </a:t>
            </a:r>
            <a:r>
              <a:rPr lang="de-DE" dirty="0" err="1"/>
              <a:t>dolore</a:t>
            </a:r>
            <a:r>
              <a:rPr lang="de-DE" dirty="0"/>
              <a:t> magna </a:t>
            </a:r>
            <a:r>
              <a:rPr lang="de-DE" dirty="0" err="1"/>
              <a:t>aliquyam</a:t>
            </a:r>
            <a:r>
              <a:rPr lang="de-DE" dirty="0"/>
              <a:t> erat, sed </a:t>
            </a:r>
            <a:r>
              <a:rPr lang="de-DE" dirty="0" err="1"/>
              <a:t>diam</a:t>
            </a:r>
            <a:r>
              <a:rPr lang="de-DE" dirty="0"/>
              <a:t> </a:t>
            </a:r>
            <a:r>
              <a:rPr lang="de-DE" dirty="0" err="1"/>
              <a:t>voluptua</a:t>
            </a:r>
            <a:r>
              <a:rPr lang="de-DE" dirty="0"/>
              <a:t>. At </a:t>
            </a:r>
            <a:r>
              <a:rPr lang="de-DE" dirty="0" err="1"/>
              <a:t>vero</a:t>
            </a:r>
            <a:r>
              <a:rPr lang="de-DE" dirty="0"/>
              <a:t> </a:t>
            </a:r>
            <a:r>
              <a:rPr lang="de-DE" dirty="0" err="1"/>
              <a:t>eos</a:t>
            </a:r>
            <a:r>
              <a:rPr lang="de-DE" dirty="0"/>
              <a:t> et </a:t>
            </a:r>
            <a:r>
              <a:rPr lang="de-DE" dirty="0" err="1"/>
              <a:t>accusam</a:t>
            </a:r>
            <a:r>
              <a:rPr lang="de-DE" dirty="0"/>
              <a:t> et </a:t>
            </a:r>
            <a:r>
              <a:rPr lang="de-DE" dirty="0" err="1"/>
              <a:t>justo</a:t>
            </a:r>
            <a:r>
              <a:rPr lang="de-DE" dirty="0"/>
              <a:t> </a:t>
            </a:r>
            <a:r>
              <a:rPr lang="de-DE" dirty="0" err="1"/>
              <a:t>duo</a:t>
            </a:r>
            <a:r>
              <a:rPr lang="de-DE" dirty="0"/>
              <a:t> </a:t>
            </a:r>
            <a:r>
              <a:rPr lang="de-DE" dirty="0" err="1"/>
              <a:t>dolores</a:t>
            </a:r>
            <a:r>
              <a:rPr lang="de-DE" dirty="0"/>
              <a:t> et </a:t>
            </a:r>
            <a:r>
              <a:rPr lang="de-DE" dirty="0" err="1"/>
              <a:t>ea</a:t>
            </a:r>
            <a:r>
              <a:rPr lang="de-DE" dirty="0"/>
              <a:t> </a:t>
            </a:r>
            <a:r>
              <a:rPr lang="de-DE" dirty="0" err="1"/>
              <a:t>rebum</a:t>
            </a:r>
            <a:r>
              <a:rPr lang="de-DE" dirty="0"/>
              <a:t>.</a:t>
            </a:r>
          </a:p>
          <a:p>
            <a:endParaRPr lang="de-DE" dirty="0"/>
          </a:p>
        </p:txBody>
      </p:sp>
      <p:sp>
        <p:nvSpPr>
          <p:cNvPr id="6" name="Titel 5">
            <a:extLst>
              <a:ext uri="{FF2B5EF4-FFF2-40B4-BE49-F238E27FC236}">
                <a16:creationId xmlns:a16="http://schemas.microsoft.com/office/drawing/2014/main" id="{2C728A8B-315F-F092-2B77-6220B3B091EA}"/>
              </a:ext>
            </a:extLst>
          </p:cNvPr>
          <p:cNvSpPr>
            <a:spLocks noGrp="1"/>
          </p:cNvSpPr>
          <p:nvPr>
            <p:ph type="title"/>
          </p:nvPr>
        </p:nvSpPr>
        <p:spPr/>
        <p:txBody>
          <a:bodyPr/>
          <a:lstStyle/>
          <a:p>
            <a:endParaRPr lang="de-DE"/>
          </a:p>
        </p:txBody>
      </p:sp>
      <p:pic>
        <p:nvPicPr>
          <p:cNvPr id="15" name="Bildplatzhalter 14" descr="Ein Bild, das Person, Wand, drinnen, Personen enthält.&#10;&#10;Automatisch generierte Beschreibung">
            <a:extLst>
              <a:ext uri="{FF2B5EF4-FFF2-40B4-BE49-F238E27FC236}">
                <a16:creationId xmlns:a16="http://schemas.microsoft.com/office/drawing/2014/main" id="{5539DFE2-066B-77F0-66D5-AC8896B3D0D6}"/>
              </a:ext>
            </a:extLst>
          </p:cNvPr>
          <p:cNvPicPr>
            <a:picLocks noGrp="1" noChangeAspect="1"/>
          </p:cNvPicPr>
          <p:nvPr>
            <p:ph type="pic" sz="quarter" idx="21"/>
          </p:nvPr>
        </p:nvPicPr>
        <p:blipFill>
          <a:blip r:embed="rId3"/>
          <a:srcRect l="6652" r="6652"/>
          <a:stretch>
            <a:fillRect/>
          </a:stretch>
        </p:blipFill>
        <p:spPr/>
      </p:pic>
      <p:pic>
        <p:nvPicPr>
          <p:cNvPr id="17" name="Bildplatzhalter 16" descr="Ein Bild, das Person, drinnen, Personen enthält.&#10;&#10;Automatisch generierte Beschreibung">
            <a:extLst>
              <a:ext uri="{FF2B5EF4-FFF2-40B4-BE49-F238E27FC236}">
                <a16:creationId xmlns:a16="http://schemas.microsoft.com/office/drawing/2014/main" id="{BA735BB1-4948-B91D-F105-E841D9A06531}"/>
              </a:ext>
            </a:extLst>
          </p:cNvPr>
          <p:cNvPicPr>
            <a:picLocks noGrp="1" noChangeAspect="1"/>
          </p:cNvPicPr>
          <p:nvPr>
            <p:ph type="pic" sz="quarter" idx="22"/>
          </p:nvPr>
        </p:nvPicPr>
        <p:blipFill>
          <a:blip r:embed="rId4"/>
          <a:srcRect l="693" r="693"/>
          <a:stretch>
            <a:fillRect/>
          </a:stretch>
        </p:blipFill>
        <p:spPr/>
      </p:pic>
    </p:spTree>
    <p:extLst>
      <p:ext uri="{BB962C8B-B14F-4D97-AF65-F5344CB8AC3E}">
        <p14:creationId xmlns:p14="http://schemas.microsoft.com/office/powerpoint/2010/main" val="36852085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5E40333A-43BE-DF6C-5E6A-DE934537CDE4}"/>
              </a:ext>
            </a:extLst>
          </p:cNvPr>
          <p:cNvSpPr>
            <a:spLocks noGrp="1"/>
          </p:cNvSpPr>
          <p:nvPr>
            <p:ph idx="14"/>
          </p:nvPr>
        </p:nvSpPr>
        <p:spPr/>
        <p:txBody>
          <a:bodyPr/>
          <a:lstStyle/>
          <a:p>
            <a:pPr marL="0" indent="0">
              <a:buNone/>
            </a:pPr>
            <a:r>
              <a:rPr lang="de-DE" b="1" dirty="0" err="1"/>
              <a:t>Lorem</a:t>
            </a:r>
            <a:r>
              <a:rPr lang="de-DE" b="1" dirty="0"/>
              <a:t> </a:t>
            </a:r>
            <a:r>
              <a:rPr lang="de-DE" b="1" dirty="0" err="1"/>
              <a:t>ipsum</a:t>
            </a:r>
            <a:r>
              <a:rPr lang="de-DE" b="1" dirty="0"/>
              <a:t> </a:t>
            </a:r>
            <a:r>
              <a:rPr lang="de-DE" b="1" dirty="0" err="1"/>
              <a:t>dolor</a:t>
            </a:r>
            <a:r>
              <a:rPr lang="de-DE" b="1" dirty="0"/>
              <a:t> </a:t>
            </a:r>
          </a:p>
          <a:p>
            <a:pPr marL="0" indent="0">
              <a:buNone/>
            </a:pPr>
            <a:r>
              <a:rPr lang="de-DE" dirty="0" err="1"/>
              <a:t>Sit</a:t>
            </a:r>
            <a:r>
              <a:rPr lang="de-DE" dirty="0"/>
              <a:t> </a:t>
            </a:r>
            <a:r>
              <a:rPr lang="de-DE" dirty="0" err="1"/>
              <a:t>amet</a:t>
            </a:r>
            <a:r>
              <a:rPr lang="de-DE" dirty="0"/>
              <a:t>, </a:t>
            </a:r>
            <a:r>
              <a:rPr lang="de-DE" dirty="0" err="1"/>
              <a:t>consetetur</a:t>
            </a:r>
            <a:r>
              <a:rPr lang="de-DE" dirty="0"/>
              <a:t> </a:t>
            </a:r>
            <a:r>
              <a:rPr lang="de-DE" dirty="0" err="1"/>
              <a:t>sadipscing</a:t>
            </a:r>
            <a:r>
              <a:rPr lang="de-DE" dirty="0"/>
              <a:t> </a:t>
            </a:r>
            <a:r>
              <a:rPr lang="de-DE" dirty="0" err="1"/>
              <a:t>elitr</a:t>
            </a:r>
            <a:r>
              <a:rPr lang="de-DE" dirty="0"/>
              <a:t>, sed </a:t>
            </a:r>
            <a:r>
              <a:rPr lang="de-DE" dirty="0" err="1"/>
              <a:t>diam</a:t>
            </a:r>
            <a:r>
              <a:rPr lang="de-DE" dirty="0"/>
              <a:t> </a:t>
            </a:r>
            <a:r>
              <a:rPr lang="de-DE" dirty="0" err="1"/>
              <a:t>nonumy</a:t>
            </a:r>
            <a:r>
              <a:rPr lang="de-DE" dirty="0"/>
              <a:t> </a:t>
            </a:r>
            <a:r>
              <a:rPr lang="de-DE" dirty="0" err="1"/>
              <a:t>eirmod</a:t>
            </a:r>
            <a:r>
              <a:rPr lang="de-DE" dirty="0"/>
              <a:t> </a:t>
            </a:r>
            <a:r>
              <a:rPr lang="de-DE" dirty="0" err="1"/>
              <a:t>tempor</a:t>
            </a:r>
            <a:r>
              <a:rPr lang="de-DE" dirty="0"/>
              <a:t> </a:t>
            </a:r>
            <a:r>
              <a:rPr lang="de-DE" dirty="0" err="1"/>
              <a:t>invidunt</a:t>
            </a:r>
            <a:r>
              <a:rPr lang="de-DE" dirty="0"/>
              <a:t> </a:t>
            </a:r>
            <a:r>
              <a:rPr lang="de-DE" dirty="0" err="1"/>
              <a:t>ut</a:t>
            </a:r>
            <a:r>
              <a:rPr lang="de-DE" dirty="0"/>
              <a:t> </a:t>
            </a:r>
            <a:r>
              <a:rPr lang="de-DE" dirty="0" err="1"/>
              <a:t>labore</a:t>
            </a:r>
            <a:r>
              <a:rPr lang="de-DE" dirty="0"/>
              <a:t> et </a:t>
            </a:r>
            <a:r>
              <a:rPr lang="de-DE" dirty="0" err="1"/>
              <a:t>dolore</a:t>
            </a:r>
            <a:r>
              <a:rPr lang="de-DE" dirty="0"/>
              <a:t> magna </a:t>
            </a:r>
            <a:r>
              <a:rPr lang="de-DE" dirty="0" err="1"/>
              <a:t>aliquyam</a:t>
            </a:r>
            <a:r>
              <a:rPr lang="de-DE" dirty="0"/>
              <a:t> erat, sed </a:t>
            </a:r>
            <a:r>
              <a:rPr lang="de-DE" dirty="0" err="1"/>
              <a:t>diam</a:t>
            </a:r>
            <a:r>
              <a:rPr lang="de-DE" dirty="0"/>
              <a:t> </a:t>
            </a:r>
            <a:r>
              <a:rPr lang="de-DE" dirty="0" err="1"/>
              <a:t>voluptua</a:t>
            </a:r>
            <a:r>
              <a:rPr lang="de-DE" dirty="0"/>
              <a:t>. At </a:t>
            </a:r>
            <a:r>
              <a:rPr lang="de-DE" dirty="0" err="1"/>
              <a:t>vero</a:t>
            </a:r>
            <a:r>
              <a:rPr lang="de-DE" dirty="0"/>
              <a:t> </a:t>
            </a:r>
            <a:r>
              <a:rPr lang="de-DE" dirty="0" err="1"/>
              <a:t>eos</a:t>
            </a:r>
            <a:r>
              <a:rPr lang="de-DE" dirty="0"/>
              <a:t> et </a:t>
            </a:r>
            <a:r>
              <a:rPr lang="de-DE" dirty="0" err="1"/>
              <a:t>accusam</a:t>
            </a:r>
            <a:r>
              <a:rPr lang="de-DE" dirty="0"/>
              <a:t> et </a:t>
            </a:r>
            <a:r>
              <a:rPr lang="de-DE" dirty="0" err="1"/>
              <a:t>justo</a:t>
            </a:r>
            <a:r>
              <a:rPr lang="de-DE" dirty="0"/>
              <a:t> </a:t>
            </a:r>
            <a:r>
              <a:rPr lang="de-DE" dirty="0" err="1"/>
              <a:t>duo</a:t>
            </a:r>
            <a:r>
              <a:rPr lang="de-DE" dirty="0"/>
              <a:t> </a:t>
            </a:r>
            <a:r>
              <a:rPr lang="de-DE" dirty="0" err="1"/>
              <a:t>dolores</a:t>
            </a:r>
            <a:r>
              <a:rPr lang="de-DE" dirty="0"/>
              <a:t> et </a:t>
            </a:r>
            <a:r>
              <a:rPr lang="de-DE" dirty="0" err="1"/>
              <a:t>ea</a:t>
            </a:r>
            <a:r>
              <a:rPr lang="de-DE" dirty="0"/>
              <a:t> </a:t>
            </a:r>
            <a:r>
              <a:rPr lang="de-DE" dirty="0" err="1"/>
              <a:t>rebum</a:t>
            </a:r>
            <a:r>
              <a:rPr lang="de-DE" dirty="0"/>
              <a:t>.</a:t>
            </a:r>
          </a:p>
          <a:p>
            <a:endParaRPr lang="de-DE" dirty="0"/>
          </a:p>
        </p:txBody>
      </p:sp>
      <p:sp>
        <p:nvSpPr>
          <p:cNvPr id="4" name="Inhaltsplatzhalter 3">
            <a:extLst>
              <a:ext uri="{FF2B5EF4-FFF2-40B4-BE49-F238E27FC236}">
                <a16:creationId xmlns:a16="http://schemas.microsoft.com/office/drawing/2014/main" id="{CF2377CE-8480-2821-27C3-C19F86444D01}"/>
              </a:ext>
            </a:extLst>
          </p:cNvPr>
          <p:cNvSpPr>
            <a:spLocks noGrp="1"/>
          </p:cNvSpPr>
          <p:nvPr>
            <p:ph idx="18"/>
          </p:nvPr>
        </p:nvSpPr>
        <p:spPr/>
        <p:txBody>
          <a:bodyPr/>
          <a:lstStyle/>
          <a:p>
            <a:pPr marL="0" indent="0">
              <a:buNone/>
            </a:pPr>
            <a:r>
              <a:rPr lang="de-DE" b="1" dirty="0" err="1"/>
              <a:t>Lorem</a:t>
            </a:r>
            <a:r>
              <a:rPr lang="de-DE" b="1" dirty="0"/>
              <a:t> </a:t>
            </a:r>
            <a:r>
              <a:rPr lang="de-DE" b="1" dirty="0" err="1"/>
              <a:t>ipsum</a:t>
            </a:r>
            <a:r>
              <a:rPr lang="de-DE" b="1" dirty="0"/>
              <a:t> </a:t>
            </a:r>
            <a:r>
              <a:rPr lang="de-DE" b="1" dirty="0" err="1"/>
              <a:t>dolor</a:t>
            </a:r>
            <a:r>
              <a:rPr lang="de-DE" b="1" dirty="0"/>
              <a:t> </a:t>
            </a:r>
          </a:p>
          <a:p>
            <a:pPr marL="0" indent="0">
              <a:buNone/>
            </a:pPr>
            <a:r>
              <a:rPr lang="de-DE" dirty="0" err="1"/>
              <a:t>Sit</a:t>
            </a:r>
            <a:r>
              <a:rPr lang="de-DE" dirty="0"/>
              <a:t> </a:t>
            </a:r>
            <a:r>
              <a:rPr lang="de-DE" dirty="0" err="1"/>
              <a:t>amet</a:t>
            </a:r>
            <a:r>
              <a:rPr lang="de-DE" dirty="0"/>
              <a:t>, </a:t>
            </a:r>
            <a:r>
              <a:rPr lang="de-DE" dirty="0" err="1"/>
              <a:t>consetetur</a:t>
            </a:r>
            <a:r>
              <a:rPr lang="de-DE" dirty="0"/>
              <a:t> </a:t>
            </a:r>
            <a:r>
              <a:rPr lang="de-DE" dirty="0" err="1"/>
              <a:t>sadipscing</a:t>
            </a:r>
            <a:r>
              <a:rPr lang="de-DE" dirty="0"/>
              <a:t> </a:t>
            </a:r>
            <a:r>
              <a:rPr lang="de-DE" dirty="0" err="1"/>
              <a:t>elitr</a:t>
            </a:r>
            <a:r>
              <a:rPr lang="de-DE" dirty="0"/>
              <a:t>, sed </a:t>
            </a:r>
            <a:r>
              <a:rPr lang="de-DE" dirty="0" err="1"/>
              <a:t>diam</a:t>
            </a:r>
            <a:r>
              <a:rPr lang="de-DE" dirty="0"/>
              <a:t> </a:t>
            </a:r>
            <a:r>
              <a:rPr lang="de-DE" dirty="0" err="1"/>
              <a:t>nonumy</a:t>
            </a:r>
            <a:r>
              <a:rPr lang="de-DE" dirty="0"/>
              <a:t> </a:t>
            </a:r>
            <a:r>
              <a:rPr lang="de-DE" dirty="0" err="1"/>
              <a:t>eirmod</a:t>
            </a:r>
            <a:r>
              <a:rPr lang="de-DE" dirty="0"/>
              <a:t> </a:t>
            </a:r>
            <a:r>
              <a:rPr lang="de-DE" dirty="0" err="1"/>
              <a:t>tempor</a:t>
            </a:r>
            <a:r>
              <a:rPr lang="de-DE" dirty="0"/>
              <a:t> </a:t>
            </a:r>
            <a:r>
              <a:rPr lang="de-DE" dirty="0" err="1"/>
              <a:t>invidunt</a:t>
            </a:r>
            <a:r>
              <a:rPr lang="de-DE" dirty="0"/>
              <a:t> </a:t>
            </a:r>
            <a:r>
              <a:rPr lang="de-DE" dirty="0" err="1"/>
              <a:t>ut</a:t>
            </a:r>
            <a:r>
              <a:rPr lang="de-DE" dirty="0"/>
              <a:t> </a:t>
            </a:r>
            <a:r>
              <a:rPr lang="de-DE" dirty="0" err="1"/>
              <a:t>labore</a:t>
            </a:r>
            <a:r>
              <a:rPr lang="de-DE" dirty="0"/>
              <a:t> et </a:t>
            </a:r>
            <a:r>
              <a:rPr lang="de-DE" dirty="0" err="1"/>
              <a:t>dolore</a:t>
            </a:r>
            <a:r>
              <a:rPr lang="de-DE" dirty="0"/>
              <a:t> magna </a:t>
            </a:r>
            <a:r>
              <a:rPr lang="de-DE" dirty="0" err="1"/>
              <a:t>aliquyam</a:t>
            </a:r>
            <a:r>
              <a:rPr lang="de-DE" dirty="0"/>
              <a:t> erat, sed </a:t>
            </a:r>
            <a:r>
              <a:rPr lang="de-DE" dirty="0" err="1"/>
              <a:t>diam</a:t>
            </a:r>
            <a:r>
              <a:rPr lang="de-DE" dirty="0"/>
              <a:t> </a:t>
            </a:r>
            <a:r>
              <a:rPr lang="de-DE" dirty="0" err="1"/>
              <a:t>voluptua</a:t>
            </a:r>
            <a:r>
              <a:rPr lang="de-DE" dirty="0"/>
              <a:t>. At </a:t>
            </a:r>
            <a:r>
              <a:rPr lang="de-DE" dirty="0" err="1"/>
              <a:t>vero</a:t>
            </a:r>
            <a:r>
              <a:rPr lang="de-DE" dirty="0"/>
              <a:t> </a:t>
            </a:r>
            <a:r>
              <a:rPr lang="de-DE" dirty="0" err="1"/>
              <a:t>eos</a:t>
            </a:r>
            <a:r>
              <a:rPr lang="de-DE" dirty="0"/>
              <a:t> et </a:t>
            </a:r>
            <a:r>
              <a:rPr lang="de-DE" dirty="0" err="1"/>
              <a:t>accusam</a:t>
            </a:r>
            <a:r>
              <a:rPr lang="de-DE" dirty="0"/>
              <a:t> et </a:t>
            </a:r>
            <a:r>
              <a:rPr lang="de-DE" dirty="0" err="1"/>
              <a:t>justo</a:t>
            </a:r>
            <a:r>
              <a:rPr lang="de-DE" dirty="0"/>
              <a:t> </a:t>
            </a:r>
            <a:r>
              <a:rPr lang="de-DE" dirty="0" err="1"/>
              <a:t>duo</a:t>
            </a:r>
            <a:r>
              <a:rPr lang="de-DE" dirty="0"/>
              <a:t> </a:t>
            </a:r>
            <a:r>
              <a:rPr lang="de-DE" dirty="0" err="1"/>
              <a:t>dolores</a:t>
            </a:r>
            <a:r>
              <a:rPr lang="de-DE" dirty="0"/>
              <a:t> et </a:t>
            </a:r>
            <a:r>
              <a:rPr lang="de-DE" dirty="0" err="1"/>
              <a:t>ea</a:t>
            </a:r>
            <a:r>
              <a:rPr lang="de-DE" dirty="0"/>
              <a:t> </a:t>
            </a:r>
            <a:r>
              <a:rPr lang="de-DE" dirty="0" err="1"/>
              <a:t>rebum</a:t>
            </a:r>
            <a:r>
              <a:rPr lang="de-DE" dirty="0"/>
              <a:t>.</a:t>
            </a:r>
          </a:p>
          <a:p>
            <a:endParaRPr lang="de-DE" dirty="0"/>
          </a:p>
        </p:txBody>
      </p:sp>
      <p:sp>
        <p:nvSpPr>
          <p:cNvPr id="5" name="Inhaltsplatzhalter 4">
            <a:extLst>
              <a:ext uri="{FF2B5EF4-FFF2-40B4-BE49-F238E27FC236}">
                <a16:creationId xmlns:a16="http://schemas.microsoft.com/office/drawing/2014/main" id="{AEF93942-63C4-3D2B-7901-6370DD5E726C}"/>
              </a:ext>
            </a:extLst>
          </p:cNvPr>
          <p:cNvSpPr>
            <a:spLocks noGrp="1"/>
          </p:cNvSpPr>
          <p:nvPr>
            <p:ph idx="19"/>
          </p:nvPr>
        </p:nvSpPr>
        <p:spPr/>
        <p:txBody>
          <a:bodyPr/>
          <a:lstStyle/>
          <a:p>
            <a:pPr marL="0" indent="0">
              <a:buNone/>
            </a:pPr>
            <a:r>
              <a:rPr lang="de-DE" b="1" dirty="0" err="1"/>
              <a:t>Lorem</a:t>
            </a:r>
            <a:r>
              <a:rPr lang="de-DE" b="1" dirty="0"/>
              <a:t> </a:t>
            </a:r>
            <a:r>
              <a:rPr lang="de-DE" b="1" dirty="0" err="1"/>
              <a:t>ipsum</a:t>
            </a:r>
            <a:r>
              <a:rPr lang="de-DE" b="1" dirty="0"/>
              <a:t> </a:t>
            </a:r>
            <a:r>
              <a:rPr lang="de-DE" b="1" dirty="0" err="1"/>
              <a:t>dolor</a:t>
            </a:r>
            <a:r>
              <a:rPr lang="de-DE" b="1" dirty="0"/>
              <a:t> </a:t>
            </a:r>
          </a:p>
          <a:p>
            <a:pPr marL="0" indent="0">
              <a:buNone/>
            </a:pPr>
            <a:r>
              <a:rPr lang="de-DE" dirty="0" err="1"/>
              <a:t>Sit</a:t>
            </a:r>
            <a:r>
              <a:rPr lang="de-DE" dirty="0"/>
              <a:t> </a:t>
            </a:r>
            <a:r>
              <a:rPr lang="de-DE" dirty="0" err="1"/>
              <a:t>amet</a:t>
            </a:r>
            <a:r>
              <a:rPr lang="de-DE" dirty="0"/>
              <a:t>, </a:t>
            </a:r>
            <a:r>
              <a:rPr lang="de-DE" dirty="0" err="1"/>
              <a:t>consetetur</a:t>
            </a:r>
            <a:r>
              <a:rPr lang="de-DE" dirty="0"/>
              <a:t> </a:t>
            </a:r>
            <a:r>
              <a:rPr lang="de-DE" dirty="0" err="1"/>
              <a:t>sadipscing</a:t>
            </a:r>
            <a:r>
              <a:rPr lang="de-DE" dirty="0"/>
              <a:t> </a:t>
            </a:r>
            <a:r>
              <a:rPr lang="de-DE" dirty="0" err="1"/>
              <a:t>elitr</a:t>
            </a:r>
            <a:r>
              <a:rPr lang="de-DE" dirty="0"/>
              <a:t>, sed </a:t>
            </a:r>
            <a:r>
              <a:rPr lang="de-DE" dirty="0" err="1"/>
              <a:t>diam</a:t>
            </a:r>
            <a:r>
              <a:rPr lang="de-DE" dirty="0"/>
              <a:t> </a:t>
            </a:r>
            <a:r>
              <a:rPr lang="de-DE" dirty="0" err="1"/>
              <a:t>nonumy</a:t>
            </a:r>
            <a:r>
              <a:rPr lang="de-DE" dirty="0"/>
              <a:t> </a:t>
            </a:r>
            <a:r>
              <a:rPr lang="de-DE" dirty="0" err="1"/>
              <a:t>eirmod</a:t>
            </a:r>
            <a:r>
              <a:rPr lang="de-DE" dirty="0"/>
              <a:t> </a:t>
            </a:r>
            <a:r>
              <a:rPr lang="de-DE" dirty="0" err="1"/>
              <a:t>tempor</a:t>
            </a:r>
            <a:r>
              <a:rPr lang="de-DE" dirty="0"/>
              <a:t> </a:t>
            </a:r>
            <a:r>
              <a:rPr lang="de-DE" dirty="0" err="1"/>
              <a:t>invidunt</a:t>
            </a:r>
            <a:r>
              <a:rPr lang="de-DE" dirty="0"/>
              <a:t> </a:t>
            </a:r>
            <a:r>
              <a:rPr lang="de-DE" dirty="0" err="1"/>
              <a:t>ut</a:t>
            </a:r>
            <a:r>
              <a:rPr lang="de-DE" dirty="0"/>
              <a:t> </a:t>
            </a:r>
            <a:r>
              <a:rPr lang="de-DE" dirty="0" err="1"/>
              <a:t>labore</a:t>
            </a:r>
            <a:r>
              <a:rPr lang="de-DE" dirty="0"/>
              <a:t> et </a:t>
            </a:r>
            <a:r>
              <a:rPr lang="de-DE" dirty="0" err="1"/>
              <a:t>dolore</a:t>
            </a:r>
            <a:r>
              <a:rPr lang="de-DE" dirty="0"/>
              <a:t> magna </a:t>
            </a:r>
            <a:r>
              <a:rPr lang="de-DE" dirty="0" err="1"/>
              <a:t>aliquyam</a:t>
            </a:r>
            <a:r>
              <a:rPr lang="de-DE" dirty="0"/>
              <a:t> erat, sed </a:t>
            </a:r>
            <a:r>
              <a:rPr lang="de-DE" dirty="0" err="1"/>
              <a:t>diam</a:t>
            </a:r>
            <a:r>
              <a:rPr lang="de-DE" dirty="0"/>
              <a:t> </a:t>
            </a:r>
            <a:r>
              <a:rPr lang="de-DE" dirty="0" err="1"/>
              <a:t>voluptua</a:t>
            </a:r>
            <a:r>
              <a:rPr lang="de-DE" dirty="0"/>
              <a:t>. At </a:t>
            </a:r>
            <a:r>
              <a:rPr lang="de-DE" dirty="0" err="1"/>
              <a:t>vero</a:t>
            </a:r>
            <a:r>
              <a:rPr lang="de-DE" dirty="0"/>
              <a:t> </a:t>
            </a:r>
            <a:r>
              <a:rPr lang="de-DE" dirty="0" err="1"/>
              <a:t>eos</a:t>
            </a:r>
            <a:r>
              <a:rPr lang="de-DE" dirty="0"/>
              <a:t> et </a:t>
            </a:r>
            <a:r>
              <a:rPr lang="de-DE" dirty="0" err="1"/>
              <a:t>accusam</a:t>
            </a:r>
            <a:r>
              <a:rPr lang="de-DE" dirty="0"/>
              <a:t> et </a:t>
            </a:r>
            <a:r>
              <a:rPr lang="de-DE" dirty="0" err="1"/>
              <a:t>justo</a:t>
            </a:r>
            <a:r>
              <a:rPr lang="de-DE" dirty="0"/>
              <a:t> </a:t>
            </a:r>
            <a:r>
              <a:rPr lang="de-DE" dirty="0" err="1"/>
              <a:t>duo</a:t>
            </a:r>
            <a:r>
              <a:rPr lang="de-DE" dirty="0"/>
              <a:t> </a:t>
            </a:r>
            <a:r>
              <a:rPr lang="de-DE" dirty="0" err="1"/>
              <a:t>dolores</a:t>
            </a:r>
            <a:r>
              <a:rPr lang="de-DE" dirty="0"/>
              <a:t> et </a:t>
            </a:r>
            <a:r>
              <a:rPr lang="de-DE" dirty="0" err="1"/>
              <a:t>ea</a:t>
            </a:r>
            <a:r>
              <a:rPr lang="de-DE" dirty="0"/>
              <a:t> </a:t>
            </a:r>
            <a:r>
              <a:rPr lang="de-DE" dirty="0" err="1"/>
              <a:t>rebum</a:t>
            </a:r>
            <a:r>
              <a:rPr lang="de-DE" dirty="0"/>
              <a:t>.</a:t>
            </a:r>
          </a:p>
          <a:p>
            <a:endParaRPr lang="de-DE" dirty="0"/>
          </a:p>
        </p:txBody>
      </p:sp>
      <p:sp>
        <p:nvSpPr>
          <p:cNvPr id="6" name="Titel 5">
            <a:extLst>
              <a:ext uri="{FF2B5EF4-FFF2-40B4-BE49-F238E27FC236}">
                <a16:creationId xmlns:a16="http://schemas.microsoft.com/office/drawing/2014/main" id="{2C728A8B-315F-F092-2B77-6220B3B091EA}"/>
              </a:ext>
            </a:extLst>
          </p:cNvPr>
          <p:cNvSpPr>
            <a:spLocks noGrp="1"/>
          </p:cNvSpPr>
          <p:nvPr>
            <p:ph type="title"/>
          </p:nvPr>
        </p:nvSpPr>
        <p:spPr/>
        <p:txBody>
          <a:bodyPr/>
          <a:lstStyle/>
          <a:p>
            <a:endParaRPr lang="de-DE"/>
          </a:p>
        </p:txBody>
      </p:sp>
      <p:sp>
        <p:nvSpPr>
          <p:cNvPr id="14" name="Freeform 42">
            <a:extLst>
              <a:ext uri="{FF2B5EF4-FFF2-40B4-BE49-F238E27FC236}">
                <a16:creationId xmlns:a16="http://schemas.microsoft.com/office/drawing/2014/main" id="{215E723C-3294-373D-1FAF-F304EB2FD52F}"/>
              </a:ext>
            </a:extLst>
          </p:cNvPr>
          <p:cNvSpPr>
            <a:spLocks noChangeArrowheads="1"/>
          </p:cNvSpPr>
          <p:nvPr/>
        </p:nvSpPr>
        <p:spPr bwMode="auto">
          <a:xfrm>
            <a:off x="1257388" y="1300708"/>
            <a:ext cx="892098" cy="938908"/>
          </a:xfrm>
          <a:custGeom>
            <a:avLst/>
            <a:gdLst>
              <a:gd name="connsiteX0" fmla="*/ 246057 w 1204455"/>
              <a:gd name="connsiteY0" fmla="*/ 840435 h 1267655"/>
              <a:gd name="connsiteX1" fmla="*/ 261359 w 1204455"/>
              <a:gd name="connsiteY1" fmla="*/ 857771 h 1267655"/>
              <a:gd name="connsiteX2" fmla="*/ 261359 w 1204455"/>
              <a:gd name="connsiteY2" fmla="*/ 1251557 h 1267655"/>
              <a:gd name="connsiteX3" fmla="*/ 246057 w 1204455"/>
              <a:gd name="connsiteY3" fmla="*/ 1267655 h 1267655"/>
              <a:gd name="connsiteX4" fmla="*/ 229577 w 1204455"/>
              <a:gd name="connsiteY4" fmla="*/ 1251557 h 1267655"/>
              <a:gd name="connsiteX5" fmla="*/ 229577 w 1204455"/>
              <a:gd name="connsiteY5" fmla="*/ 857771 h 1267655"/>
              <a:gd name="connsiteX6" fmla="*/ 246057 w 1204455"/>
              <a:gd name="connsiteY6" fmla="*/ 840435 h 1267655"/>
              <a:gd name="connsiteX7" fmla="*/ 753383 w 1204455"/>
              <a:gd name="connsiteY7" fmla="*/ 561049 h 1267655"/>
              <a:gd name="connsiteX8" fmla="*/ 755879 w 1204455"/>
              <a:gd name="connsiteY8" fmla="*/ 579709 h 1267655"/>
              <a:gd name="connsiteX9" fmla="*/ 735925 w 1204455"/>
              <a:gd name="connsiteY9" fmla="*/ 620762 h 1267655"/>
              <a:gd name="connsiteX10" fmla="*/ 735925 w 1204455"/>
              <a:gd name="connsiteY10" fmla="*/ 658082 h 1267655"/>
              <a:gd name="connsiteX11" fmla="*/ 740913 w 1204455"/>
              <a:gd name="connsiteY11" fmla="*/ 658082 h 1267655"/>
              <a:gd name="connsiteX12" fmla="*/ 777079 w 1204455"/>
              <a:gd name="connsiteY12" fmla="*/ 643154 h 1267655"/>
              <a:gd name="connsiteX13" fmla="*/ 790797 w 1204455"/>
              <a:gd name="connsiteY13" fmla="*/ 607078 h 1267655"/>
              <a:gd name="connsiteX14" fmla="*/ 753383 w 1204455"/>
              <a:gd name="connsiteY14" fmla="*/ 561049 h 1267655"/>
              <a:gd name="connsiteX15" fmla="*/ 258273 w 1204455"/>
              <a:gd name="connsiteY15" fmla="*/ 487653 h 1267655"/>
              <a:gd name="connsiteX16" fmla="*/ 233329 w 1204455"/>
              <a:gd name="connsiteY16" fmla="*/ 673010 h 1267655"/>
              <a:gd name="connsiteX17" fmla="*/ 234577 w 1204455"/>
              <a:gd name="connsiteY17" fmla="*/ 681718 h 1267655"/>
              <a:gd name="connsiteX18" fmla="*/ 263261 w 1204455"/>
              <a:gd name="connsiteY18" fmla="*/ 748895 h 1267655"/>
              <a:gd name="connsiteX19" fmla="*/ 288203 w 1204455"/>
              <a:gd name="connsiteY19" fmla="*/ 682962 h 1267655"/>
              <a:gd name="connsiteX20" fmla="*/ 289451 w 1204455"/>
              <a:gd name="connsiteY20" fmla="*/ 674254 h 1267655"/>
              <a:gd name="connsiteX21" fmla="*/ 265755 w 1204455"/>
              <a:gd name="connsiteY21" fmla="*/ 487653 h 1267655"/>
              <a:gd name="connsiteX22" fmla="*/ 262013 w 1204455"/>
              <a:gd name="connsiteY22" fmla="*/ 487653 h 1267655"/>
              <a:gd name="connsiteX23" fmla="*/ 258273 w 1204455"/>
              <a:gd name="connsiteY23" fmla="*/ 487653 h 1267655"/>
              <a:gd name="connsiteX24" fmla="*/ 245801 w 1204455"/>
              <a:gd name="connsiteY24" fmla="*/ 425452 h 1267655"/>
              <a:gd name="connsiteX25" fmla="*/ 260767 w 1204455"/>
              <a:gd name="connsiteY25" fmla="*/ 449088 h 1267655"/>
              <a:gd name="connsiteX26" fmla="*/ 274485 w 1204455"/>
              <a:gd name="connsiteY26" fmla="*/ 426696 h 1267655"/>
              <a:gd name="connsiteX27" fmla="*/ 265755 w 1204455"/>
              <a:gd name="connsiteY27" fmla="*/ 425452 h 1267655"/>
              <a:gd name="connsiteX28" fmla="*/ 916759 w 1204455"/>
              <a:gd name="connsiteY28" fmla="*/ 307271 h 1267655"/>
              <a:gd name="connsiteX29" fmla="*/ 916759 w 1204455"/>
              <a:gd name="connsiteY29" fmla="*/ 317223 h 1267655"/>
              <a:gd name="connsiteX30" fmla="*/ 957913 w 1204455"/>
              <a:gd name="connsiteY30" fmla="*/ 317223 h 1267655"/>
              <a:gd name="connsiteX31" fmla="*/ 962903 w 1204455"/>
              <a:gd name="connsiteY31" fmla="*/ 312247 h 1267655"/>
              <a:gd name="connsiteX32" fmla="*/ 957913 w 1204455"/>
              <a:gd name="connsiteY32" fmla="*/ 307271 h 1267655"/>
              <a:gd name="connsiteX33" fmla="*/ 996575 w 1204455"/>
              <a:gd name="connsiteY33" fmla="*/ 143061 h 1267655"/>
              <a:gd name="connsiteX34" fmla="*/ 996575 w 1204455"/>
              <a:gd name="connsiteY34" fmla="*/ 307271 h 1267655"/>
              <a:gd name="connsiteX35" fmla="*/ 996575 w 1204455"/>
              <a:gd name="connsiteY35" fmla="*/ 312247 h 1267655"/>
              <a:gd name="connsiteX36" fmla="*/ 996575 w 1204455"/>
              <a:gd name="connsiteY36" fmla="*/ 317223 h 1267655"/>
              <a:gd name="connsiteX37" fmla="*/ 1164937 w 1204455"/>
              <a:gd name="connsiteY37" fmla="*/ 317223 h 1267655"/>
              <a:gd name="connsiteX38" fmla="*/ 1110063 w 1204455"/>
              <a:gd name="connsiteY38" fmla="*/ 246314 h 1267655"/>
              <a:gd name="connsiteX39" fmla="*/ 1110063 w 1204455"/>
              <a:gd name="connsiteY39" fmla="*/ 215214 h 1267655"/>
              <a:gd name="connsiteX40" fmla="*/ 1164937 w 1204455"/>
              <a:gd name="connsiteY40" fmla="*/ 143061 h 1267655"/>
              <a:gd name="connsiteX41" fmla="*/ 265281 w 1204455"/>
              <a:gd name="connsiteY41" fmla="*/ 142487 h 1267655"/>
              <a:gd name="connsiteX42" fmla="*/ 175395 w 1204455"/>
              <a:gd name="connsiteY42" fmla="*/ 234083 h 1267655"/>
              <a:gd name="connsiteX43" fmla="*/ 265281 w 1204455"/>
              <a:gd name="connsiteY43" fmla="*/ 323171 h 1267655"/>
              <a:gd name="connsiteX44" fmla="*/ 353919 w 1204455"/>
              <a:gd name="connsiteY44" fmla="*/ 234083 h 1267655"/>
              <a:gd name="connsiteX45" fmla="*/ 265281 w 1204455"/>
              <a:gd name="connsiteY45" fmla="*/ 142487 h 1267655"/>
              <a:gd name="connsiteX46" fmla="*/ 265281 w 1204455"/>
              <a:gd name="connsiteY46" fmla="*/ 109863 h 1267655"/>
              <a:gd name="connsiteX47" fmla="*/ 387625 w 1204455"/>
              <a:gd name="connsiteY47" fmla="*/ 234083 h 1267655"/>
              <a:gd name="connsiteX48" fmla="*/ 265281 w 1204455"/>
              <a:gd name="connsiteY48" fmla="*/ 355794 h 1267655"/>
              <a:gd name="connsiteX49" fmla="*/ 141689 w 1204455"/>
              <a:gd name="connsiteY49" fmla="*/ 234083 h 1267655"/>
              <a:gd name="connsiteX50" fmla="*/ 265281 w 1204455"/>
              <a:gd name="connsiteY50" fmla="*/ 109863 h 1267655"/>
              <a:gd name="connsiteX51" fmla="*/ 735925 w 1204455"/>
              <a:gd name="connsiteY51" fmla="*/ 103253 h 1267655"/>
              <a:gd name="connsiteX52" fmla="*/ 735925 w 1204455"/>
              <a:gd name="connsiteY52" fmla="*/ 273683 h 1267655"/>
              <a:gd name="connsiteX53" fmla="*/ 883085 w 1204455"/>
              <a:gd name="connsiteY53" fmla="*/ 273683 h 1267655"/>
              <a:gd name="connsiteX54" fmla="*/ 957913 w 1204455"/>
              <a:gd name="connsiteY54" fmla="*/ 273683 h 1267655"/>
              <a:gd name="connsiteX55" fmla="*/ 962903 w 1204455"/>
              <a:gd name="connsiteY55" fmla="*/ 273683 h 1267655"/>
              <a:gd name="connsiteX56" fmla="*/ 962903 w 1204455"/>
              <a:gd name="connsiteY56" fmla="*/ 138085 h 1267655"/>
              <a:gd name="connsiteX57" fmla="*/ 930477 w 1204455"/>
              <a:gd name="connsiteY57" fmla="*/ 103253 h 1267655"/>
              <a:gd name="connsiteX58" fmla="*/ 719711 w 1204455"/>
              <a:gd name="connsiteY58" fmla="*/ 0 h 1267655"/>
              <a:gd name="connsiteX59" fmla="*/ 735925 w 1204455"/>
              <a:gd name="connsiteY59" fmla="*/ 17416 h 1267655"/>
              <a:gd name="connsiteX60" fmla="*/ 735925 w 1204455"/>
              <a:gd name="connsiteY60" fmla="*/ 70909 h 1267655"/>
              <a:gd name="connsiteX61" fmla="*/ 930477 w 1204455"/>
              <a:gd name="connsiteY61" fmla="*/ 70909 h 1267655"/>
              <a:gd name="connsiteX62" fmla="*/ 990339 w 1204455"/>
              <a:gd name="connsiteY62" fmla="*/ 109473 h 1267655"/>
              <a:gd name="connsiteX63" fmla="*/ 1176161 w 1204455"/>
              <a:gd name="connsiteY63" fmla="*/ 109473 h 1267655"/>
              <a:gd name="connsiteX64" fmla="*/ 1202351 w 1204455"/>
              <a:gd name="connsiteY64" fmla="*/ 125645 h 1267655"/>
              <a:gd name="connsiteX65" fmla="*/ 1198611 w 1204455"/>
              <a:gd name="connsiteY65" fmla="*/ 153013 h 1267655"/>
              <a:gd name="connsiteX66" fmla="*/ 1139995 w 1204455"/>
              <a:gd name="connsiteY66" fmla="*/ 231386 h 1267655"/>
              <a:gd name="connsiteX67" fmla="*/ 1198611 w 1204455"/>
              <a:gd name="connsiteY67" fmla="*/ 307271 h 1267655"/>
              <a:gd name="connsiteX68" fmla="*/ 1202351 w 1204455"/>
              <a:gd name="connsiteY68" fmla="*/ 334639 h 1267655"/>
              <a:gd name="connsiteX69" fmla="*/ 1176161 w 1204455"/>
              <a:gd name="connsiteY69" fmla="*/ 350811 h 1267655"/>
              <a:gd name="connsiteX70" fmla="*/ 966643 w 1204455"/>
              <a:gd name="connsiteY70" fmla="*/ 350811 h 1267655"/>
              <a:gd name="connsiteX71" fmla="*/ 962903 w 1204455"/>
              <a:gd name="connsiteY71" fmla="*/ 350811 h 1267655"/>
              <a:gd name="connsiteX72" fmla="*/ 957913 w 1204455"/>
              <a:gd name="connsiteY72" fmla="*/ 350811 h 1267655"/>
              <a:gd name="connsiteX73" fmla="*/ 910523 w 1204455"/>
              <a:gd name="connsiteY73" fmla="*/ 350811 h 1267655"/>
              <a:gd name="connsiteX74" fmla="*/ 891815 w 1204455"/>
              <a:gd name="connsiteY74" fmla="*/ 343347 h 1267655"/>
              <a:gd name="connsiteX75" fmla="*/ 883085 w 1204455"/>
              <a:gd name="connsiteY75" fmla="*/ 323443 h 1267655"/>
              <a:gd name="connsiteX76" fmla="*/ 883085 w 1204455"/>
              <a:gd name="connsiteY76" fmla="*/ 307271 h 1267655"/>
              <a:gd name="connsiteX77" fmla="*/ 735925 w 1204455"/>
              <a:gd name="connsiteY77" fmla="*/ 307271 h 1267655"/>
              <a:gd name="connsiteX78" fmla="*/ 735925 w 1204455"/>
              <a:gd name="connsiteY78" fmla="*/ 526217 h 1267655"/>
              <a:gd name="connsiteX79" fmla="*/ 738419 w 1204455"/>
              <a:gd name="connsiteY79" fmla="*/ 526217 h 1267655"/>
              <a:gd name="connsiteX80" fmla="*/ 824471 w 1204455"/>
              <a:gd name="connsiteY80" fmla="*/ 607078 h 1267655"/>
              <a:gd name="connsiteX81" fmla="*/ 800775 w 1204455"/>
              <a:gd name="connsiteY81" fmla="*/ 666790 h 1267655"/>
              <a:gd name="connsiteX82" fmla="*/ 740913 w 1204455"/>
              <a:gd name="connsiteY82" fmla="*/ 691671 h 1267655"/>
              <a:gd name="connsiteX83" fmla="*/ 735925 w 1204455"/>
              <a:gd name="connsiteY83" fmla="*/ 691671 h 1267655"/>
              <a:gd name="connsiteX84" fmla="*/ 735925 w 1204455"/>
              <a:gd name="connsiteY84" fmla="*/ 1251476 h 1267655"/>
              <a:gd name="connsiteX85" fmla="*/ 719711 w 1204455"/>
              <a:gd name="connsiteY85" fmla="*/ 1267648 h 1267655"/>
              <a:gd name="connsiteX86" fmla="*/ 702251 w 1204455"/>
              <a:gd name="connsiteY86" fmla="*/ 1251476 h 1267655"/>
              <a:gd name="connsiteX87" fmla="*/ 702251 w 1204455"/>
              <a:gd name="connsiteY87" fmla="*/ 691671 h 1267655"/>
              <a:gd name="connsiteX88" fmla="*/ 536383 w 1204455"/>
              <a:gd name="connsiteY88" fmla="*/ 691671 h 1267655"/>
              <a:gd name="connsiteX89" fmla="*/ 470285 w 1204455"/>
              <a:gd name="connsiteY89" fmla="*/ 673010 h 1267655"/>
              <a:gd name="connsiteX90" fmla="*/ 399199 w 1204455"/>
              <a:gd name="connsiteY90" fmla="*/ 626982 h 1267655"/>
              <a:gd name="connsiteX91" fmla="*/ 399199 w 1204455"/>
              <a:gd name="connsiteY91" fmla="*/ 1251476 h 1267655"/>
              <a:gd name="connsiteX92" fmla="*/ 381739 w 1204455"/>
              <a:gd name="connsiteY92" fmla="*/ 1267648 h 1267655"/>
              <a:gd name="connsiteX93" fmla="*/ 366773 w 1204455"/>
              <a:gd name="connsiteY93" fmla="*/ 1251476 h 1267655"/>
              <a:gd name="connsiteX94" fmla="*/ 366773 w 1204455"/>
              <a:gd name="connsiteY94" fmla="*/ 538657 h 1267655"/>
              <a:gd name="connsiteX95" fmla="*/ 381739 w 1204455"/>
              <a:gd name="connsiteY95" fmla="*/ 523729 h 1267655"/>
              <a:gd name="connsiteX96" fmla="*/ 399199 w 1204455"/>
              <a:gd name="connsiteY96" fmla="*/ 538657 h 1267655"/>
              <a:gd name="connsiteX97" fmla="*/ 399199 w 1204455"/>
              <a:gd name="connsiteY97" fmla="*/ 588418 h 1267655"/>
              <a:gd name="connsiteX98" fmla="*/ 488991 w 1204455"/>
              <a:gd name="connsiteY98" fmla="*/ 644398 h 1267655"/>
              <a:gd name="connsiteX99" fmla="*/ 536383 w 1204455"/>
              <a:gd name="connsiteY99" fmla="*/ 658082 h 1267655"/>
              <a:gd name="connsiteX100" fmla="*/ 702251 w 1204455"/>
              <a:gd name="connsiteY100" fmla="*/ 658082 h 1267655"/>
              <a:gd name="connsiteX101" fmla="*/ 702251 w 1204455"/>
              <a:gd name="connsiteY101" fmla="*/ 633202 h 1267655"/>
              <a:gd name="connsiteX102" fmla="*/ 661097 w 1204455"/>
              <a:gd name="connsiteY102" fmla="*/ 633202 h 1267655"/>
              <a:gd name="connsiteX103" fmla="*/ 643637 w 1204455"/>
              <a:gd name="connsiteY103" fmla="*/ 617030 h 1267655"/>
              <a:gd name="connsiteX104" fmla="*/ 661097 w 1204455"/>
              <a:gd name="connsiteY104" fmla="*/ 599614 h 1267655"/>
              <a:gd name="connsiteX105" fmla="*/ 702251 w 1204455"/>
              <a:gd name="connsiteY105" fmla="*/ 599614 h 1267655"/>
              <a:gd name="connsiteX106" fmla="*/ 723453 w 1204455"/>
              <a:gd name="connsiteY106" fmla="*/ 579709 h 1267655"/>
              <a:gd name="connsiteX107" fmla="*/ 702251 w 1204455"/>
              <a:gd name="connsiteY107" fmla="*/ 559805 h 1267655"/>
              <a:gd name="connsiteX108" fmla="*/ 628671 w 1204455"/>
              <a:gd name="connsiteY108" fmla="*/ 559805 h 1267655"/>
              <a:gd name="connsiteX109" fmla="*/ 573797 w 1204455"/>
              <a:gd name="connsiteY109" fmla="*/ 559805 h 1267655"/>
              <a:gd name="connsiteX110" fmla="*/ 510193 w 1204455"/>
              <a:gd name="connsiteY110" fmla="*/ 541145 h 1267655"/>
              <a:gd name="connsiteX111" fmla="*/ 370515 w 1204455"/>
              <a:gd name="connsiteY111" fmla="*/ 456552 h 1267655"/>
              <a:gd name="connsiteX112" fmla="*/ 323123 w 1204455"/>
              <a:gd name="connsiteY112" fmla="*/ 436648 h 1267655"/>
              <a:gd name="connsiteX113" fmla="*/ 309405 w 1204455"/>
              <a:gd name="connsiteY113" fmla="*/ 432916 h 1267655"/>
              <a:gd name="connsiteX114" fmla="*/ 293193 w 1204455"/>
              <a:gd name="connsiteY114" fmla="*/ 460284 h 1267655"/>
              <a:gd name="connsiteX115" fmla="*/ 295687 w 1204455"/>
              <a:gd name="connsiteY115" fmla="*/ 467748 h 1267655"/>
              <a:gd name="connsiteX116" fmla="*/ 323123 w 1204455"/>
              <a:gd name="connsiteY116" fmla="*/ 669278 h 1267655"/>
              <a:gd name="connsiteX117" fmla="*/ 319381 w 1204455"/>
              <a:gd name="connsiteY117" fmla="*/ 695403 h 1267655"/>
              <a:gd name="connsiteX118" fmla="*/ 290697 w 1204455"/>
              <a:gd name="connsiteY118" fmla="*/ 770043 h 1267655"/>
              <a:gd name="connsiteX119" fmla="*/ 264509 w 1204455"/>
              <a:gd name="connsiteY119" fmla="*/ 788703 h 1267655"/>
              <a:gd name="connsiteX120" fmla="*/ 263261 w 1204455"/>
              <a:gd name="connsiteY120" fmla="*/ 788703 h 1267655"/>
              <a:gd name="connsiteX121" fmla="*/ 237071 w 1204455"/>
              <a:gd name="connsiteY121" fmla="*/ 772531 h 1267655"/>
              <a:gd name="connsiteX122" fmla="*/ 204645 w 1204455"/>
              <a:gd name="connsiteY122" fmla="*/ 695403 h 1267655"/>
              <a:gd name="connsiteX123" fmla="*/ 200905 w 1204455"/>
              <a:gd name="connsiteY123" fmla="*/ 669278 h 1267655"/>
              <a:gd name="connsiteX124" fmla="*/ 227095 w 1204455"/>
              <a:gd name="connsiteY124" fmla="*/ 466504 h 1267655"/>
              <a:gd name="connsiteX125" fmla="*/ 229589 w 1204455"/>
              <a:gd name="connsiteY125" fmla="*/ 460284 h 1267655"/>
              <a:gd name="connsiteX126" fmla="*/ 207141 w 1204455"/>
              <a:gd name="connsiteY126" fmla="*/ 426696 h 1267655"/>
              <a:gd name="connsiteX127" fmla="*/ 153513 w 1204455"/>
              <a:gd name="connsiteY127" fmla="*/ 436648 h 1267655"/>
              <a:gd name="connsiteX128" fmla="*/ 83673 w 1204455"/>
              <a:gd name="connsiteY128" fmla="*/ 465260 h 1267655"/>
              <a:gd name="connsiteX129" fmla="*/ 46261 w 1204455"/>
              <a:gd name="connsiteY129" fmla="*/ 521241 h 1267655"/>
              <a:gd name="connsiteX130" fmla="*/ 32541 w 1204455"/>
              <a:gd name="connsiteY130" fmla="*/ 753871 h 1267655"/>
              <a:gd name="connsiteX131" fmla="*/ 48755 w 1204455"/>
              <a:gd name="connsiteY131" fmla="*/ 792435 h 1267655"/>
              <a:gd name="connsiteX132" fmla="*/ 88663 w 1204455"/>
              <a:gd name="connsiteY132" fmla="*/ 831000 h 1267655"/>
              <a:gd name="connsiteX133" fmla="*/ 88663 w 1204455"/>
              <a:gd name="connsiteY133" fmla="*/ 538657 h 1267655"/>
              <a:gd name="connsiteX134" fmla="*/ 106123 w 1204455"/>
              <a:gd name="connsiteY134" fmla="*/ 523729 h 1267655"/>
              <a:gd name="connsiteX135" fmla="*/ 123583 w 1204455"/>
              <a:gd name="connsiteY135" fmla="*/ 538657 h 1267655"/>
              <a:gd name="connsiteX136" fmla="*/ 123583 w 1204455"/>
              <a:gd name="connsiteY136" fmla="*/ 1251476 h 1267655"/>
              <a:gd name="connsiteX137" fmla="*/ 106123 w 1204455"/>
              <a:gd name="connsiteY137" fmla="*/ 1267648 h 1267655"/>
              <a:gd name="connsiteX138" fmla="*/ 88663 w 1204455"/>
              <a:gd name="connsiteY138" fmla="*/ 1251476 h 1267655"/>
              <a:gd name="connsiteX139" fmla="*/ 88663 w 1204455"/>
              <a:gd name="connsiteY139" fmla="*/ 875784 h 1267655"/>
              <a:gd name="connsiteX140" fmla="*/ 26305 w 1204455"/>
              <a:gd name="connsiteY140" fmla="*/ 817316 h 1267655"/>
              <a:gd name="connsiteX141" fmla="*/ 117 w 1204455"/>
              <a:gd name="connsiteY141" fmla="*/ 752627 h 1267655"/>
              <a:gd name="connsiteX142" fmla="*/ 12587 w 1204455"/>
              <a:gd name="connsiteY142" fmla="*/ 519997 h 1267655"/>
              <a:gd name="connsiteX143" fmla="*/ 71203 w 1204455"/>
              <a:gd name="connsiteY143" fmla="*/ 434160 h 1267655"/>
              <a:gd name="connsiteX144" fmla="*/ 142289 w 1204455"/>
              <a:gd name="connsiteY144" fmla="*/ 406792 h 1267655"/>
              <a:gd name="connsiteX145" fmla="*/ 212129 w 1204455"/>
              <a:gd name="connsiteY145" fmla="*/ 393108 h 1267655"/>
              <a:gd name="connsiteX146" fmla="*/ 265755 w 1204455"/>
              <a:gd name="connsiteY146" fmla="*/ 393108 h 1267655"/>
              <a:gd name="connsiteX147" fmla="*/ 304417 w 1204455"/>
              <a:gd name="connsiteY147" fmla="*/ 396840 h 1267655"/>
              <a:gd name="connsiteX148" fmla="*/ 306911 w 1204455"/>
              <a:gd name="connsiteY148" fmla="*/ 396840 h 1267655"/>
              <a:gd name="connsiteX149" fmla="*/ 335595 w 1204455"/>
              <a:gd name="connsiteY149" fmla="*/ 406792 h 1267655"/>
              <a:gd name="connsiteX150" fmla="*/ 386727 w 1204455"/>
              <a:gd name="connsiteY150" fmla="*/ 426696 h 1267655"/>
              <a:gd name="connsiteX151" fmla="*/ 526405 w 1204455"/>
              <a:gd name="connsiteY151" fmla="*/ 512533 h 1267655"/>
              <a:gd name="connsiteX152" fmla="*/ 573797 w 1204455"/>
              <a:gd name="connsiteY152" fmla="*/ 526217 h 1267655"/>
              <a:gd name="connsiteX153" fmla="*/ 628671 w 1204455"/>
              <a:gd name="connsiteY153" fmla="*/ 526217 h 1267655"/>
              <a:gd name="connsiteX154" fmla="*/ 702251 w 1204455"/>
              <a:gd name="connsiteY154" fmla="*/ 526217 h 1267655"/>
              <a:gd name="connsiteX155" fmla="*/ 702251 w 1204455"/>
              <a:gd name="connsiteY155" fmla="*/ 307271 h 1267655"/>
              <a:gd name="connsiteX156" fmla="*/ 702251 w 1204455"/>
              <a:gd name="connsiteY156" fmla="*/ 70909 h 1267655"/>
              <a:gd name="connsiteX157" fmla="*/ 702251 w 1204455"/>
              <a:gd name="connsiteY157" fmla="*/ 17416 h 1267655"/>
              <a:gd name="connsiteX158" fmla="*/ 719711 w 1204455"/>
              <a:gd name="connsiteY158" fmla="*/ 0 h 1267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Lst>
            <a:rect l="l" t="t" r="r" b="b"/>
            <a:pathLst>
              <a:path w="1204455" h="1267655">
                <a:moveTo>
                  <a:pt x="246057" y="840435"/>
                </a:moveTo>
                <a:cubicBezTo>
                  <a:pt x="254297" y="840435"/>
                  <a:pt x="261359" y="847865"/>
                  <a:pt x="261359" y="857771"/>
                </a:cubicBezTo>
                <a:lnTo>
                  <a:pt x="261359" y="1251557"/>
                </a:lnTo>
                <a:cubicBezTo>
                  <a:pt x="261359" y="1260225"/>
                  <a:pt x="254297" y="1267655"/>
                  <a:pt x="246057" y="1267655"/>
                </a:cubicBezTo>
                <a:cubicBezTo>
                  <a:pt x="236639" y="1267655"/>
                  <a:pt x="229577" y="1260225"/>
                  <a:pt x="229577" y="1251557"/>
                </a:cubicBezTo>
                <a:lnTo>
                  <a:pt x="229577" y="857771"/>
                </a:lnTo>
                <a:cubicBezTo>
                  <a:pt x="229577" y="847865"/>
                  <a:pt x="236639" y="840435"/>
                  <a:pt x="246057" y="840435"/>
                </a:cubicBezTo>
                <a:close/>
                <a:moveTo>
                  <a:pt x="753383" y="561049"/>
                </a:moveTo>
                <a:cubicBezTo>
                  <a:pt x="754631" y="567269"/>
                  <a:pt x="755879" y="573489"/>
                  <a:pt x="755879" y="579709"/>
                </a:cubicBezTo>
                <a:cubicBezTo>
                  <a:pt x="755879" y="595882"/>
                  <a:pt x="748395" y="610810"/>
                  <a:pt x="735925" y="620762"/>
                </a:cubicBezTo>
                <a:lnTo>
                  <a:pt x="735925" y="658082"/>
                </a:lnTo>
                <a:lnTo>
                  <a:pt x="740913" y="658082"/>
                </a:lnTo>
                <a:cubicBezTo>
                  <a:pt x="754631" y="658082"/>
                  <a:pt x="767103" y="653106"/>
                  <a:pt x="777079" y="643154"/>
                </a:cubicBezTo>
                <a:cubicBezTo>
                  <a:pt x="787057" y="634446"/>
                  <a:pt x="792045" y="620762"/>
                  <a:pt x="790797" y="607078"/>
                </a:cubicBezTo>
                <a:cubicBezTo>
                  <a:pt x="790797" y="585930"/>
                  <a:pt x="774585" y="567269"/>
                  <a:pt x="753383" y="561049"/>
                </a:cubicBezTo>
                <a:close/>
                <a:moveTo>
                  <a:pt x="258273" y="487653"/>
                </a:moveTo>
                <a:lnTo>
                  <a:pt x="233329" y="673010"/>
                </a:lnTo>
                <a:cubicBezTo>
                  <a:pt x="233329" y="675498"/>
                  <a:pt x="233329" y="680474"/>
                  <a:pt x="234577" y="681718"/>
                </a:cubicBezTo>
                <a:lnTo>
                  <a:pt x="263261" y="748895"/>
                </a:lnTo>
                <a:lnTo>
                  <a:pt x="288203" y="682962"/>
                </a:lnTo>
                <a:cubicBezTo>
                  <a:pt x="289451" y="680474"/>
                  <a:pt x="289451" y="676742"/>
                  <a:pt x="289451" y="674254"/>
                </a:cubicBezTo>
                <a:lnTo>
                  <a:pt x="265755" y="487653"/>
                </a:lnTo>
                <a:cubicBezTo>
                  <a:pt x="264509" y="487653"/>
                  <a:pt x="262013" y="487653"/>
                  <a:pt x="262013" y="487653"/>
                </a:cubicBezTo>
                <a:cubicBezTo>
                  <a:pt x="260767" y="487653"/>
                  <a:pt x="259519" y="487653"/>
                  <a:pt x="258273" y="487653"/>
                </a:cubicBezTo>
                <a:close/>
                <a:moveTo>
                  <a:pt x="245801" y="425452"/>
                </a:moveTo>
                <a:lnTo>
                  <a:pt x="260767" y="449088"/>
                </a:lnTo>
                <a:lnTo>
                  <a:pt x="274485" y="426696"/>
                </a:lnTo>
                <a:cubicBezTo>
                  <a:pt x="271991" y="426696"/>
                  <a:pt x="268249" y="425452"/>
                  <a:pt x="265755" y="425452"/>
                </a:cubicBezTo>
                <a:close/>
                <a:moveTo>
                  <a:pt x="916759" y="307271"/>
                </a:moveTo>
                <a:lnTo>
                  <a:pt x="916759" y="317223"/>
                </a:lnTo>
                <a:lnTo>
                  <a:pt x="957913" y="317223"/>
                </a:lnTo>
                <a:cubicBezTo>
                  <a:pt x="961655" y="317223"/>
                  <a:pt x="962903" y="315979"/>
                  <a:pt x="962903" y="312247"/>
                </a:cubicBezTo>
                <a:cubicBezTo>
                  <a:pt x="962903" y="309759"/>
                  <a:pt x="961655" y="307271"/>
                  <a:pt x="957913" y="307271"/>
                </a:cubicBezTo>
                <a:close/>
                <a:moveTo>
                  <a:pt x="996575" y="143061"/>
                </a:moveTo>
                <a:lnTo>
                  <a:pt x="996575" y="307271"/>
                </a:lnTo>
                <a:cubicBezTo>
                  <a:pt x="996575" y="308515"/>
                  <a:pt x="996575" y="311003"/>
                  <a:pt x="996575" y="312247"/>
                </a:cubicBezTo>
                <a:cubicBezTo>
                  <a:pt x="996575" y="313491"/>
                  <a:pt x="996575" y="315979"/>
                  <a:pt x="996575" y="317223"/>
                </a:cubicBezTo>
                <a:lnTo>
                  <a:pt x="1164937" y="317223"/>
                </a:lnTo>
                <a:lnTo>
                  <a:pt x="1110063" y="246314"/>
                </a:lnTo>
                <a:cubicBezTo>
                  <a:pt x="1102581" y="237606"/>
                  <a:pt x="1102581" y="223922"/>
                  <a:pt x="1110063" y="215214"/>
                </a:cubicBezTo>
                <a:lnTo>
                  <a:pt x="1164937" y="143061"/>
                </a:lnTo>
                <a:close/>
                <a:moveTo>
                  <a:pt x="265281" y="142487"/>
                </a:moveTo>
                <a:cubicBezTo>
                  <a:pt x="215345" y="142487"/>
                  <a:pt x="175395" y="183893"/>
                  <a:pt x="175395" y="234083"/>
                </a:cubicBezTo>
                <a:cubicBezTo>
                  <a:pt x="175395" y="283019"/>
                  <a:pt x="215345" y="323171"/>
                  <a:pt x="265281" y="323171"/>
                </a:cubicBezTo>
                <a:cubicBezTo>
                  <a:pt x="313969" y="323171"/>
                  <a:pt x="353919" y="283019"/>
                  <a:pt x="353919" y="234083"/>
                </a:cubicBezTo>
                <a:cubicBezTo>
                  <a:pt x="353919" y="183893"/>
                  <a:pt x="313969" y="142487"/>
                  <a:pt x="265281" y="142487"/>
                </a:cubicBezTo>
                <a:close/>
                <a:moveTo>
                  <a:pt x="265281" y="109863"/>
                </a:moveTo>
                <a:cubicBezTo>
                  <a:pt x="332695" y="109863"/>
                  <a:pt x="387625" y="165072"/>
                  <a:pt x="387625" y="234083"/>
                </a:cubicBezTo>
                <a:cubicBezTo>
                  <a:pt x="387625" y="300585"/>
                  <a:pt x="332695" y="355794"/>
                  <a:pt x="265281" y="355794"/>
                </a:cubicBezTo>
                <a:cubicBezTo>
                  <a:pt x="196619" y="355794"/>
                  <a:pt x="141689" y="300585"/>
                  <a:pt x="141689" y="234083"/>
                </a:cubicBezTo>
                <a:cubicBezTo>
                  <a:pt x="141689" y="165072"/>
                  <a:pt x="196619" y="109863"/>
                  <a:pt x="265281" y="109863"/>
                </a:cubicBezTo>
                <a:close/>
                <a:moveTo>
                  <a:pt x="735925" y="103253"/>
                </a:moveTo>
                <a:lnTo>
                  <a:pt x="735925" y="273683"/>
                </a:lnTo>
                <a:lnTo>
                  <a:pt x="883085" y="273683"/>
                </a:lnTo>
                <a:lnTo>
                  <a:pt x="957913" y="273683"/>
                </a:lnTo>
                <a:lnTo>
                  <a:pt x="962903" y="273683"/>
                </a:lnTo>
                <a:lnTo>
                  <a:pt x="962903" y="138085"/>
                </a:lnTo>
                <a:cubicBezTo>
                  <a:pt x="962903" y="119425"/>
                  <a:pt x="947937" y="103253"/>
                  <a:pt x="930477" y="103253"/>
                </a:cubicBezTo>
                <a:close/>
                <a:moveTo>
                  <a:pt x="719711" y="0"/>
                </a:moveTo>
                <a:cubicBezTo>
                  <a:pt x="728441" y="0"/>
                  <a:pt x="735925" y="8708"/>
                  <a:pt x="735925" y="17416"/>
                </a:cubicBezTo>
                <a:lnTo>
                  <a:pt x="735925" y="70909"/>
                </a:lnTo>
                <a:lnTo>
                  <a:pt x="930477" y="70909"/>
                </a:lnTo>
                <a:cubicBezTo>
                  <a:pt x="956667" y="70909"/>
                  <a:pt x="980361" y="87081"/>
                  <a:pt x="990339" y="109473"/>
                </a:cubicBezTo>
                <a:lnTo>
                  <a:pt x="1176161" y="109473"/>
                </a:lnTo>
                <a:cubicBezTo>
                  <a:pt x="1187385" y="109473"/>
                  <a:pt x="1197363" y="115693"/>
                  <a:pt x="1202351" y="125645"/>
                </a:cubicBezTo>
                <a:cubicBezTo>
                  <a:pt x="1206093" y="135597"/>
                  <a:pt x="1204845" y="145549"/>
                  <a:pt x="1198611" y="153013"/>
                </a:cubicBezTo>
                <a:lnTo>
                  <a:pt x="1139995" y="231386"/>
                </a:lnTo>
                <a:lnTo>
                  <a:pt x="1198611" y="307271"/>
                </a:lnTo>
                <a:cubicBezTo>
                  <a:pt x="1204845" y="315979"/>
                  <a:pt x="1206093" y="325931"/>
                  <a:pt x="1202351" y="334639"/>
                </a:cubicBezTo>
                <a:cubicBezTo>
                  <a:pt x="1197363" y="344591"/>
                  <a:pt x="1187385" y="350811"/>
                  <a:pt x="1176161" y="350811"/>
                </a:cubicBezTo>
                <a:lnTo>
                  <a:pt x="966643" y="350811"/>
                </a:lnTo>
                <a:cubicBezTo>
                  <a:pt x="965397" y="350811"/>
                  <a:pt x="964149" y="350811"/>
                  <a:pt x="962903" y="350811"/>
                </a:cubicBezTo>
                <a:cubicBezTo>
                  <a:pt x="961655" y="350811"/>
                  <a:pt x="960407" y="350811"/>
                  <a:pt x="957913" y="350811"/>
                </a:cubicBezTo>
                <a:lnTo>
                  <a:pt x="910523" y="350811"/>
                </a:lnTo>
                <a:cubicBezTo>
                  <a:pt x="904287" y="350811"/>
                  <a:pt x="896805" y="348323"/>
                  <a:pt x="891815" y="343347"/>
                </a:cubicBezTo>
                <a:cubicBezTo>
                  <a:pt x="886827" y="337127"/>
                  <a:pt x="883085" y="330907"/>
                  <a:pt x="883085" y="323443"/>
                </a:cubicBezTo>
                <a:lnTo>
                  <a:pt x="883085" y="307271"/>
                </a:lnTo>
                <a:lnTo>
                  <a:pt x="735925" y="307271"/>
                </a:lnTo>
                <a:lnTo>
                  <a:pt x="735925" y="526217"/>
                </a:lnTo>
                <a:lnTo>
                  <a:pt x="738419" y="526217"/>
                </a:lnTo>
                <a:cubicBezTo>
                  <a:pt x="784563" y="526217"/>
                  <a:pt x="823223" y="562293"/>
                  <a:pt x="824471" y="607078"/>
                </a:cubicBezTo>
                <a:cubicBezTo>
                  <a:pt x="824471" y="629470"/>
                  <a:pt x="816987" y="650618"/>
                  <a:pt x="800775" y="666790"/>
                </a:cubicBezTo>
                <a:cubicBezTo>
                  <a:pt x="784563" y="682962"/>
                  <a:pt x="764609" y="691671"/>
                  <a:pt x="740913" y="691671"/>
                </a:cubicBezTo>
                <a:lnTo>
                  <a:pt x="735925" y="691671"/>
                </a:lnTo>
                <a:lnTo>
                  <a:pt x="735925" y="1251476"/>
                </a:lnTo>
                <a:cubicBezTo>
                  <a:pt x="735925" y="1260184"/>
                  <a:pt x="728441" y="1267648"/>
                  <a:pt x="719711" y="1267648"/>
                </a:cubicBezTo>
                <a:cubicBezTo>
                  <a:pt x="709735" y="1267648"/>
                  <a:pt x="702251" y="1260184"/>
                  <a:pt x="702251" y="1251476"/>
                </a:cubicBezTo>
                <a:lnTo>
                  <a:pt x="702251" y="691671"/>
                </a:lnTo>
                <a:lnTo>
                  <a:pt x="536383" y="691671"/>
                </a:lnTo>
                <a:cubicBezTo>
                  <a:pt x="513935" y="691671"/>
                  <a:pt x="490239" y="685451"/>
                  <a:pt x="470285" y="673010"/>
                </a:cubicBezTo>
                <a:lnTo>
                  <a:pt x="399199" y="626982"/>
                </a:lnTo>
                <a:lnTo>
                  <a:pt x="399199" y="1251476"/>
                </a:lnTo>
                <a:cubicBezTo>
                  <a:pt x="399199" y="1260184"/>
                  <a:pt x="391715" y="1267648"/>
                  <a:pt x="381739" y="1267648"/>
                </a:cubicBezTo>
                <a:cubicBezTo>
                  <a:pt x="373009" y="1267648"/>
                  <a:pt x="366773" y="1260184"/>
                  <a:pt x="366773" y="1251476"/>
                </a:cubicBezTo>
                <a:lnTo>
                  <a:pt x="366773" y="538657"/>
                </a:lnTo>
                <a:cubicBezTo>
                  <a:pt x="366773" y="529949"/>
                  <a:pt x="373009" y="523729"/>
                  <a:pt x="381739" y="523729"/>
                </a:cubicBezTo>
                <a:cubicBezTo>
                  <a:pt x="391715" y="523729"/>
                  <a:pt x="399199" y="529949"/>
                  <a:pt x="399199" y="538657"/>
                </a:cubicBezTo>
                <a:lnTo>
                  <a:pt x="399199" y="588418"/>
                </a:lnTo>
                <a:lnTo>
                  <a:pt x="488991" y="644398"/>
                </a:lnTo>
                <a:cubicBezTo>
                  <a:pt x="502711" y="654350"/>
                  <a:pt x="518923" y="658082"/>
                  <a:pt x="536383" y="658082"/>
                </a:cubicBezTo>
                <a:lnTo>
                  <a:pt x="702251" y="658082"/>
                </a:lnTo>
                <a:lnTo>
                  <a:pt x="702251" y="633202"/>
                </a:lnTo>
                <a:lnTo>
                  <a:pt x="661097" y="633202"/>
                </a:lnTo>
                <a:cubicBezTo>
                  <a:pt x="651119" y="633202"/>
                  <a:pt x="643637" y="625738"/>
                  <a:pt x="643637" y="617030"/>
                </a:cubicBezTo>
                <a:cubicBezTo>
                  <a:pt x="643637" y="607078"/>
                  <a:pt x="651119" y="599614"/>
                  <a:pt x="661097" y="599614"/>
                </a:cubicBezTo>
                <a:lnTo>
                  <a:pt x="702251" y="599614"/>
                </a:lnTo>
                <a:cubicBezTo>
                  <a:pt x="713475" y="599614"/>
                  <a:pt x="723453" y="590906"/>
                  <a:pt x="723453" y="579709"/>
                </a:cubicBezTo>
                <a:cubicBezTo>
                  <a:pt x="723453" y="568513"/>
                  <a:pt x="713475" y="559805"/>
                  <a:pt x="702251" y="559805"/>
                </a:cubicBezTo>
                <a:lnTo>
                  <a:pt x="628671" y="559805"/>
                </a:lnTo>
                <a:lnTo>
                  <a:pt x="573797" y="559805"/>
                </a:lnTo>
                <a:cubicBezTo>
                  <a:pt x="551349" y="559805"/>
                  <a:pt x="530147" y="553585"/>
                  <a:pt x="510193" y="541145"/>
                </a:cubicBezTo>
                <a:lnTo>
                  <a:pt x="370515" y="456552"/>
                </a:lnTo>
                <a:lnTo>
                  <a:pt x="323123" y="436648"/>
                </a:lnTo>
                <a:cubicBezTo>
                  <a:pt x="319381" y="435404"/>
                  <a:pt x="314393" y="434160"/>
                  <a:pt x="309405" y="432916"/>
                </a:cubicBezTo>
                <a:lnTo>
                  <a:pt x="293193" y="460284"/>
                </a:lnTo>
                <a:cubicBezTo>
                  <a:pt x="294439" y="461528"/>
                  <a:pt x="295687" y="464016"/>
                  <a:pt x="295687" y="467748"/>
                </a:cubicBezTo>
                <a:lnTo>
                  <a:pt x="323123" y="669278"/>
                </a:lnTo>
                <a:cubicBezTo>
                  <a:pt x="323123" y="677986"/>
                  <a:pt x="321877" y="687939"/>
                  <a:pt x="319381" y="695403"/>
                </a:cubicBezTo>
                <a:lnTo>
                  <a:pt x="290697" y="770043"/>
                </a:lnTo>
                <a:cubicBezTo>
                  <a:pt x="285709" y="781239"/>
                  <a:pt x="275733" y="788703"/>
                  <a:pt x="264509" y="788703"/>
                </a:cubicBezTo>
                <a:lnTo>
                  <a:pt x="263261" y="788703"/>
                </a:lnTo>
                <a:cubicBezTo>
                  <a:pt x="252037" y="788703"/>
                  <a:pt x="242059" y="782483"/>
                  <a:pt x="237071" y="772531"/>
                </a:cubicBezTo>
                <a:lnTo>
                  <a:pt x="204645" y="695403"/>
                </a:lnTo>
                <a:cubicBezTo>
                  <a:pt x="202151" y="687939"/>
                  <a:pt x="199657" y="677986"/>
                  <a:pt x="200905" y="669278"/>
                </a:cubicBezTo>
                <a:lnTo>
                  <a:pt x="227095" y="466504"/>
                </a:lnTo>
                <a:cubicBezTo>
                  <a:pt x="228341" y="464016"/>
                  <a:pt x="228341" y="461528"/>
                  <a:pt x="229589" y="460284"/>
                </a:cubicBezTo>
                <a:lnTo>
                  <a:pt x="207141" y="426696"/>
                </a:lnTo>
                <a:cubicBezTo>
                  <a:pt x="188433" y="426696"/>
                  <a:pt x="170973" y="430428"/>
                  <a:pt x="153513" y="436648"/>
                </a:cubicBezTo>
                <a:lnTo>
                  <a:pt x="83673" y="465260"/>
                </a:lnTo>
                <a:cubicBezTo>
                  <a:pt x="59979" y="473968"/>
                  <a:pt x="46261" y="496361"/>
                  <a:pt x="46261" y="521241"/>
                </a:cubicBezTo>
                <a:lnTo>
                  <a:pt x="32541" y="753871"/>
                </a:lnTo>
                <a:cubicBezTo>
                  <a:pt x="32541" y="768799"/>
                  <a:pt x="37531" y="782483"/>
                  <a:pt x="48755" y="792435"/>
                </a:cubicBezTo>
                <a:lnTo>
                  <a:pt x="88663" y="831000"/>
                </a:lnTo>
                <a:lnTo>
                  <a:pt x="88663" y="538657"/>
                </a:lnTo>
                <a:cubicBezTo>
                  <a:pt x="88663" y="529949"/>
                  <a:pt x="97393" y="523729"/>
                  <a:pt x="106123" y="523729"/>
                </a:cubicBezTo>
                <a:cubicBezTo>
                  <a:pt x="114853" y="523729"/>
                  <a:pt x="123583" y="529949"/>
                  <a:pt x="123583" y="538657"/>
                </a:cubicBezTo>
                <a:lnTo>
                  <a:pt x="123583" y="1251476"/>
                </a:lnTo>
                <a:cubicBezTo>
                  <a:pt x="123583" y="1260184"/>
                  <a:pt x="114853" y="1267648"/>
                  <a:pt x="106123" y="1267648"/>
                </a:cubicBezTo>
                <a:cubicBezTo>
                  <a:pt x="97393" y="1267648"/>
                  <a:pt x="88663" y="1260184"/>
                  <a:pt x="88663" y="1251476"/>
                </a:cubicBezTo>
                <a:lnTo>
                  <a:pt x="88663" y="875784"/>
                </a:lnTo>
                <a:lnTo>
                  <a:pt x="26305" y="817316"/>
                </a:lnTo>
                <a:cubicBezTo>
                  <a:pt x="7599" y="799900"/>
                  <a:pt x="-1131" y="776263"/>
                  <a:pt x="117" y="752627"/>
                </a:cubicBezTo>
                <a:lnTo>
                  <a:pt x="12587" y="519997"/>
                </a:lnTo>
                <a:cubicBezTo>
                  <a:pt x="12587" y="482677"/>
                  <a:pt x="35035" y="447844"/>
                  <a:pt x="71203" y="434160"/>
                </a:cubicBezTo>
                <a:lnTo>
                  <a:pt x="142289" y="406792"/>
                </a:lnTo>
                <a:cubicBezTo>
                  <a:pt x="164737" y="396840"/>
                  <a:pt x="188433" y="393108"/>
                  <a:pt x="212129" y="393108"/>
                </a:cubicBezTo>
                <a:lnTo>
                  <a:pt x="265755" y="393108"/>
                </a:lnTo>
                <a:cubicBezTo>
                  <a:pt x="278227" y="393108"/>
                  <a:pt x="291945" y="394352"/>
                  <a:pt x="304417" y="396840"/>
                </a:cubicBezTo>
                <a:cubicBezTo>
                  <a:pt x="305663" y="396840"/>
                  <a:pt x="305663" y="396840"/>
                  <a:pt x="306911" y="396840"/>
                </a:cubicBezTo>
                <a:cubicBezTo>
                  <a:pt x="316887" y="399328"/>
                  <a:pt x="326865" y="403060"/>
                  <a:pt x="335595" y="406792"/>
                </a:cubicBezTo>
                <a:lnTo>
                  <a:pt x="386727" y="426696"/>
                </a:lnTo>
                <a:lnTo>
                  <a:pt x="526405" y="512533"/>
                </a:lnTo>
                <a:cubicBezTo>
                  <a:pt x="541371" y="521241"/>
                  <a:pt x="557585" y="526217"/>
                  <a:pt x="573797" y="526217"/>
                </a:cubicBezTo>
                <a:lnTo>
                  <a:pt x="628671" y="526217"/>
                </a:lnTo>
                <a:lnTo>
                  <a:pt x="702251" y="526217"/>
                </a:lnTo>
                <a:lnTo>
                  <a:pt x="702251" y="307271"/>
                </a:lnTo>
                <a:lnTo>
                  <a:pt x="702251" y="70909"/>
                </a:lnTo>
                <a:lnTo>
                  <a:pt x="702251" y="17416"/>
                </a:lnTo>
                <a:cubicBezTo>
                  <a:pt x="702251" y="8708"/>
                  <a:pt x="709735" y="0"/>
                  <a:pt x="719711" y="0"/>
                </a:cubicBezTo>
                <a:close/>
              </a:path>
            </a:pathLst>
          </a:custGeom>
          <a:gradFill>
            <a:gsLst>
              <a:gs pos="0">
                <a:schemeClr val="accent1"/>
              </a:gs>
              <a:gs pos="99000">
                <a:schemeClr val="accent2"/>
              </a:gs>
            </a:gsLst>
            <a:lin ang="0" scaled="0"/>
          </a:gradFill>
          <a:ln>
            <a:noFill/>
          </a:ln>
          <a:effectLst/>
        </p:spPr>
        <p:txBody>
          <a:bodyPr wrap="square" anchor="ctr">
            <a:noAutofit/>
          </a:bodyPr>
          <a:lstStyle/>
          <a:p>
            <a:endParaRPr lang="en-US" sz="2699" dirty="0">
              <a:latin typeface="Poppins" pitchFamily="2" charset="77"/>
            </a:endParaRPr>
          </a:p>
        </p:txBody>
      </p:sp>
      <p:sp>
        <p:nvSpPr>
          <p:cNvPr id="16" name="Freeform 19">
            <a:extLst>
              <a:ext uri="{FF2B5EF4-FFF2-40B4-BE49-F238E27FC236}">
                <a16:creationId xmlns:a16="http://schemas.microsoft.com/office/drawing/2014/main" id="{D107E3D2-D791-A1F9-7CE8-00E8C5DAE5DF}"/>
              </a:ext>
            </a:extLst>
          </p:cNvPr>
          <p:cNvSpPr>
            <a:spLocks noChangeArrowheads="1"/>
          </p:cNvSpPr>
          <p:nvPr/>
        </p:nvSpPr>
        <p:spPr bwMode="auto">
          <a:xfrm>
            <a:off x="3885858" y="1327696"/>
            <a:ext cx="964145" cy="911921"/>
          </a:xfrm>
          <a:custGeom>
            <a:avLst/>
            <a:gdLst>
              <a:gd name="connsiteX0" fmla="*/ 660008 w 1253129"/>
              <a:gd name="connsiteY0" fmla="*/ 1031953 h 1185251"/>
              <a:gd name="connsiteX1" fmla="*/ 660008 w 1253129"/>
              <a:gd name="connsiteY1" fmla="*/ 1036939 h 1185251"/>
              <a:gd name="connsiteX2" fmla="*/ 625067 w 1253129"/>
              <a:gd name="connsiteY2" fmla="*/ 1068097 h 1185251"/>
              <a:gd name="connsiteX3" fmla="*/ 592621 w 1253129"/>
              <a:gd name="connsiteY3" fmla="*/ 1045663 h 1185251"/>
              <a:gd name="connsiteX4" fmla="*/ 573902 w 1253129"/>
              <a:gd name="connsiteY4" fmla="*/ 1105486 h 1185251"/>
              <a:gd name="connsiteX5" fmla="*/ 601356 w 1253129"/>
              <a:gd name="connsiteY5" fmla="*/ 1144122 h 1185251"/>
              <a:gd name="connsiteX6" fmla="*/ 647529 w 1253129"/>
              <a:gd name="connsiteY6" fmla="*/ 1144122 h 1185251"/>
              <a:gd name="connsiteX7" fmla="*/ 679975 w 1253129"/>
              <a:gd name="connsiteY7" fmla="*/ 1099255 h 1185251"/>
              <a:gd name="connsiteX8" fmla="*/ 660008 w 1253129"/>
              <a:gd name="connsiteY8" fmla="*/ 1031953 h 1185251"/>
              <a:gd name="connsiteX9" fmla="*/ 873403 w 1253129"/>
              <a:gd name="connsiteY9" fmla="*/ 977115 h 1185251"/>
              <a:gd name="connsiteX10" fmla="*/ 827230 w 1253129"/>
              <a:gd name="connsiteY10" fmla="*/ 993317 h 1185251"/>
              <a:gd name="connsiteX11" fmla="*/ 827230 w 1253129"/>
              <a:gd name="connsiteY11" fmla="*/ 1031953 h 1185251"/>
              <a:gd name="connsiteX12" fmla="*/ 873403 w 1253129"/>
              <a:gd name="connsiteY12" fmla="*/ 977115 h 1185251"/>
              <a:gd name="connsiteX13" fmla="*/ 375482 w 1253129"/>
              <a:gd name="connsiteY13" fmla="*/ 977115 h 1185251"/>
              <a:gd name="connsiteX14" fmla="*/ 421655 w 1253129"/>
              <a:gd name="connsiteY14" fmla="*/ 1031953 h 1185251"/>
              <a:gd name="connsiteX15" fmla="*/ 421655 w 1253129"/>
              <a:gd name="connsiteY15" fmla="*/ 993317 h 1185251"/>
              <a:gd name="connsiteX16" fmla="*/ 375482 w 1253129"/>
              <a:gd name="connsiteY16" fmla="*/ 977115 h 1185251"/>
              <a:gd name="connsiteX17" fmla="*/ 787296 w 1253129"/>
              <a:gd name="connsiteY17" fmla="*/ 881148 h 1185251"/>
              <a:gd name="connsiteX18" fmla="*/ 728644 w 1253129"/>
              <a:gd name="connsiteY18" fmla="*/ 896104 h 1185251"/>
              <a:gd name="connsiteX19" fmla="*/ 712421 w 1253129"/>
              <a:gd name="connsiteY19" fmla="*/ 931001 h 1185251"/>
              <a:gd name="connsiteX20" fmla="*/ 683719 w 1253129"/>
              <a:gd name="connsiteY20" fmla="*/ 965898 h 1185251"/>
              <a:gd name="connsiteX21" fmla="*/ 702438 w 1253129"/>
              <a:gd name="connsiteY21" fmla="*/ 1068097 h 1185251"/>
              <a:gd name="connsiteX22" fmla="*/ 738628 w 1253129"/>
              <a:gd name="connsiteY22" fmla="*/ 1019490 h 1185251"/>
              <a:gd name="connsiteX23" fmla="*/ 739875 w 1253129"/>
              <a:gd name="connsiteY23" fmla="*/ 1018244 h 1185251"/>
              <a:gd name="connsiteX24" fmla="*/ 796032 w 1253129"/>
              <a:gd name="connsiteY24" fmla="*/ 973376 h 1185251"/>
              <a:gd name="connsiteX25" fmla="*/ 796032 w 1253129"/>
              <a:gd name="connsiteY25" fmla="*/ 888626 h 1185251"/>
              <a:gd name="connsiteX26" fmla="*/ 792288 w 1253129"/>
              <a:gd name="connsiteY26" fmla="*/ 882395 h 1185251"/>
              <a:gd name="connsiteX27" fmla="*/ 787296 w 1253129"/>
              <a:gd name="connsiteY27" fmla="*/ 881148 h 1185251"/>
              <a:gd name="connsiteX28" fmla="*/ 462837 w 1253129"/>
              <a:gd name="connsiteY28" fmla="*/ 881148 h 1185251"/>
              <a:gd name="connsiteX29" fmla="*/ 456597 w 1253129"/>
              <a:gd name="connsiteY29" fmla="*/ 882395 h 1185251"/>
              <a:gd name="connsiteX30" fmla="*/ 452853 w 1253129"/>
              <a:gd name="connsiteY30" fmla="*/ 888626 h 1185251"/>
              <a:gd name="connsiteX31" fmla="*/ 452853 w 1253129"/>
              <a:gd name="connsiteY31" fmla="*/ 973376 h 1185251"/>
              <a:gd name="connsiteX32" fmla="*/ 510258 w 1253129"/>
              <a:gd name="connsiteY32" fmla="*/ 1018244 h 1185251"/>
              <a:gd name="connsiteX33" fmla="*/ 511506 w 1253129"/>
              <a:gd name="connsiteY33" fmla="*/ 1019490 h 1185251"/>
              <a:gd name="connsiteX34" fmla="*/ 551439 w 1253129"/>
              <a:gd name="connsiteY34" fmla="*/ 1075574 h 1185251"/>
              <a:gd name="connsiteX35" fmla="*/ 566414 w 1253129"/>
              <a:gd name="connsiteY35" fmla="*/ 967145 h 1185251"/>
              <a:gd name="connsiteX36" fmla="*/ 536464 w 1253129"/>
              <a:gd name="connsiteY36" fmla="*/ 931001 h 1185251"/>
              <a:gd name="connsiteX37" fmla="*/ 520241 w 1253129"/>
              <a:gd name="connsiteY37" fmla="*/ 896104 h 1185251"/>
              <a:gd name="connsiteX38" fmla="*/ 773569 w 1253129"/>
              <a:gd name="connsiteY38" fmla="*/ 762748 h 1185251"/>
              <a:gd name="connsiteX39" fmla="*/ 743619 w 1253129"/>
              <a:gd name="connsiteY39" fmla="*/ 859961 h 1185251"/>
              <a:gd name="connsiteX40" fmla="*/ 778561 w 1253129"/>
              <a:gd name="connsiteY40" fmla="*/ 849990 h 1185251"/>
              <a:gd name="connsiteX41" fmla="*/ 789792 w 1253129"/>
              <a:gd name="connsiteY41" fmla="*/ 849990 h 1185251"/>
              <a:gd name="connsiteX42" fmla="*/ 812255 w 1253129"/>
              <a:gd name="connsiteY42" fmla="*/ 857468 h 1185251"/>
              <a:gd name="connsiteX43" fmla="*/ 827230 w 1253129"/>
              <a:gd name="connsiteY43" fmla="*/ 888626 h 1185251"/>
              <a:gd name="connsiteX44" fmla="*/ 827230 w 1253129"/>
              <a:gd name="connsiteY44" fmla="*/ 957174 h 1185251"/>
              <a:gd name="connsiteX45" fmla="*/ 888378 w 1253129"/>
              <a:gd name="connsiteY45" fmla="*/ 940972 h 1185251"/>
              <a:gd name="connsiteX46" fmla="*/ 897114 w 1253129"/>
              <a:gd name="connsiteY46" fmla="*/ 882395 h 1185251"/>
              <a:gd name="connsiteX47" fmla="*/ 777313 w 1253129"/>
              <a:gd name="connsiteY47" fmla="*/ 762748 h 1185251"/>
              <a:gd name="connsiteX48" fmla="*/ 688711 w 1253129"/>
              <a:gd name="connsiteY48" fmla="*/ 762748 h 1185251"/>
              <a:gd name="connsiteX49" fmla="*/ 669992 w 1253129"/>
              <a:gd name="connsiteY49" fmla="*/ 935987 h 1185251"/>
              <a:gd name="connsiteX50" fmla="*/ 671240 w 1253129"/>
              <a:gd name="connsiteY50" fmla="*/ 934740 h 1185251"/>
              <a:gd name="connsiteX51" fmla="*/ 683719 w 1253129"/>
              <a:gd name="connsiteY51" fmla="*/ 917292 h 1185251"/>
              <a:gd name="connsiteX52" fmla="*/ 702438 w 1253129"/>
              <a:gd name="connsiteY52" fmla="*/ 874917 h 1185251"/>
              <a:gd name="connsiteX53" fmla="*/ 713669 w 1253129"/>
              <a:gd name="connsiteY53" fmla="*/ 845005 h 1185251"/>
              <a:gd name="connsiteX54" fmla="*/ 714917 w 1253129"/>
              <a:gd name="connsiteY54" fmla="*/ 842513 h 1185251"/>
              <a:gd name="connsiteX55" fmla="*/ 726148 w 1253129"/>
              <a:gd name="connsiteY55" fmla="*/ 812601 h 1185251"/>
              <a:gd name="connsiteX56" fmla="*/ 726148 w 1253129"/>
              <a:gd name="connsiteY56" fmla="*/ 810108 h 1185251"/>
              <a:gd name="connsiteX57" fmla="*/ 739875 w 1253129"/>
              <a:gd name="connsiteY57" fmla="*/ 762748 h 1185251"/>
              <a:gd name="connsiteX58" fmla="*/ 509010 w 1253129"/>
              <a:gd name="connsiteY58" fmla="*/ 762748 h 1185251"/>
              <a:gd name="connsiteX59" fmla="*/ 522737 w 1253129"/>
              <a:gd name="connsiteY59" fmla="*/ 810108 h 1185251"/>
              <a:gd name="connsiteX60" fmla="*/ 523985 w 1253129"/>
              <a:gd name="connsiteY60" fmla="*/ 812601 h 1185251"/>
              <a:gd name="connsiteX61" fmla="*/ 533968 w 1253129"/>
              <a:gd name="connsiteY61" fmla="*/ 842513 h 1185251"/>
              <a:gd name="connsiteX62" fmla="*/ 533968 w 1253129"/>
              <a:gd name="connsiteY62" fmla="*/ 845005 h 1185251"/>
              <a:gd name="connsiteX63" fmla="*/ 546448 w 1253129"/>
              <a:gd name="connsiteY63" fmla="*/ 874917 h 1185251"/>
              <a:gd name="connsiteX64" fmla="*/ 565166 w 1253129"/>
              <a:gd name="connsiteY64" fmla="*/ 917292 h 1185251"/>
              <a:gd name="connsiteX65" fmla="*/ 578894 w 1253129"/>
              <a:gd name="connsiteY65" fmla="*/ 935987 h 1185251"/>
              <a:gd name="connsiteX66" fmla="*/ 561423 w 1253129"/>
              <a:gd name="connsiteY66" fmla="*/ 762748 h 1185251"/>
              <a:gd name="connsiteX67" fmla="*/ 471572 w 1253129"/>
              <a:gd name="connsiteY67" fmla="*/ 762748 h 1185251"/>
              <a:gd name="connsiteX68" fmla="*/ 350524 w 1253129"/>
              <a:gd name="connsiteY68" fmla="*/ 882395 h 1185251"/>
              <a:gd name="connsiteX69" fmla="*/ 360507 w 1253129"/>
              <a:gd name="connsiteY69" fmla="*/ 940972 h 1185251"/>
              <a:gd name="connsiteX70" fmla="*/ 421655 w 1253129"/>
              <a:gd name="connsiteY70" fmla="*/ 957174 h 1185251"/>
              <a:gd name="connsiteX71" fmla="*/ 421655 w 1253129"/>
              <a:gd name="connsiteY71" fmla="*/ 888626 h 1185251"/>
              <a:gd name="connsiteX72" fmla="*/ 436630 w 1253129"/>
              <a:gd name="connsiteY72" fmla="*/ 857468 h 1185251"/>
              <a:gd name="connsiteX73" fmla="*/ 470324 w 1253129"/>
              <a:gd name="connsiteY73" fmla="*/ 849990 h 1185251"/>
              <a:gd name="connsiteX74" fmla="*/ 506514 w 1253129"/>
              <a:gd name="connsiteY74" fmla="*/ 859961 h 1185251"/>
              <a:gd name="connsiteX75" fmla="*/ 475316 w 1253129"/>
              <a:gd name="connsiteY75" fmla="*/ 762748 h 1185251"/>
              <a:gd name="connsiteX76" fmla="*/ 625067 w 1253129"/>
              <a:gd name="connsiteY76" fmla="*/ 694200 h 1185251"/>
              <a:gd name="connsiteX77" fmla="*/ 588877 w 1253129"/>
              <a:gd name="connsiteY77" fmla="*/ 727851 h 1185251"/>
              <a:gd name="connsiteX78" fmla="*/ 621323 w 1253129"/>
              <a:gd name="connsiteY78" fmla="*/ 1034446 h 1185251"/>
              <a:gd name="connsiteX79" fmla="*/ 627562 w 1253129"/>
              <a:gd name="connsiteY79" fmla="*/ 1034446 h 1185251"/>
              <a:gd name="connsiteX80" fmla="*/ 660008 w 1253129"/>
              <a:gd name="connsiteY80" fmla="*/ 727851 h 1185251"/>
              <a:gd name="connsiteX81" fmla="*/ 625067 w 1253129"/>
              <a:gd name="connsiteY81" fmla="*/ 694200 h 1185251"/>
              <a:gd name="connsiteX82" fmla="*/ 628184 w 1253129"/>
              <a:gd name="connsiteY82" fmla="*/ 322143 h 1185251"/>
              <a:gd name="connsiteX83" fmla="*/ 563685 w 1253129"/>
              <a:gd name="connsiteY83" fmla="*/ 386642 h 1185251"/>
              <a:gd name="connsiteX84" fmla="*/ 628184 w 1253129"/>
              <a:gd name="connsiteY84" fmla="*/ 449901 h 1185251"/>
              <a:gd name="connsiteX85" fmla="*/ 692683 w 1253129"/>
              <a:gd name="connsiteY85" fmla="*/ 386642 h 1185251"/>
              <a:gd name="connsiteX86" fmla="*/ 628184 w 1253129"/>
              <a:gd name="connsiteY86" fmla="*/ 322143 h 1185251"/>
              <a:gd name="connsiteX87" fmla="*/ 628184 w 1253129"/>
              <a:gd name="connsiteY87" fmla="*/ 291134 h 1185251"/>
              <a:gd name="connsiteX88" fmla="*/ 722452 w 1253129"/>
              <a:gd name="connsiteY88" fmla="*/ 386642 h 1185251"/>
              <a:gd name="connsiteX89" fmla="*/ 628184 w 1253129"/>
              <a:gd name="connsiteY89" fmla="*/ 482151 h 1185251"/>
              <a:gd name="connsiteX90" fmla="*/ 531435 w 1253129"/>
              <a:gd name="connsiteY90" fmla="*/ 386642 h 1185251"/>
              <a:gd name="connsiteX91" fmla="*/ 628184 w 1253129"/>
              <a:gd name="connsiteY91" fmla="*/ 291134 h 1185251"/>
              <a:gd name="connsiteX92" fmla="*/ 535216 w 1253129"/>
              <a:gd name="connsiteY92" fmla="*/ 201904 h 1185251"/>
              <a:gd name="connsiteX93" fmla="*/ 479060 w 1253129"/>
              <a:gd name="connsiteY93" fmla="*/ 525947 h 1185251"/>
              <a:gd name="connsiteX94" fmla="*/ 501522 w 1253129"/>
              <a:gd name="connsiteY94" fmla="*/ 730344 h 1185251"/>
              <a:gd name="connsiteX95" fmla="*/ 557679 w 1253129"/>
              <a:gd name="connsiteY95" fmla="*/ 730344 h 1185251"/>
              <a:gd name="connsiteX96" fmla="*/ 557679 w 1253129"/>
              <a:gd name="connsiteY96" fmla="*/ 729097 h 1185251"/>
              <a:gd name="connsiteX97" fmla="*/ 561423 w 1253129"/>
              <a:gd name="connsiteY97" fmla="*/ 709156 h 1185251"/>
              <a:gd name="connsiteX98" fmla="*/ 625067 w 1253129"/>
              <a:gd name="connsiteY98" fmla="*/ 663042 h 1185251"/>
              <a:gd name="connsiteX99" fmla="*/ 686215 w 1253129"/>
              <a:gd name="connsiteY99" fmla="*/ 702925 h 1185251"/>
              <a:gd name="connsiteX100" fmla="*/ 691206 w 1253129"/>
              <a:gd name="connsiteY100" fmla="*/ 729097 h 1185251"/>
              <a:gd name="connsiteX101" fmla="*/ 691206 w 1253129"/>
              <a:gd name="connsiteY101" fmla="*/ 730344 h 1185251"/>
              <a:gd name="connsiteX102" fmla="*/ 747363 w 1253129"/>
              <a:gd name="connsiteY102" fmla="*/ 730344 h 1185251"/>
              <a:gd name="connsiteX103" fmla="*/ 769826 w 1253129"/>
              <a:gd name="connsiteY103" fmla="*/ 525947 h 1185251"/>
              <a:gd name="connsiteX104" fmla="*/ 713669 w 1253129"/>
              <a:gd name="connsiteY104" fmla="*/ 201904 h 1185251"/>
              <a:gd name="connsiteX105" fmla="*/ 625067 w 1253129"/>
              <a:gd name="connsiteY105" fmla="*/ 31158 h 1185251"/>
              <a:gd name="connsiteX106" fmla="*/ 620075 w 1253129"/>
              <a:gd name="connsiteY106" fmla="*/ 33651 h 1185251"/>
              <a:gd name="connsiteX107" fmla="*/ 547696 w 1253129"/>
              <a:gd name="connsiteY107" fmla="*/ 169500 h 1185251"/>
              <a:gd name="connsiteX108" fmla="*/ 702438 w 1253129"/>
              <a:gd name="connsiteY108" fmla="*/ 169500 h 1185251"/>
              <a:gd name="connsiteX109" fmla="*/ 628810 w 1253129"/>
              <a:gd name="connsiteY109" fmla="*/ 33651 h 1185251"/>
              <a:gd name="connsiteX110" fmla="*/ 625067 w 1253129"/>
              <a:gd name="connsiteY110" fmla="*/ 31158 h 1185251"/>
              <a:gd name="connsiteX111" fmla="*/ 625067 w 1253129"/>
              <a:gd name="connsiteY111" fmla="*/ 0 h 1185251"/>
              <a:gd name="connsiteX112" fmla="*/ 655017 w 1253129"/>
              <a:gd name="connsiteY112" fmla="*/ 16202 h 1185251"/>
              <a:gd name="connsiteX113" fmla="*/ 802272 w 1253129"/>
              <a:gd name="connsiteY113" fmla="*/ 525947 h 1185251"/>
              <a:gd name="connsiteX114" fmla="*/ 781057 w 1253129"/>
              <a:gd name="connsiteY114" fmla="*/ 730344 h 1185251"/>
              <a:gd name="connsiteX115" fmla="*/ 929560 w 1253129"/>
              <a:gd name="connsiteY115" fmla="*/ 882395 h 1185251"/>
              <a:gd name="connsiteX116" fmla="*/ 922072 w 1253129"/>
              <a:gd name="connsiteY116" fmla="*/ 938479 h 1185251"/>
              <a:gd name="connsiteX117" fmla="*/ 940791 w 1253129"/>
              <a:gd name="connsiteY117" fmla="*/ 938479 h 1185251"/>
              <a:gd name="connsiteX118" fmla="*/ 1116748 w 1253129"/>
              <a:gd name="connsiteY118" fmla="*/ 1025722 h 1185251"/>
              <a:gd name="connsiteX119" fmla="*/ 1226565 w 1253129"/>
              <a:gd name="connsiteY119" fmla="*/ 902336 h 1185251"/>
              <a:gd name="connsiteX120" fmla="*/ 1249028 w 1253129"/>
              <a:gd name="connsiteY120" fmla="*/ 904829 h 1185251"/>
              <a:gd name="connsiteX121" fmla="*/ 1247780 w 1253129"/>
              <a:gd name="connsiteY121" fmla="*/ 927262 h 1185251"/>
              <a:gd name="connsiteX122" fmla="*/ 1130475 w 1253129"/>
              <a:gd name="connsiteY122" fmla="*/ 1061865 h 1185251"/>
              <a:gd name="connsiteX123" fmla="*/ 1117996 w 1253129"/>
              <a:gd name="connsiteY123" fmla="*/ 1068097 h 1185251"/>
              <a:gd name="connsiteX124" fmla="*/ 1105516 w 1253129"/>
              <a:gd name="connsiteY124" fmla="*/ 1061865 h 1185251"/>
              <a:gd name="connsiteX125" fmla="*/ 938295 w 1253129"/>
              <a:gd name="connsiteY125" fmla="*/ 970884 h 1185251"/>
              <a:gd name="connsiteX126" fmla="*/ 910841 w 1253129"/>
              <a:gd name="connsiteY126" fmla="*/ 970884 h 1185251"/>
              <a:gd name="connsiteX127" fmla="*/ 838461 w 1253129"/>
              <a:gd name="connsiteY127" fmla="*/ 1063111 h 1185251"/>
              <a:gd name="connsiteX128" fmla="*/ 822238 w 1253129"/>
              <a:gd name="connsiteY128" fmla="*/ 1068097 h 1185251"/>
              <a:gd name="connsiteX129" fmla="*/ 809759 w 1253129"/>
              <a:gd name="connsiteY129" fmla="*/ 1065604 h 1185251"/>
              <a:gd name="connsiteX130" fmla="*/ 796032 w 1253129"/>
              <a:gd name="connsiteY130" fmla="*/ 1040678 h 1185251"/>
              <a:gd name="connsiteX131" fmla="*/ 796032 w 1253129"/>
              <a:gd name="connsiteY131" fmla="*/ 1012012 h 1185251"/>
              <a:gd name="connsiteX132" fmla="*/ 763586 w 1253129"/>
              <a:gd name="connsiteY132" fmla="*/ 1039431 h 1185251"/>
              <a:gd name="connsiteX133" fmla="*/ 673736 w 1253129"/>
              <a:gd name="connsiteY133" fmla="*/ 1162817 h 1185251"/>
              <a:gd name="connsiteX134" fmla="*/ 671240 w 1253129"/>
              <a:gd name="connsiteY134" fmla="*/ 1165310 h 1185251"/>
              <a:gd name="connsiteX135" fmla="*/ 625067 w 1253129"/>
              <a:gd name="connsiteY135" fmla="*/ 1185251 h 1185251"/>
              <a:gd name="connsiteX136" fmla="*/ 577646 w 1253129"/>
              <a:gd name="connsiteY136" fmla="*/ 1165310 h 1185251"/>
              <a:gd name="connsiteX137" fmla="*/ 576398 w 1253129"/>
              <a:gd name="connsiteY137" fmla="*/ 1162817 h 1185251"/>
              <a:gd name="connsiteX138" fmla="*/ 486547 w 1253129"/>
              <a:gd name="connsiteY138" fmla="*/ 1039431 h 1185251"/>
              <a:gd name="connsiteX139" fmla="*/ 452853 w 1253129"/>
              <a:gd name="connsiteY139" fmla="*/ 1012012 h 1185251"/>
              <a:gd name="connsiteX140" fmla="*/ 452853 w 1253129"/>
              <a:gd name="connsiteY140" fmla="*/ 1040678 h 1185251"/>
              <a:gd name="connsiteX141" fmla="*/ 439126 w 1253129"/>
              <a:gd name="connsiteY141" fmla="*/ 1065604 h 1185251"/>
              <a:gd name="connsiteX142" fmla="*/ 426647 w 1253129"/>
              <a:gd name="connsiteY142" fmla="*/ 1068097 h 1185251"/>
              <a:gd name="connsiteX143" fmla="*/ 411672 w 1253129"/>
              <a:gd name="connsiteY143" fmla="*/ 1063111 h 1185251"/>
              <a:gd name="connsiteX144" fmla="*/ 338045 w 1253129"/>
              <a:gd name="connsiteY144" fmla="*/ 970884 h 1185251"/>
              <a:gd name="connsiteX145" fmla="*/ 310590 w 1253129"/>
              <a:gd name="connsiteY145" fmla="*/ 970884 h 1185251"/>
              <a:gd name="connsiteX146" fmla="*/ 144617 w 1253129"/>
              <a:gd name="connsiteY146" fmla="*/ 1061865 h 1185251"/>
              <a:gd name="connsiteX147" fmla="*/ 130890 w 1253129"/>
              <a:gd name="connsiteY147" fmla="*/ 1068097 h 1185251"/>
              <a:gd name="connsiteX148" fmla="*/ 118410 w 1253129"/>
              <a:gd name="connsiteY148" fmla="*/ 1061865 h 1185251"/>
              <a:gd name="connsiteX149" fmla="*/ 4850 w 1253129"/>
              <a:gd name="connsiteY149" fmla="*/ 918538 h 1185251"/>
              <a:gd name="connsiteX150" fmla="*/ 3602 w 1253129"/>
              <a:gd name="connsiteY150" fmla="*/ 896104 h 1185251"/>
              <a:gd name="connsiteX151" fmla="*/ 26064 w 1253129"/>
              <a:gd name="connsiteY151" fmla="*/ 894858 h 1185251"/>
              <a:gd name="connsiteX152" fmla="*/ 132138 w 1253129"/>
              <a:gd name="connsiteY152" fmla="*/ 1025722 h 1185251"/>
              <a:gd name="connsiteX153" fmla="*/ 308095 w 1253129"/>
              <a:gd name="connsiteY153" fmla="*/ 938479 h 1185251"/>
              <a:gd name="connsiteX154" fmla="*/ 326813 w 1253129"/>
              <a:gd name="connsiteY154" fmla="*/ 938479 h 1185251"/>
              <a:gd name="connsiteX155" fmla="*/ 319326 w 1253129"/>
              <a:gd name="connsiteY155" fmla="*/ 882395 h 1185251"/>
              <a:gd name="connsiteX156" fmla="*/ 469076 w 1253129"/>
              <a:gd name="connsiteY156" fmla="*/ 730344 h 1185251"/>
              <a:gd name="connsiteX157" fmla="*/ 447862 w 1253129"/>
              <a:gd name="connsiteY157" fmla="*/ 525947 h 1185251"/>
              <a:gd name="connsiteX158" fmla="*/ 595117 w 1253129"/>
              <a:gd name="connsiteY158" fmla="*/ 16202 h 1185251"/>
              <a:gd name="connsiteX159" fmla="*/ 625067 w 1253129"/>
              <a:gd name="connsiteY159" fmla="*/ 0 h 11852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Lst>
            <a:rect l="l" t="t" r="r" b="b"/>
            <a:pathLst>
              <a:path w="1253129" h="1185251">
                <a:moveTo>
                  <a:pt x="660008" y="1031953"/>
                </a:moveTo>
                <a:lnTo>
                  <a:pt x="660008" y="1036939"/>
                </a:lnTo>
                <a:cubicBezTo>
                  <a:pt x="657513" y="1054387"/>
                  <a:pt x="642538" y="1068097"/>
                  <a:pt x="625067" y="1068097"/>
                </a:cubicBezTo>
                <a:cubicBezTo>
                  <a:pt x="610092" y="1068097"/>
                  <a:pt x="597612" y="1059372"/>
                  <a:pt x="592621" y="1045663"/>
                </a:cubicBezTo>
                <a:cubicBezTo>
                  <a:pt x="586381" y="1068097"/>
                  <a:pt x="580142" y="1089284"/>
                  <a:pt x="573902" y="1105486"/>
                </a:cubicBezTo>
                <a:lnTo>
                  <a:pt x="601356" y="1144122"/>
                </a:lnTo>
                <a:cubicBezTo>
                  <a:pt x="613835" y="1155339"/>
                  <a:pt x="635050" y="1155339"/>
                  <a:pt x="647529" y="1144122"/>
                </a:cubicBezTo>
                <a:lnTo>
                  <a:pt x="679975" y="1099255"/>
                </a:lnTo>
                <a:cubicBezTo>
                  <a:pt x="672488" y="1079314"/>
                  <a:pt x="665000" y="1055633"/>
                  <a:pt x="660008" y="1031953"/>
                </a:cubicBezTo>
                <a:close/>
                <a:moveTo>
                  <a:pt x="873403" y="977115"/>
                </a:moveTo>
                <a:cubicBezTo>
                  <a:pt x="857180" y="980854"/>
                  <a:pt x="842205" y="985839"/>
                  <a:pt x="827230" y="993317"/>
                </a:cubicBezTo>
                <a:lnTo>
                  <a:pt x="827230" y="1031953"/>
                </a:lnTo>
                <a:cubicBezTo>
                  <a:pt x="845949" y="1016997"/>
                  <a:pt x="862172" y="998303"/>
                  <a:pt x="873403" y="977115"/>
                </a:cubicBezTo>
                <a:close/>
                <a:moveTo>
                  <a:pt x="375482" y="977115"/>
                </a:moveTo>
                <a:cubicBezTo>
                  <a:pt x="387962" y="998303"/>
                  <a:pt x="402937" y="1016997"/>
                  <a:pt x="421655" y="1031953"/>
                </a:cubicBezTo>
                <a:lnTo>
                  <a:pt x="421655" y="993317"/>
                </a:lnTo>
                <a:cubicBezTo>
                  <a:pt x="406680" y="985839"/>
                  <a:pt x="391705" y="980854"/>
                  <a:pt x="375482" y="977115"/>
                </a:cubicBezTo>
                <a:close/>
                <a:moveTo>
                  <a:pt x="787296" y="881148"/>
                </a:moveTo>
                <a:lnTo>
                  <a:pt x="728644" y="896104"/>
                </a:lnTo>
                <a:cubicBezTo>
                  <a:pt x="723652" y="907321"/>
                  <a:pt x="718661" y="918538"/>
                  <a:pt x="712421" y="931001"/>
                </a:cubicBezTo>
                <a:cubicBezTo>
                  <a:pt x="706182" y="944711"/>
                  <a:pt x="696198" y="957174"/>
                  <a:pt x="683719" y="965898"/>
                </a:cubicBezTo>
                <a:cubicBezTo>
                  <a:pt x="681223" y="980854"/>
                  <a:pt x="688711" y="1021983"/>
                  <a:pt x="702438" y="1068097"/>
                </a:cubicBezTo>
                <a:lnTo>
                  <a:pt x="738628" y="1019490"/>
                </a:lnTo>
                <a:cubicBezTo>
                  <a:pt x="738628" y="1019490"/>
                  <a:pt x="738628" y="1019490"/>
                  <a:pt x="739875" y="1018244"/>
                </a:cubicBezTo>
                <a:cubicBezTo>
                  <a:pt x="756098" y="1000795"/>
                  <a:pt x="776065" y="985839"/>
                  <a:pt x="796032" y="973376"/>
                </a:cubicBezTo>
                <a:lnTo>
                  <a:pt x="796032" y="888626"/>
                </a:lnTo>
                <a:cubicBezTo>
                  <a:pt x="796032" y="884887"/>
                  <a:pt x="793536" y="883641"/>
                  <a:pt x="792288" y="882395"/>
                </a:cubicBezTo>
                <a:cubicBezTo>
                  <a:pt x="792288" y="882395"/>
                  <a:pt x="789792" y="881148"/>
                  <a:pt x="787296" y="881148"/>
                </a:cubicBezTo>
                <a:close/>
                <a:moveTo>
                  <a:pt x="462837" y="881148"/>
                </a:moveTo>
                <a:cubicBezTo>
                  <a:pt x="459093" y="881148"/>
                  <a:pt x="456597" y="882395"/>
                  <a:pt x="456597" y="882395"/>
                </a:cubicBezTo>
                <a:cubicBezTo>
                  <a:pt x="455349" y="883641"/>
                  <a:pt x="452853" y="884887"/>
                  <a:pt x="452853" y="888626"/>
                </a:cubicBezTo>
                <a:lnTo>
                  <a:pt x="452853" y="973376"/>
                </a:lnTo>
                <a:cubicBezTo>
                  <a:pt x="474068" y="985839"/>
                  <a:pt x="492787" y="1000795"/>
                  <a:pt x="510258" y="1018244"/>
                </a:cubicBezTo>
                <a:cubicBezTo>
                  <a:pt x="510258" y="1019490"/>
                  <a:pt x="510258" y="1019490"/>
                  <a:pt x="511506" y="1019490"/>
                </a:cubicBezTo>
                <a:lnTo>
                  <a:pt x="551439" y="1075574"/>
                </a:lnTo>
                <a:cubicBezTo>
                  <a:pt x="568910" y="1023229"/>
                  <a:pt x="571406" y="978362"/>
                  <a:pt x="566414" y="967145"/>
                </a:cubicBezTo>
                <a:cubicBezTo>
                  <a:pt x="553935" y="957174"/>
                  <a:pt x="542704" y="945957"/>
                  <a:pt x="536464" y="931001"/>
                </a:cubicBezTo>
                <a:cubicBezTo>
                  <a:pt x="530225" y="919784"/>
                  <a:pt x="526481" y="907321"/>
                  <a:pt x="520241" y="896104"/>
                </a:cubicBezTo>
                <a:close/>
                <a:moveTo>
                  <a:pt x="773569" y="762748"/>
                </a:moveTo>
                <a:cubicBezTo>
                  <a:pt x="764834" y="795152"/>
                  <a:pt x="754850" y="827557"/>
                  <a:pt x="743619" y="859961"/>
                </a:cubicBezTo>
                <a:lnTo>
                  <a:pt x="778561" y="849990"/>
                </a:lnTo>
                <a:cubicBezTo>
                  <a:pt x="782305" y="849990"/>
                  <a:pt x="784801" y="849990"/>
                  <a:pt x="789792" y="849990"/>
                </a:cubicBezTo>
                <a:cubicBezTo>
                  <a:pt x="797280" y="849990"/>
                  <a:pt x="806015" y="852483"/>
                  <a:pt x="812255" y="857468"/>
                </a:cubicBezTo>
                <a:cubicBezTo>
                  <a:pt x="822238" y="864946"/>
                  <a:pt x="827230" y="876163"/>
                  <a:pt x="827230" y="888626"/>
                </a:cubicBezTo>
                <a:lnTo>
                  <a:pt x="827230" y="957174"/>
                </a:lnTo>
                <a:cubicBezTo>
                  <a:pt x="847197" y="949696"/>
                  <a:pt x="868411" y="944711"/>
                  <a:pt x="888378" y="940972"/>
                </a:cubicBezTo>
                <a:cubicBezTo>
                  <a:pt x="894618" y="922277"/>
                  <a:pt x="897114" y="902336"/>
                  <a:pt x="897114" y="882395"/>
                </a:cubicBezTo>
                <a:cubicBezTo>
                  <a:pt x="897114" y="816340"/>
                  <a:pt x="843453" y="762748"/>
                  <a:pt x="777313" y="762748"/>
                </a:cubicBezTo>
                <a:close/>
                <a:moveTo>
                  <a:pt x="688711" y="762748"/>
                </a:moveTo>
                <a:lnTo>
                  <a:pt x="669992" y="935987"/>
                </a:lnTo>
                <a:lnTo>
                  <a:pt x="671240" y="934740"/>
                </a:lnTo>
                <a:cubicBezTo>
                  <a:pt x="676231" y="931001"/>
                  <a:pt x="681223" y="924770"/>
                  <a:pt x="683719" y="917292"/>
                </a:cubicBezTo>
                <a:cubicBezTo>
                  <a:pt x="691206" y="903582"/>
                  <a:pt x="697446" y="889873"/>
                  <a:pt x="702438" y="874917"/>
                </a:cubicBezTo>
                <a:cubicBezTo>
                  <a:pt x="706182" y="866193"/>
                  <a:pt x="711173" y="854976"/>
                  <a:pt x="713669" y="845005"/>
                </a:cubicBezTo>
                <a:cubicBezTo>
                  <a:pt x="714917" y="843759"/>
                  <a:pt x="714917" y="843759"/>
                  <a:pt x="714917" y="842513"/>
                </a:cubicBezTo>
                <a:cubicBezTo>
                  <a:pt x="718661" y="832542"/>
                  <a:pt x="722405" y="822571"/>
                  <a:pt x="726148" y="812601"/>
                </a:cubicBezTo>
                <a:lnTo>
                  <a:pt x="726148" y="810108"/>
                </a:lnTo>
                <a:cubicBezTo>
                  <a:pt x="732388" y="795152"/>
                  <a:pt x="736132" y="778950"/>
                  <a:pt x="739875" y="762748"/>
                </a:cubicBezTo>
                <a:close/>
                <a:moveTo>
                  <a:pt x="509010" y="762748"/>
                </a:moveTo>
                <a:cubicBezTo>
                  <a:pt x="512754" y="778950"/>
                  <a:pt x="517745" y="795152"/>
                  <a:pt x="522737" y="810108"/>
                </a:cubicBezTo>
                <a:lnTo>
                  <a:pt x="523985" y="812601"/>
                </a:lnTo>
                <a:cubicBezTo>
                  <a:pt x="526481" y="822571"/>
                  <a:pt x="530225" y="832542"/>
                  <a:pt x="533968" y="842513"/>
                </a:cubicBezTo>
                <a:cubicBezTo>
                  <a:pt x="533968" y="843759"/>
                  <a:pt x="533968" y="843759"/>
                  <a:pt x="533968" y="845005"/>
                </a:cubicBezTo>
                <a:cubicBezTo>
                  <a:pt x="537712" y="854976"/>
                  <a:pt x="542704" y="866193"/>
                  <a:pt x="546448" y="874917"/>
                </a:cubicBezTo>
                <a:cubicBezTo>
                  <a:pt x="552687" y="889873"/>
                  <a:pt x="558927" y="903582"/>
                  <a:pt x="565166" y="917292"/>
                </a:cubicBezTo>
                <a:cubicBezTo>
                  <a:pt x="568910" y="924770"/>
                  <a:pt x="573902" y="932248"/>
                  <a:pt x="578894" y="935987"/>
                </a:cubicBezTo>
                <a:lnTo>
                  <a:pt x="561423" y="762748"/>
                </a:lnTo>
                <a:close/>
                <a:moveTo>
                  <a:pt x="471572" y="762748"/>
                </a:moveTo>
                <a:cubicBezTo>
                  <a:pt x="405432" y="762748"/>
                  <a:pt x="350524" y="816340"/>
                  <a:pt x="350524" y="882395"/>
                </a:cubicBezTo>
                <a:cubicBezTo>
                  <a:pt x="350524" y="902336"/>
                  <a:pt x="354268" y="922277"/>
                  <a:pt x="360507" y="940972"/>
                </a:cubicBezTo>
                <a:cubicBezTo>
                  <a:pt x="381722" y="944711"/>
                  <a:pt x="402937" y="949696"/>
                  <a:pt x="421655" y="957174"/>
                </a:cubicBezTo>
                <a:lnTo>
                  <a:pt x="421655" y="888626"/>
                </a:lnTo>
                <a:cubicBezTo>
                  <a:pt x="421655" y="876163"/>
                  <a:pt x="427895" y="864946"/>
                  <a:pt x="436630" y="857468"/>
                </a:cubicBezTo>
                <a:cubicBezTo>
                  <a:pt x="446614" y="849990"/>
                  <a:pt x="459093" y="847498"/>
                  <a:pt x="470324" y="849990"/>
                </a:cubicBezTo>
                <a:lnTo>
                  <a:pt x="506514" y="859961"/>
                </a:lnTo>
                <a:cubicBezTo>
                  <a:pt x="494035" y="827557"/>
                  <a:pt x="484052" y="795152"/>
                  <a:pt x="475316" y="762748"/>
                </a:cubicBezTo>
                <a:close/>
                <a:moveTo>
                  <a:pt x="625067" y="694200"/>
                </a:moveTo>
                <a:cubicBezTo>
                  <a:pt x="605100" y="694200"/>
                  <a:pt x="590125" y="710403"/>
                  <a:pt x="588877" y="727851"/>
                </a:cubicBezTo>
                <a:lnTo>
                  <a:pt x="621323" y="1034446"/>
                </a:lnTo>
                <a:cubicBezTo>
                  <a:pt x="621323" y="1035692"/>
                  <a:pt x="627562" y="1035692"/>
                  <a:pt x="627562" y="1034446"/>
                </a:cubicBezTo>
                <a:lnTo>
                  <a:pt x="660008" y="727851"/>
                </a:lnTo>
                <a:cubicBezTo>
                  <a:pt x="660008" y="710403"/>
                  <a:pt x="643786" y="694200"/>
                  <a:pt x="625067" y="694200"/>
                </a:cubicBezTo>
                <a:close/>
                <a:moveTo>
                  <a:pt x="628184" y="322143"/>
                </a:moveTo>
                <a:cubicBezTo>
                  <a:pt x="592213" y="322143"/>
                  <a:pt x="563685" y="350672"/>
                  <a:pt x="563685" y="386642"/>
                </a:cubicBezTo>
                <a:cubicBezTo>
                  <a:pt x="563685" y="421373"/>
                  <a:pt x="592213" y="449901"/>
                  <a:pt x="628184" y="449901"/>
                </a:cubicBezTo>
                <a:cubicBezTo>
                  <a:pt x="662914" y="449901"/>
                  <a:pt x="692683" y="421373"/>
                  <a:pt x="692683" y="386642"/>
                </a:cubicBezTo>
                <a:cubicBezTo>
                  <a:pt x="692683" y="350672"/>
                  <a:pt x="662914" y="322143"/>
                  <a:pt x="628184" y="322143"/>
                </a:cubicBezTo>
                <a:close/>
                <a:moveTo>
                  <a:pt x="628184" y="291134"/>
                </a:moveTo>
                <a:cubicBezTo>
                  <a:pt x="680279" y="291134"/>
                  <a:pt x="722452" y="333307"/>
                  <a:pt x="722452" y="386642"/>
                </a:cubicBezTo>
                <a:cubicBezTo>
                  <a:pt x="722452" y="438738"/>
                  <a:pt x="680279" y="482151"/>
                  <a:pt x="628184" y="482151"/>
                </a:cubicBezTo>
                <a:cubicBezTo>
                  <a:pt x="574848" y="482151"/>
                  <a:pt x="531435" y="438738"/>
                  <a:pt x="531435" y="386642"/>
                </a:cubicBezTo>
                <a:cubicBezTo>
                  <a:pt x="531435" y="333307"/>
                  <a:pt x="574848" y="291134"/>
                  <a:pt x="628184" y="291134"/>
                </a:cubicBezTo>
                <a:close/>
                <a:moveTo>
                  <a:pt x="535216" y="201904"/>
                </a:moveTo>
                <a:cubicBezTo>
                  <a:pt x="497779" y="301610"/>
                  <a:pt x="479060" y="411286"/>
                  <a:pt x="479060" y="525947"/>
                </a:cubicBezTo>
                <a:cubicBezTo>
                  <a:pt x="479060" y="595741"/>
                  <a:pt x="486547" y="664289"/>
                  <a:pt x="501522" y="730344"/>
                </a:cubicBezTo>
                <a:lnTo>
                  <a:pt x="557679" y="730344"/>
                </a:lnTo>
                <a:lnTo>
                  <a:pt x="557679" y="729097"/>
                </a:lnTo>
                <a:cubicBezTo>
                  <a:pt x="557679" y="722866"/>
                  <a:pt x="558927" y="716634"/>
                  <a:pt x="561423" y="709156"/>
                </a:cubicBezTo>
                <a:cubicBezTo>
                  <a:pt x="568910" y="682984"/>
                  <a:pt x="595117" y="663042"/>
                  <a:pt x="625067" y="663042"/>
                </a:cubicBezTo>
                <a:cubicBezTo>
                  <a:pt x="652521" y="663042"/>
                  <a:pt x="676231" y="679245"/>
                  <a:pt x="686215" y="702925"/>
                </a:cubicBezTo>
                <a:cubicBezTo>
                  <a:pt x="689959" y="711649"/>
                  <a:pt x="691206" y="720373"/>
                  <a:pt x="691206" y="729097"/>
                </a:cubicBezTo>
                <a:lnTo>
                  <a:pt x="691206" y="730344"/>
                </a:lnTo>
                <a:lnTo>
                  <a:pt x="747363" y="730344"/>
                </a:lnTo>
                <a:cubicBezTo>
                  <a:pt x="762338" y="664289"/>
                  <a:pt x="769826" y="595741"/>
                  <a:pt x="769826" y="525947"/>
                </a:cubicBezTo>
                <a:cubicBezTo>
                  <a:pt x="769826" y="411286"/>
                  <a:pt x="751107" y="301610"/>
                  <a:pt x="713669" y="201904"/>
                </a:cubicBezTo>
                <a:close/>
                <a:moveTo>
                  <a:pt x="625067" y="31158"/>
                </a:moveTo>
                <a:cubicBezTo>
                  <a:pt x="623819" y="31158"/>
                  <a:pt x="621323" y="31158"/>
                  <a:pt x="620075" y="33651"/>
                </a:cubicBezTo>
                <a:cubicBezTo>
                  <a:pt x="592621" y="74779"/>
                  <a:pt x="567662" y="120893"/>
                  <a:pt x="547696" y="169500"/>
                </a:cubicBezTo>
                <a:lnTo>
                  <a:pt x="702438" y="169500"/>
                </a:lnTo>
                <a:cubicBezTo>
                  <a:pt x="681223" y="120893"/>
                  <a:pt x="657513" y="74779"/>
                  <a:pt x="628810" y="33651"/>
                </a:cubicBezTo>
                <a:cubicBezTo>
                  <a:pt x="627562" y="31158"/>
                  <a:pt x="626315" y="31158"/>
                  <a:pt x="625067" y="31158"/>
                </a:cubicBezTo>
                <a:close/>
                <a:moveTo>
                  <a:pt x="625067" y="0"/>
                </a:moveTo>
                <a:cubicBezTo>
                  <a:pt x="636298" y="0"/>
                  <a:pt x="647529" y="4985"/>
                  <a:pt x="655017" y="16202"/>
                </a:cubicBezTo>
                <a:cubicBezTo>
                  <a:pt x="749859" y="154544"/>
                  <a:pt x="802272" y="336506"/>
                  <a:pt x="802272" y="525947"/>
                </a:cubicBezTo>
                <a:cubicBezTo>
                  <a:pt x="802272" y="595741"/>
                  <a:pt x="794784" y="664289"/>
                  <a:pt x="781057" y="730344"/>
                </a:cubicBezTo>
                <a:cubicBezTo>
                  <a:pt x="863420" y="731590"/>
                  <a:pt x="929560" y="798891"/>
                  <a:pt x="929560" y="882395"/>
                </a:cubicBezTo>
                <a:cubicBezTo>
                  <a:pt x="929560" y="901090"/>
                  <a:pt x="927064" y="919784"/>
                  <a:pt x="922072" y="938479"/>
                </a:cubicBezTo>
                <a:cubicBezTo>
                  <a:pt x="928312" y="938479"/>
                  <a:pt x="934551" y="938479"/>
                  <a:pt x="940791" y="938479"/>
                </a:cubicBezTo>
                <a:cubicBezTo>
                  <a:pt x="1009426" y="943464"/>
                  <a:pt x="1073070" y="974623"/>
                  <a:pt x="1116748" y="1025722"/>
                </a:cubicBezTo>
                <a:cubicBezTo>
                  <a:pt x="1141706" y="995810"/>
                  <a:pt x="1195367" y="928509"/>
                  <a:pt x="1226565" y="902336"/>
                </a:cubicBezTo>
                <a:cubicBezTo>
                  <a:pt x="1234052" y="897351"/>
                  <a:pt x="1242788" y="898597"/>
                  <a:pt x="1249028" y="904829"/>
                </a:cubicBezTo>
                <a:cubicBezTo>
                  <a:pt x="1255267" y="911060"/>
                  <a:pt x="1254019" y="922277"/>
                  <a:pt x="1247780" y="927262"/>
                </a:cubicBezTo>
                <a:cubicBezTo>
                  <a:pt x="1209094" y="958420"/>
                  <a:pt x="1130475" y="1060619"/>
                  <a:pt x="1130475" y="1061865"/>
                </a:cubicBezTo>
                <a:cubicBezTo>
                  <a:pt x="1126731" y="1065604"/>
                  <a:pt x="1122987" y="1068097"/>
                  <a:pt x="1117996" y="1068097"/>
                </a:cubicBezTo>
                <a:cubicBezTo>
                  <a:pt x="1113004" y="1068097"/>
                  <a:pt x="1108012" y="1065604"/>
                  <a:pt x="1105516" y="1061865"/>
                </a:cubicBezTo>
                <a:cubicBezTo>
                  <a:pt x="1065583" y="1008273"/>
                  <a:pt x="1005683" y="974623"/>
                  <a:pt x="938295" y="970884"/>
                </a:cubicBezTo>
                <a:cubicBezTo>
                  <a:pt x="929560" y="969637"/>
                  <a:pt x="920824" y="970884"/>
                  <a:pt x="910841" y="970884"/>
                </a:cubicBezTo>
                <a:cubicBezTo>
                  <a:pt x="895866" y="1009520"/>
                  <a:pt x="869659" y="1041924"/>
                  <a:pt x="838461" y="1063111"/>
                </a:cubicBezTo>
                <a:cubicBezTo>
                  <a:pt x="833470" y="1066850"/>
                  <a:pt x="828478" y="1068097"/>
                  <a:pt x="822238" y="1068097"/>
                </a:cubicBezTo>
                <a:cubicBezTo>
                  <a:pt x="818494" y="1068097"/>
                  <a:pt x="814751" y="1066850"/>
                  <a:pt x="809759" y="1065604"/>
                </a:cubicBezTo>
                <a:cubicBezTo>
                  <a:pt x="801024" y="1059372"/>
                  <a:pt x="796032" y="1050648"/>
                  <a:pt x="796032" y="1040678"/>
                </a:cubicBezTo>
                <a:lnTo>
                  <a:pt x="796032" y="1012012"/>
                </a:lnTo>
                <a:cubicBezTo>
                  <a:pt x="783553" y="1019490"/>
                  <a:pt x="773569" y="1029461"/>
                  <a:pt x="763586" y="1039431"/>
                </a:cubicBezTo>
                <a:lnTo>
                  <a:pt x="673736" y="1162817"/>
                </a:lnTo>
                <a:cubicBezTo>
                  <a:pt x="672488" y="1164063"/>
                  <a:pt x="672488" y="1164063"/>
                  <a:pt x="671240" y="1165310"/>
                </a:cubicBezTo>
                <a:cubicBezTo>
                  <a:pt x="660008" y="1177773"/>
                  <a:pt x="642538" y="1185251"/>
                  <a:pt x="625067" y="1185251"/>
                </a:cubicBezTo>
                <a:cubicBezTo>
                  <a:pt x="606348" y="1185251"/>
                  <a:pt x="590125" y="1177773"/>
                  <a:pt x="577646" y="1165310"/>
                </a:cubicBezTo>
                <a:cubicBezTo>
                  <a:pt x="576398" y="1164063"/>
                  <a:pt x="576398" y="1164063"/>
                  <a:pt x="576398" y="1162817"/>
                </a:cubicBezTo>
                <a:lnTo>
                  <a:pt x="486547" y="1039431"/>
                </a:lnTo>
                <a:cubicBezTo>
                  <a:pt x="476564" y="1029461"/>
                  <a:pt x="465333" y="1019490"/>
                  <a:pt x="452853" y="1012012"/>
                </a:cubicBezTo>
                <a:lnTo>
                  <a:pt x="452853" y="1040678"/>
                </a:lnTo>
                <a:cubicBezTo>
                  <a:pt x="452853" y="1050648"/>
                  <a:pt x="447862" y="1059372"/>
                  <a:pt x="439126" y="1065604"/>
                </a:cubicBezTo>
                <a:cubicBezTo>
                  <a:pt x="435383" y="1066850"/>
                  <a:pt x="430391" y="1068097"/>
                  <a:pt x="426647" y="1068097"/>
                </a:cubicBezTo>
                <a:cubicBezTo>
                  <a:pt x="421655" y="1068097"/>
                  <a:pt x="416664" y="1066850"/>
                  <a:pt x="411672" y="1063111"/>
                </a:cubicBezTo>
                <a:cubicBezTo>
                  <a:pt x="380474" y="1041924"/>
                  <a:pt x="354268" y="1009520"/>
                  <a:pt x="338045" y="970884"/>
                </a:cubicBezTo>
                <a:cubicBezTo>
                  <a:pt x="329309" y="970884"/>
                  <a:pt x="319326" y="969637"/>
                  <a:pt x="310590" y="970884"/>
                </a:cubicBezTo>
                <a:cubicBezTo>
                  <a:pt x="244451" y="974623"/>
                  <a:pt x="183302" y="1008273"/>
                  <a:pt x="144617" y="1061865"/>
                </a:cubicBezTo>
                <a:cubicBezTo>
                  <a:pt x="140873" y="1065604"/>
                  <a:pt x="137129" y="1068097"/>
                  <a:pt x="130890" y="1068097"/>
                </a:cubicBezTo>
                <a:cubicBezTo>
                  <a:pt x="125898" y="1068097"/>
                  <a:pt x="120906" y="1065604"/>
                  <a:pt x="118410" y="1061865"/>
                </a:cubicBezTo>
                <a:cubicBezTo>
                  <a:pt x="117163" y="1059372"/>
                  <a:pt x="42287" y="950942"/>
                  <a:pt x="4850" y="918538"/>
                </a:cubicBezTo>
                <a:cubicBezTo>
                  <a:pt x="-1390" y="912306"/>
                  <a:pt x="-1390" y="902336"/>
                  <a:pt x="3602" y="896104"/>
                </a:cubicBezTo>
                <a:cubicBezTo>
                  <a:pt x="9841" y="888626"/>
                  <a:pt x="19825" y="888626"/>
                  <a:pt x="26064" y="894858"/>
                </a:cubicBezTo>
                <a:cubicBezTo>
                  <a:pt x="58510" y="921031"/>
                  <a:pt x="109675" y="992071"/>
                  <a:pt x="132138" y="1025722"/>
                </a:cubicBezTo>
                <a:cubicBezTo>
                  <a:pt x="177063" y="974623"/>
                  <a:pt x="240707" y="943464"/>
                  <a:pt x="308095" y="938479"/>
                </a:cubicBezTo>
                <a:cubicBezTo>
                  <a:pt x="314334" y="938479"/>
                  <a:pt x="320574" y="938479"/>
                  <a:pt x="326813" y="938479"/>
                </a:cubicBezTo>
                <a:cubicBezTo>
                  <a:pt x="321822" y="919784"/>
                  <a:pt x="319326" y="901090"/>
                  <a:pt x="319326" y="882395"/>
                </a:cubicBezTo>
                <a:cubicBezTo>
                  <a:pt x="319326" y="798891"/>
                  <a:pt x="386714" y="731590"/>
                  <a:pt x="469076" y="730344"/>
                </a:cubicBezTo>
                <a:cubicBezTo>
                  <a:pt x="454101" y="664289"/>
                  <a:pt x="447862" y="595741"/>
                  <a:pt x="447862" y="525947"/>
                </a:cubicBezTo>
                <a:cubicBezTo>
                  <a:pt x="447862" y="336506"/>
                  <a:pt x="499027" y="154544"/>
                  <a:pt x="595117" y="16202"/>
                </a:cubicBezTo>
                <a:cubicBezTo>
                  <a:pt x="601356" y="4985"/>
                  <a:pt x="612587" y="0"/>
                  <a:pt x="625067" y="0"/>
                </a:cubicBezTo>
                <a:close/>
              </a:path>
            </a:pathLst>
          </a:custGeom>
          <a:gradFill>
            <a:gsLst>
              <a:gs pos="0">
                <a:schemeClr val="accent1"/>
              </a:gs>
              <a:gs pos="99000">
                <a:schemeClr val="accent2"/>
              </a:gs>
            </a:gsLst>
            <a:lin ang="0" scaled="0"/>
          </a:gradFill>
          <a:ln>
            <a:noFill/>
          </a:ln>
          <a:effectLst/>
        </p:spPr>
        <p:txBody>
          <a:bodyPr wrap="square" anchor="ctr">
            <a:noAutofit/>
          </a:bodyPr>
          <a:lstStyle/>
          <a:p>
            <a:endParaRPr lang="en-US" sz="2699" dirty="0">
              <a:latin typeface="Poppins" pitchFamily="2" charset="77"/>
            </a:endParaRPr>
          </a:p>
        </p:txBody>
      </p:sp>
      <p:sp>
        <p:nvSpPr>
          <p:cNvPr id="18" name="Freeform 22">
            <a:extLst>
              <a:ext uri="{FF2B5EF4-FFF2-40B4-BE49-F238E27FC236}">
                <a16:creationId xmlns:a16="http://schemas.microsoft.com/office/drawing/2014/main" id="{41FDA315-2CBF-02B2-AA1F-D9E10E4A2A0B}"/>
              </a:ext>
            </a:extLst>
          </p:cNvPr>
          <p:cNvSpPr>
            <a:spLocks noChangeArrowheads="1"/>
          </p:cNvSpPr>
          <p:nvPr/>
        </p:nvSpPr>
        <p:spPr bwMode="auto">
          <a:xfrm>
            <a:off x="6489248" y="1327925"/>
            <a:ext cx="600838" cy="911691"/>
          </a:xfrm>
          <a:custGeom>
            <a:avLst/>
            <a:gdLst>
              <a:gd name="connsiteX0" fmla="*/ 467629 w 668902"/>
              <a:gd name="connsiteY0" fmla="*/ 536620 h 1014972"/>
              <a:gd name="connsiteX1" fmla="*/ 471382 w 668902"/>
              <a:gd name="connsiteY1" fmla="*/ 556500 h 1014972"/>
              <a:gd name="connsiteX2" fmla="*/ 471382 w 668902"/>
              <a:gd name="connsiteY2" fmla="*/ 573894 h 1014972"/>
              <a:gd name="connsiteX3" fmla="*/ 471382 w 668902"/>
              <a:gd name="connsiteY3" fmla="*/ 618623 h 1014972"/>
              <a:gd name="connsiteX4" fmla="*/ 471382 w 668902"/>
              <a:gd name="connsiteY4" fmla="*/ 736658 h 1014972"/>
              <a:gd name="connsiteX5" fmla="*/ 467629 w 668902"/>
              <a:gd name="connsiteY5" fmla="*/ 756537 h 1014972"/>
              <a:gd name="connsiteX6" fmla="*/ 467629 w 668902"/>
              <a:gd name="connsiteY6" fmla="*/ 916816 h 1014972"/>
              <a:gd name="connsiteX7" fmla="*/ 481388 w 668902"/>
              <a:gd name="connsiteY7" fmla="*/ 924271 h 1014972"/>
              <a:gd name="connsiteX8" fmla="*/ 495146 w 668902"/>
              <a:gd name="connsiteY8" fmla="*/ 916816 h 1014972"/>
              <a:gd name="connsiteX9" fmla="*/ 495146 w 668902"/>
              <a:gd name="connsiteY9" fmla="*/ 739143 h 1014972"/>
              <a:gd name="connsiteX10" fmla="*/ 508905 w 668902"/>
              <a:gd name="connsiteY10" fmla="*/ 726718 h 1014972"/>
              <a:gd name="connsiteX11" fmla="*/ 522663 w 668902"/>
              <a:gd name="connsiteY11" fmla="*/ 739143 h 1014972"/>
              <a:gd name="connsiteX12" fmla="*/ 522663 w 668902"/>
              <a:gd name="connsiteY12" fmla="*/ 916816 h 1014972"/>
              <a:gd name="connsiteX13" fmla="*/ 536422 w 668902"/>
              <a:gd name="connsiteY13" fmla="*/ 924271 h 1014972"/>
              <a:gd name="connsiteX14" fmla="*/ 551431 w 668902"/>
              <a:gd name="connsiteY14" fmla="*/ 916816 h 1014972"/>
              <a:gd name="connsiteX15" fmla="*/ 551431 w 668902"/>
              <a:gd name="connsiteY15" fmla="*/ 699384 h 1014972"/>
              <a:gd name="connsiteX16" fmla="*/ 551431 w 668902"/>
              <a:gd name="connsiteY16" fmla="*/ 572652 h 1014972"/>
              <a:gd name="connsiteX17" fmla="*/ 563939 w 668902"/>
              <a:gd name="connsiteY17" fmla="*/ 558985 h 1014972"/>
              <a:gd name="connsiteX18" fmla="*/ 576446 w 668902"/>
              <a:gd name="connsiteY18" fmla="*/ 572652 h 1014972"/>
              <a:gd name="connsiteX19" fmla="*/ 576446 w 668902"/>
              <a:gd name="connsiteY19" fmla="*/ 715536 h 1014972"/>
              <a:gd name="connsiteX20" fmla="*/ 582700 w 668902"/>
              <a:gd name="connsiteY20" fmla="*/ 722991 h 1014972"/>
              <a:gd name="connsiteX21" fmla="*/ 587703 w 668902"/>
              <a:gd name="connsiteY21" fmla="*/ 715536 h 1014972"/>
              <a:gd name="connsiteX22" fmla="*/ 587703 w 668902"/>
              <a:gd name="connsiteY22" fmla="*/ 616138 h 1014972"/>
              <a:gd name="connsiteX23" fmla="*/ 587703 w 668902"/>
              <a:gd name="connsiteY23" fmla="*/ 578864 h 1014972"/>
              <a:gd name="connsiteX24" fmla="*/ 587703 w 668902"/>
              <a:gd name="connsiteY24" fmla="*/ 563954 h 1014972"/>
              <a:gd name="connsiteX25" fmla="*/ 555183 w 668902"/>
              <a:gd name="connsiteY25" fmla="*/ 536620 h 1014972"/>
              <a:gd name="connsiteX26" fmla="*/ 141179 w 668902"/>
              <a:gd name="connsiteY26" fmla="*/ 536620 h 1014972"/>
              <a:gd name="connsiteX27" fmla="*/ 109910 w 668902"/>
              <a:gd name="connsiteY27" fmla="*/ 563954 h 1014972"/>
              <a:gd name="connsiteX28" fmla="*/ 109910 w 668902"/>
              <a:gd name="connsiteY28" fmla="*/ 578864 h 1014972"/>
              <a:gd name="connsiteX29" fmla="*/ 109910 w 668902"/>
              <a:gd name="connsiteY29" fmla="*/ 616138 h 1014972"/>
              <a:gd name="connsiteX30" fmla="*/ 109910 w 668902"/>
              <a:gd name="connsiteY30" fmla="*/ 715536 h 1014972"/>
              <a:gd name="connsiteX31" fmla="*/ 114913 w 668902"/>
              <a:gd name="connsiteY31" fmla="*/ 722991 h 1014972"/>
              <a:gd name="connsiteX32" fmla="*/ 119916 w 668902"/>
              <a:gd name="connsiteY32" fmla="*/ 715536 h 1014972"/>
              <a:gd name="connsiteX33" fmla="*/ 119916 w 668902"/>
              <a:gd name="connsiteY33" fmla="*/ 572652 h 1014972"/>
              <a:gd name="connsiteX34" fmla="*/ 132424 w 668902"/>
              <a:gd name="connsiteY34" fmla="*/ 558985 h 1014972"/>
              <a:gd name="connsiteX35" fmla="*/ 146182 w 668902"/>
              <a:gd name="connsiteY35" fmla="*/ 572652 h 1014972"/>
              <a:gd name="connsiteX36" fmla="*/ 146182 w 668902"/>
              <a:gd name="connsiteY36" fmla="*/ 699384 h 1014972"/>
              <a:gd name="connsiteX37" fmla="*/ 146182 w 668902"/>
              <a:gd name="connsiteY37" fmla="*/ 916816 h 1014972"/>
              <a:gd name="connsiteX38" fmla="*/ 161191 w 668902"/>
              <a:gd name="connsiteY38" fmla="*/ 924271 h 1014972"/>
              <a:gd name="connsiteX39" fmla="*/ 174950 w 668902"/>
              <a:gd name="connsiteY39" fmla="*/ 916816 h 1014972"/>
              <a:gd name="connsiteX40" fmla="*/ 174950 w 668902"/>
              <a:gd name="connsiteY40" fmla="*/ 739143 h 1014972"/>
              <a:gd name="connsiteX41" fmla="*/ 188708 w 668902"/>
              <a:gd name="connsiteY41" fmla="*/ 726718 h 1014972"/>
              <a:gd name="connsiteX42" fmla="*/ 201216 w 668902"/>
              <a:gd name="connsiteY42" fmla="*/ 739143 h 1014972"/>
              <a:gd name="connsiteX43" fmla="*/ 201216 w 668902"/>
              <a:gd name="connsiteY43" fmla="*/ 916816 h 1014972"/>
              <a:gd name="connsiteX44" fmla="*/ 216225 w 668902"/>
              <a:gd name="connsiteY44" fmla="*/ 924271 h 1014972"/>
              <a:gd name="connsiteX45" fmla="*/ 231234 w 668902"/>
              <a:gd name="connsiteY45" fmla="*/ 916816 h 1014972"/>
              <a:gd name="connsiteX46" fmla="*/ 231234 w 668902"/>
              <a:gd name="connsiteY46" fmla="*/ 756537 h 1014972"/>
              <a:gd name="connsiteX47" fmla="*/ 224980 w 668902"/>
              <a:gd name="connsiteY47" fmla="*/ 736658 h 1014972"/>
              <a:gd name="connsiteX48" fmla="*/ 224980 w 668902"/>
              <a:gd name="connsiteY48" fmla="*/ 618623 h 1014972"/>
              <a:gd name="connsiteX49" fmla="*/ 224980 w 668902"/>
              <a:gd name="connsiteY49" fmla="*/ 573894 h 1014972"/>
              <a:gd name="connsiteX50" fmla="*/ 224980 w 668902"/>
              <a:gd name="connsiteY50" fmla="*/ 556500 h 1014972"/>
              <a:gd name="connsiteX51" fmla="*/ 228733 w 668902"/>
              <a:gd name="connsiteY51" fmla="*/ 536620 h 1014972"/>
              <a:gd name="connsiteX52" fmla="*/ 292522 w 668902"/>
              <a:gd name="connsiteY52" fmla="*/ 521710 h 1014972"/>
              <a:gd name="connsiteX53" fmla="*/ 252497 w 668902"/>
              <a:gd name="connsiteY53" fmla="*/ 556500 h 1014972"/>
              <a:gd name="connsiteX54" fmla="*/ 252497 w 668902"/>
              <a:gd name="connsiteY54" fmla="*/ 573894 h 1014972"/>
              <a:gd name="connsiteX55" fmla="*/ 252497 w 668902"/>
              <a:gd name="connsiteY55" fmla="*/ 618623 h 1014972"/>
              <a:gd name="connsiteX56" fmla="*/ 252497 w 668902"/>
              <a:gd name="connsiteY56" fmla="*/ 736658 h 1014972"/>
              <a:gd name="connsiteX57" fmla="*/ 254999 w 668902"/>
              <a:gd name="connsiteY57" fmla="*/ 745355 h 1014972"/>
              <a:gd name="connsiteX58" fmla="*/ 260002 w 668902"/>
              <a:gd name="connsiteY58" fmla="*/ 749083 h 1014972"/>
              <a:gd name="connsiteX59" fmla="*/ 270008 w 668902"/>
              <a:gd name="connsiteY59" fmla="*/ 736658 h 1014972"/>
              <a:gd name="connsiteX60" fmla="*/ 270008 w 668902"/>
              <a:gd name="connsiteY60" fmla="*/ 716778 h 1014972"/>
              <a:gd name="connsiteX61" fmla="*/ 270008 w 668902"/>
              <a:gd name="connsiteY61" fmla="*/ 566439 h 1014972"/>
              <a:gd name="connsiteX62" fmla="*/ 282516 w 668902"/>
              <a:gd name="connsiteY62" fmla="*/ 554015 h 1014972"/>
              <a:gd name="connsiteX63" fmla="*/ 296274 w 668902"/>
              <a:gd name="connsiteY63" fmla="*/ 566439 h 1014972"/>
              <a:gd name="connsiteX64" fmla="*/ 296274 w 668902"/>
              <a:gd name="connsiteY64" fmla="*/ 716778 h 1014972"/>
              <a:gd name="connsiteX65" fmla="*/ 296274 w 668902"/>
              <a:gd name="connsiteY65" fmla="*/ 736658 h 1014972"/>
              <a:gd name="connsiteX66" fmla="*/ 296274 w 668902"/>
              <a:gd name="connsiteY66" fmla="*/ 976455 h 1014972"/>
              <a:gd name="connsiteX67" fmla="*/ 316287 w 668902"/>
              <a:gd name="connsiteY67" fmla="*/ 988880 h 1014972"/>
              <a:gd name="connsiteX68" fmla="*/ 335048 w 668902"/>
              <a:gd name="connsiteY68" fmla="*/ 976455 h 1014972"/>
              <a:gd name="connsiteX69" fmla="*/ 335048 w 668902"/>
              <a:gd name="connsiteY69" fmla="*/ 766477 h 1014972"/>
              <a:gd name="connsiteX70" fmla="*/ 348806 w 668902"/>
              <a:gd name="connsiteY70" fmla="*/ 752810 h 1014972"/>
              <a:gd name="connsiteX71" fmla="*/ 362565 w 668902"/>
              <a:gd name="connsiteY71" fmla="*/ 766477 h 1014972"/>
              <a:gd name="connsiteX72" fmla="*/ 362565 w 668902"/>
              <a:gd name="connsiteY72" fmla="*/ 976455 h 1014972"/>
              <a:gd name="connsiteX73" fmla="*/ 381326 w 668902"/>
              <a:gd name="connsiteY73" fmla="*/ 988880 h 1014972"/>
              <a:gd name="connsiteX74" fmla="*/ 401339 w 668902"/>
              <a:gd name="connsiteY74" fmla="*/ 976455 h 1014972"/>
              <a:gd name="connsiteX75" fmla="*/ 401339 w 668902"/>
              <a:gd name="connsiteY75" fmla="*/ 716778 h 1014972"/>
              <a:gd name="connsiteX76" fmla="*/ 401339 w 668902"/>
              <a:gd name="connsiteY76" fmla="*/ 567682 h 1014972"/>
              <a:gd name="connsiteX77" fmla="*/ 413846 w 668902"/>
              <a:gd name="connsiteY77" fmla="*/ 554015 h 1014972"/>
              <a:gd name="connsiteX78" fmla="*/ 427605 w 668902"/>
              <a:gd name="connsiteY78" fmla="*/ 567682 h 1014972"/>
              <a:gd name="connsiteX79" fmla="*/ 427605 w 668902"/>
              <a:gd name="connsiteY79" fmla="*/ 736658 h 1014972"/>
              <a:gd name="connsiteX80" fmla="*/ 436360 w 668902"/>
              <a:gd name="connsiteY80" fmla="*/ 749083 h 1014972"/>
              <a:gd name="connsiteX81" fmla="*/ 442614 w 668902"/>
              <a:gd name="connsiteY81" fmla="*/ 745355 h 1014972"/>
              <a:gd name="connsiteX82" fmla="*/ 445116 w 668902"/>
              <a:gd name="connsiteY82" fmla="*/ 736658 h 1014972"/>
              <a:gd name="connsiteX83" fmla="*/ 445116 w 668902"/>
              <a:gd name="connsiteY83" fmla="*/ 618623 h 1014972"/>
              <a:gd name="connsiteX84" fmla="*/ 445116 w 668902"/>
              <a:gd name="connsiteY84" fmla="*/ 573894 h 1014972"/>
              <a:gd name="connsiteX85" fmla="*/ 445116 w 668902"/>
              <a:gd name="connsiteY85" fmla="*/ 556500 h 1014972"/>
              <a:gd name="connsiteX86" fmla="*/ 405091 w 668902"/>
              <a:gd name="connsiteY86" fmla="*/ 521710 h 1014972"/>
              <a:gd name="connsiteX87" fmla="*/ 292522 w 668902"/>
              <a:gd name="connsiteY87" fmla="*/ 494376 h 1014972"/>
              <a:gd name="connsiteX88" fmla="*/ 405091 w 668902"/>
              <a:gd name="connsiteY88" fmla="*/ 494376 h 1014972"/>
              <a:gd name="connsiteX89" fmla="*/ 448868 w 668902"/>
              <a:gd name="connsiteY89" fmla="*/ 510528 h 1014972"/>
              <a:gd name="connsiteX90" fmla="*/ 461376 w 668902"/>
              <a:gd name="connsiteY90" fmla="*/ 509286 h 1014972"/>
              <a:gd name="connsiteX91" fmla="*/ 555183 w 668902"/>
              <a:gd name="connsiteY91" fmla="*/ 509286 h 1014972"/>
              <a:gd name="connsiteX92" fmla="*/ 613969 w 668902"/>
              <a:gd name="connsiteY92" fmla="*/ 563954 h 1014972"/>
              <a:gd name="connsiteX93" fmla="*/ 613969 w 668902"/>
              <a:gd name="connsiteY93" fmla="*/ 578864 h 1014972"/>
              <a:gd name="connsiteX94" fmla="*/ 613969 w 668902"/>
              <a:gd name="connsiteY94" fmla="*/ 616138 h 1014972"/>
              <a:gd name="connsiteX95" fmla="*/ 613969 w 668902"/>
              <a:gd name="connsiteY95" fmla="*/ 715536 h 1014972"/>
              <a:gd name="connsiteX96" fmla="*/ 585202 w 668902"/>
              <a:gd name="connsiteY96" fmla="*/ 749083 h 1014972"/>
              <a:gd name="connsiteX97" fmla="*/ 582700 w 668902"/>
              <a:gd name="connsiteY97" fmla="*/ 750325 h 1014972"/>
              <a:gd name="connsiteX98" fmla="*/ 578948 w 668902"/>
              <a:gd name="connsiteY98" fmla="*/ 749083 h 1014972"/>
              <a:gd name="connsiteX99" fmla="*/ 576446 w 668902"/>
              <a:gd name="connsiteY99" fmla="*/ 749083 h 1014972"/>
              <a:gd name="connsiteX100" fmla="*/ 576446 w 668902"/>
              <a:gd name="connsiteY100" fmla="*/ 916816 h 1014972"/>
              <a:gd name="connsiteX101" fmla="*/ 536422 w 668902"/>
              <a:gd name="connsiteY101" fmla="*/ 950363 h 1014972"/>
              <a:gd name="connsiteX102" fmla="*/ 508905 w 668902"/>
              <a:gd name="connsiteY102" fmla="*/ 942908 h 1014972"/>
              <a:gd name="connsiteX103" fmla="*/ 481388 w 668902"/>
              <a:gd name="connsiteY103" fmla="*/ 950363 h 1014972"/>
              <a:gd name="connsiteX104" fmla="*/ 440113 w 668902"/>
              <a:gd name="connsiteY104" fmla="*/ 916816 h 1014972"/>
              <a:gd name="connsiteX105" fmla="*/ 440113 w 668902"/>
              <a:gd name="connsiteY105" fmla="*/ 775175 h 1014972"/>
              <a:gd name="connsiteX106" fmla="*/ 438862 w 668902"/>
              <a:gd name="connsiteY106" fmla="*/ 775175 h 1014972"/>
              <a:gd name="connsiteX107" fmla="*/ 436360 w 668902"/>
              <a:gd name="connsiteY107" fmla="*/ 775175 h 1014972"/>
              <a:gd name="connsiteX108" fmla="*/ 432608 w 668902"/>
              <a:gd name="connsiteY108" fmla="*/ 775175 h 1014972"/>
              <a:gd name="connsiteX109" fmla="*/ 427605 w 668902"/>
              <a:gd name="connsiteY109" fmla="*/ 773932 h 1014972"/>
              <a:gd name="connsiteX110" fmla="*/ 427605 w 668902"/>
              <a:gd name="connsiteY110" fmla="*/ 976455 h 1014972"/>
              <a:gd name="connsiteX111" fmla="*/ 381326 w 668902"/>
              <a:gd name="connsiteY111" fmla="*/ 1014972 h 1014972"/>
              <a:gd name="connsiteX112" fmla="*/ 348806 w 668902"/>
              <a:gd name="connsiteY112" fmla="*/ 1002547 h 1014972"/>
              <a:gd name="connsiteX113" fmla="*/ 316287 w 668902"/>
              <a:gd name="connsiteY113" fmla="*/ 1014972 h 1014972"/>
              <a:gd name="connsiteX114" fmla="*/ 270008 w 668902"/>
              <a:gd name="connsiteY114" fmla="*/ 976455 h 1014972"/>
              <a:gd name="connsiteX115" fmla="*/ 270008 w 668902"/>
              <a:gd name="connsiteY115" fmla="*/ 773932 h 1014972"/>
              <a:gd name="connsiteX116" fmla="*/ 260002 w 668902"/>
              <a:gd name="connsiteY116" fmla="*/ 775175 h 1014972"/>
              <a:gd name="connsiteX117" fmla="*/ 257500 w 668902"/>
              <a:gd name="connsiteY117" fmla="*/ 775175 h 1014972"/>
              <a:gd name="connsiteX118" fmla="*/ 257500 w 668902"/>
              <a:gd name="connsiteY118" fmla="*/ 916816 h 1014972"/>
              <a:gd name="connsiteX119" fmla="*/ 216225 w 668902"/>
              <a:gd name="connsiteY119" fmla="*/ 950363 h 1014972"/>
              <a:gd name="connsiteX120" fmla="*/ 188708 w 668902"/>
              <a:gd name="connsiteY120" fmla="*/ 942908 h 1014972"/>
              <a:gd name="connsiteX121" fmla="*/ 161191 w 668902"/>
              <a:gd name="connsiteY121" fmla="*/ 950363 h 1014972"/>
              <a:gd name="connsiteX122" fmla="*/ 119916 w 668902"/>
              <a:gd name="connsiteY122" fmla="*/ 916816 h 1014972"/>
              <a:gd name="connsiteX123" fmla="*/ 119916 w 668902"/>
              <a:gd name="connsiteY123" fmla="*/ 749083 h 1014972"/>
              <a:gd name="connsiteX124" fmla="*/ 117414 w 668902"/>
              <a:gd name="connsiteY124" fmla="*/ 749083 h 1014972"/>
              <a:gd name="connsiteX125" fmla="*/ 114913 w 668902"/>
              <a:gd name="connsiteY125" fmla="*/ 750325 h 1014972"/>
              <a:gd name="connsiteX126" fmla="*/ 112411 w 668902"/>
              <a:gd name="connsiteY126" fmla="*/ 749083 h 1014972"/>
              <a:gd name="connsiteX127" fmla="*/ 82393 w 668902"/>
              <a:gd name="connsiteY127" fmla="*/ 715536 h 1014972"/>
              <a:gd name="connsiteX128" fmla="*/ 82393 w 668902"/>
              <a:gd name="connsiteY128" fmla="*/ 616138 h 1014972"/>
              <a:gd name="connsiteX129" fmla="*/ 82393 w 668902"/>
              <a:gd name="connsiteY129" fmla="*/ 578864 h 1014972"/>
              <a:gd name="connsiteX130" fmla="*/ 82393 w 668902"/>
              <a:gd name="connsiteY130" fmla="*/ 563954 h 1014972"/>
              <a:gd name="connsiteX131" fmla="*/ 141179 w 668902"/>
              <a:gd name="connsiteY131" fmla="*/ 509286 h 1014972"/>
              <a:gd name="connsiteX132" fmla="*/ 236237 w 668902"/>
              <a:gd name="connsiteY132" fmla="*/ 509286 h 1014972"/>
              <a:gd name="connsiteX133" fmla="*/ 247494 w 668902"/>
              <a:gd name="connsiteY133" fmla="*/ 510528 h 1014972"/>
              <a:gd name="connsiteX134" fmla="*/ 292522 w 668902"/>
              <a:gd name="connsiteY134" fmla="*/ 494376 h 1014972"/>
              <a:gd name="connsiteX135" fmla="*/ 499238 w 668902"/>
              <a:gd name="connsiteY135" fmla="*/ 401150 h 1014972"/>
              <a:gd name="connsiteX136" fmla="*/ 461571 w 668902"/>
              <a:gd name="connsiteY136" fmla="*/ 438817 h 1014972"/>
              <a:gd name="connsiteX137" fmla="*/ 499238 w 668902"/>
              <a:gd name="connsiteY137" fmla="*/ 476483 h 1014972"/>
              <a:gd name="connsiteX138" fmla="*/ 538160 w 668902"/>
              <a:gd name="connsiteY138" fmla="*/ 438817 h 1014972"/>
              <a:gd name="connsiteX139" fmla="*/ 499238 w 668902"/>
              <a:gd name="connsiteY139" fmla="*/ 401150 h 1014972"/>
              <a:gd name="connsiteX140" fmla="*/ 190987 w 668902"/>
              <a:gd name="connsiteY140" fmla="*/ 401150 h 1014972"/>
              <a:gd name="connsiteX141" fmla="*/ 152958 w 668902"/>
              <a:gd name="connsiteY141" fmla="*/ 438817 h 1014972"/>
              <a:gd name="connsiteX142" fmla="*/ 190987 w 668902"/>
              <a:gd name="connsiteY142" fmla="*/ 476483 h 1014972"/>
              <a:gd name="connsiteX143" fmla="*/ 230283 w 668902"/>
              <a:gd name="connsiteY143" fmla="*/ 438817 h 1014972"/>
              <a:gd name="connsiteX144" fmla="*/ 190987 w 668902"/>
              <a:gd name="connsiteY144" fmla="*/ 401150 h 1014972"/>
              <a:gd name="connsiteX145" fmla="*/ 499238 w 668902"/>
              <a:gd name="connsiteY145" fmla="*/ 373528 h 1014972"/>
              <a:gd name="connsiteX146" fmla="*/ 564526 w 668902"/>
              <a:gd name="connsiteY146" fmla="*/ 438817 h 1014972"/>
              <a:gd name="connsiteX147" fmla="*/ 499238 w 668902"/>
              <a:gd name="connsiteY147" fmla="*/ 504105 h 1014972"/>
              <a:gd name="connsiteX148" fmla="*/ 433949 w 668902"/>
              <a:gd name="connsiteY148" fmla="*/ 438817 h 1014972"/>
              <a:gd name="connsiteX149" fmla="*/ 499238 w 668902"/>
              <a:gd name="connsiteY149" fmla="*/ 373528 h 1014972"/>
              <a:gd name="connsiteX150" fmla="*/ 190987 w 668902"/>
              <a:gd name="connsiteY150" fmla="*/ 373528 h 1014972"/>
              <a:gd name="connsiteX151" fmla="*/ 256903 w 668902"/>
              <a:gd name="connsiteY151" fmla="*/ 438817 h 1014972"/>
              <a:gd name="connsiteX152" fmla="*/ 190987 w 668902"/>
              <a:gd name="connsiteY152" fmla="*/ 504105 h 1014972"/>
              <a:gd name="connsiteX153" fmla="*/ 126338 w 668902"/>
              <a:gd name="connsiteY153" fmla="*/ 438817 h 1014972"/>
              <a:gd name="connsiteX154" fmla="*/ 190987 w 668902"/>
              <a:gd name="connsiteY154" fmla="*/ 373528 h 1014972"/>
              <a:gd name="connsiteX155" fmla="*/ 343315 w 668902"/>
              <a:gd name="connsiteY155" fmla="*/ 356774 h 1014972"/>
              <a:gd name="connsiteX156" fmla="*/ 295113 w 668902"/>
              <a:gd name="connsiteY156" fmla="*/ 402503 h 1014972"/>
              <a:gd name="connsiteX157" fmla="*/ 343315 w 668902"/>
              <a:gd name="connsiteY157" fmla="*/ 450704 h 1014972"/>
              <a:gd name="connsiteX158" fmla="*/ 389045 w 668902"/>
              <a:gd name="connsiteY158" fmla="*/ 402503 h 1014972"/>
              <a:gd name="connsiteX159" fmla="*/ 343315 w 668902"/>
              <a:gd name="connsiteY159" fmla="*/ 356774 h 1014972"/>
              <a:gd name="connsiteX160" fmla="*/ 343315 w 668902"/>
              <a:gd name="connsiteY160" fmla="*/ 329584 h 1014972"/>
              <a:gd name="connsiteX161" fmla="*/ 416236 w 668902"/>
              <a:gd name="connsiteY161" fmla="*/ 402503 h 1014972"/>
              <a:gd name="connsiteX162" fmla="*/ 343315 w 668902"/>
              <a:gd name="connsiteY162" fmla="*/ 476658 h 1014972"/>
              <a:gd name="connsiteX163" fmla="*/ 269158 w 668902"/>
              <a:gd name="connsiteY163" fmla="*/ 402503 h 1014972"/>
              <a:gd name="connsiteX164" fmla="*/ 343315 w 668902"/>
              <a:gd name="connsiteY164" fmla="*/ 329584 h 1014972"/>
              <a:gd name="connsiteX165" fmla="*/ 423846 w 668902"/>
              <a:gd name="connsiteY165" fmla="*/ 39790 h 1014972"/>
              <a:gd name="connsiteX166" fmla="*/ 495112 w 668902"/>
              <a:gd name="connsiteY166" fmla="*/ 165379 h 1014972"/>
              <a:gd name="connsiteX167" fmla="*/ 546374 w 668902"/>
              <a:gd name="connsiteY167" fmla="*/ 110667 h 1014972"/>
              <a:gd name="connsiteX168" fmla="*/ 423846 w 668902"/>
              <a:gd name="connsiteY168" fmla="*/ 39790 h 1014972"/>
              <a:gd name="connsiteX169" fmla="*/ 246306 w 668902"/>
              <a:gd name="connsiteY169" fmla="*/ 39790 h 1014972"/>
              <a:gd name="connsiteX170" fmla="*/ 122528 w 668902"/>
              <a:gd name="connsiteY170" fmla="*/ 110667 h 1014972"/>
              <a:gd name="connsiteX171" fmla="*/ 175040 w 668902"/>
              <a:gd name="connsiteY171" fmla="*/ 165379 h 1014972"/>
              <a:gd name="connsiteX172" fmla="*/ 246306 w 668902"/>
              <a:gd name="connsiteY172" fmla="*/ 39790 h 1014972"/>
              <a:gd name="connsiteX173" fmla="*/ 348829 w 668902"/>
              <a:gd name="connsiteY173" fmla="*/ 28599 h 1014972"/>
              <a:gd name="connsiteX174" fmla="*/ 348829 w 668902"/>
              <a:gd name="connsiteY174" fmla="*/ 220090 h 1014972"/>
              <a:gd name="connsiteX175" fmla="*/ 470107 w 668902"/>
              <a:gd name="connsiteY175" fmla="*/ 181543 h 1014972"/>
              <a:gd name="connsiteX176" fmla="*/ 348829 w 668902"/>
              <a:gd name="connsiteY176" fmla="*/ 28599 h 1014972"/>
              <a:gd name="connsiteX177" fmla="*/ 321323 w 668902"/>
              <a:gd name="connsiteY177" fmla="*/ 28599 h 1014972"/>
              <a:gd name="connsiteX178" fmla="*/ 198795 w 668902"/>
              <a:gd name="connsiteY178" fmla="*/ 181543 h 1014972"/>
              <a:gd name="connsiteX179" fmla="*/ 321323 w 668902"/>
              <a:gd name="connsiteY179" fmla="*/ 220090 h 1014972"/>
              <a:gd name="connsiteX180" fmla="*/ 335076 w 668902"/>
              <a:gd name="connsiteY180" fmla="*/ 0 h 1014972"/>
              <a:gd name="connsiteX181" fmla="*/ 668902 w 668902"/>
              <a:gd name="connsiteY181" fmla="*/ 332001 h 1014972"/>
              <a:gd name="connsiteX182" fmla="*/ 628893 w 668902"/>
              <a:gd name="connsiteY182" fmla="*/ 489918 h 1014972"/>
              <a:gd name="connsiteX183" fmla="*/ 611389 w 668902"/>
              <a:gd name="connsiteY183" fmla="*/ 496136 h 1014972"/>
              <a:gd name="connsiteX184" fmla="*/ 605137 w 668902"/>
              <a:gd name="connsiteY184" fmla="*/ 477484 h 1014972"/>
              <a:gd name="connsiteX185" fmla="*/ 641396 w 668902"/>
              <a:gd name="connsiteY185" fmla="*/ 332001 h 1014972"/>
              <a:gd name="connsiteX186" fmla="*/ 565128 w 668902"/>
              <a:gd name="connsiteY186" fmla="*/ 130562 h 1014972"/>
              <a:gd name="connsiteX187" fmla="*/ 502614 w 668902"/>
              <a:gd name="connsiteY187" fmla="*/ 192734 h 1014972"/>
              <a:gd name="connsiteX188" fmla="*/ 518868 w 668902"/>
              <a:gd name="connsiteY188" fmla="*/ 332001 h 1014972"/>
              <a:gd name="connsiteX189" fmla="*/ 505115 w 668902"/>
              <a:gd name="connsiteY189" fmla="*/ 345678 h 1014972"/>
              <a:gd name="connsiteX190" fmla="*/ 492612 w 668902"/>
              <a:gd name="connsiteY190" fmla="*/ 332001 h 1014972"/>
              <a:gd name="connsiteX191" fmla="*/ 478859 w 668902"/>
              <a:gd name="connsiteY191" fmla="*/ 208899 h 1014972"/>
              <a:gd name="connsiteX192" fmla="*/ 348829 w 668902"/>
              <a:gd name="connsiteY192" fmla="*/ 246203 h 1014972"/>
              <a:gd name="connsiteX193" fmla="*/ 348829 w 668902"/>
              <a:gd name="connsiteY193" fmla="*/ 295941 h 1014972"/>
              <a:gd name="connsiteX194" fmla="*/ 335076 w 668902"/>
              <a:gd name="connsiteY194" fmla="*/ 309618 h 1014972"/>
              <a:gd name="connsiteX195" fmla="*/ 321323 w 668902"/>
              <a:gd name="connsiteY195" fmla="*/ 295941 h 1014972"/>
              <a:gd name="connsiteX196" fmla="*/ 321323 w 668902"/>
              <a:gd name="connsiteY196" fmla="*/ 246203 h 1014972"/>
              <a:gd name="connsiteX197" fmla="*/ 191293 w 668902"/>
              <a:gd name="connsiteY197" fmla="*/ 208899 h 1014972"/>
              <a:gd name="connsiteX198" fmla="*/ 177540 w 668902"/>
              <a:gd name="connsiteY198" fmla="*/ 332001 h 1014972"/>
              <a:gd name="connsiteX199" fmla="*/ 163787 w 668902"/>
              <a:gd name="connsiteY199" fmla="*/ 345678 h 1014972"/>
              <a:gd name="connsiteX200" fmla="*/ 151284 w 668902"/>
              <a:gd name="connsiteY200" fmla="*/ 332001 h 1014972"/>
              <a:gd name="connsiteX201" fmla="*/ 167538 w 668902"/>
              <a:gd name="connsiteY201" fmla="*/ 192734 h 1014972"/>
              <a:gd name="connsiteX202" fmla="*/ 103774 w 668902"/>
              <a:gd name="connsiteY202" fmla="*/ 130562 h 1014972"/>
              <a:gd name="connsiteX203" fmla="*/ 27506 w 668902"/>
              <a:gd name="connsiteY203" fmla="*/ 332001 h 1014972"/>
              <a:gd name="connsiteX204" fmla="*/ 65015 w 668902"/>
              <a:gd name="connsiteY204" fmla="*/ 478727 h 1014972"/>
              <a:gd name="connsiteX205" fmla="*/ 58763 w 668902"/>
              <a:gd name="connsiteY205" fmla="*/ 496136 h 1014972"/>
              <a:gd name="connsiteX206" fmla="*/ 53762 w 668902"/>
              <a:gd name="connsiteY206" fmla="*/ 497379 h 1014972"/>
              <a:gd name="connsiteX207" fmla="*/ 41259 w 668902"/>
              <a:gd name="connsiteY207" fmla="*/ 489918 h 1014972"/>
              <a:gd name="connsiteX208" fmla="*/ 0 w 668902"/>
              <a:gd name="connsiteY208" fmla="*/ 332001 h 1014972"/>
              <a:gd name="connsiteX209" fmla="*/ 335076 w 668902"/>
              <a:gd name="connsiteY209" fmla="*/ 0 h 10149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Lst>
            <a:rect l="l" t="t" r="r" b="b"/>
            <a:pathLst>
              <a:path w="668902" h="1014972">
                <a:moveTo>
                  <a:pt x="467629" y="536620"/>
                </a:moveTo>
                <a:cubicBezTo>
                  <a:pt x="470131" y="542832"/>
                  <a:pt x="471382" y="549045"/>
                  <a:pt x="471382" y="556500"/>
                </a:cubicBezTo>
                <a:lnTo>
                  <a:pt x="471382" y="573894"/>
                </a:lnTo>
                <a:lnTo>
                  <a:pt x="471382" y="618623"/>
                </a:lnTo>
                <a:lnTo>
                  <a:pt x="471382" y="736658"/>
                </a:lnTo>
                <a:cubicBezTo>
                  <a:pt x="471382" y="744113"/>
                  <a:pt x="470131" y="750325"/>
                  <a:pt x="467629" y="756537"/>
                </a:cubicBezTo>
                <a:lnTo>
                  <a:pt x="467629" y="916816"/>
                </a:lnTo>
                <a:cubicBezTo>
                  <a:pt x="467629" y="919301"/>
                  <a:pt x="472632" y="924271"/>
                  <a:pt x="481388" y="924271"/>
                </a:cubicBezTo>
                <a:cubicBezTo>
                  <a:pt x="490143" y="924271"/>
                  <a:pt x="495146" y="919301"/>
                  <a:pt x="495146" y="916816"/>
                </a:cubicBezTo>
                <a:lnTo>
                  <a:pt x="495146" y="739143"/>
                </a:lnTo>
                <a:cubicBezTo>
                  <a:pt x="495146" y="732931"/>
                  <a:pt x="501400" y="726718"/>
                  <a:pt x="508905" y="726718"/>
                </a:cubicBezTo>
                <a:cubicBezTo>
                  <a:pt x="516409" y="726718"/>
                  <a:pt x="522663" y="732931"/>
                  <a:pt x="522663" y="739143"/>
                </a:cubicBezTo>
                <a:lnTo>
                  <a:pt x="522663" y="916816"/>
                </a:lnTo>
                <a:cubicBezTo>
                  <a:pt x="522663" y="919301"/>
                  <a:pt x="527666" y="924271"/>
                  <a:pt x="536422" y="924271"/>
                </a:cubicBezTo>
                <a:cubicBezTo>
                  <a:pt x="545177" y="924271"/>
                  <a:pt x="551431" y="919301"/>
                  <a:pt x="551431" y="916816"/>
                </a:cubicBezTo>
                <a:lnTo>
                  <a:pt x="551431" y="699384"/>
                </a:lnTo>
                <a:lnTo>
                  <a:pt x="551431" y="572652"/>
                </a:lnTo>
                <a:cubicBezTo>
                  <a:pt x="551431" y="565197"/>
                  <a:pt x="556434" y="558985"/>
                  <a:pt x="563939" y="558985"/>
                </a:cubicBezTo>
                <a:cubicBezTo>
                  <a:pt x="571443" y="558985"/>
                  <a:pt x="576446" y="565197"/>
                  <a:pt x="576446" y="572652"/>
                </a:cubicBezTo>
                <a:lnTo>
                  <a:pt x="576446" y="715536"/>
                </a:lnTo>
                <a:cubicBezTo>
                  <a:pt x="576446" y="720506"/>
                  <a:pt x="580198" y="722991"/>
                  <a:pt x="582700" y="722991"/>
                </a:cubicBezTo>
                <a:cubicBezTo>
                  <a:pt x="585202" y="722991"/>
                  <a:pt x="587703" y="720506"/>
                  <a:pt x="587703" y="715536"/>
                </a:cubicBezTo>
                <a:lnTo>
                  <a:pt x="587703" y="616138"/>
                </a:lnTo>
                <a:lnTo>
                  <a:pt x="587703" y="578864"/>
                </a:lnTo>
                <a:lnTo>
                  <a:pt x="587703" y="563954"/>
                </a:lnTo>
                <a:cubicBezTo>
                  <a:pt x="587703" y="549045"/>
                  <a:pt x="573945" y="536620"/>
                  <a:pt x="555183" y="536620"/>
                </a:cubicBezTo>
                <a:close/>
                <a:moveTo>
                  <a:pt x="141179" y="536620"/>
                </a:moveTo>
                <a:cubicBezTo>
                  <a:pt x="123668" y="536620"/>
                  <a:pt x="109910" y="549045"/>
                  <a:pt x="109910" y="563954"/>
                </a:cubicBezTo>
                <a:lnTo>
                  <a:pt x="109910" y="578864"/>
                </a:lnTo>
                <a:lnTo>
                  <a:pt x="109910" y="616138"/>
                </a:lnTo>
                <a:lnTo>
                  <a:pt x="109910" y="715536"/>
                </a:lnTo>
                <a:cubicBezTo>
                  <a:pt x="109910" y="720506"/>
                  <a:pt x="112411" y="722991"/>
                  <a:pt x="114913" y="722991"/>
                </a:cubicBezTo>
                <a:cubicBezTo>
                  <a:pt x="116164" y="722991"/>
                  <a:pt x="119916" y="720506"/>
                  <a:pt x="119916" y="715536"/>
                </a:cubicBezTo>
                <a:lnTo>
                  <a:pt x="119916" y="572652"/>
                </a:lnTo>
                <a:cubicBezTo>
                  <a:pt x="119916" y="565197"/>
                  <a:pt x="126170" y="558985"/>
                  <a:pt x="132424" y="558985"/>
                </a:cubicBezTo>
                <a:cubicBezTo>
                  <a:pt x="139928" y="558985"/>
                  <a:pt x="146182" y="565197"/>
                  <a:pt x="146182" y="572652"/>
                </a:cubicBezTo>
                <a:lnTo>
                  <a:pt x="146182" y="699384"/>
                </a:lnTo>
                <a:lnTo>
                  <a:pt x="146182" y="916816"/>
                </a:lnTo>
                <a:cubicBezTo>
                  <a:pt x="146182" y="919301"/>
                  <a:pt x="152436" y="924271"/>
                  <a:pt x="161191" y="924271"/>
                </a:cubicBezTo>
                <a:cubicBezTo>
                  <a:pt x="168696" y="924271"/>
                  <a:pt x="174950" y="919301"/>
                  <a:pt x="174950" y="916816"/>
                </a:cubicBezTo>
                <a:lnTo>
                  <a:pt x="174950" y="739143"/>
                </a:lnTo>
                <a:cubicBezTo>
                  <a:pt x="174950" y="732931"/>
                  <a:pt x="181204" y="726718"/>
                  <a:pt x="188708" y="726718"/>
                </a:cubicBezTo>
                <a:cubicBezTo>
                  <a:pt x="194962" y="726718"/>
                  <a:pt x="201216" y="732931"/>
                  <a:pt x="201216" y="739143"/>
                </a:cubicBezTo>
                <a:lnTo>
                  <a:pt x="201216" y="916816"/>
                </a:lnTo>
                <a:cubicBezTo>
                  <a:pt x="201216" y="919301"/>
                  <a:pt x="207470" y="924271"/>
                  <a:pt x="216225" y="924271"/>
                </a:cubicBezTo>
                <a:cubicBezTo>
                  <a:pt x="224980" y="924271"/>
                  <a:pt x="231234" y="919301"/>
                  <a:pt x="231234" y="916816"/>
                </a:cubicBezTo>
                <a:lnTo>
                  <a:pt x="231234" y="756537"/>
                </a:lnTo>
                <a:cubicBezTo>
                  <a:pt x="227482" y="750325"/>
                  <a:pt x="224980" y="744113"/>
                  <a:pt x="224980" y="736658"/>
                </a:cubicBezTo>
                <a:lnTo>
                  <a:pt x="224980" y="618623"/>
                </a:lnTo>
                <a:lnTo>
                  <a:pt x="224980" y="573894"/>
                </a:lnTo>
                <a:lnTo>
                  <a:pt x="224980" y="556500"/>
                </a:lnTo>
                <a:cubicBezTo>
                  <a:pt x="224980" y="549045"/>
                  <a:pt x="226231" y="542832"/>
                  <a:pt x="228733" y="536620"/>
                </a:cubicBezTo>
                <a:close/>
                <a:moveTo>
                  <a:pt x="292522" y="521710"/>
                </a:moveTo>
                <a:cubicBezTo>
                  <a:pt x="270008" y="521710"/>
                  <a:pt x="252497" y="537862"/>
                  <a:pt x="252497" y="556500"/>
                </a:cubicBezTo>
                <a:lnTo>
                  <a:pt x="252497" y="573894"/>
                </a:lnTo>
                <a:lnTo>
                  <a:pt x="252497" y="618623"/>
                </a:lnTo>
                <a:lnTo>
                  <a:pt x="252497" y="736658"/>
                </a:lnTo>
                <a:cubicBezTo>
                  <a:pt x="252497" y="740385"/>
                  <a:pt x="253748" y="742870"/>
                  <a:pt x="254999" y="745355"/>
                </a:cubicBezTo>
                <a:cubicBezTo>
                  <a:pt x="256250" y="747840"/>
                  <a:pt x="258751" y="749083"/>
                  <a:pt x="260002" y="749083"/>
                </a:cubicBezTo>
                <a:cubicBezTo>
                  <a:pt x="266256" y="749083"/>
                  <a:pt x="270008" y="744113"/>
                  <a:pt x="270008" y="736658"/>
                </a:cubicBezTo>
                <a:lnTo>
                  <a:pt x="270008" y="716778"/>
                </a:lnTo>
                <a:lnTo>
                  <a:pt x="270008" y="566439"/>
                </a:lnTo>
                <a:cubicBezTo>
                  <a:pt x="270008" y="560227"/>
                  <a:pt x="275011" y="554015"/>
                  <a:pt x="282516" y="554015"/>
                </a:cubicBezTo>
                <a:cubicBezTo>
                  <a:pt x="290020" y="554015"/>
                  <a:pt x="296274" y="560227"/>
                  <a:pt x="296274" y="566439"/>
                </a:cubicBezTo>
                <a:lnTo>
                  <a:pt x="296274" y="716778"/>
                </a:lnTo>
                <a:lnTo>
                  <a:pt x="296274" y="736658"/>
                </a:lnTo>
                <a:lnTo>
                  <a:pt x="296274" y="976455"/>
                </a:lnTo>
                <a:cubicBezTo>
                  <a:pt x="296274" y="981425"/>
                  <a:pt x="305030" y="988880"/>
                  <a:pt x="316287" y="988880"/>
                </a:cubicBezTo>
                <a:cubicBezTo>
                  <a:pt x="326293" y="988880"/>
                  <a:pt x="335048" y="981425"/>
                  <a:pt x="335048" y="976455"/>
                </a:cubicBezTo>
                <a:lnTo>
                  <a:pt x="335048" y="766477"/>
                </a:lnTo>
                <a:cubicBezTo>
                  <a:pt x="335048" y="757780"/>
                  <a:pt x="341302" y="752810"/>
                  <a:pt x="348806" y="752810"/>
                </a:cubicBezTo>
                <a:cubicBezTo>
                  <a:pt x="356311" y="752810"/>
                  <a:pt x="362565" y="757780"/>
                  <a:pt x="362565" y="766477"/>
                </a:cubicBezTo>
                <a:lnTo>
                  <a:pt x="362565" y="976455"/>
                </a:lnTo>
                <a:cubicBezTo>
                  <a:pt x="362565" y="981425"/>
                  <a:pt x="370070" y="988880"/>
                  <a:pt x="381326" y="988880"/>
                </a:cubicBezTo>
                <a:cubicBezTo>
                  <a:pt x="392583" y="988880"/>
                  <a:pt x="401339" y="981425"/>
                  <a:pt x="401339" y="976455"/>
                </a:cubicBezTo>
                <a:lnTo>
                  <a:pt x="401339" y="716778"/>
                </a:lnTo>
                <a:lnTo>
                  <a:pt x="401339" y="567682"/>
                </a:lnTo>
                <a:cubicBezTo>
                  <a:pt x="401339" y="560227"/>
                  <a:pt x="407593" y="554015"/>
                  <a:pt x="413846" y="554015"/>
                </a:cubicBezTo>
                <a:cubicBezTo>
                  <a:pt x="421351" y="554015"/>
                  <a:pt x="427605" y="560227"/>
                  <a:pt x="427605" y="567682"/>
                </a:cubicBezTo>
                <a:lnTo>
                  <a:pt x="427605" y="736658"/>
                </a:lnTo>
                <a:cubicBezTo>
                  <a:pt x="427605" y="744113"/>
                  <a:pt x="431357" y="749083"/>
                  <a:pt x="436360" y="749083"/>
                </a:cubicBezTo>
                <a:cubicBezTo>
                  <a:pt x="438862" y="749083"/>
                  <a:pt x="441363" y="747840"/>
                  <a:pt x="442614" y="745355"/>
                </a:cubicBezTo>
                <a:cubicBezTo>
                  <a:pt x="443865" y="742870"/>
                  <a:pt x="445116" y="740385"/>
                  <a:pt x="445116" y="736658"/>
                </a:cubicBezTo>
                <a:lnTo>
                  <a:pt x="445116" y="618623"/>
                </a:lnTo>
                <a:lnTo>
                  <a:pt x="445116" y="573894"/>
                </a:lnTo>
                <a:lnTo>
                  <a:pt x="445116" y="556500"/>
                </a:lnTo>
                <a:cubicBezTo>
                  <a:pt x="445116" y="537862"/>
                  <a:pt x="427605" y="521710"/>
                  <a:pt x="405091" y="521710"/>
                </a:cubicBezTo>
                <a:close/>
                <a:moveTo>
                  <a:pt x="292522" y="494376"/>
                </a:moveTo>
                <a:lnTo>
                  <a:pt x="405091" y="494376"/>
                </a:lnTo>
                <a:cubicBezTo>
                  <a:pt x="421351" y="494376"/>
                  <a:pt x="437611" y="500588"/>
                  <a:pt x="448868" y="510528"/>
                </a:cubicBezTo>
                <a:cubicBezTo>
                  <a:pt x="453871" y="509286"/>
                  <a:pt x="457623" y="509286"/>
                  <a:pt x="461376" y="509286"/>
                </a:cubicBezTo>
                <a:lnTo>
                  <a:pt x="555183" y="509286"/>
                </a:lnTo>
                <a:cubicBezTo>
                  <a:pt x="587703" y="509286"/>
                  <a:pt x="613969" y="534135"/>
                  <a:pt x="613969" y="563954"/>
                </a:cubicBezTo>
                <a:lnTo>
                  <a:pt x="613969" y="578864"/>
                </a:lnTo>
                <a:lnTo>
                  <a:pt x="613969" y="616138"/>
                </a:lnTo>
                <a:lnTo>
                  <a:pt x="613969" y="715536"/>
                </a:lnTo>
                <a:cubicBezTo>
                  <a:pt x="613969" y="732931"/>
                  <a:pt x="601462" y="747840"/>
                  <a:pt x="585202" y="749083"/>
                </a:cubicBezTo>
                <a:cubicBezTo>
                  <a:pt x="585202" y="750325"/>
                  <a:pt x="582700" y="750325"/>
                  <a:pt x="582700" y="750325"/>
                </a:cubicBezTo>
                <a:cubicBezTo>
                  <a:pt x="581449" y="750325"/>
                  <a:pt x="581449" y="750325"/>
                  <a:pt x="578948" y="749083"/>
                </a:cubicBezTo>
                <a:cubicBezTo>
                  <a:pt x="578948" y="749083"/>
                  <a:pt x="577697" y="749083"/>
                  <a:pt x="576446" y="749083"/>
                </a:cubicBezTo>
                <a:lnTo>
                  <a:pt x="576446" y="916816"/>
                </a:lnTo>
                <a:cubicBezTo>
                  <a:pt x="576446" y="936696"/>
                  <a:pt x="560186" y="950363"/>
                  <a:pt x="536422" y="950363"/>
                </a:cubicBezTo>
                <a:cubicBezTo>
                  <a:pt x="526416" y="950363"/>
                  <a:pt x="516409" y="947878"/>
                  <a:pt x="508905" y="942908"/>
                </a:cubicBezTo>
                <a:cubicBezTo>
                  <a:pt x="501400" y="947878"/>
                  <a:pt x="492645" y="950363"/>
                  <a:pt x="481388" y="950363"/>
                </a:cubicBezTo>
                <a:cubicBezTo>
                  <a:pt x="458874" y="950363"/>
                  <a:pt x="440113" y="935453"/>
                  <a:pt x="440113" y="916816"/>
                </a:cubicBezTo>
                <a:lnTo>
                  <a:pt x="440113" y="775175"/>
                </a:lnTo>
                <a:cubicBezTo>
                  <a:pt x="438862" y="775175"/>
                  <a:pt x="438862" y="775175"/>
                  <a:pt x="438862" y="775175"/>
                </a:cubicBezTo>
                <a:cubicBezTo>
                  <a:pt x="438862" y="775175"/>
                  <a:pt x="437611" y="775175"/>
                  <a:pt x="436360" y="775175"/>
                </a:cubicBezTo>
                <a:cubicBezTo>
                  <a:pt x="435109" y="775175"/>
                  <a:pt x="435109" y="775175"/>
                  <a:pt x="432608" y="775175"/>
                </a:cubicBezTo>
                <a:cubicBezTo>
                  <a:pt x="431357" y="775175"/>
                  <a:pt x="430106" y="775175"/>
                  <a:pt x="427605" y="773932"/>
                </a:cubicBezTo>
                <a:lnTo>
                  <a:pt x="427605" y="976455"/>
                </a:lnTo>
                <a:cubicBezTo>
                  <a:pt x="427605" y="997577"/>
                  <a:pt x="407593" y="1014972"/>
                  <a:pt x="381326" y="1014972"/>
                </a:cubicBezTo>
                <a:cubicBezTo>
                  <a:pt x="368819" y="1014972"/>
                  <a:pt x="356311" y="1010002"/>
                  <a:pt x="348806" y="1002547"/>
                </a:cubicBezTo>
                <a:cubicBezTo>
                  <a:pt x="340051" y="1010002"/>
                  <a:pt x="328794" y="1014972"/>
                  <a:pt x="316287" y="1014972"/>
                </a:cubicBezTo>
                <a:cubicBezTo>
                  <a:pt x="290020" y="1014972"/>
                  <a:pt x="270008" y="997577"/>
                  <a:pt x="270008" y="976455"/>
                </a:cubicBezTo>
                <a:lnTo>
                  <a:pt x="270008" y="773932"/>
                </a:lnTo>
                <a:cubicBezTo>
                  <a:pt x="266256" y="775175"/>
                  <a:pt x="263754" y="775175"/>
                  <a:pt x="260002" y="775175"/>
                </a:cubicBezTo>
                <a:cubicBezTo>
                  <a:pt x="260002" y="775175"/>
                  <a:pt x="258751" y="775175"/>
                  <a:pt x="257500" y="775175"/>
                </a:cubicBezTo>
                <a:lnTo>
                  <a:pt x="257500" y="916816"/>
                </a:lnTo>
                <a:cubicBezTo>
                  <a:pt x="257500" y="935453"/>
                  <a:pt x="238739" y="950363"/>
                  <a:pt x="216225" y="950363"/>
                </a:cubicBezTo>
                <a:cubicBezTo>
                  <a:pt x="204968" y="950363"/>
                  <a:pt x="196213" y="947878"/>
                  <a:pt x="188708" y="942908"/>
                </a:cubicBezTo>
                <a:cubicBezTo>
                  <a:pt x="181204" y="947878"/>
                  <a:pt x="172448" y="950363"/>
                  <a:pt x="161191" y="950363"/>
                </a:cubicBezTo>
                <a:cubicBezTo>
                  <a:pt x="137427" y="950363"/>
                  <a:pt x="119916" y="936696"/>
                  <a:pt x="119916" y="916816"/>
                </a:cubicBezTo>
                <a:lnTo>
                  <a:pt x="119916" y="749083"/>
                </a:lnTo>
                <a:cubicBezTo>
                  <a:pt x="118665" y="749083"/>
                  <a:pt x="117414" y="749083"/>
                  <a:pt x="117414" y="749083"/>
                </a:cubicBezTo>
                <a:cubicBezTo>
                  <a:pt x="116164" y="750325"/>
                  <a:pt x="116164" y="750325"/>
                  <a:pt x="114913" y="750325"/>
                </a:cubicBezTo>
                <a:cubicBezTo>
                  <a:pt x="113662" y="750325"/>
                  <a:pt x="112411" y="750325"/>
                  <a:pt x="112411" y="749083"/>
                </a:cubicBezTo>
                <a:cubicBezTo>
                  <a:pt x="94901" y="747840"/>
                  <a:pt x="82393" y="732931"/>
                  <a:pt x="82393" y="715536"/>
                </a:cubicBezTo>
                <a:lnTo>
                  <a:pt x="82393" y="616138"/>
                </a:lnTo>
                <a:lnTo>
                  <a:pt x="82393" y="578864"/>
                </a:lnTo>
                <a:lnTo>
                  <a:pt x="82393" y="563954"/>
                </a:lnTo>
                <a:cubicBezTo>
                  <a:pt x="82393" y="534135"/>
                  <a:pt x="108659" y="509286"/>
                  <a:pt x="141179" y="509286"/>
                </a:cubicBezTo>
                <a:lnTo>
                  <a:pt x="236237" y="509286"/>
                </a:lnTo>
                <a:cubicBezTo>
                  <a:pt x="239990" y="509286"/>
                  <a:pt x="243742" y="509286"/>
                  <a:pt x="247494" y="510528"/>
                </a:cubicBezTo>
                <a:cubicBezTo>
                  <a:pt x="260002" y="500588"/>
                  <a:pt x="275011" y="494376"/>
                  <a:pt x="292522" y="494376"/>
                </a:cubicBezTo>
                <a:close/>
                <a:moveTo>
                  <a:pt x="499238" y="401150"/>
                </a:moveTo>
                <a:cubicBezTo>
                  <a:pt x="477893" y="401150"/>
                  <a:pt x="461571" y="417472"/>
                  <a:pt x="461571" y="438817"/>
                </a:cubicBezTo>
                <a:cubicBezTo>
                  <a:pt x="461571" y="460161"/>
                  <a:pt x="477893" y="476483"/>
                  <a:pt x="499238" y="476483"/>
                </a:cubicBezTo>
                <a:cubicBezTo>
                  <a:pt x="520582" y="476483"/>
                  <a:pt x="538160" y="460161"/>
                  <a:pt x="538160" y="438817"/>
                </a:cubicBezTo>
                <a:cubicBezTo>
                  <a:pt x="538160" y="417472"/>
                  <a:pt x="520582" y="401150"/>
                  <a:pt x="499238" y="401150"/>
                </a:cubicBezTo>
                <a:close/>
                <a:moveTo>
                  <a:pt x="190987" y="401150"/>
                </a:moveTo>
                <a:cubicBezTo>
                  <a:pt x="170705" y="401150"/>
                  <a:pt x="152958" y="417472"/>
                  <a:pt x="152958" y="438817"/>
                </a:cubicBezTo>
                <a:cubicBezTo>
                  <a:pt x="152958" y="460161"/>
                  <a:pt x="170705" y="476483"/>
                  <a:pt x="190987" y="476483"/>
                </a:cubicBezTo>
                <a:cubicBezTo>
                  <a:pt x="212536" y="476483"/>
                  <a:pt x="230283" y="460161"/>
                  <a:pt x="230283" y="438817"/>
                </a:cubicBezTo>
                <a:cubicBezTo>
                  <a:pt x="230283" y="417472"/>
                  <a:pt x="212536" y="401150"/>
                  <a:pt x="190987" y="401150"/>
                </a:cubicBezTo>
                <a:close/>
                <a:moveTo>
                  <a:pt x="499238" y="373528"/>
                </a:moveTo>
                <a:cubicBezTo>
                  <a:pt x="535649" y="373528"/>
                  <a:pt x="564526" y="403661"/>
                  <a:pt x="564526" y="438817"/>
                </a:cubicBezTo>
                <a:cubicBezTo>
                  <a:pt x="564526" y="473972"/>
                  <a:pt x="535649" y="504105"/>
                  <a:pt x="499238" y="504105"/>
                </a:cubicBezTo>
                <a:cubicBezTo>
                  <a:pt x="462827" y="504105"/>
                  <a:pt x="433949" y="473972"/>
                  <a:pt x="433949" y="438817"/>
                </a:cubicBezTo>
                <a:cubicBezTo>
                  <a:pt x="433949" y="403661"/>
                  <a:pt x="462827" y="373528"/>
                  <a:pt x="499238" y="373528"/>
                </a:cubicBezTo>
                <a:close/>
                <a:moveTo>
                  <a:pt x="190987" y="373528"/>
                </a:moveTo>
                <a:cubicBezTo>
                  <a:pt x="227748" y="373528"/>
                  <a:pt x="256903" y="403661"/>
                  <a:pt x="256903" y="438817"/>
                </a:cubicBezTo>
                <a:cubicBezTo>
                  <a:pt x="256903" y="473972"/>
                  <a:pt x="227748" y="504105"/>
                  <a:pt x="190987" y="504105"/>
                </a:cubicBezTo>
                <a:cubicBezTo>
                  <a:pt x="155493" y="504105"/>
                  <a:pt x="126338" y="473972"/>
                  <a:pt x="126338" y="438817"/>
                </a:cubicBezTo>
                <a:cubicBezTo>
                  <a:pt x="126338" y="403661"/>
                  <a:pt x="155493" y="373528"/>
                  <a:pt x="190987" y="373528"/>
                </a:cubicBezTo>
                <a:close/>
                <a:moveTo>
                  <a:pt x="343315" y="356774"/>
                </a:moveTo>
                <a:cubicBezTo>
                  <a:pt x="316124" y="356774"/>
                  <a:pt x="295113" y="377785"/>
                  <a:pt x="295113" y="402503"/>
                </a:cubicBezTo>
                <a:cubicBezTo>
                  <a:pt x="295113" y="428457"/>
                  <a:pt x="316124" y="450704"/>
                  <a:pt x="343315" y="450704"/>
                </a:cubicBezTo>
                <a:cubicBezTo>
                  <a:pt x="368034" y="450704"/>
                  <a:pt x="389045" y="428457"/>
                  <a:pt x="389045" y="402503"/>
                </a:cubicBezTo>
                <a:cubicBezTo>
                  <a:pt x="389045" y="377785"/>
                  <a:pt x="368034" y="356774"/>
                  <a:pt x="343315" y="356774"/>
                </a:cubicBezTo>
                <a:close/>
                <a:moveTo>
                  <a:pt x="343315" y="329584"/>
                </a:moveTo>
                <a:cubicBezTo>
                  <a:pt x="384101" y="329584"/>
                  <a:pt x="416236" y="362954"/>
                  <a:pt x="416236" y="402503"/>
                </a:cubicBezTo>
                <a:cubicBezTo>
                  <a:pt x="416236" y="443288"/>
                  <a:pt x="384101" y="476658"/>
                  <a:pt x="343315" y="476658"/>
                </a:cubicBezTo>
                <a:cubicBezTo>
                  <a:pt x="302529" y="476658"/>
                  <a:pt x="269158" y="443288"/>
                  <a:pt x="269158" y="402503"/>
                </a:cubicBezTo>
                <a:cubicBezTo>
                  <a:pt x="269158" y="362954"/>
                  <a:pt x="302529" y="329584"/>
                  <a:pt x="343315" y="329584"/>
                </a:cubicBezTo>
                <a:close/>
                <a:moveTo>
                  <a:pt x="423846" y="39790"/>
                </a:moveTo>
                <a:cubicBezTo>
                  <a:pt x="453853" y="68390"/>
                  <a:pt x="477608" y="111910"/>
                  <a:pt x="495112" y="165379"/>
                </a:cubicBezTo>
                <a:cubicBezTo>
                  <a:pt x="513867" y="149214"/>
                  <a:pt x="532621" y="131805"/>
                  <a:pt x="546374" y="110667"/>
                </a:cubicBezTo>
                <a:cubicBezTo>
                  <a:pt x="512616" y="78337"/>
                  <a:pt x="470107" y="53468"/>
                  <a:pt x="423846" y="39790"/>
                </a:cubicBezTo>
                <a:close/>
                <a:moveTo>
                  <a:pt x="246306" y="39790"/>
                </a:moveTo>
                <a:cubicBezTo>
                  <a:pt x="198795" y="53468"/>
                  <a:pt x="157536" y="78337"/>
                  <a:pt x="122528" y="110667"/>
                </a:cubicBezTo>
                <a:cubicBezTo>
                  <a:pt x="137531" y="131805"/>
                  <a:pt x="155035" y="149214"/>
                  <a:pt x="175040" y="165379"/>
                </a:cubicBezTo>
                <a:cubicBezTo>
                  <a:pt x="191293" y="111910"/>
                  <a:pt x="216299" y="68390"/>
                  <a:pt x="246306" y="39790"/>
                </a:cubicBezTo>
                <a:close/>
                <a:moveTo>
                  <a:pt x="348829" y="28599"/>
                </a:moveTo>
                <a:lnTo>
                  <a:pt x="348829" y="220090"/>
                </a:lnTo>
                <a:cubicBezTo>
                  <a:pt x="391339" y="217603"/>
                  <a:pt x="433848" y="203925"/>
                  <a:pt x="470107" y="181543"/>
                </a:cubicBezTo>
                <a:cubicBezTo>
                  <a:pt x="445101" y="96989"/>
                  <a:pt x="400091" y="37303"/>
                  <a:pt x="348829" y="28599"/>
                </a:cubicBezTo>
                <a:close/>
                <a:moveTo>
                  <a:pt x="321323" y="28599"/>
                </a:moveTo>
                <a:cubicBezTo>
                  <a:pt x="270061" y="37303"/>
                  <a:pt x="223801" y="96989"/>
                  <a:pt x="198795" y="181543"/>
                </a:cubicBezTo>
                <a:cubicBezTo>
                  <a:pt x="235053" y="203925"/>
                  <a:pt x="277563" y="217603"/>
                  <a:pt x="321323" y="220090"/>
                </a:cubicBezTo>
                <a:close/>
                <a:moveTo>
                  <a:pt x="335076" y="0"/>
                </a:moveTo>
                <a:cubicBezTo>
                  <a:pt x="518868" y="0"/>
                  <a:pt x="668902" y="149214"/>
                  <a:pt x="668902" y="332001"/>
                </a:cubicBezTo>
                <a:cubicBezTo>
                  <a:pt x="668902" y="387956"/>
                  <a:pt x="655149" y="441424"/>
                  <a:pt x="628893" y="489918"/>
                </a:cubicBezTo>
                <a:cubicBezTo>
                  <a:pt x="625142" y="496136"/>
                  <a:pt x="616390" y="498623"/>
                  <a:pt x="611389" y="496136"/>
                </a:cubicBezTo>
                <a:cubicBezTo>
                  <a:pt x="603887" y="492405"/>
                  <a:pt x="601386" y="483701"/>
                  <a:pt x="605137" y="477484"/>
                </a:cubicBezTo>
                <a:cubicBezTo>
                  <a:pt x="628893" y="432720"/>
                  <a:pt x="641396" y="382982"/>
                  <a:pt x="641396" y="332001"/>
                </a:cubicBezTo>
                <a:cubicBezTo>
                  <a:pt x="641396" y="254907"/>
                  <a:pt x="612639" y="184030"/>
                  <a:pt x="565128" y="130562"/>
                </a:cubicBezTo>
                <a:cubicBezTo>
                  <a:pt x="547624" y="154188"/>
                  <a:pt x="526369" y="175326"/>
                  <a:pt x="502614" y="192734"/>
                </a:cubicBezTo>
                <a:cubicBezTo>
                  <a:pt x="512616" y="235012"/>
                  <a:pt x="518868" y="282263"/>
                  <a:pt x="518868" y="332001"/>
                </a:cubicBezTo>
                <a:cubicBezTo>
                  <a:pt x="518868" y="339461"/>
                  <a:pt x="512616" y="345678"/>
                  <a:pt x="505115" y="345678"/>
                </a:cubicBezTo>
                <a:cubicBezTo>
                  <a:pt x="497613" y="345678"/>
                  <a:pt x="492612" y="339461"/>
                  <a:pt x="492612" y="332001"/>
                </a:cubicBezTo>
                <a:cubicBezTo>
                  <a:pt x="492612" y="288480"/>
                  <a:pt x="486360" y="246203"/>
                  <a:pt x="478859" y="208899"/>
                </a:cubicBezTo>
                <a:cubicBezTo>
                  <a:pt x="438850" y="231281"/>
                  <a:pt x="395090" y="243716"/>
                  <a:pt x="348829" y="246203"/>
                </a:cubicBezTo>
                <a:lnTo>
                  <a:pt x="348829" y="295941"/>
                </a:lnTo>
                <a:cubicBezTo>
                  <a:pt x="348829" y="303401"/>
                  <a:pt x="342578" y="309618"/>
                  <a:pt x="335076" y="309618"/>
                </a:cubicBezTo>
                <a:cubicBezTo>
                  <a:pt x="327574" y="309618"/>
                  <a:pt x="321323" y="303401"/>
                  <a:pt x="321323" y="295941"/>
                </a:cubicBezTo>
                <a:lnTo>
                  <a:pt x="321323" y="246203"/>
                </a:lnTo>
                <a:cubicBezTo>
                  <a:pt x="275062" y="243716"/>
                  <a:pt x="231302" y="231281"/>
                  <a:pt x="191293" y="208899"/>
                </a:cubicBezTo>
                <a:cubicBezTo>
                  <a:pt x="182541" y="246203"/>
                  <a:pt x="177540" y="288480"/>
                  <a:pt x="177540" y="332001"/>
                </a:cubicBezTo>
                <a:cubicBezTo>
                  <a:pt x="177540" y="339461"/>
                  <a:pt x="172539" y="345678"/>
                  <a:pt x="163787" y="345678"/>
                </a:cubicBezTo>
                <a:cubicBezTo>
                  <a:pt x="156285" y="345678"/>
                  <a:pt x="151284" y="339461"/>
                  <a:pt x="151284" y="332001"/>
                </a:cubicBezTo>
                <a:cubicBezTo>
                  <a:pt x="151284" y="282263"/>
                  <a:pt x="156285" y="235012"/>
                  <a:pt x="167538" y="192734"/>
                </a:cubicBezTo>
                <a:cubicBezTo>
                  <a:pt x="143783" y="175326"/>
                  <a:pt x="122528" y="154188"/>
                  <a:pt x="103774" y="130562"/>
                </a:cubicBezTo>
                <a:cubicBezTo>
                  <a:pt x="56263" y="184030"/>
                  <a:pt x="27506" y="254907"/>
                  <a:pt x="27506" y="332001"/>
                </a:cubicBezTo>
                <a:cubicBezTo>
                  <a:pt x="27506" y="382982"/>
                  <a:pt x="40009" y="432720"/>
                  <a:pt x="65015" y="478727"/>
                </a:cubicBezTo>
                <a:cubicBezTo>
                  <a:pt x="67515" y="483701"/>
                  <a:pt x="65015" y="492405"/>
                  <a:pt x="58763" y="496136"/>
                </a:cubicBezTo>
                <a:cubicBezTo>
                  <a:pt x="57513" y="497379"/>
                  <a:pt x="55012" y="497379"/>
                  <a:pt x="53762" y="497379"/>
                </a:cubicBezTo>
                <a:cubicBezTo>
                  <a:pt x="47511" y="497379"/>
                  <a:pt x="43760" y="494892"/>
                  <a:pt x="41259" y="489918"/>
                </a:cubicBezTo>
                <a:cubicBezTo>
                  <a:pt x="15003" y="442667"/>
                  <a:pt x="0" y="387956"/>
                  <a:pt x="0" y="332001"/>
                </a:cubicBezTo>
                <a:cubicBezTo>
                  <a:pt x="0" y="149214"/>
                  <a:pt x="150034" y="0"/>
                  <a:pt x="335076" y="0"/>
                </a:cubicBezTo>
                <a:close/>
              </a:path>
            </a:pathLst>
          </a:custGeom>
          <a:gradFill>
            <a:gsLst>
              <a:gs pos="0">
                <a:schemeClr val="accent1"/>
              </a:gs>
              <a:gs pos="99000">
                <a:schemeClr val="accent2"/>
              </a:gs>
            </a:gsLst>
            <a:lin ang="0" scaled="0"/>
          </a:gradFill>
          <a:ln>
            <a:noFill/>
          </a:ln>
          <a:effectLst/>
        </p:spPr>
        <p:txBody>
          <a:bodyPr wrap="square" anchor="ctr">
            <a:noAutofit/>
          </a:bodyPr>
          <a:lstStyle/>
          <a:p>
            <a:endParaRPr lang="en-US" sz="2699" dirty="0">
              <a:latin typeface="Poppins" pitchFamily="2" charset="77"/>
            </a:endParaRPr>
          </a:p>
        </p:txBody>
      </p:sp>
    </p:spTree>
    <p:extLst>
      <p:ext uri="{BB962C8B-B14F-4D97-AF65-F5344CB8AC3E}">
        <p14:creationId xmlns:p14="http://schemas.microsoft.com/office/powerpoint/2010/main" val="37353444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1FD0FD45-9193-77AB-DEB6-428146FD6AFA}"/>
              </a:ext>
            </a:extLst>
          </p:cNvPr>
          <p:cNvSpPr>
            <a:spLocks noGrp="1"/>
          </p:cNvSpPr>
          <p:nvPr>
            <p:ph idx="13"/>
          </p:nvPr>
        </p:nvSpPr>
        <p:spPr/>
        <p:txBody>
          <a:bodyPr/>
          <a:lstStyle/>
          <a:p>
            <a:pPr marL="0" indent="0">
              <a:buNone/>
            </a:pPr>
            <a:r>
              <a:rPr lang="de-DE" b="1" dirty="0" err="1"/>
              <a:t>Lorem</a:t>
            </a:r>
            <a:r>
              <a:rPr lang="de-DE" b="1" dirty="0"/>
              <a:t> </a:t>
            </a:r>
            <a:r>
              <a:rPr lang="de-DE" b="1" dirty="0" err="1"/>
              <a:t>ipsum</a:t>
            </a:r>
            <a:r>
              <a:rPr lang="de-DE" b="1" dirty="0"/>
              <a:t> </a:t>
            </a:r>
            <a:r>
              <a:rPr lang="de-DE" b="1" dirty="0" err="1"/>
              <a:t>dolor</a:t>
            </a:r>
            <a:r>
              <a:rPr lang="de-DE" b="1" dirty="0"/>
              <a:t> </a:t>
            </a:r>
            <a:r>
              <a:rPr lang="de-DE" b="1" dirty="0" err="1"/>
              <a:t>sit</a:t>
            </a:r>
            <a:r>
              <a:rPr lang="de-DE" b="1" dirty="0"/>
              <a:t> </a:t>
            </a:r>
            <a:r>
              <a:rPr lang="de-DE" b="1" dirty="0" err="1"/>
              <a:t>amet</a:t>
            </a:r>
            <a:endParaRPr lang="de-DE" b="1" dirty="0"/>
          </a:p>
          <a:p>
            <a:pPr marL="0" indent="0">
              <a:buNone/>
            </a:pPr>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consetetur</a:t>
            </a:r>
            <a:r>
              <a:rPr lang="de-DE" dirty="0"/>
              <a:t> </a:t>
            </a:r>
            <a:r>
              <a:rPr lang="de-DE" dirty="0" err="1"/>
              <a:t>sadipscing</a:t>
            </a:r>
            <a:r>
              <a:rPr lang="de-DE" dirty="0"/>
              <a:t> </a:t>
            </a:r>
            <a:r>
              <a:rPr lang="de-DE" dirty="0" err="1"/>
              <a:t>elitr</a:t>
            </a:r>
            <a:r>
              <a:rPr lang="de-DE" dirty="0"/>
              <a:t>, sed </a:t>
            </a:r>
            <a:r>
              <a:rPr lang="de-DE" dirty="0" err="1"/>
              <a:t>diam</a:t>
            </a:r>
            <a:r>
              <a:rPr lang="de-DE" dirty="0"/>
              <a:t> </a:t>
            </a:r>
            <a:r>
              <a:rPr lang="de-DE" dirty="0" err="1"/>
              <a:t>nonumy</a:t>
            </a:r>
            <a:r>
              <a:rPr lang="de-DE" dirty="0"/>
              <a:t> </a:t>
            </a:r>
            <a:r>
              <a:rPr lang="de-DE" dirty="0" err="1"/>
              <a:t>eirmod</a:t>
            </a:r>
            <a:r>
              <a:rPr lang="de-DE" dirty="0"/>
              <a:t> </a:t>
            </a:r>
            <a:r>
              <a:rPr lang="de-DE" dirty="0" err="1"/>
              <a:t>tempor</a:t>
            </a:r>
            <a:r>
              <a:rPr lang="de-DE" dirty="0"/>
              <a:t> </a:t>
            </a:r>
            <a:r>
              <a:rPr lang="de-DE" dirty="0" err="1"/>
              <a:t>invidunt</a:t>
            </a:r>
            <a:r>
              <a:rPr lang="de-DE" dirty="0"/>
              <a:t> </a:t>
            </a:r>
            <a:r>
              <a:rPr lang="de-DE" dirty="0" err="1"/>
              <a:t>ut</a:t>
            </a:r>
            <a:r>
              <a:rPr lang="de-DE" dirty="0"/>
              <a:t> </a:t>
            </a:r>
            <a:r>
              <a:rPr lang="de-DE" dirty="0" err="1"/>
              <a:t>labore</a:t>
            </a:r>
            <a:r>
              <a:rPr lang="de-DE" dirty="0"/>
              <a:t> et </a:t>
            </a:r>
            <a:r>
              <a:rPr lang="de-DE" dirty="0" err="1"/>
              <a:t>dolore</a:t>
            </a:r>
            <a:r>
              <a:rPr lang="de-DE" dirty="0"/>
              <a:t> magna </a:t>
            </a:r>
            <a:r>
              <a:rPr lang="de-DE" dirty="0" err="1"/>
              <a:t>aliquyam</a:t>
            </a:r>
            <a:r>
              <a:rPr lang="de-DE" dirty="0"/>
              <a:t> erat, sed </a:t>
            </a:r>
            <a:r>
              <a:rPr lang="de-DE" dirty="0" err="1"/>
              <a:t>diam</a:t>
            </a:r>
            <a:r>
              <a:rPr lang="de-DE" dirty="0"/>
              <a:t> </a:t>
            </a:r>
            <a:r>
              <a:rPr lang="de-DE" dirty="0" err="1"/>
              <a:t>voluptua</a:t>
            </a:r>
            <a:r>
              <a:rPr lang="de-DE" dirty="0"/>
              <a:t>. At </a:t>
            </a:r>
            <a:r>
              <a:rPr lang="de-DE" dirty="0" err="1"/>
              <a:t>vero</a:t>
            </a:r>
            <a:r>
              <a:rPr lang="de-DE" dirty="0"/>
              <a:t> </a:t>
            </a:r>
            <a:r>
              <a:rPr lang="de-DE" dirty="0" err="1"/>
              <a:t>eos</a:t>
            </a:r>
            <a:r>
              <a:rPr lang="de-DE" dirty="0"/>
              <a:t> et </a:t>
            </a:r>
            <a:r>
              <a:rPr lang="de-DE" dirty="0" err="1"/>
              <a:t>accusam</a:t>
            </a:r>
            <a:r>
              <a:rPr lang="de-DE" dirty="0"/>
              <a:t> et </a:t>
            </a:r>
            <a:r>
              <a:rPr lang="de-DE" dirty="0" err="1"/>
              <a:t>justo</a:t>
            </a:r>
            <a:r>
              <a:rPr lang="de-DE" dirty="0"/>
              <a:t> </a:t>
            </a:r>
            <a:r>
              <a:rPr lang="de-DE" dirty="0" err="1"/>
              <a:t>duo</a:t>
            </a:r>
            <a:r>
              <a:rPr lang="de-DE" dirty="0"/>
              <a:t> </a:t>
            </a:r>
            <a:r>
              <a:rPr lang="de-DE" dirty="0" err="1"/>
              <a:t>dolores</a:t>
            </a:r>
            <a:r>
              <a:rPr lang="de-DE" dirty="0"/>
              <a:t> et </a:t>
            </a:r>
            <a:r>
              <a:rPr lang="de-DE" dirty="0" err="1"/>
              <a:t>ea</a:t>
            </a:r>
            <a:r>
              <a:rPr lang="de-DE" dirty="0"/>
              <a:t> </a:t>
            </a:r>
            <a:r>
              <a:rPr lang="de-DE" dirty="0" err="1"/>
              <a:t>rebum</a:t>
            </a:r>
            <a:r>
              <a:rPr lang="de-DE" dirty="0"/>
              <a:t>. Stet </a:t>
            </a:r>
            <a:r>
              <a:rPr lang="de-DE" dirty="0" err="1"/>
              <a:t>clita</a:t>
            </a:r>
            <a:r>
              <a:rPr lang="de-DE" dirty="0"/>
              <a:t> </a:t>
            </a:r>
            <a:r>
              <a:rPr lang="de-DE" dirty="0" err="1"/>
              <a:t>kasd</a:t>
            </a:r>
            <a:r>
              <a:rPr lang="de-DE" dirty="0"/>
              <a:t> </a:t>
            </a:r>
            <a:r>
              <a:rPr lang="de-DE" dirty="0" err="1"/>
              <a:t>gubergren</a:t>
            </a:r>
            <a:r>
              <a:rPr lang="de-DE" dirty="0"/>
              <a:t>, </a:t>
            </a:r>
            <a:r>
              <a:rPr lang="de-DE" dirty="0" err="1"/>
              <a:t>no</a:t>
            </a:r>
            <a:r>
              <a:rPr lang="de-DE" dirty="0"/>
              <a:t> </a:t>
            </a:r>
            <a:r>
              <a:rPr lang="de-DE" dirty="0" err="1"/>
              <a:t>sea</a:t>
            </a:r>
            <a:r>
              <a:rPr lang="de-DE" dirty="0"/>
              <a:t> </a:t>
            </a:r>
            <a:r>
              <a:rPr lang="de-DE" dirty="0" err="1"/>
              <a:t>takimata</a:t>
            </a:r>
            <a:r>
              <a:rPr lang="de-DE" dirty="0"/>
              <a:t> sanctus </a:t>
            </a:r>
            <a:r>
              <a:rPr lang="de-DE" dirty="0" err="1"/>
              <a:t>est</a:t>
            </a:r>
            <a:r>
              <a:rPr lang="de-DE" dirty="0"/>
              <a:t> </a:t>
            </a:r>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consetetur</a:t>
            </a:r>
            <a:r>
              <a:rPr lang="de-DE" dirty="0"/>
              <a:t> </a:t>
            </a:r>
            <a:r>
              <a:rPr lang="de-DE" dirty="0" err="1"/>
              <a:t>sadipscing</a:t>
            </a:r>
            <a:r>
              <a:rPr lang="de-DE" dirty="0"/>
              <a:t> </a:t>
            </a:r>
            <a:r>
              <a:rPr lang="de-DE" dirty="0" err="1"/>
              <a:t>elitr</a:t>
            </a:r>
            <a:r>
              <a:rPr lang="de-DE" dirty="0"/>
              <a:t>, sed </a:t>
            </a:r>
            <a:r>
              <a:rPr lang="de-DE" dirty="0" err="1"/>
              <a:t>diam</a:t>
            </a:r>
            <a:r>
              <a:rPr lang="de-DE" dirty="0"/>
              <a:t> </a:t>
            </a:r>
            <a:r>
              <a:rPr lang="de-DE" dirty="0" err="1"/>
              <a:t>nonumy</a:t>
            </a:r>
            <a:r>
              <a:rPr lang="de-DE" dirty="0"/>
              <a:t> </a:t>
            </a:r>
            <a:r>
              <a:rPr lang="de-DE" dirty="0" err="1"/>
              <a:t>eirmod</a:t>
            </a:r>
            <a:r>
              <a:rPr lang="de-DE" dirty="0"/>
              <a:t> </a:t>
            </a:r>
            <a:r>
              <a:rPr lang="de-DE" dirty="0" err="1"/>
              <a:t>tempor</a:t>
            </a:r>
            <a:r>
              <a:rPr lang="de-DE" dirty="0"/>
              <a:t> </a:t>
            </a:r>
            <a:r>
              <a:rPr lang="de-DE" dirty="0" err="1"/>
              <a:t>invidunt</a:t>
            </a:r>
            <a:r>
              <a:rPr lang="de-DE" dirty="0"/>
              <a:t> </a:t>
            </a:r>
            <a:r>
              <a:rPr lang="de-DE" dirty="0" err="1"/>
              <a:t>ut</a:t>
            </a:r>
            <a:r>
              <a:rPr lang="de-DE" dirty="0"/>
              <a:t> </a:t>
            </a:r>
            <a:r>
              <a:rPr lang="de-DE" dirty="0" err="1"/>
              <a:t>labore</a:t>
            </a:r>
            <a:r>
              <a:rPr lang="de-DE" dirty="0"/>
              <a:t> et </a:t>
            </a:r>
            <a:r>
              <a:rPr lang="de-DE" dirty="0" err="1"/>
              <a:t>dolore</a:t>
            </a:r>
            <a:r>
              <a:rPr lang="de-DE" dirty="0"/>
              <a:t> magna </a:t>
            </a:r>
            <a:r>
              <a:rPr lang="de-DE" dirty="0" err="1"/>
              <a:t>aliquyam</a:t>
            </a:r>
            <a:r>
              <a:rPr lang="de-DE" dirty="0"/>
              <a:t> erat, sed </a:t>
            </a:r>
            <a:r>
              <a:rPr lang="de-DE" dirty="0" err="1"/>
              <a:t>diam</a:t>
            </a:r>
            <a:r>
              <a:rPr lang="de-DE" dirty="0"/>
              <a:t> </a:t>
            </a:r>
            <a:r>
              <a:rPr lang="de-DE" dirty="0" err="1"/>
              <a:t>voluptua</a:t>
            </a:r>
            <a:r>
              <a:rPr lang="de-DE" dirty="0"/>
              <a:t>. At </a:t>
            </a:r>
            <a:r>
              <a:rPr lang="de-DE" dirty="0" err="1"/>
              <a:t>vero</a:t>
            </a:r>
            <a:r>
              <a:rPr lang="de-DE" dirty="0"/>
              <a:t> </a:t>
            </a:r>
            <a:r>
              <a:rPr lang="de-DE" dirty="0" err="1"/>
              <a:t>eos</a:t>
            </a:r>
            <a:r>
              <a:rPr lang="de-DE" dirty="0"/>
              <a:t> et </a:t>
            </a:r>
            <a:r>
              <a:rPr lang="de-DE" dirty="0" err="1"/>
              <a:t>accusam</a:t>
            </a:r>
            <a:r>
              <a:rPr lang="de-DE" dirty="0"/>
              <a:t> et </a:t>
            </a:r>
            <a:r>
              <a:rPr lang="de-DE" dirty="0" err="1"/>
              <a:t>justo</a:t>
            </a:r>
            <a:r>
              <a:rPr lang="de-DE" dirty="0"/>
              <a:t> </a:t>
            </a:r>
            <a:r>
              <a:rPr lang="de-DE" dirty="0" err="1"/>
              <a:t>duo</a:t>
            </a:r>
            <a:r>
              <a:rPr lang="de-DE" dirty="0"/>
              <a:t> </a:t>
            </a:r>
            <a:r>
              <a:rPr lang="de-DE" dirty="0" err="1"/>
              <a:t>dolores</a:t>
            </a:r>
            <a:r>
              <a:rPr lang="de-DE" dirty="0"/>
              <a:t> et </a:t>
            </a:r>
            <a:r>
              <a:rPr lang="de-DE" dirty="0" err="1"/>
              <a:t>ea</a:t>
            </a:r>
            <a:r>
              <a:rPr lang="de-DE" dirty="0"/>
              <a:t> </a:t>
            </a:r>
            <a:r>
              <a:rPr lang="de-DE" dirty="0" err="1"/>
              <a:t>rebum</a:t>
            </a:r>
            <a:r>
              <a:rPr lang="de-DE" dirty="0"/>
              <a:t>. Stet </a:t>
            </a:r>
            <a:r>
              <a:rPr lang="de-DE" dirty="0" err="1"/>
              <a:t>clita</a:t>
            </a:r>
            <a:r>
              <a:rPr lang="de-DE" dirty="0"/>
              <a:t> </a:t>
            </a:r>
            <a:r>
              <a:rPr lang="de-DE" dirty="0" err="1"/>
              <a:t>kasd</a:t>
            </a:r>
            <a:r>
              <a:rPr lang="de-DE" dirty="0"/>
              <a:t> </a:t>
            </a:r>
            <a:r>
              <a:rPr lang="de-DE" dirty="0" err="1"/>
              <a:t>gubergren</a:t>
            </a:r>
            <a:r>
              <a:rPr lang="de-DE" dirty="0"/>
              <a:t>, </a:t>
            </a:r>
            <a:r>
              <a:rPr lang="de-DE" dirty="0" err="1"/>
              <a:t>no</a:t>
            </a:r>
            <a:r>
              <a:rPr lang="de-DE" dirty="0"/>
              <a:t> </a:t>
            </a:r>
            <a:r>
              <a:rPr lang="de-DE" dirty="0" err="1"/>
              <a:t>sea</a:t>
            </a:r>
            <a:r>
              <a:rPr lang="de-DE" dirty="0"/>
              <a:t> </a:t>
            </a:r>
            <a:r>
              <a:rPr lang="de-DE" dirty="0" err="1"/>
              <a:t>takimata</a:t>
            </a:r>
            <a:r>
              <a:rPr lang="de-DE" dirty="0"/>
              <a:t> sanctus </a:t>
            </a:r>
            <a:r>
              <a:rPr lang="de-DE" dirty="0" err="1"/>
              <a:t>est</a:t>
            </a:r>
            <a:r>
              <a:rPr lang="de-DE" dirty="0"/>
              <a:t> </a:t>
            </a:r>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a:t>
            </a:r>
          </a:p>
          <a:p>
            <a:pPr marL="0" indent="0">
              <a:buNone/>
            </a:pPr>
            <a:endParaRPr lang="de-DE" dirty="0"/>
          </a:p>
          <a:p>
            <a:pPr marL="0" indent="0">
              <a:buNone/>
            </a:pPr>
            <a:r>
              <a:rPr lang="de-DE" b="1" dirty="0" err="1"/>
              <a:t>Lorem</a:t>
            </a:r>
            <a:r>
              <a:rPr lang="de-DE" b="1" dirty="0"/>
              <a:t> </a:t>
            </a:r>
            <a:r>
              <a:rPr lang="de-DE" b="1" dirty="0" err="1"/>
              <a:t>ipsum</a:t>
            </a:r>
            <a:r>
              <a:rPr lang="de-DE" b="1" dirty="0"/>
              <a:t> </a:t>
            </a:r>
            <a:r>
              <a:rPr lang="de-DE" b="1" dirty="0" err="1"/>
              <a:t>dolor</a:t>
            </a:r>
            <a:r>
              <a:rPr lang="de-DE" b="1" dirty="0"/>
              <a:t> </a:t>
            </a:r>
            <a:r>
              <a:rPr lang="de-DE" b="1" dirty="0" err="1"/>
              <a:t>sit</a:t>
            </a:r>
            <a:r>
              <a:rPr lang="de-DE" b="1" dirty="0"/>
              <a:t> </a:t>
            </a:r>
            <a:r>
              <a:rPr lang="de-DE" b="1" dirty="0" err="1"/>
              <a:t>amet</a:t>
            </a:r>
            <a:endParaRPr lang="de-DE" b="1" dirty="0"/>
          </a:p>
          <a:p>
            <a:pPr marL="0" indent="0">
              <a:buNone/>
            </a:pPr>
            <a:r>
              <a:rPr lang="de-DE" dirty="0" err="1"/>
              <a:t>Consetetur</a:t>
            </a:r>
            <a:r>
              <a:rPr lang="de-DE" dirty="0"/>
              <a:t> </a:t>
            </a:r>
            <a:r>
              <a:rPr lang="de-DE" dirty="0" err="1"/>
              <a:t>sadipscing</a:t>
            </a:r>
            <a:r>
              <a:rPr lang="de-DE" dirty="0"/>
              <a:t> </a:t>
            </a:r>
            <a:r>
              <a:rPr lang="de-DE" dirty="0" err="1"/>
              <a:t>elitr</a:t>
            </a:r>
            <a:r>
              <a:rPr lang="de-DE" dirty="0"/>
              <a:t>, sed </a:t>
            </a:r>
            <a:r>
              <a:rPr lang="de-DE" dirty="0" err="1"/>
              <a:t>diam</a:t>
            </a:r>
            <a:r>
              <a:rPr lang="de-DE" dirty="0"/>
              <a:t> </a:t>
            </a:r>
            <a:r>
              <a:rPr lang="de-DE" dirty="0" err="1"/>
              <a:t>nonumy</a:t>
            </a:r>
            <a:r>
              <a:rPr lang="de-DE" dirty="0"/>
              <a:t> </a:t>
            </a:r>
            <a:r>
              <a:rPr lang="de-DE" dirty="0" err="1"/>
              <a:t>eirmod</a:t>
            </a:r>
            <a:r>
              <a:rPr lang="de-DE" dirty="0"/>
              <a:t> </a:t>
            </a:r>
            <a:r>
              <a:rPr lang="de-DE" dirty="0" err="1"/>
              <a:t>tempor</a:t>
            </a:r>
            <a:r>
              <a:rPr lang="de-DE" dirty="0"/>
              <a:t> </a:t>
            </a:r>
            <a:r>
              <a:rPr lang="de-DE" dirty="0" err="1"/>
              <a:t>invidunt</a:t>
            </a:r>
            <a:r>
              <a:rPr lang="de-DE" dirty="0"/>
              <a:t> </a:t>
            </a:r>
            <a:r>
              <a:rPr lang="de-DE" dirty="0" err="1"/>
              <a:t>ut</a:t>
            </a:r>
            <a:r>
              <a:rPr lang="de-DE" dirty="0"/>
              <a:t> </a:t>
            </a:r>
            <a:r>
              <a:rPr lang="de-DE" dirty="0" err="1"/>
              <a:t>labore</a:t>
            </a:r>
            <a:r>
              <a:rPr lang="de-DE" dirty="0"/>
              <a:t> et </a:t>
            </a:r>
            <a:r>
              <a:rPr lang="de-DE" dirty="0" err="1"/>
              <a:t>dolore</a:t>
            </a:r>
            <a:r>
              <a:rPr lang="de-DE" dirty="0"/>
              <a:t> magna </a:t>
            </a:r>
            <a:r>
              <a:rPr lang="de-DE" dirty="0" err="1"/>
              <a:t>aliquyam</a:t>
            </a:r>
            <a:r>
              <a:rPr lang="de-DE" dirty="0"/>
              <a:t> erat, sed </a:t>
            </a:r>
            <a:r>
              <a:rPr lang="de-DE" dirty="0" err="1"/>
              <a:t>diam</a:t>
            </a:r>
            <a:r>
              <a:rPr lang="de-DE" dirty="0"/>
              <a:t> </a:t>
            </a:r>
            <a:r>
              <a:rPr lang="de-DE" dirty="0" err="1"/>
              <a:t>voluptua</a:t>
            </a:r>
            <a:r>
              <a:rPr lang="de-DE" dirty="0"/>
              <a:t>. At </a:t>
            </a:r>
            <a:r>
              <a:rPr lang="de-DE" dirty="0" err="1"/>
              <a:t>vero</a:t>
            </a:r>
            <a:r>
              <a:rPr lang="de-DE" dirty="0"/>
              <a:t> </a:t>
            </a:r>
            <a:r>
              <a:rPr lang="de-DE" dirty="0" err="1"/>
              <a:t>eos</a:t>
            </a:r>
            <a:r>
              <a:rPr lang="de-DE" dirty="0"/>
              <a:t> et </a:t>
            </a:r>
            <a:r>
              <a:rPr lang="de-DE" dirty="0" err="1"/>
              <a:t>accusam</a:t>
            </a:r>
            <a:r>
              <a:rPr lang="de-DE" dirty="0"/>
              <a:t> et </a:t>
            </a:r>
            <a:r>
              <a:rPr lang="de-DE" dirty="0" err="1"/>
              <a:t>justo</a:t>
            </a:r>
            <a:r>
              <a:rPr lang="de-DE" dirty="0"/>
              <a:t> </a:t>
            </a:r>
            <a:r>
              <a:rPr lang="de-DE" dirty="0" err="1"/>
              <a:t>duo</a:t>
            </a:r>
            <a:r>
              <a:rPr lang="de-DE" dirty="0"/>
              <a:t> </a:t>
            </a:r>
            <a:r>
              <a:rPr lang="de-DE" dirty="0" err="1"/>
              <a:t>dolores</a:t>
            </a:r>
            <a:r>
              <a:rPr lang="de-DE" dirty="0"/>
              <a:t> et </a:t>
            </a:r>
            <a:r>
              <a:rPr lang="de-DE" dirty="0" err="1"/>
              <a:t>ea</a:t>
            </a:r>
            <a:r>
              <a:rPr lang="de-DE" dirty="0"/>
              <a:t> </a:t>
            </a:r>
            <a:r>
              <a:rPr lang="de-DE" dirty="0" err="1"/>
              <a:t>rebum</a:t>
            </a:r>
            <a:r>
              <a:rPr lang="de-DE" dirty="0"/>
              <a:t>. Stet </a:t>
            </a:r>
            <a:r>
              <a:rPr lang="de-DE" dirty="0" err="1"/>
              <a:t>clita</a:t>
            </a:r>
            <a:r>
              <a:rPr lang="de-DE" dirty="0"/>
              <a:t> </a:t>
            </a:r>
            <a:r>
              <a:rPr lang="de-DE" dirty="0" err="1"/>
              <a:t>kasd</a:t>
            </a:r>
            <a:r>
              <a:rPr lang="de-DE" dirty="0"/>
              <a:t> </a:t>
            </a:r>
            <a:r>
              <a:rPr lang="de-DE" dirty="0" err="1"/>
              <a:t>gubergren</a:t>
            </a:r>
            <a:r>
              <a:rPr lang="de-DE" dirty="0"/>
              <a:t>, </a:t>
            </a:r>
            <a:r>
              <a:rPr lang="de-DE" dirty="0" err="1"/>
              <a:t>no</a:t>
            </a:r>
            <a:r>
              <a:rPr lang="de-DE" dirty="0"/>
              <a:t> </a:t>
            </a:r>
            <a:r>
              <a:rPr lang="de-DE" dirty="0" err="1"/>
              <a:t>sea</a:t>
            </a:r>
            <a:r>
              <a:rPr lang="de-DE" dirty="0"/>
              <a:t> </a:t>
            </a:r>
            <a:r>
              <a:rPr lang="de-DE" dirty="0" err="1"/>
              <a:t>takimata</a:t>
            </a:r>
            <a:r>
              <a:rPr lang="de-DE" dirty="0"/>
              <a:t> sanctus </a:t>
            </a:r>
            <a:r>
              <a:rPr lang="de-DE" dirty="0" err="1"/>
              <a:t>est</a:t>
            </a:r>
            <a:r>
              <a:rPr lang="de-DE" dirty="0"/>
              <a:t> </a:t>
            </a:r>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consetetur</a:t>
            </a:r>
            <a:r>
              <a:rPr lang="de-DE" dirty="0"/>
              <a:t> </a:t>
            </a:r>
            <a:r>
              <a:rPr lang="de-DE" dirty="0" err="1"/>
              <a:t>sadipscing</a:t>
            </a:r>
            <a:r>
              <a:rPr lang="de-DE" dirty="0"/>
              <a:t> </a:t>
            </a:r>
            <a:r>
              <a:rPr lang="de-DE" dirty="0" err="1"/>
              <a:t>elitr</a:t>
            </a:r>
            <a:r>
              <a:rPr lang="de-DE" dirty="0"/>
              <a:t>, sed </a:t>
            </a:r>
            <a:r>
              <a:rPr lang="de-DE" dirty="0" err="1"/>
              <a:t>diam</a:t>
            </a:r>
            <a:r>
              <a:rPr lang="de-DE" dirty="0"/>
              <a:t> </a:t>
            </a:r>
            <a:r>
              <a:rPr lang="de-DE" dirty="0" err="1"/>
              <a:t>nonumy</a:t>
            </a:r>
            <a:r>
              <a:rPr lang="de-DE" dirty="0"/>
              <a:t> </a:t>
            </a:r>
            <a:r>
              <a:rPr lang="de-DE" dirty="0" err="1"/>
              <a:t>eirmod</a:t>
            </a:r>
            <a:r>
              <a:rPr lang="de-DE" dirty="0"/>
              <a:t> </a:t>
            </a:r>
            <a:r>
              <a:rPr lang="de-DE" dirty="0" err="1"/>
              <a:t>tempor</a:t>
            </a:r>
            <a:r>
              <a:rPr lang="de-DE" dirty="0"/>
              <a:t> </a:t>
            </a:r>
            <a:r>
              <a:rPr lang="de-DE" dirty="0" err="1"/>
              <a:t>invidunt</a:t>
            </a:r>
            <a:r>
              <a:rPr lang="de-DE" dirty="0"/>
              <a:t> </a:t>
            </a:r>
            <a:r>
              <a:rPr lang="de-DE" dirty="0" err="1"/>
              <a:t>ut</a:t>
            </a:r>
            <a:r>
              <a:rPr lang="de-DE" dirty="0"/>
              <a:t> </a:t>
            </a:r>
            <a:r>
              <a:rPr lang="de-DE" dirty="0" err="1"/>
              <a:t>labore</a:t>
            </a:r>
            <a:r>
              <a:rPr lang="de-DE" dirty="0"/>
              <a:t> et </a:t>
            </a:r>
            <a:r>
              <a:rPr lang="de-DE" dirty="0" err="1"/>
              <a:t>dolore</a:t>
            </a:r>
            <a:r>
              <a:rPr lang="de-DE" dirty="0"/>
              <a:t> magna </a:t>
            </a:r>
            <a:r>
              <a:rPr lang="de-DE" dirty="0" err="1"/>
              <a:t>aliquyam</a:t>
            </a:r>
            <a:r>
              <a:rPr lang="de-DE" dirty="0"/>
              <a:t> erat, sed </a:t>
            </a:r>
            <a:r>
              <a:rPr lang="de-DE" dirty="0" err="1"/>
              <a:t>diam</a:t>
            </a:r>
            <a:r>
              <a:rPr lang="de-DE" dirty="0"/>
              <a:t> </a:t>
            </a:r>
            <a:r>
              <a:rPr lang="de-DE" dirty="0" err="1"/>
              <a:t>voluptua</a:t>
            </a:r>
            <a:r>
              <a:rPr lang="de-DE" dirty="0"/>
              <a:t>. At </a:t>
            </a:r>
            <a:r>
              <a:rPr lang="de-DE" dirty="0" err="1"/>
              <a:t>vero</a:t>
            </a:r>
            <a:r>
              <a:rPr lang="de-DE" dirty="0"/>
              <a:t> </a:t>
            </a:r>
            <a:r>
              <a:rPr lang="de-DE" dirty="0" err="1"/>
              <a:t>eos</a:t>
            </a:r>
            <a:r>
              <a:rPr lang="de-DE" dirty="0"/>
              <a:t> et </a:t>
            </a:r>
            <a:r>
              <a:rPr lang="de-DE" dirty="0" err="1"/>
              <a:t>accusam</a:t>
            </a:r>
            <a:r>
              <a:rPr lang="de-DE" dirty="0"/>
              <a:t> et </a:t>
            </a:r>
            <a:r>
              <a:rPr lang="de-DE" dirty="0" err="1"/>
              <a:t>justo</a:t>
            </a:r>
            <a:r>
              <a:rPr lang="de-DE" dirty="0"/>
              <a:t> </a:t>
            </a:r>
            <a:r>
              <a:rPr lang="de-DE" dirty="0" err="1"/>
              <a:t>duo</a:t>
            </a:r>
            <a:r>
              <a:rPr lang="de-DE" dirty="0"/>
              <a:t> </a:t>
            </a:r>
            <a:r>
              <a:rPr lang="de-DE" dirty="0" err="1"/>
              <a:t>dolores</a:t>
            </a:r>
            <a:r>
              <a:rPr lang="de-DE" dirty="0"/>
              <a:t> et </a:t>
            </a:r>
            <a:r>
              <a:rPr lang="de-DE" dirty="0" err="1"/>
              <a:t>ea</a:t>
            </a:r>
            <a:r>
              <a:rPr lang="de-DE" dirty="0"/>
              <a:t> </a:t>
            </a:r>
            <a:r>
              <a:rPr lang="de-DE" dirty="0" err="1"/>
              <a:t>rebum</a:t>
            </a:r>
            <a:r>
              <a:rPr lang="de-DE" dirty="0"/>
              <a:t>. Stet </a:t>
            </a:r>
            <a:r>
              <a:rPr lang="de-DE" dirty="0" err="1"/>
              <a:t>clita</a:t>
            </a:r>
            <a:r>
              <a:rPr lang="de-DE" dirty="0"/>
              <a:t> </a:t>
            </a:r>
            <a:r>
              <a:rPr lang="de-DE" dirty="0" err="1"/>
              <a:t>kasd</a:t>
            </a:r>
            <a:r>
              <a:rPr lang="de-DE" dirty="0"/>
              <a:t> </a:t>
            </a:r>
            <a:r>
              <a:rPr lang="de-DE" dirty="0" err="1"/>
              <a:t>gubergren</a:t>
            </a:r>
            <a:r>
              <a:rPr lang="de-DE" dirty="0"/>
              <a:t>, </a:t>
            </a:r>
            <a:r>
              <a:rPr lang="de-DE" dirty="0" err="1"/>
              <a:t>no</a:t>
            </a:r>
            <a:r>
              <a:rPr lang="de-DE" dirty="0"/>
              <a:t> </a:t>
            </a:r>
            <a:r>
              <a:rPr lang="de-DE" dirty="0" err="1"/>
              <a:t>sea</a:t>
            </a:r>
            <a:r>
              <a:rPr lang="de-DE" dirty="0"/>
              <a:t> </a:t>
            </a:r>
            <a:r>
              <a:rPr lang="de-DE" dirty="0" err="1"/>
              <a:t>takimata</a:t>
            </a:r>
            <a:r>
              <a:rPr lang="de-DE" dirty="0"/>
              <a:t> sanctus </a:t>
            </a:r>
            <a:r>
              <a:rPr lang="de-DE" dirty="0" err="1"/>
              <a:t>est</a:t>
            </a:r>
            <a:r>
              <a:rPr lang="de-DE" dirty="0"/>
              <a:t> </a:t>
            </a:r>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a:t>
            </a:r>
          </a:p>
          <a:p>
            <a:pPr marL="0" indent="0">
              <a:buNone/>
            </a:pPr>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consetetur</a:t>
            </a:r>
            <a:r>
              <a:rPr lang="de-DE" dirty="0"/>
              <a:t> </a:t>
            </a:r>
            <a:r>
              <a:rPr lang="de-DE" dirty="0" err="1"/>
              <a:t>sadipscing</a:t>
            </a:r>
            <a:r>
              <a:rPr lang="de-DE" dirty="0"/>
              <a:t> </a:t>
            </a:r>
            <a:r>
              <a:rPr lang="de-DE" dirty="0" err="1"/>
              <a:t>elitr</a:t>
            </a:r>
            <a:r>
              <a:rPr lang="de-DE" dirty="0"/>
              <a:t>, sed </a:t>
            </a:r>
            <a:r>
              <a:rPr lang="de-DE" dirty="0" err="1"/>
              <a:t>diam</a:t>
            </a:r>
            <a:r>
              <a:rPr lang="de-DE" dirty="0"/>
              <a:t> </a:t>
            </a:r>
            <a:r>
              <a:rPr lang="de-DE" dirty="0" err="1"/>
              <a:t>nonumy</a:t>
            </a:r>
            <a:r>
              <a:rPr lang="de-DE" dirty="0"/>
              <a:t> </a:t>
            </a:r>
            <a:r>
              <a:rPr lang="de-DE" dirty="0" err="1"/>
              <a:t>eirmod</a:t>
            </a:r>
            <a:r>
              <a:rPr lang="de-DE" dirty="0"/>
              <a:t> </a:t>
            </a:r>
            <a:r>
              <a:rPr lang="de-DE" dirty="0" err="1"/>
              <a:t>tempor</a:t>
            </a:r>
            <a:r>
              <a:rPr lang="de-DE" dirty="0"/>
              <a:t> </a:t>
            </a:r>
            <a:r>
              <a:rPr lang="de-DE" dirty="0" err="1"/>
              <a:t>invidunt</a:t>
            </a:r>
            <a:r>
              <a:rPr lang="de-DE" dirty="0"/>
              <a:t> </a:t>
            </a:r>
            <a:r>
              <a:rPr lang="de-DE" dirty="0" err="1"/>
              <a:t>ut</a:t>
            </a:r>
            <a:r>
              <a:rPr lang="de-DE" dirty="0"/>
              <a:t> </a:t>
            </a:r>
            <a:r>
              <a:rPr lang="de-DE" dirty="0" err="1"/>
              <a:t>labore</a:t>
            </a:r>
            <a:r>
              <a:rPr lang="de-DE" dirty="0"/>
              <a:t> et </a:t>
            </a:r>
            <a:r>
              <a:rPr lang="de-DE" dirty="0" err="1"/>
              <a:t>dolore</a:t>
            </a:r>
            <a:r>
              <a:rPr lang="de-DE" dirty="0"/>
              <a:t> magna </a:t>
            </a:r>
            <a:r>
              <a:rPr lang="de-DE" dirty="0" err="1"/>
              <a:t>aliquyam</a:t>
            </a:r>
            <a:r>
              <a:rPr lang="de-DE" dirty="0"/>
              <a:t> erat, sed </a:t>
            </a:r>
            <a:r>
              <a:rPr lang="de-DE" dirty="0" err="1"/>
              <a:t>diam</a:t>
            </a:r>
            <a:r>
              <a:rPr lang="de-DE" dirty="0"/>
              <a:t> </a:t>
            </a:r>
            <a:r>
              <a:rPr lang="de-DE" dirty="0" err="1"/>
              <a:t>voluptua</a:t>
            </a:r>
            <a:endParaRPr lang="de-DE" dirty="0"/>
          </a:p>
          <a:p>
            <a:endParaRPr lang="de-DE" dirty="0"/>
          </a:p>
        </p:txBody>
      </p:sp>
      <p:sp>
        <p:nvSpPr>
          <p:cNvPr id="4" name="Titel 3">
            <a:extLst>
              <a:ext uri="{FF2B5EF4-FFF2-40B4-BE49-F238E27FC236}">
                <a16:creationId xmlns:a16="http://schemas.microsoft.com/office/drawing/2014/main" id="{0F257333-2808-1FD5-E420-F13B939545B3}"/>
              </a:ext>
            </a:extLst>
          </p:cNvPr>
          <p:cNvSpPr>
            <a:spLocks noGrp="1"/>
          </p:cNvSpPr>
          <p:nvPr>
            <p:ph type="title"/>
          </p:nvPr>
        </p:nvSpPr>
        <p:spPr/>
        <p:txBody>
          <a:bodyPr/>
          <a:lstStyle/>
          <a:p>
            <a:endParaRPr lang="de-DE"/>
          </a:p>
        </p:txBody>
      </p:sp>
    </p:spTree>
    <p:extLst>
      <p:ext uri="{BB962C8B-B14F-4D97-AF65-F5344CB8AC3E}">
        <p14:creationId xmlns:p14="http://schemas.microsoft.com/office/powerpoint/2010/main" val="10742298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platzhalter 5" descr="Ein Bild, das Himmel, Gebäude, draußen, Turm enthält.&#10;&#10;Automatisch generierte Beschreibung">
            <a:extLst>
              <a:ext uri="{FF2B5EF4-FFF2-40B4-BE49-F238E27FC236}">
                <a16:creationId xmlns:a16="http://schemas.microsoft.com/office/drawing/2014/main" id="{985FF74A-EAF4-B759-096D-20664273B195}"/>
              </a:ext>
            </a:extLst>
          </p:cNvPr>
          <p:cNvPicPr>
            <a:picLocks noGrp="1" noChangeAspect="1"/>
          </p:cNvPicPr>
          <p:nvPr>
            <p:ph type="pic" sz="quarter" idx="20"/>
          </p:nvPr>
        </p:nvPicPr>
        <p:blipFill>
          <a:blip r:embed="rId2"/>
          <a:srcRect l="17960" r="17960"/>
          <a:stretch>
            <a:fillRect/>
          </a:stretch>
        </p:blipFill>
        <p:spPr/>
      </p:pic>
      <p:sp>
        <p:nvSpPr>
          <p:cNvPr id="4" name="Titel 3">
            <a:extLst>
              <a:ext uri="{FF2B5EF4-FFF2-40B4-BE49-F238E27FC236}">
                <a16:creationId xmlns:a16="http://schemas.microsoft.com/office/drawing/2014/main" id="{8AA9B01B-E6B8-8B9E-6D8C-D045C8561077}"/>
              </a:ext>
            </a:extLst>
          </p:cNvPr>
          <p:cNvSpPr>
            <a:spLocks noGrp="1"/>
          </p:cNvSpPr>
          <p:nvPr>
            <p:ph type="title"/>
          </p:nvPr>
        </p:nvSpPr>
        <p:spPr/>
        <p:txBody>
          <a:bodyPr/>
          <a:lstStyle/>
          <a:p>
            <a:endParaRPr lang="de-DE"/>
          </a:p>
        </p:txBody>
      </p:sp>
      <p:sp>
        <p:nvSpPr>
          <p:cNvPr id="7" name="Textfeld 6">
            <a:extLst>
              <a:ext uri="{FF2B5EF4-FFF2-40B4-BE49-F238E27FC236}">
                <a16:creationId xmlns:a16="http://schemas.microsoft.com/office/drawing/2014/main" id="{FD882B36-9D94-92CC-FF13-741C5B9A3BA2}"/>
              </a:ext>
            </a:extLst>
          </p:cNvPr>
          <p:cNvSpPr txBox="1"/>
          <p:nvPr/>
        </p:nvSpPr>
        <p:spPr>
          <a:xfrm>
            <a:off x="4995914" y="1568910"/>
            <a:ext cx="1979068" cy="446532"/>
          </a:xfrm>
          <a:prstGeom prst="rect">
            <a:avLst/>
          </a:prstGeom>
          <a:noFill/>
        </p:spPr>
        <p:txBody>
          <a:bodyPr wrap="none" lIns="0" rtlCol="0" anchor="ctr" anchorCtr="0">
            <a:spAutoFit/>
          </a:bodyPr>
          <a:lstStyle/>
          <a:p>
            <a:r>
              <a:rPr lang="de-DE" sz="1151" b="1" dirty="0">
                <a:latin typeface="Arial" panose="020B0604020202020204" pitchFamily="34" charset="0"/>
                <a:cs typeface="Arial" panose="020B0604020202020204" pitchFamily="34" charset="0"/>
              </a:rPr>
              <a:t>Stichpunkte hier platzieren</a:t>
            </a:r>
          </a:p>
          <a:p>
            <a:r>
              <a:rPr lang="de-DE" sz="1151" b="1" dirty="0">
                <a:latin typeface="Arial" panose="020B0604020202020204" pitchFamily="34" charset="0"/>
                <a:cs typeface="Arial" panose="020B0604020202020204" pitchFamily="34" charset="0"/>
              </a:rPr>
              <a:t>zweizeilig möglich</a:t>
            </a:r>
          </a:p>
        </p:txBody>
      </p:sp>
      <p:sp>
        <p:nvSpPr>
          <p:cNvPr id="8" name="Oval 7">
            <a:extLst>
              <a:ext uri="{FF2B5EF4-FFF2-40B4-BE49-F238E27FC236}">
                <a16:creationId xmlns:a16="http://schemas.microsoft.com/office/drawing/2014/main" id="{D167B66A-11C6-110C-9992-918E3E9F7B48}"/>
              </a:ext>
            </a:extLst>
          </p:cNvPr>
          <p:cNvSpPr/>
          <p:nvPr/>
        </p:nvSpPr>
        <p:spPr>
          <a:xfrm>
            <a:off x="4224098" y="1497451"/>
            <a:ext cx="589448" cy="589448"/>
          </a:xfrm>
          <a:prstGeom prst="ellipse">
            <a:avLst/>
          </a:prstGeom>
          <a:gradFill>
            <a:gsLst>
              <a:gs pos="0">
                <a:schemeClr val="accent1"/>
              </a:gs>
              <a:gs pos="100000">
                <a:schemeClr val="accent2"/>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151"/>
          </a:p>
        </p:txBody>
      </p:sp>
      <p:sp>
        <p:nvSpPr>
          <p:cNvPr id="9" name="Freeform 11">
            <a:extLst>
              <a:ext uri="{FF2B5EF4-FFF2-40B4-BE49-F238E27FC236}">
                <a16:creationId xmlns:a16="http://schemas.microsoft.com/office/drawing/2014/main" id="{2756E0D5-0A29-CBAF-9C21-1D6C18919F7B}"/>
              </a:ext>
            </a:extLst>
          </p:cNvPr>
          <p:cNvSpPr>
            <a:spLocks noChangeAspect="1" noChangeArrowheads="1"/>
          </p:cNvSpPr>
          <p:nvPr/>
        </p:nvSpPr>
        <p:spPr bwMode="auto">
          <a:xfrm>
            <a:off x="4375161" y="1601765"/>
            <a:ext cx="287326" cy="380822"/>
          </a:xfrm>
          <a:custGeom>
            <a:avLst/>
            <a:gdLst>
              <a:gd name="T0" fmla="*/ 2147483646 w 614"/>
              <a:gd name="T1" fmla="*/ 2147483646 h 810"/>
              <a:gd name="T2" fmla="*/ 2147483646 w 614"/>
              <a:gd name="T3" fmla="*/ 2147483646 h 810"/>
              <a:gd name="T4" fmla="*/ 2147483646 w 614"/>
              <a:gd name="T5" fmla="*/ 2147483646 h 810"/>
              <a:gd name="T6" fmla="*/ 2147483646 w 614"/>
              <a:gd name="T7" fmla="*/ 2147483646 h 810"/>
              <a:gd name="T8" fmla="*/ 2147483646 w 614"/>
              <a:gd name="T9" fmla="*/ 2147483646 h 810"/>
              <a:gd name="T10" fmla="*/ 2147483646 w 614"/>
              <a:gd name="T11" fmla="*/ 2147483646 h 810"/>
              <a:gd name="T12" fmla="*/ 2147483646 w 614"/>
              <a:gd name="T13" fmla="*/ 2147483646 h 810"/>
              <a:gd name="T14" fmla="*/ 2147483646 w 614"/>
              <a:gd name="T15" fmla="*/ 2147483646 h 810"/>
              <a:gd name="T16" fmla="*/ 2147483646 w 614"/>
              <a:gd name="T17" fmla="*/ 2147483646 h 810"/>
              <a:gd name="T18" fmla="*/ 2147483646 w 614"/>
              <a:gd name="T19" fmla="*/ 2147483646 h 810"/>
              <a:gd name="T20" fmla="*/ 2147483646 w 614"/>
              <a:gd name="T21" fmla="*/ 2147483646 h 810"/>
              <a:gd name="T22" fmla="*/ 2147483646 w 614"/>
              <a:gd name="T23" fmla="*/ 2147483646 h 810"/>
              <a:gd name="T24" fmla="*/ 2147483646 w 614"/>
              <a:gd name="T25" fmla="*/ 2147483646 h 810"/>
              <a:gd name="T26" fmla="*/ 2147483646 w 614"/>
              <a:gd name="T27" fmla="*/ 2147483646 h 810"/>
              <a:gd name="T28" fmla="*/ 2147483646 w 614"/>
              <a:gd name="T29" fmla="*/ 2147483646 h 810"/>
              <a:gd name="T30" fmla="*/ 2147483646 w 614"/>
              <a:gd name="T31" fmla="*/ 2147483646 h 810"/>
              <a:gd name="T32" fmla="*/ 2147483646 w 614"/>
              <a:gd name="T33" fmla="*/ 2147483646 h 810"/>
              <a:gd name="T34" fmla="*/ 2147483646 w 614"/>
              <a:gd name="T35" fmla="*/ 2147483646 h 810"/>
              <a:gd name="T36" fmla="*/ 2147483646 w 614"/>
              <a:gd name="T37" fmla="*/ 2147483646 h 810"/>
              <a:gd name="T38" fmla="*/ 2147483646 w 614"/>
              <a:gd name="T39" fmla="*/ 2147483646 h 810"/>
              <a:gd name="T40" fmla="*/ 2147483646 w 614"/>
              <a:gd name="T41" fmla="*/ 2147483646 h 810"/>
              <a:gd name="T42" fmla="*/ 2147483646 w 614"/>
              <a:gd name="T43" fmla="*/ 2147483646 h 810"/>
              <a:gd name="T44" fmla="*/ 2147483646 w 614"/>
              <a:gd name="T45" fmla="*/ 2147483646 h 810"/>
              <a:gd name="T46" fmla="*/ 2147483646 w 614"/>
              <a:gd name="T47" fmla="*/ 2147483646 h 810"/>
              <a:gd name="T48" fmla="*/ 2147483646 w 614"/>
              <a:gd name="T49" fmla="*/ 2147483646 h 810"/>
              <a:gd name="T50" fmla="*/ 2147483646 w 614"/>
              <a:gd name="T51" fmla="*/ 2147483646 h 810"/>
              <a:gd name="T52" fmla="*/ 2147483646 w 614"/>
              <a:gd name="T53" fmla="*/ 2147483646 h 810"/>
              <a:gd name="T54" fmla="*/ 2147483646 w 614"/>
              <a:gd name="T55" fmla="*/ 2147483646 h 810"/>
              <a:gd name="T56" fmla="*/ 2147483646 w 614"/>
              <a:gd name="T57" fmla="*/ 2147483646 h 810"/>
              <a:gd name="T58" fmla="*/ 2147483646 w 614"/>
              <a:gd name="T59" fmla="*/ 2147483646 h 810"/>
              <a:gd name="T60" fmla="*/ 2147483646 w 614"/>
              <a:gd name="T61" fmla="*/ 2147483646 h 810"/>
              <a:gd name="T62" fmla="*/ 2147483646 w 614"/>
              <a:gd name="T63" fmla="*/ 2147483646 h 810"/>
              <a:gd name="T64" fmla="*/ 2147483646 w 614"/>
              <a:gd name="T65" fmla="*/ 2147483646 h 810"/>
              <a:gd name="T66" fmla="*/ 2147483646 w 614"/>
              <a:gd name="T67" fmla="*/ 2147483646 h 810"/>
              <a:gd name="T68" fmla="*/ 2147483646 w 614"/>
              <a:gd name="T69" fmla="*/ 2147483646 h 810"/>
              <a:gd name="T70" fmla="*/ 2147483646 w 614"/>
              <a:gd name="T71" fmla="*/ 2147483646 h 810"/>
              <a:gd name="T72" fmla="*/ 2147483646 w 614"/>
              <a:gd name="T73" fmla="*/ 2147483646 h 810"/>
              <a:gd name="T74" fmla="*/ 2147483646 w 614"/>
              <a:gd name="T75" fmla="*/ 2147483646 h 810"/>
              <a:gd name="T76" fmla="*/ 2147483646 w 614"/>
              <a:gd name="T77" fmla="*/ 2147483646 h 810"/>
              <a:gd name="T78" fmla="*/ 2147483646 w 614"/>
              <a:gd name="T79" fmla="*/ 2147483646 h 810"/>
              <a:gd name="T80" fmla="*/ 2147483646 w 614"/>
              <a:gd name="T81" fmla="*/ 2147483646 h 810"/>
              <a:gd name="T82" fmla="*/ 2147483646 w 614"/>
              <a:gd name="T83" fmla="*/ 2147483646 h 810"/>
              <a:gd name="T84" fmla="*/ 2147483646 w 614"/>
              <a:gd name="T85" fmla="*/ 2147483646 h 810"/>
              <a:gd name="T86" fmla="*/ 2147483646 w 614"/>
              <a:gd name="T87" fmla="*/ 0 h 810"/>
              <a:gd name="T88" fmla="*/ 2147483646 w 614"/>
              <a:gd name="T89" fmla="*/ 2147483646 h 810"/>
              <a:gd name="T90" fmla="*/ 2147483646 w 614"/>
              <a:gd name="T91" fmla="*/ 2147483646 h 810"/>
              <a:gd name="T92" fmla="*/ 2147483646 w 614"/>
              <a:gd name="T93" fmla="*/ 2147483646 h 810"/>
              <a:gd name="T94" fmla="*/ 2147483646 w 614"/>
              <a:gd name="T95" fmla="*/ 2147483646 h 810"/>
              <a:gd name="T96" fmla="*/ 2147483646 w 614"/>
              <a:gd name="T97" fmla="*/ 2147483646 h 810"/>
              <a:gd name="T98" fmla="*/ 2147483646 w 614"/>
              <a:gd name="T99" fmla="*/ 2147483646 h 81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614" h="810">
                <a:moveTo>
                  <a:pt x="507" y="505"/>
                </a:moveTo>
                <a:lnTo>
                  <a:pt x="507" y="505"/>
                </a:lnTo>
                <a:cubicBezTo>
                  <a:pt x="485" y="527"/>
                  <a:pt x="470" y="553"/>
                  <a:pt x="462" y="582"/>
                </a:cubicBezTo>
                <a:lnTo>
                  <a:pt x="318" y="582"/>
                </a:lnTo>
                <a:lnTo>
                  <a:pt x="318" y="495"/>
                </a:lnTo>
                <a:cubicBezTo>
                  <a:pt x="327" y="500"/>
                  <a:pt x="337" y="502"/>
                  <a:pt x="348" y="502"/>
                </a:cubicBezTo>
                <a:cubicBezTo>
                  <a:pt x="368" y="502"/>
                  <a:pt x="387" y="494"/>
                  <a:pt x="400" y="478"/>
                </a:cubicBezTo>
                <a:cubicBezTo>
                  <a:pt x="412" y="463"/>
                  <a:pt x="418" y="443"/>
                  <a:pt x="414" y="423"/>
                </a:cubicBezTo>
                <a:cubicBezTo>
                  <a:pt x="409" y="396"/>
                  <a:pt x="387" y="373"/>
                  <a:pt x="359" y="369"/>
                </a:cubicBezTo>
                <a:cubicBezTo>
                  <a:pt x="344" y="366"/>
                  <a:pt x="330" y="369"/>
                  <a:pt x="318" y="375"/>
                </a:cubicBezTo>
                <a:lnTo>
                  <a:pt x="318" y="319"/>
                </a:lnTo>
                <a:lnTo>
                  <a:pt x="435" y="319"/>
                </a:lnTo>
                <a:cubicBezTo>
                  <a:pt x="439" y="319"/>
                  <a:pt x="442" y="317"/>
                  <a:pt x="445" y="314"/>
                </a:cubicBezTo>
                <a:cubicBezTo>
                  <a:pt x="447" y="311"/>
                  <a:pt x="448" y="307"/>
                  <a:pt x="447" y="303"/>
                </a:cubicBezTo>
                <a:cubicBezTo>
                  <a:pt x="447" y="301"/>
                  <a:pt x="445" y="299"/>
                  <a:pt x="443" y="297"/>
                </a:cubicBezTo>
                <a:cubicBezTo>
                  <a:pt x="432" y="287"/>
                  <a:pt x="427" y="274"/>
                  <a:pt x="428" y="260"/>
                </a:cubicBezTo>
                <a:cubicBezTo>
                  <a:pt x="430" y="240"/>
                  <a:pt x="447" y="224"/>
                  <a:pt x="466" y="222"/>
                </a:cubicBezTo>
                <a:cubicBezTo>
                  <a:pt x="478" y="220"/>
                  <a:pt x="490" y="224"/>
                  <a:pt x="499" y="232"/>
                </a:cubicBezTo>
                <a:cubicBezTo>
                  <a:pt x="508" y="240"/>
                  <a:pt x="513" y="252"/>
                  <a:pt x="513" y="264"/>
                </a:cubicBezTo>
                <a:cubicBezTo>
                  <a:pt x="513" y="277"/>
                  <a:pt x="508" y="289"/>
                  <a:pt x="498" y="297"/>
                </a:cubicBezTo>
                <a:cubicBezTo>
                  <a:pt x="494" y="300"/>
                  <a:pt x="493" y="306"/>
                  <a:pt x="495" y="310"/>
                </a:cubicBezTo>
                <a:cubicBezTo>
                  <a:pt x="497" y="316"/>
                  <a:pt x="501" y="319"/>
                  <a:pt x="506" y="319"/>
                </a:cubicBezTo>
                <a:lnTo>
                  <a:pt x="588" y="319"/>
                </a:lnTo>
                <a:cubicBezTo>
                  <a:pt x="584" y="389"/>
                  <a:pt x="556" y="454"/>
                  <a:pt x="507" y="505"/>
                </a:cubicBezTo>
                <a:close/>
                <a:moveTo>
                  <a:pt x="457" y="628"/>
                </a:moveTo>
                <a:lnTo>
                  <a:pt x="457" y="712"/>
                </a:lnTo>
                <a:cubicBezTo>
                  <a:pt x="457" y="714"/>
                  <a:pt x="455" y="716"/>
                  <a:pt x="452" y="716"/>
                </a:cubicBezTo>
                <a:lnTo>
                  <a:pt x="158" y="716"/>
                </a:lnTo>
                <a:cubicBezTo>
                  <a:pt x="156" y="716"/>
                  <a:pt x="154" y="714"/>
                  <a:pt x="154" y="712"/>
                </a:cubicBezTo>
                <a:lnTo>
                  <a:pt x="154" y="674"/>
                </a:lnTo>
                <a:lnTo>
                  <a:pt x="404" y="674"/>
                </a:lnTo>
                <a:cubicBezTo>
                  <a:pt x="410" y="674"/>
                  <a:pt x="416" y="669"/>
                  <a:pt x="416" y="662"/>
                </a:cubicBezTo>
                <a:cubicBezTo>
                  <a:pt x="416" y="655"/>
                  <a:pt x="410" y="650"/>
                  <a:pt x="404" y="650"/>
                </a:cubicBezTo>
                <a:lnTo>
                  <a:pt x="154" y="650"/>
                </a:lnTo>
                <a:lnTo>
                  <a:pt x="154" y="625"/>
                </a:lnTo>
                <a:cubicBezTo>
                  <a:pt x="154" y="619"/>
                  <a:pt x="154" y="613"/>
                  <a:pt x="154" y="607"/>
                </a:cubicBezTo>
                <a:lnTo>
                  <a:pt x="458" y="607"/>
                </a:lnTo>
                <a:cubicBezTo>
                  <a:pt x="457" y="614"/>
                  <a:pt x="457" y="621"/>
                  <a:pt x="457" y="628"/>
                </a:cubicBezTo>
                <a:lnTo>
                  <a:pt x="368" y="784"/>
                </a:lnTo>
                <a:lnTo>
                  <a:pt x="243" y="784"/>
                </a:lnTo>
                <a:cubicBezTo>
                  <a:pt x="216" y="784"/>
                  <a:pt x="194" y="765"/>
                  <a:pt x="188" y="740"/>
                </a:cubicBezTo>
                <a:lnTo>
                  <a:pt x="422" y="740"/>
                </a:lnTo>
                <a:cubicBezTo>
                  <a:pt x="417" y="765"/>
                  <a:pt x="394" y="784"/>
                  <a:pt x="368" y="784"/>
                </a:cubicBezTo>
                <a:lnTo>
                  <a:pt x="457" y="628"/>
                </a:lnTo>
                <a:close/>
                <a:moveTo>
                  <a:pt x="105" y="503"/>
                </a:moveTo>
                <a:lnTo>
                  <a:pt x="105" y="503"/>
                </a:lnTo>
                <a:cubicBezTo>
                  <a:pt x="56" y="453"/>
                  <a:pt x="28" y="388"/>
                  <a:pt x="25" y="319"/>
                </a:cubicBezTo>
                <a:lnTo>
                  <a:pt x="141" y="319"/>
                </a:lnTo>
                <a:cubicBezTo>
                  <a:pt x="148" y="319"/>
                  <a:pt x="153" y="314"/>
                  <a:pt x="154" y="308"/>
                </a:cubicBezTo>
                <a:cubicBezTo>
                  <a:pt x="154" y="304"/>
                  <a:pt x="152" y="300"/>
                  <a:pt x="149" y="297"/>
                </a:cubicBezTo>
                <a:cubicBezTo>
                  <a:pt x="138" y="287"/>
                  <a:pt x="132" y="272"/>
                  <a:pt x="135" y="257"/>
                </a:cubicBezTo>
                <a:cubicBezTo>
                  <a:pt x="137" y="239"/>
                  <a:pt x="152" y="225"/>
                  <a:pt x="169" y="222"/>
                </a:cubicBezTo>
                <a:cubicBezTo>
                  <a:pt x="182" y="219"/>
                  <a:pt x="195" y="223"/>
                  <a:pt x="204" y="231"/>
                </a:cubicBezTo>
                <a:cubicBezTo>
                  <a:pt x="214" y="239"/>
                  <a:pt x="220" y="252"/>
                  <a:pt x="220" y="264"/>
                </a:cubicBezTo>
                <a:cubicBezTo>
                  <a:pt x="220" y="277"/>
                  <a:pt x="214" y="289"/>
                  <a:pt x="204" y="297"/>
                </a:cubicBezTo>
                <a:cubicBezTo>
                  <a:pt x="200" y="300"/>
                  <a:pt x="199" y="306"/>
                  <a:pt x="200" y="310"/>
                </a:cubicBezTo>
                <a:cubicBezTo>
                  <a:pt x="202" y="316"/>
                  <a:pt x="207" y="319"/>
                  <a:pt x="212" y="319"/>
                </a:cubicBezTo>
                <a:lnTo>
                  <a:pt x="293" y="319"/>
                </a:lnTo>
                <a:lnTo>
                  <a:pt x="293" y="400"/>
                </a:lnTo>
                <a:cubicBezTo>
                  <a:pt x="293" y="403"/>
                  <a:pt x="295" y="406"/>
                  <a:pt x="297" y="409"/>
                </a:cubicBezTo>
                <a:cubicBezTo>
                  <a:pt x="300" y="411"/>
                  <a:pt x="303" y="412"/>
                  <a:pt x="306" y="412"/>
                </a:cubicBezTo>
                <a:cubicBezTo>
                  <a:pt x="310" y="411"/>
                  <a:pt x="313" y="410"/>
                  <a:pt x="315" y="407"/>
                </a:cubicBezTo>
                <a:cubicBezTo>
                  <a:pt x="325" y="396"/>
                  <a:pt x="340" y="390"/>
                  <a:pt x="355" y="393"/>
                </a:cubicBezTo>
                <a:cubicBezTo>
                  <a:pt x="373" y="396"/>
                  <a:pt x="387" y="410"/>
                  <a:pt x="390" y="427"/>
                </a:cubicBezTo>
                <a:cubicBezTo>
                  <a:pt x="392" y="440"/>
                  <a:pt x="389" y="452"/>
                  <a:pt x="381" y="462"/>
                </a:cubicBezTo>
                <a:cubicBezTo>
                  <a:pt x="364" y="482"/>
                  <a:pt x="331" y="482"/>
                  <a:pt x="315" y="462"/>
                </a:cubicBezTo>
                <a:cubicBezTo>
                  <a:pt x="311" y="458"/>
                  <a:pt x="306" y="457"/>
                  <a:pt x="301" y="459"/>
                </a:cubicBezTo>
                <a:cubicBezTo>
                  <a:pt x="296" y="461"/>
                  <a:pt x="293" y="465"/>
                  <a:pt x="293" y="470"/>
                </a:cubicBezTo>
                <a:lnTo>
                  <a:pt x="293" y="582"/>
                </a:lnTo>
                <a:lnTo>
                  <a:pt x="149" y="582"/>
                </a:lnTo>
                <a:cubicBezTo>
                  <a:pt x="142" y="553"/>
                  <a:pt x="126" y="525"/>
                  <a:pt x="105" y="503"/>
                </a:cubicBezTo>
                <a:lnTo>
                  <a:pt x="293" y="25"/>
                </a:lnTo>
                <a:lnTo>
                  <a:pt x="293" y="105"/>
                </a:lnTo>
                <a:cubicBezTo>
                  <a:pt x="293" y="110"/>
                  <a:pt x="296" y="114"/>
                  <a:pt x="299" y="116"/>
                </a:cubicBezTo>
                <a:cubicBezTo>
                  <a:pt x="303" y="118"/>
                  <a:pt x="308" y="118"/>
                  <a:pt x="311" y="116"/>
                </a:cubicBezTo>
                <a:cubicBezTo>
                  <a:pt x="313" y="115"/>
                  <a:pt x="314" y="114"/>
                  <a:pt x="315" y="114"/>
                </a:cubicBezTo>
                <a:cubicBezTo>
                  <a:pt x="324" y="103"/>
                  <a:pt x="337" y="97"/>
                  <a:pt x="352" y="98"/>
                </a:cubicBezTo>
                <a:cubicBezTo>
                  <a:pt x="372" y="100"/>
                  <a:pt x="388" y="117"/>
                  <a:pt x="390" y="136"/>
                </a:cubicBezTo>
                <a:cubicBezTo>
                  <a:pt x="392" y="148"/>
                  <a:pt x="388" y="161"/>
                  <a:pt x="380" y="169"/>
                </a:cubicBezTo>
                <a:cubicBezTo>
                  <a:pt x="363" y="188"/>
                  <a:pt x="331" y="188"/>
                  <a:pt x="315" y="168"/>
                </a:cubicBezTo>
                <a:cubicBezTo>
                  <a:pt x="311" y="165"/>
                  <a:pt x="306" y="163"/>
                  <a:pt x="301" y="165"/>
                </a:cubicBezTo>
                <a:cubicBezTo>
                  <a:pt x="296" y="166"/>
                  <a:pt x="293" y="171"/>
                  <a:pt x="293" y="176"/>
                </a:cubicBezTo>
                <a:lnTo>
                  <a:pt x="293" y="294"/>
                </a:lnTo>
                <a:lnTo>
                  <a:pt x="237" y="294"/>
                </a:lnTo>
                <a:cubicBezTo>
                  <a:pt x="242" y="285"/>
                  <a:pt x="244" y="275"/>
                  <a:pt x="244" y="264"/>
                </a:cubicBezTo>
                <a:cubicBezTo>
                  <a:pt x="244" y="244"/>
                  <a:pt x="235" y="225"/>
                  <a:pt x="220" y="212"/>
                </a:cubicBezTo>
                <a:cubicBezTo>
                  <a:pt x="205" y="199"/>
                  <a:pt x="185" y="194"/>
                  <a:pt x="165" y="198"/>
                </a:cubicBezTo>
                <a:cubicBezTo>
                  <a:pt x="137" y="202"/>
                  <a:pt x="115" y="225"/>
                  <a:pt x="110" y="253"/>
                </a:cubicBezTo>
                <a:cubicBezTo>
                  <a:pt x="108" y="268"/>
                  <a:pt x="110" y="282"/>
                  <a:pt x="116" y="294"/>
                </a:cubicBezTo>
                <a:lnTo>
                  <a:pt x="25" y="294"/>
                </a:lnTo>
                <a:cubicBezTo>
                  <a:pt x="32" y="149"/>
                  <a:pt x="148" y="32"/>
                  <a:pt x="293" y="25"/>
                </a:cubicBezTo>
                <a:lnTo>
                  <a:pt x="105" y="503"/>
                </a:lnTo>
                <a:close/>
                <a:moveTo>
                  <a:pt x="318" y="25"/>
                </a:moveTo>
                <a:lnTo>
                  <a:pt x="318" y="25"/>
                </a:lnTo>
                <a:cubicBezTo>
                  <a:pt x="464" y="31"/>
                  <a:pt x="582" y="148"/>
                  <a:pt x="588" y="294"/>
                </a:cubicBezTo>
                <a:lnTo>
                  <a:pt x="531" y="294"/>
                </a:lnTo>
                <a:cubicBezTo>
                  <a:pt x="536" y="285"/>
                  <a:pt x="538" y="275"/>
                  <a:pt x="538" y="264"/>
                </a:cubicBezTo>
                <a:cubicBezTo>
                  <a:pt x="538" y="245"/>
                  <a:pt x="530" y="226"/>
                  <a:pt x="516" y="214"/>
                </a:cubicBezTo>
                <a:cubicBezTo>
                  <a:pt x="502" y="201"/>
                  <a:pt x="482" y="195"/>
                  <a:pt x="463" y="197"/>
                </a:cubicBezTo>
                <a:cubicBezTo>
                  <a:pt x="432" y="200"/>
                  <a:pt x="407" y="226"/>
                  <a:pt x="404" y="258"/>
                </a:cubicBezTo>
                <a:cubicBezTo>
                  <a:pt x="402" y="270"/>
                  <a:pt x="405" y="283"/>
                  <a:pt x="411" y="294"/>
                </a:cubicBezTo>
                <a:lnTo>
                  <a:pt x="318" y="294"/>
                </a:lnTo>
                <a:lnTo>
                  <a:pt x="318" y="201"/>
                </a:lnTo>
                <a:cubicBezTo>
                  <a:pt x="343" y="214"/>
                  <a:pt x="378" y="208"/>
                  <a:pt x="398" y="186"/>
                </a:cubicBezTo>
                <a:cubicBezTo>
                  <a:pt x="411" y="172"/>
                  <a:pt x="417" y="152"/>
                  <a:pt x="415" y="134"/>
                </a:cubicBezTo>
                <a:cubicBezTo>
                  <a:pt x="411" y="102"/>
                  <a:pt x="386" y="77"/>
                  <a:pt x="354" y="74"/>
                </a:cubicBezTo>
                <a:cubicBezTo>
                  <a:pt x="341" y="73"/>
                  <a:pt x="329" y="75"/>
                  <a:pt x="318" y="81"/>
                </a:cubicBezTo>
                <a:lnTo>
                  <a:pt x="318" y="25"/>
                </a:lnTo>
                <a:close/>
                <a:moveTo>
                  <a:pt x="307" y="0"/>
                </a:moveTo>
                <a:lnTo>
                  <a:pt x="307" y="0"/>
                </a:lnTo>
                <a:cubicBezTo>
                  <a:pt x="138" y="0"/>
                  <a:pt x="0" y="138"/>
                  <a:pt x="0" y="306"/>
                </a:cubicBezTo>
                <a:cubicBezTo>
                  <a:pt x="0" y="387"/>
                  <a:pt x="31" y="463"/>
                  <a:pt x="87" y="521"/>
                </a:cubicBezTo>
                <a:cubicBezTo>
                  <a:pt x="115" y="548"/>
                  <a:pt x="130" y="585"/>
                  <a:pt x="130" y="625"/>
                </a:cubicBezTo>
                <a:lnTo>
                  <a:pt x="130" y="712"/>
                </a:lnTo>
                <a:cubicBezTo>
                  <a:pt x="130" y="727"/>
                  <a:pt x="142" y="740"/>
                  <a:pt x="158" y="740"/>
                </a:cubicBezTo>
                <a:lnTo>
                  <a:pt x="164" y="740"/>
                </a:lnTo>
                <a:cubicBezTo>
                  <a:pt x="169" y="779"/>
                  <a:pt x="203" y="809"/>
                  <a:pt x="243" y="809"/>
                </a:cubicBezTo>
                <a:lnTo>
                  <a:pt x="368" y="809"/>
                </a:lnTo>
                <a:cubicBezTo>
                  <a:pt x="408" y="809"/>
                  <a:pt x="441" y="779"/>
                  <a:pt x="447" y="740"/>
                </a:cubicBezTo>
                <a:lnTo>
                  <a:pt x="452" y="740"/>
                </a:lnTo>
                <a:cubicBezTo>
                  <a:pt x="468" y="740"/>
                  <a:pt x="481" y="727"/>
                  <a:pt x="481" y="712"/>
                </a:cubicBezTo>
                <a:lnTo>
                  <a:pt x="481" y="628"/>
                </a:lnTo>
                <a:cubicBezTo>
                  <a:pt x="481" y="588"/>
                  <a:pt x="497" y="550"/>
                  <a:pt x="524" y="522"/>
                </a:cubicBezTo>
                <a:cubicBezTo>
                  <a:pt x="582" y="464"/>
                  <a:pt x="613" y="387"/>
                  <a:pt x="613" y="306"/>
                </a:cubicBezTo>
                <a:cubicBezTo>
                  <a:pt x="613" y="138"/>
                  <a:pt x="475" y="0"/>
                  <a:pt x="307" y="0"/>
                </a:cubicBezTo>
                <a:close/>
              </a:path>
            </a:pathLst>
          </a:custGeom>
          <a:solidFill>
            <a:schemeClr val="bg1"/>
          </a:solidFill>
          <a:ln>
            <a:noFill/>
          </a:ln>
          <a:effectLst/>
        </p:spPr>
        <p:txBody>
          <a:bodyPr wrap="none" anchor="ctr"/>
          <a:lstStyle/>
          <a:p>
            <a:endParaRPr lang="en-US" sz="1151"/>
          </a:p>
        </p:txBody>
      </p:sp>
      <p:sp>
        <p:nvSpPr>
          <p:cNvPr id="10" name="Textfeld 9">
            <a:extLst>
              <a:ext uri="{FF2B5EF4-FFF2-40B4-BE49-F238E27FC236}">
                <a16:creationId xmlns:a16="http://schemas.microsoft.com/office/drawing/2014/main" id="{FB085F38-C76F-BD7E-A9FD-E2BD9BAA857A}"/>
              </a:ext>
            </a:extLst>
          </p:cNvPr>
          <p:cNvSpPr txBox="1"/>
          <p:nvPr/>
        </p:nvSpPr>
        <p:spPr>
          <a:xfrm>
            <a:off x="4995914" y="3255308"/>
            <a:ext cx="1979068" cy="446532"/>
          </a:xfrm>
          <a:prstGeom prst="rect">
            <a:avLst/>
          </a:prstGeom>
          <a:noFill/>
        </p:spPr>
        <p:txBody>
          <a:bodyPr wrap="none" lIns="0" rtlCol="0" anchor="ctr" anchorCtr="0">
            <a:spAutoFit/>
          </a:bodyPr>
          <a:lstStyle/>
          <a:p>
            <a:r>
              <a:rPr lang="de-DE" sz="1151" b="1" dirty="0">
                <a:latin typeface="Arial" panose="020B0604020202020204" pitchFamily="34" charset="0"/>
                <a:cs typeface="Arial" panose="020B0604020202020204" pitchFamily="34" charset="0"/>
              </a:rPr>
              <a:t>Stichpunkte hier platzieren</a:t>
            </a:r>
          </a:p>
          <a:p>
            <a:r>
              <a:rPr lang="de-DE" sz="1151" b="1" dirty="0">
                <a:latin typeface="Arial" panose="020B0604020202020204" pitchFamily="34" charset="0"/>
                <a:cs typeface="Arial" panose="020B0604020202020204" pitchFamily="34" charset="0"/>
              </a:rPr>
              <a:t>zweizeilig möglich</a:t>
            </a:r>
          </a:p>
        </p:txBody>
      </p:sp>
      <p:sp>
        <p:nvSpPr>
          <p:cNvPr id="11" name="Oval 10">
            <a:extLst>
              <a:ext uri="{FF2B5EF4-FFF2-40B4-BE49-F238E27FC236}">
                <a16:creationId xmlns:a16="http://schemas.microsoft.com/office/drawing/2014/main" id="{7991253A-4868-94E1-F2E4-701DC4C7F67F}"/>
              </a:ext>
            </a:extLst>
          </p:cNvPr>
          <p:cNvSpPr/>
          <p:nvPr/>
        </p:nvSpPr>
        <p:spPr>
          <a:xfrm>
            <a:off x="4224098" y="3183849"/>
            <a:ext cx="589448" cy="589448"/>
          </a:xfrm>
          <a:prstGeom prst="ellipse">
            <a:avLst/>
          </a:prstGeom>
          <a:gradFill>
            <a:gsLst>
              <a:gs pos="0">
                <a:schemeClr val="accent1"/>
              </a:gs>
              <a:gs pos="100000">
                <a:schemeClr val="accent2"/>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151"/>
          </a:p>
        </p:txBody>
      </p:sp>
      <p:sp>
        <p:nvSpPr>
          <p:cNvPr id="12" name="Textfeld 11">
            <a:extLst>
              <a:ext uri="{FF2B5EF4-FFF2-40B4-BE49-F238E27FC236}">
                <a16:creationId xmlns:a16="http://schemas.microsoft.com/office/drawing/2014/main" id="{296F99BB-323C-76CB-0931-685294EC8B4B}"/>
              </a:ext>
            </a:extLst>
          </p:cNvPr>
          <p:cNvSpPr txBox="1"/>
          <p:nvPr/>
        </p:nvSpPr>
        <p:spPr>
          <a:xfrm>
            <a:off x="4995914" y="2412109"/>
            <a:ext cx="1979068" cy="446532"/>
          </a:xfrm>
          <a:prstGeom prst="rect">
            <a:avLst/>
          </a:prstGeom>
          <a:noFill/>
        </p:spPr>
        <p:txBody>
          <a:bodyPr wrap="none" lIns="0" rtlCol="0" anchor="ctr" anchorCtr="0">
            <a:spAutoFit/>
          </a:bodyPr>
          <a:lstStyle/>
          <a:p>
            <a:r>
              <a:rPr lang="de-DE" sz="1151" b="1" dirty="0">
                <a:latin typeface="Arial" panose="020B0604020202020204" pitchFamily="34" charset="0"/>
                <a:cs typeface="Arial" panose="020B0604020202020204" pitchFamily="34" charset="0"/>
              </a:rPr>
              <a:t>Stichpunkte hier platzieren</a:t>
            </a:r>
          </a:p>
          <a:p>
            <a:r>
              <a:rPr lang="de-DE" sz="1151" b="1" dirty="0">
                <a:latin typeface="Arial" panose="020B0604020202020204" pitchFamily="34" charset="0"/>
                <a:cs typeface="Arial" panose="020B0604020202020204" pitchFamily="34" charset="0"/>
              </a:rPr>
              <a:t>zweizeilig möglich</a:t>
            </a:r>
          </a:p>
        </p:txBody>
      </p:sp>
      <p:sp>
        <p:nvSpPr>
          <p:cNvPr id="13" name="Oval 12">
            <a:extLst>
              <a:ext uri="{FF2B5EF4-FFF2-40B4-BE49-F238E27FC236}">
                <a16:creationId xmlns:a16="http://schemas.microsoft.com/office/drawing/2014/main" id="{9838B88B-387B-AB60-E2A4-D2EA732ABBF1}"/>
              </a:ext>
            </a:extLst>
          </p:cNvPr>
          <p:cNvSpPr/>
          <p:nvPr/>
        </p:nvSpPr>
        <p:spPr>
          <a:xfrm>
            <a:off x="4224098" y="2340649"/>
            <a:ext cx="589448" cy="589448"/>
          </a:xfrm>
          <a:prstGeom prst="ellipse">
            <a:avLst/>
          </a:prstGeom>
          <a:gradFill>
            <a:gsLst>
              <a:gs pos="0">
                <a:schemeClr val="accent1"/>
              </a:gs>
              <a:gs pos="100000">
                <a:schemeClr val="accent2"/>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151"/>
          </a:p>
        </p:txBody>
      </p:sp>
      <p:sp>
        <p:nvSpPr>
          <p:cNvPr id="14" name="Freeform: Shape 487">
            <a:extLst>
              <a:ext uri="{FF2B5EF4-FFF2-40B4-BE49-F238E27FC236}">
                <a16:creationId xmlns:a16="http://schemas.microsoft.com/office/drawing/2014/main" id="{36DD3748-43E9-6339-1CD6-56B793D7834F}"/>
              </a:ext>
            </a:extLst>
          </p:cNvPr>
          <p:cNvSpPr/>
          <p:nvPr/>
        </p:nvSpPr>
        <p:spPr>
          <a:xfrm>
            <a:off x="4339646" y="3340284"/>
            <a:ext cx="397666" cy="300037"/>
          </a:xfrm>
          <a:custGeom>
            <a:avLst/>
            <a:gdLst>
              <a:gd name="connsiteX0" fmla="*/ 230242 w 1593369"/>
              <a:gd name="connsiteY0" fmla="*/ 795237 h 1202189"/>
              <a:gd name="connsiteX1" fmla="*/ 308648 w 1593369"/>
              <a:gd name="connsiteY1" fmla="*/ 1143697 h 1202189"/>
              <a:gd name="connsiteX2" fmla="*/ 329806 w 1593369"/>
              <a:gd name="connsiteY2" fmla="*/ 1161120 h 1202189"/>
              <a:gd name="connsiteX3" fmla="*/ 469195 w 1593369"/>
              <a:gd name="connsiteY3" fmla="*/ 1161120 h 1202189"/>
              <a:gd name="connsiteX4" fmla="*/ 486619 w 1593369"/>
              <a:gd name="connsiteY4" fmla="*/ 1152409 h 1202189"/>
              <a:gd name="connsiteX5" fmla="*/ 491597 w 1593369"/>
              <a:gd name="connsiteY5" fmla="*/ 1133741 h 1202189"/>
              <a:gd name="connsiteX6" fmla="*/ 441815 w 1593369"/>
              <a:gd name="connsiteY6" fmla="*/ 912220 h 1202189"/>
              <a:gd name="connsiteX7" fmla="*/ 415679 w 1593369"/>
              <a:gd name="connsiteY7" fmla="*/ 795237 h 1202189"/>
              <a:gd name="connsiteX8" fmla="*/ 456750 w 1593369"/>
              <a:gd name="connsiteY8" fmla="*/ 791503 h 1202189"/>
              <a:gd name="connsiteX9" fmla="*/ 477907 w 1593369"/>
              <a:gd name="connsiteY9" fmla="*/ 884841 h 1202189"/>
              <a:gd name="connsiteX10" fmla="*/ 548846 w 1593369"/>
              <a:gd name="connsiteY10" fmla="*/ 802704 h 1202189"/>
              <a:gd name="connsiteX11" fmla="*/ 548846 w 1593369"/>
              <a:gd name="connsiteY11" fmla="*/ 791503 h 1202189"/>
              <a:gd name="connsiteX12" fmla="*/ 1440481 w 1593369"/>
              <a:gd name="connsiteY12" fmla="*/ 710255 h 1202189"/>
              <a:gd name="connsiteX13" fmla="*/ 1456095 w 1593369"/>
              <a:gd name="connsiteY13" fmla="*/ 713803 h 1202189"/>
              <a:gd name="connsiteX14" fmla="*/ 1584711 w 1593369"/>
              <a:gd name="connsiteY14" fmla="*/ 801411 h 1202189"/>
              <a:gd name="connsiteX15" fmla="*/ 1589657 w 1593369"/>
              <a:gd name="connsiteY15" fmla="*/ 829792 h 1202189"/>
              <a:gd name="connsiteX16" fmla="*/ 1572345 w 1593369"/>
              <a:gd name="connsiteY16" fmla="*/ 839663 h 1202189"/>
              <a:gd name="connsiteX17" fmla="*/ 1561213 w 1593369"/>
              <a:gd name="connsiteY17" fmla="*/ 835961 h 1202189"/>
              <a:gd name="connsiteX18" fmla="*/ 1432597 w 1593369"/>
              <a:gd name="connsiteY18" fmla="*/ 747119 h 1202189"/>
              <a:gd name="connsiteX19" fmla="*/ 1427651 w 1593369"/>
              <a:gd name="connsiteY19" fmla="*/ 718738 h 1202189"/>
              <a:gd name="connsiteX20" fmla="*/ 1440481 w 1593369"/>
              <a:gd name="connsiteY20" fmla="*/ 710255 h 1202189"/>
              <a:gd name="connsiteX21" fmla="*/ 1305047 w 1593369"/>
              <a:gd name="connsiteY21" fmla="*/ 616361 h 1202189"/>
              <a:gd name="connsiteX22" fmla="*/ 1320105 w 1593369"/>
              <a:gd name="connsiteY22" fmla="*/ 620344 h 1202189"/>
              <a:gd name="connsiteX23" fmla="*/ 1370501 w 1593369"/>
              <a:gd name="connsiteY23" fmla="*/ 654663 h 1202189"/>
              <a:gd name="connsiteX24" fmla="*/ 1376647 w 1593369"/>
              <a:gd name="connsiteY24" fmla="*/ 682854 h 1202189"/>
              <a:gd name="connsiteX25" fmla="*/ 1359439 w 1593369"/>
              <a:gd name="connsiteY25" fmla="*/ 692660 h 1202189"/>
              <a:gd name="connsiteX26" fmla="*/ 1348377 w 1593369"/>
              <a:gd name="connsiteY26" fmla="*/ 687757 h 1202189"/>
              <a:gd name="connsiteX27" fmla="*/ 1296751 w 1593369"/>
              <a:gd name="connsiteY27" fmla="*/ 653438 h 1202189"/>
              <a:gd name="connsiteX28" fmla="*/ 1291833 w 1593369"/>
              <a:gd name="connsiteY28" fmla="*/ 625247 h 1202189"/>
              <a:gd name="connsiteX29" fmla="*/ 1305047 w 1593369"/>
              <a:gd name="connsiteY29" fmla="*/ 616361 h 1202189"/>
              <a:gd name="connsiteX30" fmla="*/ 1484783 w 1593369"/>
              <a:gd name="connsiteY30" fmla="*/ 444747 h 1202189"/>
              <a:gd name="connsiteX31" fmla="*/ 1572391 w 1593369"/>
              <a:gd name="connsiteY31" fmla="*/ 444747 h 1202189"/>
              <a:gd name="connsiteX32" fmla="*/ 1593369 w 1593369"/>
              <a:gd name="connsiteY32" fmla="*/ 464075 h 1202189"/>
              <a:gd name="connsiteX33" fmla="*/ 1572391 w 1593369"/>
              <a:gd name="connsiteY33" fmla="*/ 484612 h 1202189"/>
              <a:gd name="connsiteX34" fmla="*/ 1484783 w 1593369"/>
              <a:gd name="connsiteY34" fmla="*/ 484612 h 1202189"/>
              <a:gd name="connsiteX35" fmla="*/ 1463805 w 1593369"/>
              <a:gd name="connsiteY35" fmla="*/ 464075 h 1202189"/>
              <a:gd name="connsiteX36" fmla="*/ 1484783 w 1593369"/>
              <a:gd name="connsiteY36" fmla="*/ 444747 h 1202189"/>
              <a:gd name="connsiteX37" fmla="*/ 1307877 w 1593369"/>
              <a:gd name="connsiteY37" fmla="*/ 444747 h 1202189"/>
              <a:gd name="connsiteX38" fmla="*/ 1395485 w 1593369"/>
              <a:gd name="connsiteY38" fmla="*/ 444747 h 1202189"/>
              <a:gd name="connsiteX39" fmla="*/ 1416461 w 1593369"/>
              <a:gd name="connsiteY39" fmla="*/ 464075 h 1202189"/>
              <a:gd name="connsiteX40" fmla="*/ 1395485 w 1593369"/>
              <a:gd name="connsiteY40" fmla="*/ 484612 h 1202189"/>
              <a:gd name="connsiteX41" fmla="*/ 1307877 w 1593369"/>
              <a:gd name="connsiteY41" fmla="*/ 484612 h 1202189"/>
              <a:gd name="connsiteX42" fmla="*/ 1286901 w 1593369"/>
              <a:gd name="connsiteY42" fmla="*/ 464075 h 1202189"/>
              <a:gd name="connsiteX43" fmla="*/ 1307877 w 1593369"/>
              <a:gd name="connsiteY43" fmla="*/ 444747 h 1202189"/>
              <a:gd name="connsiteX44" fmla="*/ 1138763 w 1593369"/>
              <a:gd name="connsiteY44" fmla="*/ 355928 h 1202189"/>
              <a:gd name="connsiteX45" fmla="*/ 1138763 w 1593369"/>
              <a:gd name="connsiteY45" fmla="*/ 637185 h 1202189"/>
              <a:gd name="connsiteX46" fmla="*/ 1207213 w 1593369"/>
              <a:gd name="connsiteY46" fmla="*/ 496556 h 1202189"/>
              <a:gd name="connsiteX47" fmla="*/ 1138763 w 1593369"/>
              <a:gd name="connsiteY47" fmla="*/ 355928 h 1202189"/>
              <a:gd name="connsiteX48" fmla="*/ 272556 w 1593369"/>
              <a:gd name="connsiteY48" fmla="*/ 242678 h 1202189"/>
              <a:gd name="connsiteX49" fmla="*/ 41070 w 1593369"/>
              <a:gd name="connsiteY49" fmla="*/ 472911 h 1202189"/>
              <a:gd name="connsiteX50" fmla="*/ 41070 w 1593369"/>
              <a:gd name="connsiteY50" fmla="*/ 517713 h 1202189"/>
              <a:gd name="connsiteX51" fmla="*/ 272556 w 1593369"/>
              <a:gd name="connsiteY51" fmla="*/ 749190 h 1202189"/>
              <a:gd name="connsiteX52" fmla="*/ 593650 w 1593369"/>
              <a:gd name="connsiteY52" fmla="*/ 749190 h 1202189"/>
              <a:gd name="connsiteX53" fmla="*/ 593650 w 1593369"/>
              <a:gd name="connsiteY53" fmla="*/ 242678 h 1202189"/>
              <a:gd name="connsiteX54" fmla="*/ 1362973 w 1593369"/>
              <a:gd name="connsiteY54" fmla="*/ 236394 h 1202189"/>
              <a:gd name="connsiteX55" fmla="*/ 1376647 w 1593369"/>
              <a:gd name="connsiteY55" fmla="*/ 245278 h 1202189"/>
              <a:gd name="connsiteX56" fmla="*/ 1370501 w 1593369"/>
              <a:gd name="connsiteY56" fmla="*/ 273461 h 1202189"/>
              <a:gd name="connsiteX57" fmla="*/ 1320105 w 1593369"/>
              <a:gd name="connsiteY57" fmla="*/ 307771 h 1202189"/>
              <a:gd name="connsiteX58" fmla="*/ 1309043 w 1593369"/>
              <a:gd name="connsiteY58" fmla="*/ 311447 h 1202189"/>
              <a:gd name="connsiteX59" fmla="*/ 1291833 w 1593369"/>
              <a:gd name="connsiteY59" fmla="*/ 302869 h 1202189"/>
              <a:gd name="connsiteX60" fmla="*/ 1296751 w 1593369"/>
              <a:gd name="connsiteY60" fmla="*/ 274686 h 1202189"/>
              <a:gd name="connsiteX61" fmla="*/ 1348377 w 1593369"/>
              <a:gd name="connsiteY61" fmla="*/ 240376 h 1202189"/>
              <a:gd name="connsiteX62" fmla="*/ 1362973 w 1593369"/>
              <a:gd name="connsiteY62" fmla="*/ 236394 h 1202189"/>
              <a:gd name="connsiteX63" fmla="*/ 975727 w 1593369"/>
              <a:gd name="connsiteY63" fmla="*/ 141873 h 1202189"/>
              <a:gd name="connsiteX64" fmla="*/ 942124 w 1593369"/>
              <a:gd name="connsiteY64" fmla="*/ 159296 h 1202189"/>
              <a:gd name="connsiteX65" fmla="*/ 715616 w 1593369"/>
              <a:gd name="connsiteY65" fmla="*/ 231477 h 1202189"/>
              <a:gd name="connsiteX66" fmla="*/ 635965 w 1593369"/>
              <a:gd name="connsiteY66" fmla="*/ 240189 h 1202189"/>
              <a:gd name="connsiteX67" fmla="*/ 635965 w 1593369"/>
              <a:gd name="connsiteY67" fmla="*/ 751679 h 1202189"/>
              <a:gd name="connsiteX68" fmla="*/ 715616 w 1593369"/>
              <a:gd name="connsiteY68" fmla="*/ 760391 h 1202189"/>
              <a:gd name="connsiteX69" fmla="*/ 942124 w 1593369"/>
              <a:gd name="connsiteY69" fmla="*/ 832572 h 1202189"/>
              <a:gd name="connsiteX70" fmla="*/ 975727 w 1593369"/>
              <a:gd name="connsiteY70" fmla="*/ 851239 h 1202189"/>
              <a:gd name="connsiteX71" fmla="*/ 1576363 w 1593369"/>
              <a:gd name="connsiteY71" fmla="*/ 89068 h 1202189"/>
              <a:gd name="connsiteX72" fmla="*/ 1589657 w 1593369"/>
              <a:gd name="connsiteY72" fmla="*/ 97088 h 1202189"/>
              <a:gd name="connsiteX73" fmla="*/ 1584711 w 1593369"/>
              <a:gd name="connsiteY73" fmla="*/ 125469 h 1202189"/>
              <a:gd name="connsiteX74" fmla="*/ 1456095 w 1593369"/>
              <a:gd name="connsiteY74" fmla="*/ 214311 h 1202189"/>
              <a:gd name="connsiteX75" fmla="*/ 1443727 w 1593369"/>
              <a:gd name="connsiteY75" fmla="*/ 218013 h 1202189"/>
              <a:gd name="connsiteX76" fmla="*/ 1427651 w 1593369"/>
              <a:gd name="connsiteY76" fmla="*/ 209376 h 1202189"/>
              <a:gd name="connsiteX77" fmla="*/ 1432597 w 1593369"/>
              <a:gd name="connsiteY77" fmla="*/ 180995 h 1202189"/>
              <a:gd name="connsiteX78" fmla="*/ 1561213 w 1593369"/>
              <a:gd name="connsiteY78" fmla="*/ 92153 h 1202189"/>
              <a:gd name="connsiteX79" fmla="*/ 1576363 w 1593369"/>
              <a:gd name="connsiteY79" fmla="*/ 89068 h 1202189"/>
              <a:gd name="connsiteX80" fmla="*/ 1056623 w 1593369"/>
              <a:gd name="connsiteY80" fmla="*/ 42313 h 1202189"/>
              <a:gd name="connsiteX81" fmla="*/ 1016797 w 1593369"/>
              <a:gd name="connsiteY81" fmla="*/ 77159 h 1202189"/>
              <a:gd name="connsiteX82" fmla="*/ 1016797 w 1593369"/>
              <a:gd name="connsiteY82" fmla="*/ 920932 h 1202189"/>
              <a:gd name="connsiteX83" fmla="*/ 1016797 w 1593369"/>
              <a:gd name="connsiteY83" fmla="*/ 939599 h 1202189"/>
              <a:gd name="connsiteX84" fmla="*/ 1056623 w 1593369"/>
              <a:gd name="connsiteY84" fmla="*/ 975690 h 1202189"/>
              <a:gd name="connsiteX85" fmla="*/ 1096449 w 1593369"/>
              <a:gd name="connsiteY85" fmla="*/ 939599 h 1202189"/>
              <a:gd name="connsiteX86" fmla="*/ 1096449 w 1593369"/>
              <a:gd name="connsiteY86" fmla="*/ 77159 h 1202189"/>
              <a:gd name="connsiteX87" fmla="*/ 1056623 w 1593369"/>
              <a:gd name="connsiteY87" fmla="*/ 42313 h 1202189"/>
              <a:gd name="connsiteX88" fmla="*/ 1056623 w 1593369"/>
              <a:gd name="connsiteY88" fmla="*/ 0 h 1202189"/>
              <a:gd name="connsiteX89" fmla="*/ 1138763 w 1593369"/>
              <a:gd name="connsiteY89" fmla="*/ 77159 h 1202189"/>
              <a:gd name="connsiteX90" fmla="*/ 1138763 w 1593369"/>
              <a:gd name="connsiteY90" fmla="*/ 304903 h 1202189"/>
              <a:gd name="connsiteX91" fmla="*/ 1248283 w 1593369"/>
              <a:gd name="connsiteY91" fmla="*/ 496556 h 1202189"/>
              <a:gd name="connsiteX92" fmla="*/ 1138763 w 1593369"/>
              <a:gd name="connsiteY92" fmla="*/ 686965 h 1202189"/>
              <a:gd name="connsiteX93" fmla="*/ 1138763 w 1593369"/>
              <a:gd name="connsiteY93" fmla="*/ 939599 h 1202189"/>
              <a:gd name="connsiteX94" fmla="*/ 1056623 w 1593369"/>
              <a:gd name="connsiteY94" fmla="*/ 1016758 h 1202189"/>
              <a:gd name="connsiteX95" fmla="*/ 975727 w 1593369"/>
              <a:gd name="connsiteY95" fmla="*/ 939599 h 1202189"/>
              <a:gd name="connsiteX96" fmla="*/ 975727 w 1593369"/>
              <a:gd name="connsiteY96" fmla="*/ 898531 h 1202189"/>
              <a:gd name="connsiteX97" fmla="*/ 920967 w 1593369"/>
              <a:gd name="connsiteY97" fmla="*/ 868662 h 1202189"/>
              <a:gd name="connsiteX98" fmla="*/ 710638 w 1593369"/>
              <a:gd name="connsiteY98" fmla="*/ 801459 h 1202189"/>
              <a:gd name="connsiteX99" fmla="*/ 613563 w 1593369"/>
              <a:gd name="connsiteY99" fmla="*/ 791503 h 1202189"/>
              <a:gd name="connsiteX100" fmla="*/ 589916 w 1593369"/>
              <a:gd name="connsiteY100" fmla="*/ 791503 h 1202189"/>
              <a:gd name="connsiteX101" fmla="*/ 589916 w 1593369"/>
              <a:gd name="connsiteY101" fmla="*/ 802704 h 1202189"/>
              <a:gd name="connsiteX102" fmla="*/ 487863 w 1593369"/>
              <a:gd name="connsiteY102" fmla="*/ 925910 h 1202189"/>
              <a:gd name="connsiteX103" fmla="*/ 531423 w 1593369"/>
              <a:gd name="connsiteY103" fmla="*/ 1123785 h 1202189"/>
              <a:gd name="connsiteX104" fmla="*/ 518977 w 1593369"/>
              <a:gd name="connsiteY104" fmla="*/ 1178543 h 1202189"/>
              <a:gd name="connsiteX105" fmla="*/ 469195 w 1593369"/>
              <a:gd name="connsiteY105" fmla="*/ 1202189 h 1202189"/>
              <a:gd name="connsiteX106" fmla="*/ 329806 w 1593369"/>
              <a:gd name="connsiteY106" fmla="*/ 1202189 h 1202189"/>
              <a:gd name="connsiteX107" fmla="*/ 266334 w 1593369"/>
              <a:gd name="connsiteY107" fmla="*/ 1152409 h 1202189"/>
              <a:gd name="connsiteX108" fmla="*/ 181704 w 1593369"/>
              <a:gd name="connsiteY108" fmla="*/ 775325 h 1202189"/>
              <a:gd name="connsiteX109" fmla="*/ 0 w 1593369"/>
              <a:gd name="connsiteY109" fmla="*/ 517713 h 1202189"/>
              <a:gd name="connsiteX110" fmla="*/ 0 w 1593369"/>
              <a:gd name="connsiteY110" fmla="*/ 472911 h 1202189"/>
              <a:gd name="connsiteX111" fmla="*/ 272556 w 1593369"/>
              <a:gd name="connsiteY111" fmla="*/ 201609 h 1202189"/>
              <a:gd name="connsiteX112" fmla="*/ 613563 w 1593369"/>
              <a:gd name="connsiteY112" fmla="*/ 201609 h 1202189"/>
              <a:gd name="connsiteX113" fmla="*/ 710638 w 1593369"/>
              <a:gd name="connsiteY113" fmla="*/ 190409 h 1202189"/>
              <a:gd name="connsiteX114" fmla="*/ 920967 w 1593369"/>
              <a:gd name="connsiteY114" fmla="*/ 123206 h 1202189"/>
              <a:gd name="connsiteX115" fmla="*/ 975727 w 1593369"/>
              <a:gd name="connsiteY115" fmla="*/ 93338 h 1202189"/>
              <a:gd name="connsiteX116" fmla="*/ 975727 w 1593369"/>
              <a:gd name="connsiteY116" fmla="*/ 77159 h 1202189"/>
              <a:gd name="connsiteX117" fmla="*/ 1056623 w 1593369"/>
              <a:gd name="connsiteY117" fmla="*/ 0 h 1202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Lst>
            <a:rect l="l" t="t" r="r" b="b"/>
            <a:pathLst>
              <a:path w="1593369" h="1202189">
                <a:moveTo>
                  <a:pt x="230242" y="795237"/>
                </a:moveTo>
                <a:lnTo>
                  <a:pt x="308648" y="1143697"/>
                </a:lnTo>
                <a:cubicBezTo>
                  <a:pt x="309893" y="1153653"/>
                  <a:pt x="318605" y="1161120"/>
                  <a:pt x="329806" y="1161120"/>
                </a:cubicBezTo>
                <a:lnTo>
                  <a:pt x="469195" y="1161120"/>
                </a:lnTo>
                <a:cubicBezTo>
                  <a:pt x="475418" y="1161120"/>
                  <a:pt x="481641" y="1157387"/>
                  <a:pt x="486619" y="1152409"/>
                </a:cubicBezTo>
                <a:cubicBezTo>
                  <a:pt x="491597" y="1147431"/>
                  <a:pt x="492842" y="1139964"/>
                  <a:pt x="491597" y="1133741"/>
                </a:cubicBezTo>
                <a:lnTo>
                  <a:pt x="441815" y="912220"/>
                </a:lnTo>
                <a:lnTo>
                  <a:pt x="415679" y="795237"/>
                </a:lnTo>
                <a:close/>
                <a:moveTo>
                  <a:pt x="456750" y="791503"/>
                </a:moveTo>
                <a:lnTo>
                  <a:pt x="477907" y="884841"/>
                </a:lnTo>
                <a:cubicBezTo>
                  <a:pt x="517733" y="878618"/>
                  <a:pt x="548846" y="843772"/>
                  <a:pt x="548846" y="802704"/>
                </a:cubicBezTo>
                <a:lnTo>
                  <a:pt x="548846" y="791503"/>
                </a:lnTo>
                <a:close/>
                <a:moveTo>
                  <a:pt x="1440481" y="710255"/>
                </a:moveTo>
                <a:cubicBezTo>
                  <a:pt x="1445583" y="709176"/>
                  <a:pt x="1451147" y="710101"/>
                  <a:pt x="1456095" y="713803"/>
                </a:cubicBezTo>
                <a:lnTo>
                  <a:pt x="1584711" y="801411"/>
                </a:lnTo>
                <a:cubicBezTo>
                  <a:pt x="1593369" y="808815"/>
                  <a:pt x="1595841" y="821154"/>
                  <a:pt x="1589657" y="829792"/>
                </a:cubicBezTo>
                <a:cubicBezTo>
                  <a:pt x="1585947" y="835961"/>
                  <a:pt x="1579765" y="839663"/>
                  <a:pt x="1572345" y="839663"/>
                </a:cubicBezTo>
                <a:cubicBezTo>
                  <a:pt x="1568633" y="839663"/>
                  <a:pt x="1564923" y="838429"/>
                  <a:pt x="1561213" y="835961"/>
                </a:cubicBezTo>
                <a:lnTo>
                  <a:pt x="1432597" y="747119"/>
                </a:lnTo>
                <a:cubicBezTo>
                  <a:pt x="1423941" y="740949"/>
                  <a:pt x="1420229" y="728610"/>
                  <a:pt x="1427651" y="718738"/>
                </a:cubicBezTo>
                <a:cubicBezTo>
                  <a:pt x="1430741" y="714420"/>
                  <a:pt x="1435379" y="711335"/>
                  <a:pt x="1440481" y="710255"/>
                </a:cubicBezTo>
                <a:close/>
                <a:moveTo>
                  <a:pt x="1305047" y="616361"/>
                </a:moveTo>
                <a:cubicBezTo>
                  <a:pt x="1310271" y="615441"/>
                  <a:pt x="1315803" y="616667"/>
                  <a:pt x="1320105" y="620344"/>
                </a:cubicBezTo>
                <a:lnTo>
                  <a:pt x="1370501" y="654663"/>
                </a:lnTo>
                <a:cubicBezTo>
                  <a:pt x="1380335" y="660792"/>
                  <a:pt x="1382793" y="674275"/>
                  <a:pt x="1376647" y="682854"/>
                </a:cubicBezTo>
                <a:cubicBezTo>
                  <a:pt x="1372959" y="688983"/>
                  <a:pt x="1365585" y="692660"/>
                  <a:pt x="1359439" y="692660"/>
                </a:cubicBezTo>
                <a:cubicBezTo>
                  <a:pt x="1355751" y="692660"/>
                  <a:pt x="1352063" y="690209"/>
                  <a:pt x="1348377" y="687757"/>
                </a:cubicBezTo>
                <a:lnTo>
                  <a:pt x="1296751" y="653438"/>
                </a:lnTo>
                <a:cubicBezTo>
                  <a:pt x="1288145" y="647309"/>
                  <a:pt x="1285687" y="633827"/>
                  <a:pt x="1291833" y="625247"/>
                </a:cubicBezTo>
                <a:cubicBezTo>
                  <a:pt x="1294905" y="620344"/>
                  <a:pt x="1299823" y="617280"/>
                  <a:pt x="1305047" y="616361"/>
                </a:cubicBezTo>
                <a:close/>
                <a:moveTo>
                  <a:pt x="1484783" y="444747"/>
                </a:moveTo>
                <a:lnTo>
                  <a:pt x="1572391" y="444747"/>
                </a:lnTo>
                <a:cubicBezTo>
                  <a:pt x="1583497" y="444747"/>
                  <a:pt x="1593369" y="453203"/>
                  <a:pt x="1593369" y="464075"/>
                </a:cubicBezTo>
                <a:cubicBezTo>
                  <a:pt x="1593369" y="474948"/>
                  <a:pt x="1583497" y="484612"/>
                  <a:pt x="1572391" y="484612"/>
                </a:cubicBezTo>
                <a:lnTo>
                  <a:pt x="1484783" y="484612"/>
                </a:lnTo>
                <a:cubicBezTo>
                  <a:pt x="1473677" y="484612"/>
                  <a:pt x="1463805" y="474948"/>
                  <a:pt x="1463805" y="464075"/>
                </a:cubicBezTo>
                <a:cubicBezTo>
                  <a:pt x="1463805" y="453203"/>
                  <a:pt x="1473677" y="444747"/>
                  <a:pt x="1484783" y="444747"/>
                </a:cubicBezTo>
                <a:close/>
                <a:moveTo>
                  <a:pt x="1307877" y="444747"/>
                </a:moveTo>
                <a:lnTo>
                  <a:pt x="1395485" y="444747"/>
                </a:lnTo>
                <a:cubicBezTo>
                  <a:pt x="1406591" y="444747"/>
                  <a:pt x="1416461" y="453203"/>
                  <a:pt x="1416461" y="464075"/>
                </a:cubicBezTo>
                <a:cubicBezTo>
                  <a:pt x="1416461" y="474948"/>
                  <a:pt x="1406591" y="484612"/>
                  <a:pt x="1395485" y="484612"/>
                </a:cubicBezTo>
                <a:lnTo>
                  <a:pt x="1307877" y="484612"/>
                </a:lnTo>
                <a:cubicBezTo>
                  <a:pt x="1296771" y="484612"/>
                  <a:pt x="1286901" y="474948"/>
                  <a:pt x="1286901" y="464075"/>
                </a:cubicBezTo>
                <a:cubicBezTo>
                  <a:pt x="1286901" y="453203"/>
                  <a:pt x="1296771" y="444747"/>
                  <a:pt x="1307877" y="444747"/>
                </a:cubicBezTo>
                <a:close/>
                <a:moveTo>
                  <a:pt x="1138763" y="355928"/>
                </a:moveTo>
                <a:lnTo>
                  <a:pt x="1138763" y="637185"/>
                </a:lnTo>
                <a:cubicBezTo>
                  <a:pt x="1181077" y="603583"/>
                  <a:pt x="1207213" y="552559"/>
                  <a:pt x="1207213" y="496556"/>
                </a:cubicBezTo>
                <a:cubicBezTo>
                  <a:pt x="1207213" y="439309"/>
                  <a:pt x="1181077" y="389529"/>
                  <a:pt x="1138763" y="355928"/>
                </a:cubicBezTo>
                <a:close/>
                <a:moveTo>
                  <a:pt x="272556" y="242678"/>
                </a:moveTo>
                <a:cubicBezTo>
                  <a:pt x="145612" y="242678"/>
                  <a:pt x="41070" y="345972"/>
                  <a:pt x="41070" y="472911"/>
                </a:cubicBezTo>
                <a:lnTo>
                  <a:pt x="41070" y="517713"/>
                </a:lnTo>
                <a:cubicBezTo>
                  <a:pt x="41070" y="645897"/>
                  <a:pt x="145612" y="749190"/>
                  <a:pt x="272556" y="749190"/>
                </a:cubicBezTo>
                <a:lnTo>
                  <a:pt x="593650" y="749190"/>
                </a:lnTo>
                <a:lnTo>
                  <a:pt x="593650" y="242678"/>
                </a:lnTo>
                <a:close/>
                <a:moveTo>
                  <a:pt x="1362973" y="236394"/>
                </a:moveTo>
                <a:cubicBezTo>
                  <a:pt x="1368043" y="237313"/>
                  <a:pt x="1372961" y="240377"/>
                  <a:pt x="1376647" y="245278"/>
                </a:cubicBezTo>
                <a:cubicBezTo>
                  <a:pt x="1382793" y="253855"/>
                  <a:pt x="1380335" y="267334"/>
                  <a:pt x="1370501" y="273461"/>
                </a:cubicBezTo>
                <a:lnTo>
                  <a:pt x="1320105" y="307771"/>
                </a:lnTo>
                <a:cubicBezTo>
                  <a:pt x="1316417" y="310222"/>
                  <a:pt x="1312729" y="311447"/>
                  <a:pt x="1309043" y="311447"/>
                </a:cubicBezTo>
                <a:cubicBezTo>
                  <a:pt x="1301667" y="311447"/>
                  <a:pt x="1295521" y="308996"/>
                  <a:pt x="1291833" y="302869"/>
                </a:cubicBezTo>
                <a:cubicBezTo>
                  <a:pt x="1285687" y="294292"/>
                  <a:pt x="1288145" y="280813"/>
                  <a:pt x="1296751" y="274686"/>
                </a:cubicBezTo>
                <a:lnTo>
                  <a:pt x="1348377" y="240376"/>
                </a:lnTo>
                <a:cubicBezTo>
                  <a:pt x="1352679" y="236700"/>
                  <a:pt x="1357903" y="235475"/>
                  <a:pt x="1362973" y="236394"/>
                </a:cubicBezTo>
                <a:close/>
                <a:moveTo>
                  <a:pt x="975727" y="141873"/>
                </a:moveTo>
                <a:lnTo>
                  <a:pt x="942124" y="159296"/>
                </a:lnTo>
                <a:cubicBezTo>
                  <a:pt x="869940" y="199120"/>
                  <a:pt x="794023" y="224010"/>
                  <a:pt x="715616" y="231477"/>
                </a:cubicBezTo>
                <a:lnTo>
                  <a:pt x="635965" y="240189"/>
                </a:lnTo>
                <a:lnTo>
                  <a:pt x="635965" y="751679"/>
                </a:lnTo>
                <a:lnTo>
                  <a:pt x="715616" y="760391"/>
                </a:lnTo>
                <a:cubicBezTo>
                  <a:pt x="794023" y="769102"/>
                  <a:pt x="869940" y="792748"/>
                  <a:pt x="942124" y="832572"/>
                </a:cubicBezTo>
                <a:lnTo>
                  <a:pt x="975727" y="851239"/>
                </a:lnTo>
                <a:close/>
                <a:moveTo>
                  <a:pt x="1576363" y="89068"/>
                </a:moveTo>
                <a:cubicBezTo>
                  <a:pt x="1581619" y="89993"/>
                  <a:pt x="1586567" y="92770"/>
                  <a:pt x="1589657" y="97088"/>
                </a:cubicBezTo>
                <a:cubicBezTo>
                  <a:pt x="1595841" y="106960"/>
                  <a:pt x="1593369" y="120533"/>
                  <a:pt x="1584711" y="125469"/>
                </a:cubicBezTo>
                <a:lnTo>
                  <a:pt x="1456095" y="214311"/>
                </a:lnTo>
                <a:cubicBezTo>
                  <a:pt x="1452385" y="216779"/>
                  <a:pt x="1448675" y="218013"/>
                  <a:pt x="1443727" y="218013"/>
                </a:cubicBezTo>
                <a:cubicBezTo>
                  <a:pt x="1438781" y="218013"/>
                  <a:pt x="1431361" y="215545"/>
                  <a:pt x="1427651" y="209376"/>
                </a:cubicBezTo>
                <a:cubicBezTo>
                  <a:pt x="1420229" y="199504"/>
                  <a:pt x="1423941" y="187165"/>
                  <a:pt x="1432597" y="180995"/>
                </a:cubicBezTo>
                <a:lnTo>
                  <a:pt x="1561213" y="92153"/>
                </a:lnTo>
                <a:cubicBezTo>
                  <a:pt x="1565541" y="89068"/>
                  <a:pt x="1571107" y="88143"/>
                  <a:pt x="1576363" y="89068"/>
                </a:cubicBezTo>
                <a:close/>
                <a:moveTo>
                  <a:pt x="1056623" y="42313"/>
                </a:moveTo>
                <a:cubicBezTo>
                  <a:pt x="1034221" y="42313"/>
                  <a:pt x="1016797" y="58492"/>
                  <a:pt x="1016797" y="77159"/>
                </a:cubicBezTo>
                <a:lnTo>
                  <a:pt x="1016797" y="920932"/>
                </a:lnTo>
                <a:lnTo>
                  <a:pt x="1016797" y="939599"/>
                </a:lnTo>
                <a:cubicBezTo>
                  <a:pt x="1016797" y="959511"/>
                  <a:pt x="1034221" y="975690"/>
                  <a:pt x="1056623" y="975690"/>
                </a:cubicBezTo>
                <a:cubicBezTo>
                  <a:pt x="1079025" y="975690"/>
                  <a:pt x="1096449" y="959511"/>
                  <a:pt x="1096449" y="939599"/>
                </a:cubicBezTo>
                <a:lnTo>
                  <a:pt x="1096449" y="77159"/>
                </a:lnTo>
                <a:cubicBezTo>
                  <a:pt x="1096449" y="58492"/>
                  <a:pt x="1079025" y="42313"/>
                  <a:pt x="1056623" y="42313"/>
                </a:cubicBezTo>
                <a:close/>
                <a:moveTo>
                  <a:pt x="1056623" y="0"/>
                </a:moveTo>
                <a:cubicBezTo>
                  <a:pt x="1101427" y="0"/>
                  <a:pt x="1138763" y="34846"/>
                  <a:pt x="1138763" y="77159"/>
                </a:cubicBezTo>
                <a:lnTo>
                  <a:pt x="1138763" y="304903"/>
                </a:lnTo>
                <a:cubicBezTo>
                  <a:pt x="1207213" y="344727"/>
                  <a:pt x="1248283" y="416908"/>
                  <a:pt x="1248283" y="496556"/>
                </a:cubicBezTo>
                <a:cubicBezTo>
                  <a:pt x="1248283" y="574960"/>
                  <a:pt x="1205969" y="647141"/>
                  <a:pt x="1138763" y="686965"/>
                </a:cubicBezTo>
                <a:lnTo>
                  <a:pt x="1138763" y="939599"/>
                </a:lnTo>
                <a:cubicBezTo>
                  <a:pt x="1138763" y="983157"/>
                  <a:pt x="1101427" y="1016758"/>
                  <a:pt x="1056623" y="1016758"/>
                </a:cubicBezTo>
                <a:cubicBezTo>
                  <a:pt x="1011819" y="1016758"/>
                  <a:pt x="975727" y="983157"/>
                  <a:pt x="975727" y="939599"/>
                </a:cubicBezTo>
                <a:lnTo>
                  <a:pt x="975727" y="898531"/>
                </a:lnTo>
                <a:lnTo>
                  <a:pt x="920967" y="868662"/>
                </a:lnTo>
                <a:cubicBezTo>
                  <a:pt x="855005" y="831327"/>
                  <a:pt x="784066" y="810171"/>
                  <a:pt x="710638" y="801459"/>
                </a:cubicBezTo>
                <a:lnTo>
                  <a:pt x="613563" y="791503"/>
                </a:lnTo>
                <a:lnTo>
                  <a:pt x="589916" y="791503"/>
                </a:lnTo>
                <a:lnTo>
                  <a:pt x="589916" y="802704"/>
                </a:lnTo>
                <a:cubicBezTo>
                  <a:pt x="589916" y="863684"/>
                  <a:pt x="545113" y="915953"/>
                  <a:pt x="487863" y="925910"/>
                </a:cubicBezTo>
                <a:lnTo>
                  <a:pt x="531423" y="1123785"/>
                </a:lnTo>
                <a:cubicBezTo>
                  <a:pt x="536401" y="1143697"/>
                  <a:pt x="531423" y="1162365"/>
                  <a:pt x="518977" y="1178543"/>
                </a:cubicBezTo>
                <a:cubicBezTo>
                  <a:pt x="507776" y="1193477"/>
                  <a:pt x="487863" y="1202189"/>
                  <a:pt x="469195" y="1202189"/>
                </a:cubicBezTo>
                <a:lnTo>
                  <a:pt x="329806" y="1202189"/>
                </a:lnTo>
                <a:cubicBezTo>
                  <a:pt x="299936" y="1202189"/>
                  <a:pt x="273801" y="1182277"/>
                  <a:pt x="266334" y="1152409"/>
                </a:cubicBezTo>
                <a:lnTo>
                  <a:pt x="181704" y="775325"/>
                </a:lnTo>
                <a:cubicBezTo>
                  <a:pt x="75918" y="737990"/>
                  <a:pt x="0" y="637185"/>
                  <a:pt x="0" y="517713"/>
                </a:cubicBezTo>
                <a:lnTo>
                  <a:pt x="0" y="472911"/>
                </a:lnTo>
                <a:cubicBezTo>
                  <a:pt x="0" y="323571"/>
                  <a:pt x="121966" y="201609"/>
                  <a:pt x="272556" y="201609"/>
                </a:cubicBezTo>
                <a:lnTo>
                  <a:pt x="613563" y="201609"/>
                </a:lnTo>
                <a:lnTo>
                  <a:pt x="710638" y="190409"/>
                </a:lnTo>
                <a:cubicBezTo>
                  <a:pt x="784066" y="182942"/>
                  <a:pt x="855005" y="159296"/>
                  <a:pt x="920967" y="123206"/>
                </a:cubicBezTo>
                <a:lnTo>
                  <a:pt x="975727" y="93338"/>
                </a:lnTo>
                <a:lnTo>
                  <a:pt x="975727" y="77159"/>
                </a:lnTo>
                <a:cubicBezTo>
                  <a:pt x="975727" y="34846"/>
                  <a:pt x="1011819" y="0"/>
                  <a:pt x="1056623" y="0"/>
                </a:cubicBezTo>
                <a:close/>
              </a:path>
            </a:pathLst>
          </a:custGeom>
          <a:solidFill>
            <a:schemeClr val="bg1"/>
          </a:solidFill>
          <a:ln cap="flat">
            <a:noFill/>
            <a:prstDash val="solid"/>
          </a:ln>
        </p:spPr>
        <p:txBody>
          <a:bodyPr vert="horz" wrap="square" lIns="67500" tIns="33750" rIns="67500" bIns="33750" anchor="ctr" anchorCtr="1" compatLnSpc="0">
            <a:noAutofit/>
          </a:bodyPr>
          <a:lstStyle/>
          <a:p>
            <a:pPr hangingPunct="0"/>
            <a:endParaRPr lang="en-US" sz="1151">
              <a:latin typeface="Arial" pitchFamily="18"/>
              <a:ea typeface="Microsoft YaHei" pitchFamily="2"/>
              <a:cs typeface="Lucida Sans" pitchFamily="2"/>
            </a:endParaRPr>
          </a:p>
        </p:txBody>
      </p:sp>
      <p:sp>
        <p:nvSpPr>
          <p:cNvPr id="15" name="Freeform 925">
            <a:extLst>
              <a:ext uri="{FF2B5EF4-FFF2-40B4-BE49-F238E27FC236}">
                <a16:creationId xmlns:a16="http://schemas.microsoft.com/office/drawing/2014/main" id="{C65D2DB4-8C04-5ACD-2FAE-692A0394DE32}"/>
              </a:ext>
            </a:extLst>
          </p:cNvPr>
          <p:cNvSpPr>
            <a:spLocks noChangeArrowheads="1"/>
          </p:cNvSpPr>
          <p:nvPr/>
        </p:nvSpPr>
        <p:spPr bwMode="auto">
          <a:xfrm>
            <a:off x="4349997" y="2451591"/>
            <a:ext cx="349733" cy="349732"/>
          </a:xfrm>
          <a:custGeom>
            <a:avLst/>
            <a:gdLst>
              <a:gd name="T0" fmla="*/ 3007814 w 296468"/>
              <a:gd name="T1" fmla="*/ 2671164 h 296502"/>
              <a:gd name="T2" fmla="*/ 2672307 w 296468"/>
              <a:gd name="T3" fmla="*/ 3002582 h 296502"/>
              <a:gd name="T4" fmla="*/ 2794662 w 296468"/>
              <a:gd name="T5" fmla="*/ 3124909 h 296502"/>
              <a:gd name="T6" fmla="*/ 2909135 w 296468"/>
              <a:gd name="T7" fmla="*/ 3124909 h 296502"/>
              <a:gd name="T8" fmla="*/ 3126228 w 296468"/>
              <a:gd name="T9" fmla="*/ 2907897 h 296502"/>
              <a:gd name="T10" fmla="*/ 3145972 w 296468"/>
              <a:gd name="T11" fmla="*/ 2848704 h 296502"/>
              <a:gd name="T12" fmla="*/ 3126228 w 296468"/>
              <a:gd name="T13" fmla="*/ 2789524 h 296502"/>
              <a:gd name="T14" fmla="*/ 2545989 w 296468"/>
              <a:gd name="T15" fmla="*/ 2213474 h 296502"/>
              <a:gd name="T16" fmla="*/ 2210469 w 296468"/>
              <a:gd name="T17" fmla="*/ 2544908 h 296502"/>
              <a:gd name="T18" fmla="*/ 2601251 w 296468"/>
              <a:gd name="T19" fmla="*/ 2935524 h 296502"/>
              <a:gd name="T20" fmla="*/ 2936777 w 296468"/>
              <a:gd name="T21" fmla="*/ 2604098 h 296502"/>
              <a:gd name="T22" fmla="*/ 1230706 w 296468"/>
              <a:gd name="T23" fmla="*/ 729311 h 296502"/>
              <a:gd name="T24" fmla="*/ 1282486 w 296468"/>
              <a:gd name="T25" fmla="*/ 777079 h 296502"/>
              <a:gd name="T26" fmla="*/ 1230706 w 296468"/>
              <a:gd name="T27" fmla="*/ 828802 h 296502"/>
              <a:gd name="T28" fmla="*/ 808397 w 296468"/>
              <a:gd name="T29" fmla="*/ 1250635 h 296502"/>
              <a:gd name="T30" fmla="*/ 760604 w 296468"/>
              <a:gd name="T31" fmla="*/ 1298386 h 296502"/>
              <a:gd name="T32" fmla="*/ 712783 w 296468"/>
              <a:gd name="T33" fmla="*/ 1250635 h 296502"/>
              <a:gd name="T34" fmla="*/ 1230706 w 296468"/>
              <a:gd name="T35" fmla="*/ 729311 h 296502"/>
              <a:gd name="T36" fmla="*/ 1230357 w 296468"/>
              <a:gd name="T37" fmla="*/ 498344 h 296502"/>
              <a:gd name="T38" fmla="*/ 481533 w 296468"/>
              <a:gd name="T39" fmla="*/ 1250279 h 296502"/>
              <a:gd name="T40" fmla="*/ 1230357 w 296468"/>
              <a:gd name="T41" fmla="*/ 1998248 h 296502"/>
              <a:gd name="T42" fmla="*/ 1983162 w 296468"/>
              <a:gd name="T43" fmla="*/ 1250279 h 296502"/>
              <a:gd name="T44" fmla="*/ 1230357 w 296468"/>
              <a:gd name="T45" fmla="*/ 498344 h 296502"/>
              <a:gd name="T46" fmla="*/ 1230357 w 296468"/>
              <a:gd name="T47" fmla="*/ 399412 h 296502"/>
              <a:gd name="T48" fmla="*/ 2082209 w 296468"/>
              <a:gd name="T49" fmla="*/ 1250279 h 296502"/>
              <a:gd name="T50" fmla="*/ 1230357 w 296468"/>
              <a:gd name="T51" fmla="*/ 2097186 h 296502"/>
              <a:gd name="T52" fmla="*/ 382486 w 296468"/>
              <a:gd name="T53" fmla="*/ 1250279 h 296502"/>
              <a:gd name="T54" fmla="*/ 1230357 w 296468"/>
              <a:gd name="T55" fmla="*/ 399412 h 296502"/>
              <a:gd name="T56" fmla="*/ 1235498 w 296468"/>
              <a:gd name="T57" fmla="*/ 98644 h 296502"/>
              <a:gd name="T58" fmla="*/ 94765 w 296468"/>
              <a:gd name="T59" fmla="*/ 1238910 h 296502"/>
              <a:gd name="T60" fmla="*/ 1235498 w 296468"/>
              <a:gd name="T61" fmla="*/ 2379179 h 296502"/>
              <a:gd name="T62" fmla="*/ 1898644 w 296468"/>
              <a:gd name="T63" fmla="*/ 2166126 h 296502"/>
              <a:gd name="T64" fmla="*/ 1926269 w 296468"/>
              <a:gd name="T65" fmla="*/ 2158246 h 296502"/>
              <a:gd name="T66" fmla="*/ 1961790 w 296468"/>
              <a:gd name="T67" fmla="*/ 2174006 h 296502"/>
              <a:gd name="T68" fmla="*/ 2202580 w 296468"/>
              <a:gd name="T69" fmla="*/ 2414696 h 296502"/>
              <a:gd name="T70" fmla="*/ 2411779 w 296468"/>
              <a:gd name="T71" fmla="*/ 2201639 h 296502"/>
              <a:gd name="T72" fmla="*/ 2171001 w 296468"/>
              <a:gd name="T73" fmla="*/ 1964913 h 296502"/>
              <a:gd name="T74" fmla="*/ 2167056 w 296468"/>
              <a:gd name="T75" fmla="*/ 1897828 h 296502"/>
              <a:gd name="T76" fmla="*/ 2380217 w 296468"/>
              <a:gd name="T77" fmla="*/ 1238910 h 296502"/>
              <a:gd name="T78" fmla="*/ 1235498 w 296468"/>
              <a:gd name="T79" fmla="*/ 98644 h 296502"/>
              <a:gd name="T80" fmla="*/ 1235498 w 296468"/>
              <a:gd name="T81" fmla="*/ 0 h 296502"/>
              <a:gd name="T82" fmla="*/ 2478894 w 296468"/>
              <a:gd name="T83" fmla="*/ 1238910 h 296502"/>
              <a:gd name="T84" fmla="*/ 2269686 w 296468"/>
              <a:gd name="T85" fmla="*/ 1921498 h 296502"/>
              <a:gd name="T86" fmla="*/ 2482824 w 296468"/>
              <a:gd name="T87" fmla="*/ 2134559 h 296502"/>
              <a:gd name="T88" fmla="*/ 2510454 w 296468"/>
              <a:gd name="T89" fmla="*/ 2106949 h 296502"/>
              <a:gd name="T90" fmla="*/ 2577573 w 296468"/>
              <a:gd name="T91" fmla="*/ 2106949 h 296502"/>
              <a:gd name="T92" fmla="*/ 3193359 w 296468"/>
              <a:gd name="T93" fmla="*/ 2722461 h 296502"/>
              <a:gd name="T94" fmla="*/ 3193359 w 296468"/>
              <a:gd name="T95" fmla="*/ 2974970 h 296502"/>
              <a:gd name="T96" fmla="*/ 2976254 w 296468"/>
              <a:gd name="T97" fmla="*/ 3191972 h 296502"/>
              <a:gd name="T98" fmla="*/ 2849938 w 296468"/>
              <a:gd name="T99" fmla="*/ 3243260 h 296502"/>
              <a:gd name="T100" fmla="*/ 2723626 w 296468"/>
              <a:gd name="T101" fmla="*/ 3191972 h 296502"/>
              <a:gd name="T102" fmla="*/ 2107835 w 296468"/>
              <a:gd name="T103" fmla="*/ 2576475 h 296502"/>
              <a:gd name="T104" fmla="*/ 2092063 w 296468"/>
              <a:gd name="T105" fmla="*/ 2544908 h 296502"/>
              <a:gd name="T106" fmla="*/ 2107835 w 296468"/>
              <a:gd name="T107" fmla="*/ 2509399 h 296502"/>
              <a:gd name="T108" fmla="*/ 2135485 w 296468"/>
              <a:gd name="T109" fmla="*/ 2481785 h 296502"/>
              <a:gd name="T110" fmla="*/ 1922324 w 296468"/>
              <a:gd name="T111" fmla="*/ 2272662 h 296502"/>
              <a:gd name="T112" fmla="*/ 1235498 w 296468"/>
              <a:gd name="T113" fmla="*/ 2477819 h 296502"/>
              <a:gd name="T114" fmla="*/ 0 w 296468"/>
              <a:gd name="T115" fmla="*/ 1238910 h 296502"/>
              <a:gd name="T116" fmla="*/ 1235498 w 296468"/>
              <a:gd name="T117" fmla="*/ 0 h 29650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96468" h="296502">
                <a:moveTo>
                  <a:pt x="274661" y="244200"/>
                </a:moveTo>
                <a:lnTo>
                  <a:pt x="244023" y="274499"/>
                </a:lnTo>
                <a:lnTo>
                  <a:pt x="255197" y="285681"/>
                </a:lnTo>
                <a:cubicBezTo>
                  <a:pt x="257720" y="288206"/>
                  <a:pt x="262766" y="288206"/>
                  <a:pt x="265650" y="285681"/>
                </a:cubicBezTo>
                <a:lnTo>
                  <a:pt x="285474" y="265842"/>
                </a:lnTo>
                <a:cubicBezTo>
                  <a:pt x="286555" y="264399"/>
                  <a:pt x="287276" y="262596"/>
                  <a:pt x="287276" y="260431"/>
                </a:cubicBezTo>
                <a:cubicBezTo>
                  <a:pt x="287276" y="258628"/>
                  <a:pt x="286555" y="256464"/>
                  <a:pt x="285474" y="255021"/>
                </a:cubicBezTo>
                <a:lnTo>
                  <a:pt x="274661" y="244200"/>
                </a:lnTo>
                <a:close/>
                <a:moveTo>
                  <a:pt x="232488" y="202357"/>
                </a:moveTo>
                <a:lnTo>
                  <a:pt x="201850" y="232657"/>
                </a:lnTo>
                <a:lnTo>
                  <a:pt x="237535" y="268367"/>
                </a:lnTo>
                <a:lnTo>
                  <a:pt x="268173" y="238068"/>
                </a:lnTo>
                <a:lnTo>
                  <a:pt x="232488" y="202357"/>
                </a:lnTo>
                <a:close/>
                <a:moveTo>
                  <a:pt x="112382" y="66675"/>
                </a:moveTo>
                <a:cubicBezTo>
                  <a:pt x="114929" y="66675"/>
                  <a:pt x="117111" y="68494"/>
                  <a:pt x="117111" y="71041"/>
                </a:cubicBezTo>
                <a:cubicBezTo>
                  <a:pt x="117111" y="73587"/>
                  <a:pt x="114929" y="75770"/>
                  <a:pt x="112382" y="75770"/>
                </a:cubicBezTo>
                <a:cubicBezTo>
                  <a:pt x="91282" y="75770"/>
                  <a:pt x="73819" y="92869"/>
                  <a:pt x="73819" y="114334"/>
                </a:cubicBezTo>
                <a:cubicBezTo>
                  <a:pt x="73819" y="116880"/>
                  <a:pt x="72000" y="118699"/>
                  <a:pt x="69454" y="118699"/>
                </a:cubicBezTo>
                <a:cubicBezTo>
                  <a:pt x="66907" y="118699"/>
                  <a:pt x="65088" y="116880"/>
                  <a:pt x="65088" y="114334"/>
                </a:cubicBezTo>
                <a:cubicBezTo>
                  <a:pt x="65088" y="88140"/>
                  <a:pt x="86189" y="66675"/>
                  <a:pt x="112382" y="66675"/>
                </a:cubicBezTo>
                <a:close/>
                <a:moveTo>
                  <a:pt x="112351" y="45558"/>
                </a:moveTo>
                <a:cubicBezTo>
                  <a:pt x="74724" y="45558"/>
                  <a:pt x="43970" y="76311"/>
                  <a:pt x="43970" y="114301"/>
                </a:cubicBezTo>
                <a:cubicBezTo>
                  <a:pt x="43970" y="151928"/>
                  <a:pt x="74724" y="182681"/>
                  <a:pt x="112351" y="182681"/>
                </a:cubicBezTo>
                <a:cubicBezTo>
                  <a:pt x="150340" y="182681"/>
                  <a:pt x="181093" y="151928"/>
                  <a:pt x="181093" y="114301"/>
                </a:cubicBezTo>
                <a:cubicBezTo>
                  <a:pt x="181093" y="76311"/>
                  <a:pt x="150340" y="45558"/>
                  <a:pt x="112351" y="45558"/>
                </a:cubicBezTo>
                <a:close/>
                <a:moveTo>
                  <a:pt x="112351" y="36513"/>
                </a:moveTo>
                <a:cubicBezTo>
                  <a:pt x="155405" y="36513"/>
                  <a:pt x="190138" y="71608"/>
                  <a:pt x="190138" y="114301"/>
                </a:cubicBezTo>
                <a:cubicBezTo>
                  <a:pt x="190138" y="156993"/>
                  <a:pt x="155405" y="191726"/>
                  <a:pt x="112351" y="191726"/>
                </a:cubicBezTo>
                <a:cubicBezTo>
                  <a:pt x="69658" y="191726"/>
                  <a:pt x="34925" y="156993"/>
                  <a:pt x="34925" y="114301"/>
                </a:cubicBezTo>
                <a:cubicBezTo>
                  <a:pt x="34925" y="71608"/>
                  <a:pt x="69658" y="36513"/>
                  <a:pt x="112351" y="36513"/>
                </a:cubicBezTo>
                <a:close/>
                <a:moveTo>
                  <a:pt x="112820" y="9018"/>
                </a:moveTo>
                <a:cubicBezTo>
                  <a:pt x="55509" y="9018"/>
                  <a:pt x="8651" y="55910"/>
                  <a:pt x="8651" y="113262"/>
                </a:cubicBezTo>
                <a:cubicBezTo>
                  <a:pt x="8651" y="170615"/>
                  <a:pt x="55509" y="217507"/>
                  <a:pt x="112820" y="217507"/>
                </a:cubicBezTo>
                <a:cubicBezTo>
                  <a:pt x="134807" y="217507"/>
                  <a:pt x="155713" y="211014"/>
                  <a:pt x="173375" y="198029"/>
                </a:cubicBezTo>
                <a:cubicBezTo>
                  <a:pt x="174096" y="197308"/>
                  <a:pt x="175177" y="197308"/>
                  <a:pt x="175898" y="197308"/>
                </a:cubicBezTo>
                <a:cubicBezTo>
                  <a:pt x="176980" y="197308"/>
                  <a:pt x="178421" y="197668"/>
                  <a:pt x="179142" y="198750"/>
                </a:cubicBezTo>
                <a:lnTo>
                  <a:pt x="201130" y="220754"/>
                </a:lnTo>
                <a:lnTo>
                  <a:pt x="220233" y="201275"/>
                </a:lnTo>
                <a:lnTo>
                  <a:pt x="198246" y="179633"/>
                </a:lnTo>
                <a:cubicBezTo>
                  <a:pt x="196804" y="177829"/>
                  <a:pt x="196444" y="175304"/>
                  <a:pt x="197886" y="173501"/>
                </a:cubicBezTo>
                <a:cubicBezTo>
                  <a:pt x="210501" y="155826"/>
                  <a:pt x="217350" y="134905"/>
                  <a:pt x="217350" y="113262"/>
                </a:cubicBezTo>
                <a:cubicBezTo>
                  <a:pt x="217350" y="55910"/>
                  <a:pt x="170492" y="9018"/>
                  <a:pt x="112820" y="9018"/>
                </a:cubicBezTo>
                <a:close/>
                <a:moveTo>
                  <a:pt x="112820" y="0"/>
                </a:moveTo>
                <a:cubicBezTo>
                  <a:pt x="175538" y="0"/>
                  <a:pt x="226361" y="50860"/>
                  <a:pt x="226361" y="113262"/>
                </a:cubicBezTo>
                <a:cubicBezTo>
                  <a:pt x="226361" y="135626"/>
                  <a:pt x="219512" y="156908"/>
                  <a:pt x="207257" y="175665"/>
                </a:cubicBezTo>
                <a:lnTo>
                  <a:pt x="226721" y="195143"/>
                </a:lnTo>
                <a:lnTo>
                  <a:pt x="229244" y="192618"/>
                </a:lnTo>
                <a:cubicBezTo>
                  <a:pt x="231047" y="190815"/>
                  <a:pt x="233570" y="190815"/>
                  <a:pt x="235372" y="192618"/>
                </a:cubicBezTo>
                <a:lnTo>
                  <a:pt x="291602" y="248889"/>
                </a:lnTo>
                <a:cubicBezTo>
                  <a:pt x="298090" y="255021"/>
                  <a:pt x="298090" y="265842"/>
                  <a:pt x="291602" y="271974"/>
                </a:cubicBezTo>
                <a:lnTo>
                  <a:pt x="271777" y="291813"/>
                </a:lnTo>
                <a:cubicBezTo>
                  <a:pt x="268533" y="295060"/>
                  <a:pt x="264568" y="296502"/>
                  <a:pt x="260243" y="296502"/>
                </a:cubicBezTo>
                <a:cubicBezTo>
                  <a:pt x="255918" y="296502"/>
                  <a:pt x="251953" y="295060"/>
                  <a:pt x="248709" y="291813"/>
                </a:cubicBezTo>
                <a:lnTo>
                  <a:pt x="192479" y="235543"/>
                </a:lnTo>
                <a:cubicBezTo>
                  <a:pt x="191398" y="234821"/>
                  <a:pt x="191037" y="233739"/>
                  <a:pt x="191037" y="232657"/>
                </a:cubicBezTo>
                <a:cubicBezTo>
                  <a:pt x="191037" y="231575"/>
                  <a:pt x="191398" y="230132"/>
                  <a:pt x="192479" y="229411"/>
                </a:cubicBezTo>
                <a:lnTo>
                  <a:pt x="195002" y="226886"/>
                </a:lnTo>
                <a:lnTo>
                  <a:pt x="175538" y="207768"/>
                </a:lnTo>
                <a:cubicBezTo>
                  <a:pt x="157155" y="220032"/>
                  <a:pt x="135528" y="226525"/>
                  <a:pt x="112820" y="226525"/>
                </a:cubicBezTo>
                <a:cubicBezTo>
                  <a:pt x="50823" y="226525"/>
                  <a:pt x="0" y="175665"/>
                  <a:pt x="0" y="113262"/>
                </a:cubicBezTo>
                <a:cubicBezTo>
                  <a:pt x="0" y="50860"/>
                  <a:pt x="50823" y="0"/>
                  <a:pt x="112820" y="0"/>
                </a:cubicBezTo>
                <a:close/>
              </a:path>
            </a:pathLst>
          </a:custGeom>
          <a:solidFill>
            <a:schemeClr val="bg1"/>
          </a:solidFill>
          <a:ln>
            <a:noFill/>
          </a:ln>
          <a:effectLst/>
        </p:spPr>
        <p:txBody>
          <a:bodyPr anchor="ctr"/>
          <a:lstStyle/>
          <a:p>
            <a:endParaRPr lang="en-US" sz="1151" dirty="0"/>
          </a:p>
        </p:txBody>
      </p:sp>
    </p:spTree>
    <p:extLst>
      <p:ext uri="{BB962C8B-B14F-4D97-AF65-F5344CB8AC3E}">
        <p14:creationId xmlns:p14="http://schemas.microsoft.com/office/powerpoint/2010/main" val="40828696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platzhalter 5" descr="Ein Bild, das Himmel, Gebäude, draußen, Turm enthält.&#10;&#10;Automatisch generierte Beschreibung">
            <a:extLst>
              <a:ext uri="{FF2B5EF4-FFF2-40B4-BE49-F238E27FC236}">
                <a16:creationId xmlns:a16="http://schemas.microsoft.com/office/drawing/2014/main" id="{43F197DE-A777-0FA0-2D81-37DD59A5E4D7}"/>
              </a:ext>
            </a:extLst>
          </p:cNvPr>
          <p:cNvPicPr>
            <a:picLocks noGrp="1" noChangeAspect="1"/>
          </p:cNvPicPr>
          <p:nvPr>
            <p:ph type="pic" sz="quarter" idx="20"/>
          </p:nvPr>
        </p:nvPicPr>
        <p:blipFill>
          <a:blip r:embed="rId2"/>
          <a:srcRect t="11846" b="11846"/>
          <a:stretch>
            <a:fillRect/>
          </a:stretch>
        </p:blipFill>
        <p:spPr/>
      </p:pic>
      <p:sp>
        <p:nvSpPr>
          <p:cNvPr id="4" name="Titel 3">
            <a:extLst>
              <a:ext uri="{FF2B5EF4-FFF2-40B4-BE49-F238E27FC236}">
                <a16:creationId xmlns:a16="http://schemas.microsoft.com/office/drawing/2014/main" id="{EE19110D-BA2E-C416-EC09-BA0165F34288}"/>
              </a:ext>
            </a:extLst>
          </p:cNvPr>
          <p:cNvSpPr>
            <a:spLocks noGrp="1"/>
          </p:cNvSpPr>
          <p:nvPr>
            <p:ph type="title"/>
          </p:nvPr>
        </p:nvSpPr>
        <p:spPr/>
        <p:txBody>
          <a:bodyPr/>
          <a:lstStyle/>
          <a:p>
            <a:endParaRPr lang="de-DE"/>
          </a:p>
        </p:txBody>
      </p:sp>
    </p:spTree>
    <p:extLst>
      <p:ext uri="{BB962C8B-B14F-4D97-AF65-F5344CB8AC3E}">
        <p14:creationId xmlns:p14="http://schemas.microsoft.com/office/powerpoint/2010/main" val="20005951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B5C8041A-519B-0F46-01CA-8D5A51A701E0}"/>
              </a:ext>
            </a:extLst>
          </p:cNvPr>
          <p:cNvSpPr>
            <a:spLocks noGrp="1"/>
          </p:cNvSpPr>
          <p:nvPr>
            <p:ph type="title"/>
          </p:nvPr>
        </p:nvSpPr>
        <p:spPr/>
        <p:txBody>
          <a:bodyPr/>
          <a:lstStyle/>
          <a:p>
            <a:endParaRPr lang="de-DE"/>
          </a:p>
        </p:txBody>
      </p:sp>
      <p:graphicFrame>
        <p:nvGraphicFramePr>
          <p:cNvPr id="17" name="Tabelle 7">
            <a:extLst>
              <a:ext uri="{FF2B5EF4-FFF2-40B4-BE49-F238E27FC236}">
                <a16:creationId xmlns:a16="http://schemas.microsoft.com/office/drawing/2014/main" id="{F3B23968-3612-8DC8-D9B1-A3D62BBD4BB9}"/>
              </a:ext>
            </a:extLst>
          </p:cNvPr>
          <p:cNvGraphicFramePr>
            <a:graphicFrameLocks/>
          </p:cNvGraphicFramePr>
          <p:nvPr>
            <p:extLst>
              <p:ext uri="{D42A27DB-BD31-4B8C-83A1-F6EECF244321}">
                <p14:modId xmlns:p14="http://schemas.microsoft.com/office/powerpoint/2010/main" val="1135213002"/>
              </p:ext>
            </p:extLst>
          </p:nvPr>
        </p:nvGraphicFramePr>
        <p:xfrm>
          <a:off x="1467445" y="1224056"/>
          <a:ext cx="6209110" cy="2695388"/>
        </p:xfrm>
        <a:graphic>
          <a:graphicData uri="http://schemas.openxmlformats.org/drawingml/2006/table">
            <a:tbl>
              <a:tblPr firstRow="1" bandRow="1">
                <a:tableStyleId>{B301B821-A1FF-4177-AEE7-76D212191A09}</a:tableStyleId>
              </a:tblPr>
              <a:tblGrid>
                <a:gridCol w="1241822">
                  <a:extLst>
                    <a:ext uri="{9D8B030D-6E8A-4147-A177-3AD203B41FA5}">
                      <a16:colId xmlns:a16="http://schemas.microsoft.com/office/drawing/2014/main" val="897725867"/>
                    </a:ext>
                  </a:extLst>
                </a:gridCol>
                <a:gridCol w="1241822">
                  <a:extLst>
                    <a:ext uri="{9D8B030D-6E8A-4147-A177-3AD203B41FA5}">
                      <a16:colId xmlns:a16="http://schemas.microsoft.com/office/drawing/2014/main" val="4017712879"/>
                    </a:ext>
                  </a:extLst>
                </a:gridCol>
                <a:gridCol w="1241822">
                  <a:extLst>
                    <a:ext uri="{9D8B030D-6E8A-4147-A177-3AD203B41FA5}">
                      <a16:colId xmlns:a16="http://schemas.microsoft.com/office/drawing/2014/main" val="2219396648"/>
                    </a:ext>
                  </a:extLst>
                </a:gridCol>
                <a:gridCol w="1241822">
                  <a:extLst>
                    <a:ext uri="{9D8B030D-6E8A-4147-A177-3AD203B41FA5}">
                      <a16:colId xmlns:a16="http://schemas.microsoft.com/office/drawing/2014/main" val="2826869934"/>
                    </a:ext>
                  </a:extLst>
                </a:gridCol>
                <a:gridCol w="1241822">
                  <a:extLst>
                    <a:ext uri="{9D8B030D-6E8A-4147-A177-3AD203B41FA5}">
                      <a16:colId xmlns:a16="http://schemas.microsoft.com/office/drawing/2014/main" val="2728614366"/>
                    </a:ext>
                  </a:extLst>
                </a:gridCol>
              </a:tblGrid>
              <a:tr h="485628">
                <a:tc>
                  <a:txBody>
                    <a:bodyPr/>
                    <a:lstStyle/>
                    <a:p>
                      <a:pPr algn="ctr"/>
                      <a:r>
                        <a:rPr lang="de-DE" sz="1200" b="1" i="0" dirty="0">
                          <a:latin typeface="Arial" panose="020B0604020202020204" pitchFamily="34" charset="0"/>
                          <a:cs typeface="Arial" panose="020B0604020202020204" pitchFamily="34" charset="0"/>
                        </a:rPr>
                        <a:t>Text hier</a:t>
                      </a:r>
                    </a:p>
                  </a:txBody>
                  <a:tcPr marL="68580" marR="68580" marT="34290" marB="3429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a:gsLst>
                        <a:gs pos="0">
                          <a:schemeClr val="accent1"/>
                        </a:gs>
                        <a:gs pos="100000">
                          <a:schemeClr val="accent2"/>
                        </a:gs>
                      </a:gsLst>
                      <a:lin ang="5400000" scaled="0"/>
                    </a:gra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200" b="1" i="0" dirty="0">
                          <a:latin typeface="Arial" panose="020B0604020202020204" pitchFamily="34" charset="0"/>
                          <a:cs typeface="Arial" panose="020B0604020202020204" pitchFamily="34" charset="0"/>
                        </a:rPr>
                        <a:t>Text hier</a:t>
                      </a:r>
                    </a:p>
                  </a:txBody>
                  <a:tcPr marL="68580" marR="68580" marT="34290" marB="3429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a:gsLst>
                        <a:gs pos="0">
                          <a:schemeClr val="accent1"/>
                        </a:gs>
                        <a:gs pos="100000">
                          <a:schemeClr val="accent2"/>
                        </a:gs>
                      </a:gsLst>
                      <a:lin ang="5400000" scaled="0"/>
                    </a:gra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200" b="1" i="0" dirty="0">
                          <a:latin typeface="Arial" panose="020B0604020202020204" pitchFamily="34" charset="0"/>
                          <a:cs typeface="Arial" panose="020B0604020202020204" pitchFamily="34" charset="0"/>
                        </a:rPr>
                        <a:t>Text hier</a:t>
                      </a:r>
                    </a:p>
                  </a:txBody>
                  <a:tcPr marL="68580" marR="68580" marT="34290" marB="3429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a:gsLst>
                        <a:gs pos="0">
                          <a:schemeClr val="accent1"/>
                        </a:gs>
                        <a:gs pos="100000">
                          <a:schemeClr val="accent2"/>
                        </a:gs>
                      </a:gsLst>
                      <a:lin ang="5400000" scaled="0"/>
                    </a:gra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200" b="1" i="0" dirty="0">
                          <a:latin typeface="Arial" panose="020B0604020202020204" pitchFamily="34" charset="0"/>
                          <a:cs typeface="Arial" panose="020B0604020202020204" pitchFamily="34" charset="0"/>
                        </a:rPr>
                        <a:t>Text hier</a:t>
                      </a:r>
                    </a:p>
                  </a:txBody>
                  <a:tcPr marL="68580" marR="68580" marT="34290" marB="3429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a:gsLst>
                        <a:gs pos="0">
                          <a:schemeClr val="accent1"/>
                        </a:gs>
                        <a:gs pos="100000">
                          <a:schemeClr val="accent2"/>
                        </a:gs>
                      </a:gsLst>
                      <a:lin ang="5400000" scaled="0"/>
                    </a:gra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200" b="1" i="0" dirty="0">
                          <a:latin typeface="Arial" panose="020B0604020202020204" pitchFamily="34" charset="0"/>
                          <a:cs typeface="Arial" panose="020B0604020202020204" pitchFamily="34" charset="0"/>
                        </a:rPr>
                        <a:t>Text hier</a:t>
                      </a:r>
                    </a:p>
                  </a:txBody>
                  <a:tcPr marL="68580" marR="68580" marT="34290" marB="3429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a:gsLst>
                        <a:gs pos="0">
                          <a:schemeClr val="accent1"/>
                        </a:gs>
                        <a:gs pos="100000">
                          <a:schemeClr val="accent2"/>
                        </a:gs>
                      </a:gsLst>
                      <a:lin ang="5400000" scaled="0"/>
                    </a:gradFill>
                  </a:tcPr>
                </a:tc>
                <a:extLst>
                  <a:ext uri="{0D108BD9-81ED-4DB2-BD59-A6C34878D82A}">
                    <a16:rowId xmlns:a16="http://schemas.microsoft.com/office/drawing/2014/main" val="406916753"/>
                  </a:ext>
                </a:extLst>
              </a:tr>
              <a:tr h="552440">
                <a:tc>
                  <a:txBody>
                    <a:bodyPr/>
                    <a:lstStyle/>
                    <a:p>
                      <a:pPr algn="ctr"/>
                      <a:r>
                        <a:rPr lang="de-DE" sz="1100" dirty="0">
                          <a:latin typeface="Arial" panose="020B0604020202020204" pitchFamily="34" charset="0"/>
                          <a:cs typeface="Arial" panose="020B0604020202020204" pitchFamily="34" charset="0"/>
                        </a:rPr>
                        <a:t>Text hier</a:t>
                      </a:r>
                    </a:p>
                  </a:txBody>
                  <a:tcPr marL="68580" marR="68580" marT="34290" marB="3429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100" dirty="0">
                          <a:latin typeface="Arial" panose="020B0604020202020204" pitchFamily="34" charset="0"/>
                          <a:cs typeface="Arial" panose="020B0604020202020204" pitchFamily="34" charset="0"/>
                        </a:rPr>
                        <a:t>Text hier</a:t>
                      </a:r>
                    </a:p>
                  </a:txBody>
                  <a:tcPr marL="68580" marR="68580" marT="34290" marB="3429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100" dirty="0">
                          <a:latin typeface="Arial" panose="020B0604020202020204" pitchFamily="34" charset="0"/>
                          <a:cs typeface="Arial" panose="020B0604020202020204" pitchFamily="34" charset="0"/>
                        </a:rPr>
                        <a:t>Text hier</a:t>
                      </a:r>
                    </a:p>
                  </a:txBody>
                  <a:tcPr marL="68580" marR="68580" marT="34290" marB="3429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r>
                        <a:rPr lang="de-DE" sz="1100" dirty="0">
                          <a:latin typeface="Arial" panose="020B0604020202020204" pitchFamily="34" charset="0"/>
                          <a:cs typeface="Arial" panose="020B0604020202020204" pitchFamily="34" charset="0"/>
                        </a:rPr>
                        <a:t>Text hier</a:t>
                      </a:r>
                    </a:p>
                  </a:txBody>
                  <a:tcPr marL="68580" marR="68580" marT="34290" marB="3429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100" dirty="0">
                          <a:latin typeface="Arial" panose="020B0604020202020204" pitchFamily="34" charset="0"/>
                          <a:cs typeface="Arial" panose="020B0604020202020204" pitchFamily="34" charset="0"/>
                        </a:rPr>
                        <a:t>Text hier</a:t>
                      </a:r>
                    </a:p>
                  </a:txBody>
                  <a:tcPr marL="68580" marR="68580" marT="34290" marB="3429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474520838"/>
                  </a:ext>
                </a:extLst>
              </a:tr>
              <a:tr h="5524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100" dirty="0">
                          <a:latin typeface="Arial" panose="020B0604020202020204" pitchFamily="34" charset="0"/>
                          <a:cs typeface="Arial" panose="020B0604020202020204" pitchFamily="34" charset="0"/>
                        </a:rPr>
                        <a:t>Text hier</a:t>
                      </a:r>
                    </a:p>
                  </a:txBody>
                  <a:tcPr marL="68580" marR="68580" marT="34290" marB="3429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alpha val="40019"/>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100" dirty="0">
                          <a:latin typeface="Arial" panose="020B0604020202020204" pitchFamily="34" charset="0"/>
                          <a:cs typeface="Arial" panose="020B0604020202020204" pitchFamily="34" charset="0"/>
                        </a:rPr>
                        <a:t>Text hier</a:t>
                      </a:r>
                    </a:p>
                  </a:txBody>
                  <a:tcPr marL="68580" marR="68580" marT="34290" marB="3429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alpha val="40019"/>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100" dirty="0">
                          <a:latin typeface="Arial" panose="020B0604020202020204" pitchFamily="34" charset="0"/>
                          <a:cs typeface="Arial" panose="020B0604020202020204" pitchFamily="34" charset="0"/>
                        </a:rPr>
                        <a:t>Text hier</a:t>
                      </a:r>
                    </a:p>
                  </a:txBody>
                  <a:tcPr marL="68580" marR="68580" marT="34290" marB="3429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alpha val="40019"/>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100" dirty="0">
                          <a:latin typeface="Arial" panose="020B0604020202020204" pitchFamily="34" charset="0"/>
                          <a:cs typeface="Arial" panose="020B0604020202020204" pitchFamily="34" charset="0"/>
                        </a:rPr>
                        <a:t>Text hier</a:t>
                      </a:r>
                    </a:p>
                  </a:txBody>
                  <a:tcPr marL="68580" marR="68580" marT="34290" marB="3429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alpha val="40019"/>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100" dirty="0">
                          <a:latin typeface="Arial" panose="020B0604020202020204" pitchFamily="34" charset="0"/>
                          <a:cs typeface="Arial" panose="020B0604020202020204" pitchFamily="34" charset="0"/>
                        </a:rPr>
                        <a:t>Text hier</a:t>
                      </a:r>
                    </a:p>
                  </a:txBody>
                  <a:tcPr marL="68580" marR="68580" marT="34290" marB="3429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alpha val="40019"/>
                      </a:schemeClr>
                    </a:solidFill>
                  </a:tcPr>
                </a:tc>
                <a:extLst>
                  <a:ext uri="{0D108BD9-81ED-4DB2-BD59-A6C34878D82A}">
                    <a16:rowId xmlns:a16="http://schemas.microsoft.com/office/drawing/2014/main" val="3720514028"/>
                  </a:ext>
                </a:extLst>
              </a:tr>
              <a:tr h="5524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100" dirty="0">
                          <a:latin typeface="Arial" panose="020B0604020202020204" pitchFamily="34" charset="0"/>
                          <a:cs typeface="Arial" panose="020B0604020202020204" pitchFamily="34" charset="0"/>
                        </a:rPr>
                        <a:t>Text hier</a:t>
                      </a:r>
                    </a:p>
                  </a:txBody>
                  <a:tcPr marL="68580" marR="68580" marT="34290" marB="3429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100" dirty="0">
                          <a:latin typeface="Arial" panose="020B0604020202020204" pitchFamily="34" charset="0"/>
                          <a:cs typeface="Arial" panose="020B0604020202020204" pitchFamily="34" charset="0"/>
                        </a:rPr>
                        <a:t>Text hier</a:t>
                      </a:r>
                    </a:p>
                  </a:txBody>
                  <a:tcPr marL="68580" marR="68580" marT="34290" marB="3429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100" dirty="0">
                          <a:latin typeface="Arial" panose="020B0604020202020204" pitchFamily="34" charset="0"/>
                          <a:cs typeface="Arial" panose="020B0604020202020204" pitchFamily="34" charset="0"/>
                        </a:rPr>
                        <a:t>Text hier</a:t>
                      </a:r>
                    </a:p>
                  </a:txBody>
                  <a:tcPr marL="68580" marR="68580" marT="34290" marB="3429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100" dirty="0">
                          <a:latin typeface="Arial" panose="020B0604020202020204" pitchFamily="34" charset="0"/>
                          <a:cs typeface="Arial" panose="020B0604020202020204" pitchFamily="34" charset="0"/>
                        </a:rPr>
                        <a:t>Text hier</a:t>
                      </a:r>
                    </a:p>
                  </a:txBody>
                  <a:tcPr marL="68580" marR="68580" marT="34290" marB="3429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100" dirty="0">
                          <a:latin typeface="Arial" panose="020B0604020202020204" pitchFamily="34" charset="0"/>
                          <a:cs typeface="Arial" panose="020B0604020202020204" pitchFamily="34" charset="0"/>
                        </a:rPr>
                        <a:t>Text hier</a:t>
                      </a:r>
                    </a:p>
                  </a:txBody>
                  <a:tcPr marL="68580" marR="68580" marT="34290" marB="3429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774920961"/>
                  </a:ext>
                </a:extLst>
              </a:tr>
              <a:tr h="5524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100" dirty="0">
                          <a:latin typeface="Arial" panose="020B0604020202020204" pitchFamily="34" charset="0"/>
                          <a:cs typeface="Arial" panose="020B0604020202020204" pitchFamily="34" charset="0"/>
                        </a:rPr>
                        <a:t>Text hier</a:t>
                      </a:r>
                    </a:p>
                  </a:txBody>
                  <a:tcPr marL="68580" marR="68580" marT="34290" marB="3429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alpha val="39876"/>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100" dirty="0">
                          <a:latin typeface="Arial" panose="020B0604020202020204" pitchFamily="34" charset="0"/>
                          <a:cs typeface="Arial" panose="020B0604020202020204" pitchFamily="34" charset="0"/>
                        </a:rPr>
                        <a:t>Text hier</a:t>
                      </a:r>
                    </a:p>
                  </a:txBody>
                  <a:tcPr marL="68580" marR="68580" marT="34290" marB="3429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alpha val="39876"/>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100" dirty="0">
                          <a:latin typeface="Arial" panose="020B0604020202020204" pitchFamily="34" charset="0"/>
                          <a:cs typeface="Arial" panose="020B0604020202020204" pitchFamily="34" charset="0"/>
                        </a:rPr>
                        <a:t>Text hier</a:t>
                      </a:r>
                    </a:p>
                  </a:txBody>
                  <a:tcPr marL="68580" marR="68580" marT="34290" marB="3429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alpha val="39876"/>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100" dirty="0">
                          <a:latin typeface="Arial" panose="020B0604020202020204" pitchFamily="34" charset="0"/>
                          <a:cs typeface="Arial" panose="020B0604020202020204" pitchFamily="34" charset="0"/>
                        </a:rPr>
                        <a:t>Text hier</a:t>
                      </a:r>
                    </a:p>
                  </a:txBody>
                  <a:tcPr marL="68580" marR="68580" marT="34290" marB="3429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alpha val="39876"/>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100" dirty="0">
                          <a:latin typeface="Arial" panose="020B0604020202020204" pitchFamily="34" charset="0"/>
                          <a:cs typeface="Arial" panose="020B0604020202020204" pitchFamily="34" charset="0"/>
                        </a:rPr>
                        <a:t>Text hier</a:t>
                      </a:r>
                    </a:p>
                  </a:txBody>
                  <a:tcPr marL="68580" marR="68580" marT="34290" marB="3429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alpha val="39876"/>
                      </a:schemeClr>
                    </a:solidFill>
                  </a:tcPr>
                </a:tc>
                <a:extLst>
                  <a:ext uri="{0D108BD9-81ED-4DB2-BD59-A6C34878D82A}">
                    <a16:rowId xmlns:a16="http://schemas.microsoft.com/office/drawing/2014/main" val="102440225"/>
                  </a:ext>
                </a:extLst>
              </a:tr>
            </a:tbl>
          </a:graphicData>
        </a:graphic>
      </p:graphicFrame>
    </p:spTree>
    <p:extLst>
      <p:ext uri="{BB962C8B-B14F-4D97-AF65-F5344CB8AC3E}">
        <p14:creationId xmlns:p14="http://schemas.microsoft.com/office/powerpoint/2010/main" val="36453173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4E929AAF-CC0E-409D-21B7-7A2F43FA9626}"/>
              </a:ext>
            </a:extLst>
          </p:cNvPr>
          <p:cNvSpPr>
            <a:spLocks noGrp="1"/>
          </p:cNvSpPr>
          <p:nvPr>
            <p:ph type="title"/>
          </p:nvPr>
        </p:nvSpPr>
        <p:spPr/>
        <p:txBody>
          <a:bodyPr/>
          <a:lstStyle/>
          <a:p>
            <a:endParaRPr lang="de-DE"/>
          </a:p>
        </p:txBody>
      </p:sp>
      <p:cxnSp>
        <p:nvCxnSpPr>
          <p:cNvPr id="4" name="Gerade Verbindung 3">
            <a:extLst>
              <a:ext uri="{FF2B5EF4-FFF2-40B4-BE49-F238E27FC236}">
                <a16:creationId xmlns:a16="http://schemas.microsoft.com/office/drawing/2014/main" id="{89DEA285-8B05-43E4-622F-24243EE45E99}"/>
              </a:ext>
            </a:extLst>
          </p:cNvPr>
          <p:cNvCxnSpPr>
            <a:cxnSpLocks/>
          </p:cNvCxnSpPr>
          <p:nvPr/>
        </p:nvCxnSpPr>
        <p:spPr bwMode="gray">
          <a:xfrm>
            <a:off x="0" y="2560306"/>
            <a:ext cx="914400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Oval 4">
            <a:extLst>
              <a:ext uri="{FF2B5EF4-FFF2-40B4-BE49-F238E27FC236}">
                <a16:creationId xmlns:a16="http://schemas.microsoft.com/office/drawing/2014/main" id="{E2D231C2-E027-39CA-055E-046D50D70FEB}"/>
              </a:ext>
            </a:extLst>
          </p:cNvPr>
          <p:cNvSpPr/>
          <p:nvPr/>
        </p:nvSpPr>
        <p:spPr>
          <a:xfrm>
            <a:off x="4867009" y="2489937"/>
            <a:ext cx="133134" cy="133134"/>
          </a:xfrm>
          <a:prstGeom prst="ellipse">
            <a:avLst/>
          </a:prstGeom>
          <a:solidFill>
            <a:schemeClr val="bg1"/>
          </a:solidFill>
          <a:ln w="38100">
            <a:solidFill>
              <a:schemeClr val="accent2"/>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de-DE" sz="1151"/>
          </a:p>
        </p:txBody>
      </p:sp>
      <p:cxnSp>
        <p:nvCxnSpPr>
          <p:cNvPr id="6" name="Gerade Verbindung 5">
            <a:extLst>
              <a:ext uri="{FF2B5EF4-FFF2-40B4-BE49-F238E27FC236}">
                <a16:creationId xmlns:a16="http://schemas.microsoft.com/office/drawing/2014/main" id="{04FC3645-030F-ADF7-79F9-2875D5851D16}"/>
              </a:ext>
            </a:extLst>
          </p:cNvPr>
          <p:cNvCxnSpPr>
            <a:cxnSpLocks/>
          </p:cNvCxnSpPr>
          <p:nvPr/>
        </p:nvCxnSpPr>
        <p:spPr bwMode="gray">
          <a:xfrm flipV="1">
            <a:off x="1894156" y="2693012"/>
            <a:ext cx="0" cy="786953"/>
          </a:xfrm>
          <a:prstGeom prst="line">
            <a:avLst/>
          </a:prstGeom>
          <a:ln w="15875" cap="rnd">
            <a:solidFill>
              <a:schemeClr val="accent2"/>
            </a:solidFill>
            <a:prstDash val="sysDot"/>
          </a:ln>
        </p:spPr>
        <p:style>
          <a:lnRef idx="1">
            <a:schemeClr val="accent1"/>
          </a:lnRef>
          <a:fillRef idx="0">
            <a:schemeClr val="accent1"/>
          </a:fillRef>
          <a:effectRef idx="0">
            <a:schemeClr val="accent1"/>
          </a:effectRef>
          <a:fontRef idx="minor">
            <a:schemeClr val="tx1"/>
          </a:fontRef>
        </p:style>
      </p:cxnSp>
      <p:sp>
        <p:nvSpPr>
          <p:cNvPr id="7" name="Oval 6">
            <a:extLst>
              <a:ext uri="{FF2B5EF4-FFF2-40B4-BE49-F238E27FC236}">
                <a16:creationId xmlns:a16="http://schemas.microsoft.com/office/drawing/2014/main" id="{3F61058C-2E0E-CE6F-8AA9-B830EAF2F3F1}"/>
              </a:ext>
            </a:extLst>
          </p:cNvPr>
          <p:cNvSpPr/>
          <p:nvPr/>
        </p:nvSpPr>
        <p:spPr>
          <a:xfrm>
            <a:off x="1827589" y="2498691"/>
            <a:ext cx="133134" cy="133134"/>
          </a:xfrm>
          <a:prstGeom prst="ellipse">
            <a:avLst/>
          </a:prstGeom>
          <a:solidFill>
            <a:schemeClr val="bg1"/>
          </a:solidFill>
          <a:ln w="38100">
            <a:solidFill>
              <a:schemeClr val="accent2"/>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de-DE" sz="1151"/>
          </a:p>
        </p:txBody>
      </p:sp>
      <p:sp>
        <p:nvSpPr>
          <p:cNvPr id="8" name="Oval 7">
            <a:extLst>
              <a:ext uri="{FF2B5EF4-FFF2-40B4-BE49-F238E27FC236}">
                <a16:creationId xmlns:a16="http://schemas.microsoft.com/office/drawing/2014/main" id="{71CD143D-DA5E-3A2F-9438-B960FFC226C9}"/>
              </a:ext>
            </a:extLst>
          </p:cNvPr>
          <p:cNvSpPr/>
          <p:nvPr/>
        </p:nvSpPr>
        <p:spPr>
          <a:xfrm>
            <a:off x="3234956" y="2493739"/>
            <a:ext cx="133134" cy="133134"/>
          </a:xfrm>
          <a:prstGeom prst="ellipse">
            <a:avLst/>
          </a:prstGeom>
          <a:solidFill>
            <a:schemeClr val="bg1"/>
          </a:solidFill>
          <a:ln w="38100">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de-DE" sz="1151"/>
          </a:p>
        </p:txBody>
      </p:sp>
      <p:sp>
        <p:nvSpPr>
          <p:cNvPr id="9" name="Oval 8">
            <a:extLst>
              <a:ext uri="{FF2B5EF4-FFF2-40B4-BE49-F238E27FC236}">
                <a16:creationId xmlns:a16="http://schemas.microsoft.com/office/drawing/2014/main" id="{ACA24DAB-3860-1527-11DC-6A75C90975E1}"/>
              </a:ext>
            </a:extLst>
          </p:cNvPr>
          <p:cNvSpPr/>
          <p:nvPr/>
        </p:nvSpPr>
        <p:spPr>
          <a:xfrm>
            <a:off x="6383666" y="2498691"/>
            <a:ext cx="133134" cy="133134"/>
          </a:xfrm>
          <a:prstGeom prst="ellipse">
            <a:avLst/>
          </a:prstGeom>
          <a:solidFill>
            <a:schemeClr val="bg1"/>
          </a:solidFill>
          <a:ln w="38100">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de-DE" sz="1151"/>
          </a:p>
        </p:txBody>
      </p:sp>
      <p:cxnSp>
        <p:nvCxnSpPr>
          <p:cNvPr id="10" name="Gerade Verbindung 9">
            <a:extLst>
              <a:ext uri="{FF2B5EF4-FFF2-40B4-BE49-F238E27FC236}">
                <a16:creationId xmlns:a16="http://schemas.microsoft.com/office/drawing/2014/main" id="{C7341907-48F2-748E-0DB7-6B2110D343B4}"/>
              </a:ext>
            </a:extLst>
          </p:cNvPr>
          <p:cNvCxnSpPr>
            <a:cxnSpLocks/>
          </p:cNvCxnSpPr>
          <p:nvPr/>
        </p:nvCxnSpPr>
        <p:spPr bwMode="gray">
          <a:xfrm flipV="1">
            <a:off x="3301523" y="1658130"/>
            <a:ext cx="0" cy="786953"/>
          </a:xfrm>
          <a:prstGeom prst="line">
            <a:avLst/>
          </a:prstGeom>
          <a:ln w="15875" cap="rnd">
            <a:solidFill>
              <a:schemeClr val="accent1"/>
            </a:solidFill>
            <a:prstDash val="sysDot"/>
          </a:ln>
        </p:spPr>
        <p:style>
          <a:lnRef idx="1">
            <a:schemeClr val="accent1"/>
          </a:lnRef>
          <a:fillRef idx="0">
            <a:schemeClr val="accent1"/>
          </a:fillRef>
          <a:effectRef idx="0">
            <a:schemeClr val="accent1"/>
          </a:effectRef>
          <a:fontRef idx="minor">
            <a:schemeClr val="tx1"/>
          </a:fontRef>
        </p:style>
      </p:cxnSp>
      <p:cxnSp>
        <p:nvCxnSpPr>
          <p:cNvPr id="11" name="Gerade Verbindung 10">
            <a:extLst>
              <a:ext uri="{FF2B5EF4-FFF2-40B4-BE49-F238E27FC236}">
                <a16:creationId xmlns:a16="http://schemas.microsoft.com/office/drawing/2014/main" id="{A1D22CFA-0E2B-E49A-DFDE-AECA7A0B5DBB}"/>
              </a:ext>
            </a:extLst>
          </p:cNvPr>
          <p:cNvCxnSpPr>
            <a:cxnSpLocks/>
          </p:cNvCxnSpPr>
          <p:nvPr/>
        </p:nvCxnSpPr>
        <p:spPr bwMode="gray">
          <a:xfrm flipV="1">
            <a:off x="4935019" y="2687391"/>
            <a:ext cx="0" cy="786953"/>
          </a:xfrm>
          <a:prstGeom prst="line">
            <a:avLst/>
          </a:prstGeom>
          <a:ln w="15875" cap="rnd">
            <a:solidFill>
              <a:schemeClr val="accent2"/>
            </a:solidFill>
            <a:prstDash val="sysDot"/>
          </a:ln>
        </p:spPr>
        <p:style>
          <a:lnRef idx="1">
            <a:schemeClr val="accent1"/>
          </a:lnRef>
          <a:fillRef idx="0">
            <a:schemeClr val="accent1"/>
          </a:fillRef>
          <a:effectRef idx="0">
            <a:schemeClr val="accent1"/>
          </a:effectRef>
          <a:fontRef idx="minor">
            <a:schemeClr val="tx1"/>
          </a:fontRef>
        </p:style>
      </p:cxnSp>
      <p:cxnSp>
        <p:nvCxnSpPr>
          <p:cNvPr id="12" name="Gerade Verbindung 11">
            <a:extLst>
              <a:ext uri="{FF2B5EF4-FFF2-40B4-BE49-F238E27FC236}">
                <a16:creationId xmlns:a16="http://schemas.microsoft.com/office/drawing/2014/main" id="{A0CAED94-AC7C-5D2D-15D7-14188ED98D93}"/>
              </a:ext>
            </a:extLst>
          </p:cNvPr>
          <p:cNvCxnSpPr>
            <a:cxnSpLocks/>
          </p:cNvCxnSpPr>
          <p:nvPr/>
        </p:nvCxnSpPr>
        <p:spPr bwMode="gray">
          <a:xfrm flipV="1">
            <a:off x="6450233" y="1658130"/>
            <a:ext cx="0" cy="786953"/>
          </a:xfrm>
          <a:prstGeom prst="line">
            <a:avLst/>
          </a:prstGeom>
          <a:ln w="15875" cap="rnd">
            <a:solidFill>
              <a:schemeClr val="accent1"/>
            </a:solidFill>
            <a:prstDash val="sysDot"/>
          </a:ln>
        </p:spPr>
        <p:style>
          <a:lnRef idx="1">
            <a:schemeClr val="accent1"/>
          </a:lnRef>
          <a:fillRef idx="0">
            <a:schemeClr val="accent1"/>
          </a:fillRef>
          <a:effectRef idx="0">
            <a:schemeClr val="accent1"/>
          </a:effectRef>
          <a:fontRef idx="minor">
            <a:schemeClr val="tx1"/>
          </a:fontRef>
        </p:style>
      </p:cxnSp>
      <p:sp>
        <p:nvSpPr>
          <p:cNvPr id="13" name="Textplatzhalter 1">
            <a:extLst>
              <a:ext uri="{FF2B5EF4-FFF2-40B4-BE49-F238E27FC236}">
                <a16:creationId xmlns:a16="http://schemas.microsoft.com/office/drawing/2014/main" id="{8473CF96-5834-7214-5DD3-997D66A85577}"/>
              </a:ext>
            </a:extLst>
          </p:cNvPr>
          <p:cNvSpPr txBox="1">
            <a:spLocks/>
          </p:cNvSpPr>
          <p:nvPr/>
        </p:nvSpPr>
        <p:spPr>
          <a:xfrm>
            <a:off x="2002002" y="3079652"/>
            <a:ext cx="1407368" cy="532048"/>
          </a:xfrm>
          <a:prstGeom prst="rect">
            <a:avLst/>
          </a:prstGeom>
        </p:spPr>
        <p:txBody>
          <a:bodyPr lIns="0" tIns="0"/>
          <a:lstStyle>
            <a:lvl1pPr marL="0" indent="0" algn="l" defTabSz="806501" rtl="0" eaLnBrk="1" latinLnBrk="0" hangingPunct="1">
              <a:spcBef>
                <a:spcPts val="600"/>
              </a:spcBef>
              <a:spcAft>
                <a:spcPts val="600"/>
              </a:spcAft>
              <a:buClr>
                <a:schemeClr val="accent1"/>
              </a:buClr>
              <a:buSzPct val="85000"/>
              <a:buFont typeface="Wingdings 3" panose="05040102010807070707" pitchFamily="18" charset="2"/>
              <a:buNone/>
              <a:tabLst/>
              <a:defRPr lang="de-DE" sz="1600" b="0" i="0" kern="1200" cap="none" baseline="0" dirty="0" smtClean="0">
                <a:solidFill>
                  <a:schemeClr val="tx1"/>
                </a:solidFill>
                <a:latin typeface="Calibri Light" panose="020F0302020204030204" pitchFamily="34" charset="0"/>
                <a:ea typeface="+mn-ea"/>
                <a:cs typeface="Calibri Light" panose="020F0302020204030204" pitchFamily="34" charset="0"/>
              </a:defRPr>
            </a:lvl1pPr>
            <a:lvl2pPr marL="234000" indent="-234000" algn="l" defTabSz="806501" rtl="0" eaLnBrk="1" latinLnBrk="0" hangingPunct="1">
              <a:spcBef>
                <a:spcPts val="0"/>
              </a:spcBef>
              <a:spcAft>
                <a:spcPts val="600"/>
              </a:spcAft>
              <a:buClr>
                <a:schemeClr val="accent1"/>
              </a:buClr>
              <a:buSzPct val="100000"/>
              <a:buFont typeface="Wingdings" pitchFamily="2" charset="2"/>
              <a:buChar char="§"/>
              <a:defRPr lang="de-DE" sz="1600" b="0" i="0" kern="1200" cap="none" baseline="0" dirty="0" smtClean="0">
                <a:solidFill>
                  <a:schemeClr val="tx1"/>
                </a:solidFill>
                <a:latin typeface="Calibri Light" panose="020F0302020204030204" pitchFamily="34" charset="0"/>
                <a:ea typeface="+mn-ea"/>
                <a:cs typeface="Calibri Light" panose="020F0302020204030204" pitchFamily="34" charset="0"/>
              </a:defRPr>
            </a:lvl2pPr>
            <a:lvl3pPr marL="468000" indent="-234000" algn="l" defTabSz="806501" rtl="0" eaLnBrk="1" latinLnBrk="0" hangingPunct="1">
              <a:spcBef>
                <a:spcPts val="0"/>
              </a:spcBef>
              <a:spcAft>
                <a:spcPts val="600"/>
              </a:spcAft>
              <a:buClr>
                <a:schemeClr val="accent1"/>
              </a:buClr>
              <a:buSzPct val="100000"/>
              <a:buFont typeface="Symbol" pitchFamily="2" charset="2"/>
              <a:buChar char="-"/>
              <a:defRPr lang="de-DE" sz="1600" b="0" i="0" kern="1200" baseline="0" dirty="0">
                <a:solidFill>
                  <a:schemeClr val="tx1"/>
                </a:solidFill>
                <a:latin typeface="Calibri Light" panose="020F0302020204030204" pitchFamily="34" charset="0"/>
                <a:ea typeface="+mn-ea"/>
                <a:cs typeface="Calibri Light" panose="020F0302020204030204" pitchFamily="34" charset="0"/>
              </a:defRPr>
            </a:lvl3pPr>
            <a:lvl4pPr marL="0" indent="0" algn="l" defTabSz="806501" rtl="0" eaLnBrk="1" latinLnBrk="0" hangingPunct="1">
              <a:spcBef>
                <a:spcPts val="1800"/>
              </a:spcBef>
              <a:spcAft>
                <a:spcPts val="600"/>
              </a:spcAft>
              <a:buClr>
                <a:srgbClr val="0068A9"/>
              </a:buClr>
              <a:buSzPct val="85000"/>
              <a:buFontTx/>
              <a:buNone/>
              <a:defRPr sz="1800" b="1" i="0" kern="1200">
                <a:solidFill>
                  <a:schemeClr val="tx1"/>
                </a:solidFill>
                <a:latin typeface="Calibri" panose="020F0502020204030204" pitchFamily="34" charset="0"/>
                <a:ea typeface="+mn-ea"/>
                <a:cs typeface="Calibri" panose="020F0502020204030204" pitchFamily="34" charset="0"/>
              </a:defRPr>
            </a:lvl4pPr>
            <a:lvl5pPr marL="702000" indent="-234000" algn="l" defTabSz="806501" rtl="0" eaLnBrk="1" latinLnBrk="0" hangingPunct="1">
              <a:spcBef>
                <a:spcPts val="0"/>
              </a:spcBef>
              <a:spcAft>
                <a:spcPts val="400"/>
              </a:spcAft>
              <a:buClr>
                <a:srgbClr val="0068A9"/>
              </a:buClr>
              <a:buSzPct val="100000"/>
              <a:buFont typeface="Symbol" panose="05050102010706020507" pitchFamily="18" charset="2"/>
              <a:buChar char="-"/>
              <a:defRPr sz="1400" b="0" i="0" kern="1200" cap="none" baseline="0">
                <a:solidFill>
                  <a:schemeClr val="tx1"/>
                </a:solidFill>
                <a:latin typeface="Calibri Light" panose="020F0302020204030204" pitchFamily="34" charset="0"/>
                <a:ea typeface="+mn-ea"/>
                <a:cs typeface="Calibri Light" panose="020F0302020204030204" pitchFamily="34" charset="0"/>
              </a:defRPr>
            </a:lvl5pPr>
            <a:lvl6pPr marL="702000" indent="-234000" algn="l" defTabSz="806501" rtl="0" eaLnBrk="1" latinLnBrk="0" hangingPunct="1">
              <a:spcBef>
                <a:spcPts val="0"/>
              </a:spcBef>
              <a:spcAft>
                <a:spcPts val="400"/>
              </a:spcAft>
              <a:buClr>
                <a:srgbClr val="0068A9"/>
              </a:buClr>
              <a:buSzPct val="100000"/>
              <a:buFont typeface="Symbol" panose="05050102010706020507" pitchFamily="18" charset="2"/>
              <a:buChar char="-"/>
              <a:defRPr sz="1400" b="0" i="0" kern="1200">
                <a:solidFill>
                  <a:schemeClr val="tx1"/>
                </a:solidFill>
                <a:latin typeface="Calibri Light" panose="020F0302020204030204" pitchFamily="34" charset="0"/>
                <a:ea typeface="+mn-ea"/>
                <a:cs typeface="Calibri Light" panose="020F0302020204030204" pitchFamily="34" charset="0"/>
              </a:defRPr>
            </a:lvl6pPr>
            <a:lvl7pPr marL="702000" indent="-234000" algn="l" defTabSz="806501" rtl="0" eaLnBrk="1" latinLnBrk="0" hangingPunct="1">
              <a:spcBef>
                <a:spcPts val="0"/>
              </a:spcBef>
              <a:spcAft>
                <a:spcPts val="400"/>
              </a:spcAft>
              <a:buClr>
                <a:srgbClr val="0068A9"/>
              </a:buClr>
              <a:buSzPct val="100000"/>
              <a:buFont typeface="Symbol" panose="05050102010706020507" pitchFamily="18" charset="2"/>
              <a:buChar char="-"/>
              <a:defRPr sz="1400" b="0" i="0" kern="1200">
                <a:solidFill>
                  <a:schemeClr val="tx1"/>
                </a:solidFill>
                <a:latin typeface="Calibri Light" panose="020F0302020204030204" pitchFamily="34" charset="0"/>
                <a:ea typeface="+mn-ea"/>
                <a:cs typeface="Calibri Light" panose="020F0302020204030204" pitchFamily="34" charset="0"/>
              </a:defRPr>
            </a:lvl7pPr>
            <a:lvl8pPr marL="702000" indent="-234000" algn="l" defTabSz="806501" rtl="0" eaLnBrk="1" latinLnBrk="0" hangingPunct="1">
              <a:spcBef>
                <a:spcPts val="0"/>
              </a:spcBef>
              <a:spcAft>
                <a:spcPts val="400"/>
              </a:spcAft>
              <a:buClr>
                <a:srgbClr val="0068A9"/>
              </a:buClr>
              <a:buSzPct val="100000"/>
              <a:buFont typeface="Symbol" panose="05050102010706020507" pitchFamily="18" charset="2"/>
              <a:buChar char="-"/>
              <a:defRPr sz="1400" b="0" i="0" kern="1200">
                <a:solidFill>
                  <a:schemeClr val="tx1"/>
                </a:solidFill>
                <a:latin typeface="Calibri Light" panose="020F0302020204030204" pitchFamily="34" charset="0"/>
                <a:ea typeface="+mn-ea"/>
                <a:cs typeface="Calibri Light" panose="020F0302020204030204" pitchFamily="34" charset="0"/>
              </a:defRPr>
            </a:lvl8pPr>
            <a:lvl9pPr marL="702000" indent="-234000" algn="l" defTabSz="806501" rtl="0" eaLnBrk="1" latinLnBrk="0" hangingPunct="1">
              <a:spcBef>
                <a:spcPts val="0"/>
              </a:spcBef>
              <a:spcAft>
                <a:spcPts val="400"/>
              </a:spcAft>
              <a:buClr>
                <a:srgbClr val="0068A9"/>
              </a:buClr>
              <a:buSzPct val="100000"/>
              <a:buFont typeface="Symbol" panose="05050102010706020507" pitchFamily="18" charset="2"/>
              <a:buChar char="-"/>
              <a:defRPr sz="1400" b="0" i="0" kern="1200">
                <a:solidFill>
                  <a:schemeClr val="tx1"/>
                </a:solidFill>
                <a:latin typeface="Calibri Light" panose="020F0302020204030204" pitchFamily="34" charset="0"/>
                <a:ea typeface="+mn-ea"/>
                <a:cs typeface="Calibri Light" panose="020F0302020204030204" pitchFamily="34" charset="0"/>
              </a:defRPr>
            </a:lvl9pPr>
          </a:lstStyle>
          <a:p>
            <a:pPr>
              <a:spcAft>
                <a:spcPts val="0"/>
              </a:spcAft>
              <a:buClr>
                <a:srgbClr val="0068A9"/>
              </a:buClr>
              <a:defRPr/>
            </a:pPr>
            <a:r>
              <a:rPr lang="de-DE" sz="1125" b="1" dirty="0" err="1">
                <a:solidFill>
                  <a:schemeClr val="accent2"/>
                </a:solidFill>
                <a:latin typeface="Arial" panose="020B0604020202020204" pitchFamily="34" charset="0"/>
                <a:cs typeface="Arial" panose="020B0604020202020204" pitchFamily="34" charset="0"/>
              </a:rPr>
              <a:t>Lorem</a:t>
            </a:r>
            <a:r>
              <a:rPr lang="de-DE" sz="1125" b="1" dirty="0">
                <a:solidFill>
                  <a:schemeClr val="accent2"/>
                </a:solidFill>
                <a:latin typeface="Arial" panose="020B0604020202020204" pitchFamily="34" charset="0"/>
                <a:cs typeface="Arial" panose="020B0604020202020204" pitchFamily="34" charset="0"/>
              </a:rPr>
              <a:t> Ipsum</a:t>
            </a:r>
          </a:p>
          <a:p>
            <a:pPr>
              <a:spcBef>
                <a:spcPts val="0"/>
              </a:spcBef>
              <a:spcAft>
                <a:spcPts val="0"/>
              </a:spcAft>
              <a:buClr>
                <a:srgbClr val="0068A9"/>
              </a:buClr>
              <a:defRPr/>
            </a:pPr>
            <a:r>
              <a:rPr lang="de-DE" sz="1125" dirty="0" err="1">
                <a:latin typeface="Arial" panose="020B0604020202020204" pitchFamily="34" charset="0"/>
                <a:cs typeface="Arial" panose="020B0604020202020204" pitchFamily="34" charset="0"/>
              </a:rPr>
              <a:t>Lorem</a:t>
            </a:r>
            <a:r>
              <a:rPr lang="de-DE" sz="1125" dirty="0">
                <a:latin typeface="Arial" panose="020B0604020202020204" pitchFamily="34" charset="0"/>
                <a:cs typeface="Arial" panose="020B0604020202020204" pitchFamily="34" charset="0"/>
              </a:rPr>
              <a:t> </a:t>
            </a:r>
            <a:r>
              <a:rPr lang="de-DE" sz="1125" dirty="0" err="1">
                <a:latin typeface="Arial" panose="020B0604020202020204" pitchFamily="34" charset="0"/>
                <a:cs typeface="Arial" panose="020B0604020202020204" pitchFamily="34" charset="0"/>
              </a:rPr>
              <a:t>Ipsum</a:t>
            </a:r>
            <a:r>
              <a:rPr lang="de-DE" sz="1125" dirty="0">
                <a:latin typeface="Arial" panose="020B0604020202020204" pitchFamily="34" charset="0"/>
                <a:cs typeface="Arial" panose="020B0604020202020204" pitchFamily="34" charset="0"/>
              </a:rPr>
              <a:t> </a:t>
            </a:r>
            <a:r>
              <a:rPr lang="de-DE" sz="1125" dirty="0" err="1">
                <a:latin typeface="Arial" panose="020B0604020202020204" pitchFamily="34" charset="0"/>
                <a:cs typeface="Arial" panose="020B0604020202020204" pitchFamily="34" charset="0"/>
              </a:rPr>
              <a:t>dolor</a:t>
            </a:r>
            <a:r>
              <a:rPr lang="de-DE" sz="1125" dirty="0">
                <a:latin typeface="Arial" panose="020B0604020202020204" pitchFamily="34" charset="0"/>
                <a:cs typeface="Arial" panose="020B0604020202020204" pitchFamily="34" charset="0"/>
              </a:rPr>
              <a:t> </a:t>
            </a:r>
            <a:br>
              <a:rPr lang="de-DE" sz="1125" dirty="0">
                <a:latin typeface="Arial" panose="020B0604020202020204" pitchFamily="34" charset="0"/>
                <a:cs typeface="Arial" panose="020B0604020202020204" pitchFamily="34" charset="0"/>
              </a:rPr>
            </a:br>
            <a:r>
              <a:rPr lang="de-DE" sz="1125" dirty="0" err="1">
                <a:latin typeface="Arial" panose="020B0604020202020204" pitchFamily="34" charset="0"/>
                <a:cs typeface="Arial" panose="020B0604020202020204" pitchFamily="34" charset="0"/>
              </a:rPr>
              <a:t>sit</a:t>
            </a:r>
            <a:r>
              <a:rPr lang="de-DE" sz="1125" dirty="0">
                <a:latin typeface="Arial" panose="020B0604020202020204" pitchFamily="34" charset="0"/>
                <a:cs typeface="Arial" panose="020B0604020202020204" pitchFamily="34" charset="0"/>
              </a:rPr>
              <a:t> </a:t>
            </a:r>
            <a:r>
              <a:rPr lang="de-DE" sz="1125" dirty="0" err="1">
                <a:latin typeface="Arial" panose="020B0604020202020204" pitchFamily="34" charset="0"/>
                <a:cs typeface="Arial" panose="020B0604020202020204" pitchFamily="34" charset="0"/>
              </a:rPr>
              <a:t>emet</a:t>
            </a:r>
            <a:endParaRPr lang="de-DE" sz="1125" dirty="0">
              <a:latin typeface="Arial" panose="020B0604020202020204" pitchFamily="34" charset="0"/>
              <a:cs typeface="Arial" panose="020B0604020202020204" pitchFamily="34" charset="0"/>
            </a:endParaRPr>
          </a:p>
        </p:txBody>
      </p:sp>
      <p:sp>
        <p:nvSpPr>
          <p:cNvPr id="14" name="Textplatzhalter 1">
            <a:extLst>
              <a:ext uri="{FF2B5EF4-FFF2-40B4-BE49-F238E27FC236}">
                <a16:creationId xmlns:a16="http://schemas.microsoft.com/office/drawing/2014/main" id="{BBAE12E7-DFC8-1EB2-705F-124D978AB1D5}"/>
              </a:ext>
            </a:extLst>
          </p:cNvPr>
          <p:cNvSpPr txBox="1">
            <a:spLocks/>
          </p:cNvSpPr>
          <p:nvPr/>
        </p:nvSpPr>
        <p:spPr>
          <a:xfrm>
            <a:off x="3409369" y="1656683"/>
            <a:ext cx="1407368" cy="532048"/>
          </a:xfrm>
          <a:prstGeom prst="rect">
            <a:avLst/>
          </a:prstGeom>
        </p:spPr>
        <p:txBody>
          <a:bodyPr lIns="0" tIns="0"/>
          <a:lstStyle>
            <a:lvl1pPr marL="0" indent="0" algn="l" defTabSz="806501" rtl="0" eaLnBrk="1" latinLnBrk="0" hangingPunct="1">
              <a:spcBef>
                <a:spcPts val="600"/>
              </a:spcBef>
              <a:spcAft>
                <a:spcPts val="600"/>
              </a:spcAft>
              <a:buClr>
                <a:schemeClr val="accent1"/>
              </a:buClr>
              <a:buSzPct val="85000"/>
              <a:buFont typeface="Wingdings 3" panose="05040102010807070707" pitchFamily="18" charset="2"/>
              <a:buNone/>
              <a:tabLst/>
              <a:defRPr lang="de-DE" sz="1600" b="0" i="0" kern="1200" cap="none" baseline="0" dirty="0" smtClean="0">
                <a:solidFill>
                  <a:schemeClr val="tx1"/>
                </a:solidFill>
                <a:latin typeface="Calibri Light" panose="020F0302020204030204" pitchFamily="34" charset="0"/>
                <a:ea typeface="+mn-ea"/>
                <a:cs typeface="Calibri Light" panose="020F0302020204030204" pitchFamily="34" charset="0"/>
              </a:defRPr>
            </a:lvl1pPr>
            <a:lvl2pPr marL="234000" indent="-234000" algn="l" defTabSz="806501" rtl="0" eaLnBrk="1" latinLnBrk="0" hangingPunct="1">
              <a:spcBef>
                <a:spcPts val="0"/>
              </a:spcBef>
              <a:spcAft>
                <a:spcPts val="600"/>
              </a:spcAft>
              <a:buClr>
                <a:schemeClr val="accent1"/>
              </a:buClr>
              <a:buSzPct val="100000"/>
              <a:buFont typeface="Wingdings" pitchFamily="2" charset="2"/>
              <a:buChar char="§"/>
              <a:defRPr lang="de-DE" sz="1600" b="0" i="0" kern="1200" cap="none" baseline="0" dirty="0" smtClean="0">
                <a:solidFill>
                  <a:schemeClr val="tx1"/>
                </a:solidFill>
                <a:latin typeface="Calibri Light" panose="020F0302020204030204" pitchFamily="34" charset="0"/>
                <a:ea typeface="+mn-ea"/>
                <a:cs typeface="Calibri Light" panose="020F0302020204030204" pitchFamily="34" charset="0"/>
              </a:defRPr>
            </a:lvl2pPr>
            <a:lvl3pPr marL="468000" indent="-234000" algn="l" defTabSz="806501" rtl="0" eaLnBrk="1" latinLnBrk="0" hangingPunct="1">
              <a:spcBef>
                <a:spcPts val="0"/>
              </a:spcBef>
              <a:spcAft>
                <a:spcPts val="600"/>
              </a:spcAft>
              <a:buClr>
                <a:schemeClr val="accent1"/>
              </a:buClr>
              <a:buSzPct val="100000"/>
              <a:buFont typeface="Symbol" pitchFamily="2" charset="2"/>
              <a:buChar char="-"/>
              <a:defRPr lang="de-DE" sz="1600" b="0" i="0" kern="1200" baseline="0" dirty="0">
                <a:solidFill>
                  <a:schemeClr val="tx1"/>
                </a:solidFill>
                <a:latin typeface="Calibri Light" panose="020F0302020204030204" pitchFamily="34" charset="0"/>
                <a:ea typeface="+mn-ea"/>
                <a:cs typeface="Calibri Light" panose="020F0302020204030204" pitchFamily="34" charset="0"/>
              </a:defRPr>
            </a:lvl3pPr>
            <a:lvl4pPr marL="0" indent="0" algn="l" defTabSz="806501" rtl="0" eaLnBrk="1" latinLnBrk="0" hangingPunct="1">
              <a:spcBef>
                <a:spcPts val="1800"/>
              </a:spcBef>
              <a:spcAft>
                <a:spcPts val="600"/>
              </a:spcAft>
              <a:buClr>
                <a:srgbClr val="0068A9"/>
              </a:buClr>
              <a:buSzPct val="85000"/>
              <a:buFontTx/>
              <a:buNone/>
              <a:defRPr sz="1800" b="1" i="0" kern="1200">
                <a:solidFill>
                  <a:schemeClr val="tx1"/>
                </a:solidFill>
                <a:latin typeface="Calibri" panose="020F0502020204030204" pitchFamily="34" charset="0"/>
                <a:ea typeface="+mn-ea"/>
                <a:cs typeface="Calibri" panose="020F0502020204030204" pitchFamily="34" charset="0"/>
              </a:defRPr>
            </a:lvl4pPr>
            <a:lvl5pPr marL="702000" indent="-234000" algn="l" defTabSz="806501" rtl="0" eaLnBrk="1" latinLnBrk="0" hangingPunct="1">
              <a:spcBef>
                <a:spcPts val="0"/>
              </a:spcBef>
              <a:spcAft>
                <a:spcPts val="400"/>
              </a:spcAft>
              <a:buClr>
                <a:srgbClr val="0068A9"/>
              </a:buClr>
              <a:buSzPct val="100000"/>
              <a:buFont typeface="Symbol" panose="05050102010706020507" pitchFamily="18" charset="2"/>
              <a:buChar char="-"/>
              <a:defRPr sz="1400" b="0" i="0" kern="1200" cap="none" baseline="0">
                <a:solidFill>
                  <a:schemeClr val="tx1"/>
                </a:solidFill>
                <a:latin typeface="Calibri Light" panose="020F0302020204030204" pitchFamily="34" charset="0"/>
                <a:ea typeface="+mn-ea"/>
                <a:cs typeface="Calibri Light" panose="020F0302020204030204" pitchFamily="34" charset="0"/>
              </a:defRPr>
            </a:lvl5pPr>
            <a:lvl6pPr marL="702000" indent="-234000" algn="l" defTabSz="806501" rtl="0" eaLnBrk="1" latinLnBrk="0" hangingPunct="1">
              <a:spcBef>
                <a:spcPts val="0"/>
              </a:spcBef>
              <a:spcAft>
                <a:spcPts val="400"/>
              </a:spcAft>
              <a:buClr>
                <a:srgbClr val="0068A9"/>
              </a:buClr>
              <a:buSzPct val="100000"/>
              <a:buFont typeface="Symbol" panose="05050102010706020507" pitchFamily="18" charset="2"/>
              <a:buChar char="-"/>
              <a:defRPr sz="1400" b="0" i="0" kern="1200">
                <a:solidFill>
                  <a:schemeClr val="tx1"/>
                </a:solidFill>
                <a:latin typeface="Calibri Light" panose="020F0302020204030204" pitchFamily="34" charset="0"/>
                <a:ea typeface="+mn-ea"/>
                <a:cs typeface="Calibri Light" panose="020F0302020204030204" pitchFamily="34" charset="0"/>
              </a:defRPr>
            </a:lvl6pPr>
            <a:lvl7pPr marL="702000" indent="-234000" algn="l" defTabSz="806501" rtl="0" eaLnBrk="1" latinLnBrk="0" hangingPunct="1">
              <a:spcBef>
                <a:spcPts val="0"/>
              </a:spcBef>
              <a:spcAft>
                <a:spcPts val="400"/>
              </a:spcAft>
              <a:buClr>
                <a:srgbClr val="0068A9"/>
              </a:buClr>
              <a:buSzPct val="100000"/>
              <a:buFont typeface="Symbol" panose="05050102010706020507" pitchFamily="18" charset="2"/>
              <a:buChar char="-"/>
              <a:defRPr sz="1400" b="0" i="0" kern="1200">
                <a:solidFill>
                  <a:schemeClr val="tx1"/>
                </a:solidFill>
                <a:latin typeface="Calibri Light" panose="020F0302020204030204" pitchFamily="34" charset="0"/>
                <a:ea typeface="+mn-ea"/>
                <a:cs typeface="Calibri Light" panose="020F0302020204030204" pitchFamily="34" charset="0"/>
              </a:defRPr>
            </a:lvl7pPr>
            <a:lvl8pPr marL="702000" indent="-234000" algn="l" defTabSz="806501" rtl="0" eaLnBrk="1" latinLnBrk="0" hangingPunct="1">
              <a:spcBef>
                <a:spcPts val="0"/>
              </a:spcBef>
              <a:spcAft>
                <a:spcPts val="400"/>
              </a:spcAft>
              <a:buClr>
                <a:srgbClr val="0068A9"/>
              </a:buClr>
              <a:buSzPct val="100000"/>
              <a:buFont typeface="Symbol" panose="05050102010706020507" pitchFamily="18" charset="2"/>
              <a:buChar char="-"/>
              <a:defRPr sz="1400" b="0" i="0" kern="1200">
                <a:solidFill>
                  <a:schemeClr val="tx1"/>
                </a:solidFill>
                <a:latin typeface="Calibri Light" panose="020F0302020204030204" pitchFamily="34" charset="0"/>
                <a:ea typeface="+mn-ea"/>
                <a:cs typeface="Calibri Light" panose="020F0302020204030204" pitchFamily="34" charset="0"/>
              </a:defRPr>
            </a:lvl8pPr>
            <a:lvl9pPr marL="702000" indent="-234000" algn="l" defTabSz="806501" rtl="0" eaLnBrk="1" latinLnBrk="0" hangingPunct="1">
              <a:spcBef>
                <a:spcPts val="0"/>
              </a:spcBef>
              <a:spcAft>
                <a:spcPts val="400"/>
              </a:spcAft>
              <a:buClr>
                <a:srgbClr val="0068A9"/>
              </a:buClr>
              <a:buSzPct val="100000"/>
              <a:buFont typeface="Symbol" panose="05050102010706020507" pitchFamily="18" charset="2"/>
              <a:buChar char="-"/>
              <a:defRPr sz="1400" b="0" i="0" kern="1200">
                <a:solidFill>
                  <a:schemeClr val="tx1"/>
                </a:solidFill>
                <a:latin typeface="Calibri Light" panose="020F0302020204030204" pitchFamily="34" charset="0"/>
                <a:ea typeface="+mn-ea"/>
                <a:cs typeface="Calibri Light" panose="020F0302020204030204" pitchFamily="34" charset="0"/>
              </a:defRPr>
            </a:lvl9pPr>
          </a:lstStyle>
          <a:p>
            <a:pPr>
              <a:spcAft>
                <a:spcPts val="0"/>
              </a:spcAft>
              <a:buClr>
                <a:srgbClr val="0068A9"/>
              </a:buClr>
              <a:defRPr/>
            </a:pPr>
            <a:r>
              <a:rPr lang="de-DE" sz="1125" b="1" dirty="0" err="1">
                <a:solidFill>
                  <a:schemeClr val="accent1"/>
                </a:solidFill>
                <a:latin typeface="Arial" panose="020B0604020202020204" pitchFamily="34" charset="0"/>
                <a:cs typeface="Arial" panose="020B0604020202020204" pitchFamily="34" charset="0"/>
              </a:rPr>
              <a:t>Lorem</a:t>
            </a:r>
            <a:r>
              <a:rPr lang="de-DE" sz="1125" b="1" dirty="0">
                <a:solidFill>
                  <a:schemeClr val="accent1"/>
                </a:solidFill>
                <a:latin typeface="Arial" panose="020B0604020202020204" pitchFamily="34" charset="0"/>
                <a:cs typeface="Arial" panose="020B0604020202020204" pitchFamily="34" charset="0"/>
              </a:rPr>
              <a:t> Ipsum</a:t>
            </a:r>
          </a:p>
          <a:p>
            <a:pPr>
              <a:spcBef>
                <a:spcPts val="0"/>
              </a:spcBef>
              <a:spcAft>
                <a:spcPts val="0"/>
              </a:spcAft>
              <a:buClr>
                <a:srgbClr val="0068A9"/>
              </a:buClr>
              <a:defRPr/>
            </a:pPr>
            <a:r>
              <a:rPr lang="de-DE" sz="1125" dirty="0" err="1">
                <a:latin typeface="Arial" panose="020B0604020202020204" pitchFamily="34" charset="0"/>
                <a:cs typeface="Arial" panose="020B0604020202020204" pitchFamily="34" charset="0"/>
              </a:rPr>
              <a:t>Lorem</a:t>
            </a:r>
            <a:r>
              <a:rPr lang="de-DE" sz="1125" dirty="0">
                <a:latin typeface="Arial" panose="020B0604020202020204" pitchFamily="34" charset="0"/>
                <a:cs typeface="Arial" panose="020B0604020202020204" pitchFamily="34" charset="0"/>
              </a:rPr>
              <a:t> </a:t>
            </a:r>
            <a:r>
              <a:rPr lang="de-DE" sz="1125" dirty="0" err="1">
                <a:latin typeface="Arial" panose="020B0604020202020204" pitchFamily="34" charset="0"/>
                <a:cs typeface="Arial" panose="020B0604020202020204" pitchFamily="34" charset="0"/>
              </a:rPr>
              <a:t>Ipsum</a:t>
            </a:r>
            <a:r>
              <a:rPr lang="de-DE" sz="1125" dirty="0">
                <a:latin typeface="Arial" panose="020B0604020202020204" pitchFamily="34" charset="0"/>
                <a:cs typeface="Arial" panose="020B0604020202020204" pitchFamily="34" charset="0"/>
              </a:rPr>
              <a:t> </a:t>
            </a:r>
            <a:r>
              <a:rPr lang="de-DE" sz="1125" dirty="0" err="1">
                <a:latin typeface="Arial" panose="020B0604020202020204" pitchFamily="34" charset="0"/>
                <a:cs typeface="Arial" panose="020B0604020202020204" pitchFamily="34" charset="0"/>
              </a:rPr>
              <a:t>dolor</a:t>
            </a:r>
            <a:r>
              <a:rPr lang="de-DE" sz="1125" dirty="0">
                <a:latin typeface="Arial" panose="020B0604020202020204" pitchFamily="34" charset="0"/>
                <a:cs typeface="Arial" panose="020B0604020202020204" pitchFamily="34" charset="0"/>
              </a:rPr>
              <a:t> </a:t>
            </a:r>
            <a:br>
              <a:rPr lang="de-DE" sz="1125" dirty="0">
                <a:latin typeface="Arial" panose="020B0604020202020204" pitchFamily="34" charset="0"/>
                <a:cs typeface="Arial" panose="020B0604020202020204" pitchFamily="34" charset="0"/>
              </a:rPr>
            </a:br>
            <a:r>
              <a:rPr lang="de-DE" sz="1125" dirty="0" err="1">
                <a:latin typeface="Arial" panose="020B0604020202020204" pitchFamily="34" charset="0"/>
                <a:cs typeface="Arial" panose="020B0604020202020204" pitchFamily="34" charset="0"/>
              </a:rPr>
              <a:t>sit</a:t>
            </a:r>
            <a:r>
              <a:rPr lang="de-DE" sz="1125" dirty="0">
                <a:latin typeface="Arial" panose="020B0604020202020204" pitchFamily="34" charset="0"/>
                <a:cs typeface="Arial" panose="020B0604020202020204" pitchFamily="34" charset="0"/>
              </a:rPr>
              <a:t> </a:t>
            </a:r>
            <a:r>
              <a:rPr lang="de-DE" sz="1125" dirty="0" err="1">
                <a:latin typeface="Arial" panose="020B0604020202020204" pitchFamily="34" charset="0"/>
                <a:cs typeface="Arial" panose="020B0604020202020204" pitchFamily="34" charset="0"/>
              </a:rPr>
              <a:t>emet</a:t>
            </a:r>
            <a:endParaRPr lang="de-DE" sz="1125" dirty="0">
              <a:latin typeface="Arial" panose="020B0604020202020204" pitchFamily="34" charset="0"/>
              <a:cs typeface="Arial" panose="020B0604020202020204" pitchFamily="34" charset="0"/>
            </a:endParaRPr>
          </a:p>
        </p:txBody>
      </p:sp>
      <p:sp>
        <p:nvSpPr>
          <p:cNvPr id="15" name="Textplatzhalter 1">
            <a:extLst>
              <a:ext uri="{FF2B5EF4-FFF2-40B4-BE49-F238E27FC236}">
                <a16:creationId xmlns:a16="http://schemas.microsoft.com/office/drawing/2014/main" id="{17A64A85-086D-0ACC-A0E3-B5BD745976C4}"/>
              </a:ext>
            </a:extLst>
          </p:cNvPr>
          <p:cNvSpPr txBox="1">
            <a:spLocks/>
          </p:cNvSpPr>
          <p:nvPr/>
        </p:nvSpPr>
        <p:spPr>
          <a:xfrm>
            <a:off x="5053301" y="3086490"/>
            <a:ext cx="1407368" cy="532048"/>
          </a:xfrm>
          <a:prstGeom prst="rect">
            <a:avLst/>
          </a:prstGeom>
        </p:spPr>
        <p:txBody>
          <a:bodyPr lIns="0" tIns="0"/>
          <a:lstStyle>
            <a:lvl1pPr marL="0" indent="0" algn="l" defTabSz="806501" rtl="0" eaLnBrk="1" latinLnBrk="0" hangingPunct="1">
              <a:spcBef>
                <a:spcPts val="600"/>
              </a:spcBef>
              <a:spcAft>
                <a:spcPts val="600"/>
              </a:spcAft>
              <a:buClr>
                <a:schemeClr val="accent1"/>
              </a:buClr>
              <a:buSzPct val="85000"/>
              <a:buFont typeface="Wingdings 3" panose="05040102010807070707" pitchFamily="18" charset="2"/>
              <a:buNone/>
              <a:tabLst/>
              <a:defRPr lang="de-DE" sz="1600" b="0" i="0" kern="1200" cap="none" baseline="0" dirty="0" smtClean="0">
                <a:solidFill>
                  <a:schemeClr val="tx1"/>
                </a:solidFill>
                <a:latin typeface="Calibri Light" panose="020F0302020204030204" pitchFamily="34" charset="0"/>
                <a:ea typeface="+mn-ea"/>
                <a:cs typeface="Calibri Light" panose="020F0302020204030204" pitchFamily="34" charset="0"/>
              </a:defRPr>
            </a:lvl1pPr>
            <a:lvl2pPr marL="234000" indent="-234000" algn="l" defTabSz="806501" rtl="0" eaLnBrk="1" latinLnBrk="0" hangingPunct="1">
              <a:spcBef>
                <a:spcPts val="0"/>
              </a:spcBef>
              <a:spcAft>
                <a:spcPts val="600"/>
              </a:spcAft>
              <a:buClr>
                <a:schemeClr val="accent1"/>
              </a:buClr>
              <a:buSzPct val="100000"/>
              <a:buFont typeface="Wingdings" pitchFamily="2" charset="2"/>
              <a:buChar char="§"/>
              <a:defRPr lang="de-DE" sz="1600" b="0" i="0" kern="1200" cap="none" baseline="0" dirty="0" smtClean="0">
                <a:solidFill>
                  <a:schemeClr val="tx1"/>
                </a:solidFill>
                <a:latin typeface="Calibri Light" panose="020F0302020204030204" pitchFamily="34" charset="0"/>
                <a:ea typeface="+mn-ea"/>
                <a:cs typeface="Calibri Light" panose="020F0302020204030204" pitchFamily="34" charset="0"/>
              </a:defRPr>
            </a:lvl2pPr>
            <a:lvl3pPr marL="468000" indent="-234000" algn="l" defTabSz="806501" rtl="0" eaLnBrk="1" latinLnBrk="0" hangingPunct="1">
              <a:spcBef>
                <a:spcPts val="0"/>
              </a:spcBef>
              <a:spcAft>
                <a:spcPts val="600"/>
              </a:spcAft>
              <a:buClr>
                <a:schemeClr val="accent1"/>
              </a:buClr>
              <a:buSzPct val="100000"/>
              <a:buFont typeface="Symbol" pitchFamily="2" charset="2"/>
              <a:buChar char="-"/>
              <a:defRPr lang="de-DE" sz="1600" b="0" i="0" kern="1200" baseline="0" dirty="0">
                <a:solidFill>
                  <a:schemeClr val="tx1"/>
                </a:solidFill>
                <a:latin typeface="Calibri Light" panose="020F0302020204030204" pitchFamily="34" charset="0"/>
                <a:ea typeface="+mn-ea"/>
                <a:cs typeface="Calibri Light" panose="020F0302020204030204" pitchFamily="34" charset="0"/>
              </a:defRPr>
            </a:lvl3pPr>
            <a:lvl4pPr marL="0" indent="0" algn="l" defTabSz="806501" rtl="0" eaLnBrk="1" latinLnBrk="0" hangingPunct="1">
              <a:spcBef>
                <a:spcPts val="1800"/>
              </a:spcBef>
              <a:spcAft>
                <a:spcPts val="600"/>
              </a:spcAft>
              <a:buClr>
                <a:srgbClr val="0068A9"/>
              </a:buClr>
              <a:buSzPct val="85000"/>
              <a:buFontTx/>
              <a:buNone/>
              <a:defRPr sz="1800" b="1" i="0" kern="1200">
                <a:solidFill>
                  <a:schemeClr val="tx1"/>
                </a:solidFill>
                <a:latin typeface="Calibri" panose="020F0502020204030204" pitchFamily="34" charset="0"/>
                <a:ea typeface="+mn-ea"/>
                <a:cs typeface="Calibri" panose="020F0502020204030204" pitchFamily="34" charset="0"/>
              </a:defRPr>
            </a:lvl4pPr>
            <a:lvl5pPr marL="702000" indent="-234000" algn="l" defTabSz="806501" rtl="0" eaLnBrk="1" latinLnBrk="0" hangingPunct="1">
              <a:spcBef>
                <a:spcPts val="0"/>
              </a:spcBef>
              <a:spcAft>
                <a:spcPts val="400"/>
              </a:spcAft>
              <a:buClr>
                <a:srgbClr val="0068A9"/>
              </a:buClr>
              <a:buSzPct val="100000"/>
              <a:buFont typeface="Symbol" panose="05050102010706020507" pitchFamily="18" charset="2"/>
              <a:buChar char="-"/>
              <a:defRPr sz="1400" b="0" i="0" kern="1200" cap="none" baseline="0">
                <a:solidFill>
                  <a:schemeClr val="tx1"/>
                </a:solidFill>
                <a:latin typeface="Calibri Light" panose="020F0302020204030204" pitchFamily="34" charset="0"/>
                <a:ea typeface="+mn-ea"/>
                <a:cs typeface="Calibri Light" panose="020F0302020204030204" pitchFamily="34" charset="0"/>
              </a:defRPr>
            </a:lvl5pPr>
            <a:lvl6pPr marL="702000" indent="-234000" algn="l" defTabSz="806501" rtl="0" eaLnBrk="1" latinLnBrk="0" hangingPunct="1">
              <a:spcBef>
                <a:spcPts val="0"/>
              </a:spcBef>
              <a:spcAft>
                <a:spcPts val="400"/>
              </a:spcAft>
              <a:buClr>
                <a:srgbClr val="0068A9"/>
              </a:buClr>
              <a:buSzPct val="100000"/>
              <a:buFont typeface="Symbol" panose="05050102010706020507" pitchFamily="18" charset="2"/>
              <a:buChar char="-"/>
              <a:defRPr sz="1400" b="0" i="0" kern="1200">
                <a:solidFill>
                  <a:schemeClr val="tx1"/>
                </a:solidFill>
                <a:latin typeface="Calibri Light" panose="020F0302020204030204" pitchFamily="34" charset="0"/>
                <a:ea typeface="+mn-ea"/>
                <a:cs typeface="Calibri Light" panose="020F0302020204030204" pitchFamily="34" charset="0"/>
              </a:defRPr>
            </a:lvl6pPr>
            <a:lvl7pPr marL="702000" indent="-234000" algn="l" defTabSz="806501" rtl="0" eaLnBrk="1" latinLnBrk="0" hangingPunct="1">
              <a:spcBef>
                <a:spcPts val="0"/>
              </a:spcBef>
              <a:spcAft>
                <a:spcPts val="400"/>
              </a:spcAft>
              <a:buClr>
                <a:srgbClr val="0068A9"/>
              </a:buClr>
              <a:buSzPct val="100000"/>
              <a:buFont typeface="Symbol" panose="05050102010706020507" pitchFamily="18" charset="2"/>
              <a:buChar char="-"/>
              <a:defRPr sz="1400" b="0" i="0" kern="1200">
                <a:solidFill>
                  <a:schemeClr val="tx1"/>
                </a:solidFill>
                <a:latin typeface="Calibri Light" panose="020F0302020204030204" pitchFamily="34" charset="0"/>
                <a:ea typeface="+mn-ea"/>
                <a:cs typeface="Calibri Light" panose="020F0302020204030204" pitchFamily="34" charset="0"/>
              </a:defRPr>
            </a:lvl7pPr>
            <a:lvl8pPr marL="702000" indent="-234000" algn="l" defTabSz="806501" rtl="0" eaLnBrk="1" latinLnBrk="0" hangingPunct="1">
              <a:spcBef>
                <a:spcPts val="0"/>
              </a:spcBef>
              <a:spcAft>
                <a:spcPts val="400"/>
              </a:spcAft>
              <a:buClr>
                <a:srgbClr val="0068A9"/>
              </a:buClr>
              <a:buSzPct val="100000"/>
              <a:buFont typeface="Symbol" panose="05050102010706020507" pitchFamily="18" charset="2"/>
              <a:buChar char="-"/>
              <a:defRPr sz="1400" b="0" i="0" kern="1200">
                <a:solidFill>
                  <a:schemeClr val="tx1"/>
                </a:solidFill>
                <a:latin typeface="Calibri Light" panose="020F0302020204030204" pitchFamily="34" charset="0"/>
                <a:ea typeface="+mn-ea"/>
                <a:cs typeface="Calibri Light" panose="020F0302020204030204" pitchFamily="34" charset="0"/>
              </a:defRPr>
            </a:lvl8pPr>
            <a:lvl9pPr marL="702000" indent="-234000" algn="l" defTabSz="806501" rtl="0" eaLnBrk="1" latinLnBrk="0" hangingPunct="1">
              <a:spcBef>
                <a:spcPts val="0"/>
              </a:spcBef>
              <a:spcAft>
                <a:spcPts val="400"/>
              </a:spcAft>
              <a:buClr>
                <a:srgbClr val="0068A9"/>
              </a:buClr>
              <a:buSzPct val="100000"/>
              <a:buFont typeface="Symbol" panose="05050102010706020507" pitchFamily="18" charset="2"/>
              <a:buChar char="-"/>
              <a:defRPr sz="1400" b="0" i="0" kern="1200">
                <a:solidFill>
                  <a:schemeClr val="tx1"/>
                </a:solidFill>
                <a:latin typeface="Calibri Light" panose="020F0302020204030204" pitchFamily="34" charset="0"/>
                <a:ea typeface="+mn-ea"/>
                <a:cs typeface="Calibri Light" panose="020F0302020204030204" pitchFamily="34" charset="0"/>
              </a:defRPr>
            </a:lvl9pPr>
          </a:lstStyle>
          <a:p>
            <a:pPr>
              <a:spcAft>
                <a:spcPts val="0"/>
              </a:spcAft>
              <a:buClr>
                <a:srgbClr val="0068A9"/>
              </a:buClr>
              <a:defRPr/>
            </a:pPr>
            <a:r>
              <a:rPr lang="de-DE" sz="1125" b="1" dirty="0" err="1">
                <a:solidFill>
                  <a:schemeClr val="accent2"/>
                </a:solidFill>
                <a:latin typeface="Arial" panose="020B0604020202020204" pitchFamily="34" charset="0"/>
                <a:cs typeface="Arial" panose="020B0604020202020204" pitchFamily="34" charset="0"/>
              </a:rPr>
              <a:t>Lorem</a:t>
            </a:r>
            <a:r>
              <a:rPr lang="de-DE" sz="1125" b="1" dirty="0">
                <a:solidFill>
                  <a:schemeClr val="accent2"/>
                </a:solidFill>
                <a:latin typeface="Arial" panose="020B0604020202020204" pitchFamily="34" charset="0"/>
                <a:cs typeface="Arial" panose="020B0604020202020204" pitchFamily="34" charset="0"/>
              </a:rPr>
              <a:t> Ipsum</a:t>
            </a:r>
          </a:p>
          <a:p>
            <a:pPr>
              <a:spcBef>
                <a:spcPts val="0"/>
              </a:spcBef>
              <a:spcAft>
                <a:spcPts val="0"/>
              </a:spcAft>
              <a:buClr>
                <a:srgbClr val="0068A9"/>
              </a:buClr>
              <a:defRPr/>
            </a:pPr>
            <a:r>
              <a:rPr lang="de-DE" sz="1125" dirty="0" err="1">
                <a:latin typeface="Arial" panose="020B0604020202020204" pitchFamily="34" charset="0"/>
                <a:cs typeface="Arial" panose="020B0604020202020204" pitchFamily="34" charset="0"/>
              </a:rPr>
              <a:t>Lorem</a:t>
            </a:r>
            <a:r>
              <a:rPr lang="de-DE" sz="1125" dirty="0">
                <a:latin typeface="Arial" panose="020B0604020202020204" pitchFamily="34" charset="0"/>
                <a:cs typeface="Arial" panose="020B0604020202020204" pitchFamily="34" charset="0"/>
              </a:rPr>
              <a:t> </a:t>
            </a:r>
            <a:r>
              <a:rPr lang="de-DE" sz="1125" dirty="0" err="1">
                <a:latin typeface="Arial" panose="020B0604020202020204" pitchFamily="34" charset="0"/>
                <a:cs typeface="Arial" panose="020B0604020202020204" pitchFamily="34" charset="0"/>
              </a:rPr>
              <a:t>Ipsum</a:t>
            </a:r>
            <a:r>
              <a:rPr lang="de-DE" sz="1125" dirty="0">
                <a:latin typeface="Arial" panose="020B0604020202020204" pitchFamily="34" charset="0"/>
                <a:cs typeface="Arial" panose="020B0604020202020204" pitchFamily="34" charset="0"/>
              </a:rPr>
              <a:t> </a:t>
            </a:r>
            <a:r>
              <a:rPr lang="de-DE" sz="1125" dirty="0" err="1">
                <a:latin typeface="Arial" panose="020B0604020202020204" pitchFamily="34" charset="0"/>
                <a:cs typeface="Arial" panose="020B0604020202020204" pitchFamily="34" charset="0"/>
              </a:rPr>
              <a:t>dolor</a:t>
            </a:r>
            <a:r>
              <a:rPr lang="de-DE" sz="1125" dirty="0">
                <a:latin typeface="Arial" panose="020B0604020202020204" pitchFamily="34" charset="0"/>
                <a:cs typeface="Arial" panose="020B0604020202020204" pitchFamily="34" charset="0"/>
              </a:rPr>
              <a:t> </a:t>
            </a:r>
            <a:br>
              <a:rPr lang="de-DE" sz="1125" dirty="0">
                <a:latin typeface="Arial" panose="020B0604020202020204" pitchFamily="34" charset="0"/>
                <a:cs typeface="Arial" panose="020B0604020202020204" pitchFamily="34" charset="0"/>
              </a:rPr>
            </a:br>
            <a:r>
              <a:rPr lang="de-DE" sz="1125" dirty="0" err="1">
                <a:latin typeface="Arial" panose="020B0604020202020204" pitchFamily="34" charset="0"/>
                <a:cs typeface="Arial" panose="020B0604020202020204" pitchFamily="34" charset="0"/>
              </a:rPr>
              <a:t>sit</a:t>
            </a:r>
            <a:r>
              <a:rPr lang="de-DE" sz="1125" dirty="0">
                <a:latin typeface="Arial" panose="020B0604020202020204" pitchFamily="34" charset="0"/>
                <a:cs typeface="Arial" panose="020B0604020202020204" pitchFamily="34" charset="0"/>
              </a:rPr>
              <a:t> </a:t>
            </a:r>
            <a:r>
              <a:rPr lang="de-DE" sz="1125" dirty="0" err="1">
                <a:latin typeface="Arial" panose="020B0604020202020204" pitchFamily="34" charset="0"/>
                <a:cs typeface="Arial" panose="020B0604020202020204" pitchFamily="34" charset="0"/>
              </a:rPr>
              <a:t>emet</a:t>
            </a:r>
            <a:endParaRPr lang="de-DE" sz="1125" dirty="0">
              <a:latin typeface="Arial" panose="020B0604020202020204" pitchFamily="34" charset="0"/>
              <a:cs typeface="Arial" panose="020B0604020202020204" pitchFamily="34" charset="0"/>
            </a:endParaRPr>
          </a:p>
        </p:txBody>
      </p:sp>
      <p:sp>
        <p:nvSpPr>
          <p:cNvPr id="16" name="Textplatzhalter 1">
            <a:extLst>
              <a:ext uri="{FF2B5EF4-FFF2-40B4-BE49-F238E27FC236}">
                <a16:creationId xmlns:a16="http://schemas.microsoft.com/office/drawing/2014/main" id="{EFDC5D0D-B362-0C81-097D-B9AB28E8FC7B}"/>
              </a:ext>
            </a:extLst>
          </p:cNvPr>
          <p:cNvSpPr txBox="1">
            <a:spLocks/>
          </p:cNvSpPr>
          <p:nvPr/>
        </p:nvSpPr>
        <p:spPr>
          <a:xfrm>
            <a:off x="6558078" y="1656682"/>
            <a:ext cx="1407368" cy="532048"/>
          </a:xfrm>
          <a:prstGeom prst="rect">
            <a:avLst/>
          </a:prstGeom>
        </p:spPr>
        <p:txBody>
          <a:bodyPr lIns="0" tIns="0"/>
          <a:lstStyle>
            <a:lvl1pPr marL="0" indent="0" algn="l" defTabSz="806501" rtl="0" eaLnBrk="1" latinLnBrk="0" hangingPunct="1">
              <a:spcBef>
                <a:spcPts val="600"/>
              </a:spcBef>
              <a:spcAft>
                <a:spcPts val="600"/>
              </a:spcAft>
              <a:buClr>
                <a:schemeClr val="accent1"/>
              </a:buClr>
              <a:buSzPct val="85000"/>
              <a:buFont typeface="Wingdings 3" panose="05040102010807070707" pitchFamily="18" charset="2"/>
              <a:buNone/>
              <a:tabLst/>
              <a:defRPr lang="de-DE" sz="1600" b="0" i="0" kern="1200" cap="none" baseline="0" dirty="0" smtClean="0">
                <a:solidFill>
                  <a:schemeClr val="tx1"/>
                </a:solidFill>
                <a:latin typeface="Calibri Light" panose="020F0302020204030204" pitchFamily="34" charset="0"/>
                <a:ea typeface="+mn-ea"/>
                <a:cs typeface="Calibri Light" panose="020F0302020204030204" pitchFamily="34" charset="0"/>
              </a:defRPr>
            </a:lvl1pPr>
            <a:lvl2pPr marL="234000" indent="-234000" algn="l" defTabSz="806501" rtl="0" eaLnBrk="1" latinLnBrk="0" hangingPunct="1">
              <a:spcBef>
                <a:spcPts val="0"/>
              </a:spcBef>
              <a:spcAft>
                <a:spcPts val="600"/>
              </a:spcAft>
              <a:buClr>
                <a:schemeClr val="accent1"/>
              </a:buClr>
              <a:buSzPct val="100000"/>
              <a:buFont typeface="Wingdings" pitchFamily="2" charset="2"/>
              <a:buChar char="§"/>
              <a:defRPr lang="de-DE" sz="1600" b="0" i="0" kern="1200" cap="none" baseline="0" dirty="0" smtClean="0">
                <a:solidFill>
                  <a:schemeClr val="tx1"/>
                </a:solidFill>
                <a:latin typeface="Calibri Light" panose="020F0302020204030204" pitchFamily="34" charset="0"/>
                <a:ea typeface="+mn-ea"/>
                <a:cs typeface="Calibri Light" panose="020F0302020204030204" pitchFamily="34" charset="0"/>
              </a:defRPr>
            </a:lvl2pPr>
            <a:lvl3pPr marL="468000" indent="-234000" algn="l" defTabSz="806501" rtl="0" eaLnBrk="1" latinLnBrk="0" hangingPunct="1">
              <a:spcBef>
                <a:spcPts val="0"/>
              </a:spcBef>
              <a:spcAft>
                <a:spcPts val="600"/>
              </a:spcAft>
              <a:buClr>
                <a:schemeClr val="accent1"/>
              </a:buClr>
              <a:buSzPct val="100000"/>
              <a:buFont typeface="Symbol" pitchFamily="2" charset="2"/>
              <a:buChar char="-"/>
              <a:defRPr lang="de-DE" sz="1600" b="0" i="0" kern="1200" baseline="0" dirty="0">
                <a:solidFill>
                  <a:schemeClr val="tx1"/>
                </a:solidFill>
                <a:latin typeface="Calibri Light" panose="020F0302020204030204" pitchFamily="34" charset="0"/>
                <a:ea typeface="+mn-ea"/>
                <a:cs typeface="Calibri Light" panose="020F0302020204030204" pitchFamily="34" charset="0"/>
              </a:defRPr>
            </a:lvl3pPr>
            <a:lvl4pPr marL="0" indent="0" algn="l" defTabSz="806501" rtl="0" eaLnBrk="1" latinLnBrk="0" hangingPunct="1">
              <a:spcBef>
                <a:spcPts val="1800"/>
              </a:spcBef>
              <a:spcAft>
                <a:spcPts val="600"/>
              </a:spcAft>
              <a:buClr>
                <a:srgbClr val="0068A9"/>
              </a:buClr>
              <a:buSzPct val="85000"/>
              <a:buFontTx/>
              <a:buNone/>
              <a:defRPr sz="1800" b="1" i="0" kern="1200">
                <a:solidFill>
                  <a:schemeClr val="tx1"/>
                </a:solidFill>
                <a:latin typeface="Calibri" panose="020F0502020204030204" pitchFamily="34" charset="0"/>
                <a:ea typeface="+mn-ea"/>
                <a:cs typeface="Calibri" panose="020F0502020204030204" pitchFamily="34" charset="0"/>
              </a:defRPr>
            </a:lvl4pPr>
            <a:lvl5pPr marL="702000" indent="-234000" algn="l" defTabSz="806501" rtl="0" eaLnBrk="1" latinLnBrk="0" hangingPunct="1">
              <a:spcBef>
                <a:spcPts val="0"/>
              </a:spcBef>
              <a:spcAft>
                <a:spcPts val="400"/>
              </a:spcAft>
              <a:buClr>
                <a:srgbClr val="0068A9"/>
              </a:buClr>
              <a:buSzPct val="100000"/>
              <a:buFont typeface="Symbol" panose="05050102010706020507" pitchFamily="18" charset="2"/>
              <a:buChar char="-"/>
              <a:defRPr sz="1400" b="0" i="0" kern="1200" cap="none" baseline="0">
                <a:solidFill>
                  <a:schemeClr val="tx1"/>
                </a:solidFill>
                <a:latin typeface="Calibri Light" panose="020F0302020204030204" pitchFamily="34" charset="0"/>
                <a:ea typeface="+mn-ea"/>
                <a:cs typeface="Calibri Light" panose="020F0302020204030204" pitchFamily="34" charset="0"/>
              </a:defRPr>
            </a:lvl5pPr>
            <a:lvl6pPr marL="702000" indent="-234000" algn="l" defTabSz="806501" rtl="0" eaLnBrk="1" latinLnBrk="0" hangingPunct="1">
              <a:spcBef>
                <a:spcPts val="0"/>
              </a:spcBef>
              <a:spcAft>
                <a:spcPts val="400"/>
              </a:spcAft>
              <a:buClr>
                <a:srgbClr val="0068A9"/>
              </a:buClr>
              <a:buSzPct val="100000"/>
              <a:buFont typeface="Symbol" panose="05050102010706020507" pitchFamily="18" charset="2"/>
              <a:buChar char="-"/>
              <a:defRPr sz="1400" b="0" i="0" kern="1200">
                <a:solidFill>
                  <a:schemeClr val="tx1"/>
                </a:solidFill>
                <a:latin typeface="Calibri Light" panose="020F0302020204030204" pitchFamily="34" charset="0"/>
                <a:ea typeface="+mn-ea"/>
                <a:cs typeface="Calibri Light" panose="020F0302020204030204" pitchFamily="34" charset="0"/>
              </a:defRPr>
            </a:lvl6pPr>
            <a:lvl7pPr marL="702000" indent="-234000" algn="l" defTabSz="806501" rtl="0" eaLnBrk="1" latinLnBrk="0" hangingPunct="1">
              <a:spcBef>
                <a:spcPts val="0"/>
              </a:spcBef>
              <a:spcAft>
                <a:spcPts val="400"/>
              </a:spcAft>
              <a:buClr>
                <a:srgbClr val="0068A9"/>
              </a:buClr>
              <a:buSzPct val="100000"/>
              <a:buFont typeface="Symbol" panose="05050102010706020507" pitchFamily="18" charset="2"/>
              <a:buChar char="-"/>
              <a:defRPr sz="1400" b="0" i="0" kern="1200">
                <a:solidFill>
                  <a:schemeClr val="tx1"/>
                </a:solidFill>
                <a:latin typeface="Calibri Light" panose="020F0302020204030204" pitchFamily="34" charset="0"/>
                <a:ea typeface="+mn-ea"/>
                <a:cs typeface="Calibri Light" panose="020F0302020204030204" pitchFamily="34" charset="0"/>
              </a:defRPr>
            </a:lvl7pPr>
            <a:lvl8pPr marL="702000" indent="-234000" algn="l" defTabSz="806501" rtl="0" eaLnBrk="1" latinLnBrk="0" hangingPunct="1">
              <a:spcBef>
                <a:spcPts val="0"/>
              </a:spcBef>
              <a:spcAft>
                <a:spcPts val="400"/>
              </a:spcAft>
              <a:buClr>
                <a:srgbClr val="0068A9"/>
              </a:buClr>
              <a:buSzPct val="100000"/>
              <a:buFont typeface="Symbol" panose="05050102010706020507" pitchFamily="18" charset="2"/>
              <a:buChar char="-"/>
              <a:defRPr sz="1400" b="0" i="0" kern="1200">
                <a:solidFill>
                  <a:schemeClr val="tx1"/>
                </a:solidFill>
                <a:latin typeface="Calibri Light" panose="020F0302020204030204" pitchFamily="34" charset="0"/>
                <a:ea typeface="+mn-ea"/>
                <a:cs typeface="Calibri Light" panose="020F0302020204030204" pitchFamily="34" charset="0"/>
              </a:defRPr>
            </a:lvl8pPr>
            <a:lvl9pPr marL="702000" indent="-234000" algn="l" defTabSz="806501" rtl="0" eaLnBrk="1" latinLnBrk="0" hangingPunct="1">
              <a:spcBef>
                <a:spcPts val="0"/>
              </a:spcBef>
              <a:spcAft>
                <a:spcPts val="400"/>
              </a:spcAft>
              <a:buClr>
                <a:srgbClr val="0068A9"/>
              </a:buClr>
              <a:buSzPct val="100000"/>
              <a:buFont typeface="Symbol" panose="05050102010706020507" pitchFamily="18" charset="2"/>
              <a:buChar char="-"/>
              <a:defRPr sz="1400" b="0" i="0" kern="1200">
                <a:solidFill>
                  <a:schemeClr val="tx1"/>
                </a:solidFill>
                <a:latin typeface="Calibri Light" panose="020F0302020204030204" pitchFamily="34" charset="0"/>
                <a:ea typeface="+mn-ea"/>
                <a:cs typeface="Calibri Light" panose="020F0302020204030204" pitchFamily="34" charset="0"/>
              </a:defRPr>
            </a:lvl9pPr>
          </a:lstStyle>
          <a:p>
            <a:pPr>
              <a:spcAft>
                <a:spcPts val="0"/>
              </a:spcAft>
              <a:buClr>
                <a:srgbClr val="0068A9"/>
              </a:buClr>
              <a:defRPr/>
            </a:pPr>
            <a:r>
              <a:rPr lang="de-DE" sz="1125" b="1" dirty="0" err="1">
                <a:solidFill>
                  <a:schemeClr val="accent1"/>
                </a:solidFill>
                <a:latin typeface="Arial" panose="020B0604020202020204" pitchFamily="34" charset="0"/>
                <a:cs typeface="Arial" panose="020B0604020202020204" pitchFamily="34" charset="0"/>
              </a:rPr>
              <a:t>Lorem</a:t>
            </a:r>
            <a:r>
              <a:rPr lang="de-DE" sz="1125" b="1" dirty="0">
                <a:solidFill>
                  <a:schemeClr val="accent1"/>
                </a:solidFill>
                <a:latin typeface="Arial" panose="020B0604020202020204" pitchFamily="34" charset="0"/>
                <a:cs typeface="Arial" panose="020B0604020202020204" pitchFamily="34" charset="0"/>
              </a:rPr>
              <a:t> Ipsum</a:t>
            </a:r>
          </a:p>
          <a:p>
            <a:pPr>
              <a:spcBef>
                <a:spcPts val="0"/>
              </a:spcBef>
              <a:spcAft>
                <a:spcPts val="0"/>
              </a:spcAft>
              <a:buClr>
                <a:srgbClr val="0068A9"/>
              </a:buClr>
              <a:defRPr/>
            </a:pPr>
            <a:r>
              <a:rPr lang="de-DE" sz="1125" dirty="0" err="1">
                <a:latin typeface="Arial" panose="020B0604020202020204" pitchFamily="34" charset="0"/>
                <a:cs typeface="Arial" panose="020B0604020202020204" pitchFamily="34" charset="0"/>
              </a:rPr>
              <a:t>Lorem</a:t>
            </a:r>
            <a:r>
              <a:rPr lang="de-DE" sz="1125" dirty="0">
                <a:latin typeface="Arial" panose="020B0604020202020204" pitchFamily="34" charset="0"/>
                <a:cs typeface="Arial" panose="020B0604020202020204" pitchFamily="34" charset="0"/>
              </a:rPr>
              <a:t> </a:t>
            </a:r>
            <a:r>
              <a:rPr lang="de-DE" sz="1125" dirty="0" err="1">
                <a:latin typeface="Arial" panose="020B0604020202020204" pitchFamily="34" charset="0"/>
                <a:cs typeface="Arial" panose="020B0604020202020204" pitchFamily="34" charset="0"/>
              </a:rPr>
              <a:t>Ipsum</a:t>
            </a:r>
            <a:r>
              <a:rPr lang="de-DE" sz="1125" dirty="0">
                <a:latin typeface="Arial" panose="020B0604020202020204" pitchFamily="34" charset="0"/>
                <a:cs typeface="Arial" panose="020B0604020202020204" pitchFamily="34" charset="0"/>
              </a:rPr>
              <a:t> </a:t>
            </a:r>
            <a:r>
              <a:rPr lang="de-DE" sz="1125" dirty="0" err="1">
                <a:latin typeface="Arial" panose="020B0604020202020204" pitchFamily="34" charset="0"/>
                <a:cs typeface="Arial" panose="020B0604020202020204" pitchFamily="34" charset="0"/>
              </a:rPr>
              <a:t>dolor</a:t>
            </a:r>
            <a:r>
              <a:rPr lang="de-DE" sz="1125" dirty="0">
                <a:latin typeface="Arial" panose="020B0604020202020204" pitchFamily="34" charset="0"/>
                <a:cs typeface="Arial" panose="020B0604020202020204" pitchFamily="34" charset="0"/>
              </a:rPr>
              <a:t> </a:t>
            </a:r>
            <a:br>
              <a:rPr lang="de-DE" sz="1125" dirty="0">
                <a:latin typeface="Arial" panose="020B0604020202020204" pitchFamily="34" charset="0"/>
                <a:cs typeface="Arial" panose="020B0604020202020204" pitchFamily="34" charset="0"/>
              </a:rPr>
            </a:br>
            <a:r>
              <a:rPr lang="de-DE" sz="1125" dirty="0" err="1">
                <a:latin typeface="Arial" panose="020B0604020202020204" pitchFamily="34" charset="0"/>
                <a:cs typeface="Arial" panose="020B0604020202020204" pitchFamily="34" charset="0"/>
              </a:rPr>
              <a:t>sit</a:t>
            </a:r>
            <a:r>
              <a:rPr lang="de-DE" sz="1125" dirty="0">
                <a:latin typeface="Arial" panose="020B0604020202020204" pitchFamily="34" charset="0"/>
                <a:cs typeface="Arial" panose="020B0604020202020204" pitchFamily="34" charset="0"/>
              </a:rPr>
              <a:t> </a:t>
            </a:r>
            <a:r>
              <a:rPr lang="de-DE" sz="1125" dirty="0" err="1">
                <a:latin typeface="Arial" panose="020B0604020202020204" pitchFamily="34" charset="0"/>
                <a:cs typeface="Arial" panose="020B0604020202020204" pitchFamily="34" charset="0"/>
              </a:rPr>
              <a:t>emet</a:t>
            </a:r>
            <a:endParaRPr lang="de-DE" sz="1125"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620479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F6DC0EB2-B021-F001-F293-5CFE13D52DC4}"/>
              </a:ext>
            </a:extLst>
          </p:cNvPr>
          <p:cNvSpPr>
            <a:spLocks noGrp="1"/>
          </p:cNvSpPr>
          <p:nvPr>
            <p:ph type="title"/>
          </p:nvPr>
        </p:nvSpPr>
        <p:spPr/>
        <p:txBody>
          <a:bodyPr/>
          <a:lstStyle/>
          <a:p>
            <a:endParaRPr lang="de-DE"/>
          </a:p>
        </p:txBody>
      </p:sp>
      <p:graphicFrame>
        <p:nvGraphicFramePr>
          <p:cNvPr id="5" name="Diagramm 4">
            <a:extLst>
              <a:ext uri="{FF2B5EF4-FFF2-40B4-BE49-F238E27FC236}">
                <a16:creationId xmlns:a16="http://schemas.microsoft.com/office/drawing/2014/main" id="{3CD405AF-5067-D47C-89A0-D3BA02E773B5}"/>
              </a:ext>
            </a:extLst>
          </p:cNvPr>
          <p:cNvGraphicFramePr/>
          <p:nvPr>
            <p:extLst>
              <p:ext uri="{D42A27DB-BD31-4B8C-83A1-F6EECF244321}">
                <p14:modId xmlns:p14="http://schemas.microsoft.com/office/powerpoint/2010/main" val="2090559022"/>
              </p:ext>
            </p:extLst>
          </p:nvPr>
        </p:nvGraphicFramePr>
        <p:xfrm>
          <a:off x="1645959" y="60866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360585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AC82BD14-49D0-D7A2-10E8-718B9F110B99}"/>
              </a:ext>
            </a:extLst>
          </p:cNvPr>
          <p:cNvSpPr>
            <a:spLocks noGrp="1"/>
          </p:cNvSpPr>
          <p:nvPr>
            <p:ph idx="1"/>
          </p:nvPr>
        </p:nvSpPr>
        <p:spPr/>
        <p:txBody>
          <a:bodyPr/>
          <a:lstStyle/>
          <a:p>
            <a:pPr marL="0" indent="0">
              <a:buNone/>
            </a:pPr>
            <a:r>
              <a:rPr lang="de-DE" sz="1300" b="1" dirty="0" err="1"/>
              <a:t>Lorem</a:t>
            </a:r>
            <a:r>
              <a:rPr lang="de-DE" sz="1300" b="1" dirty="0"/>
              <a:t> </a:t>
            </a:r>
            <a:r>
              <a:rPr lang="de-DE" sz="1300" b="1" dirty="0" err="1"/>
              <a:t>ipsum</a:t>
            </a:r>
            <a:r>
              <a:rPr lang="de-DE" sz="1300" b="1" dirty="0"/>
              <a:t> </a:t>
            </a:r>
            <a:r>
              <a:rPr lang="de-DE" sz="1300" b="1" dirty="0" err="1"/>
              <a:t>dolor</a:t>
            </a:r>
            <a:r>
              <a:rPr lang="de-DE" sz="1300" b="1" dirty="0"/>
              <a:t> </a:t>
            </a:r>
          </a:p>
          <a:p>
            <a:pPr marL="0" indent="0">
              <a:buNone/>
            </a:pPr>
            <a:r>
              <a:rPr lang="de-DE" sz="1300" dirty="0" err="1"/>
              <a:t>Lorem</a:t>
            </a:r>
            <a:r>
              <a:rPr lang="de-DE" sz="1300" dirty="0"/>
              <a:t> </a:t>
            </a:r>
            <a:r>
              <a:rPr lang="de-DE" sz="1300" dirty="0" err="1"/>
              <a:t>ipsum</a:t>
            </a:r>
            <a:r>
              <a:rPr lang="de-DE" sz="1300" dirty="0"/>
              <a:t> </a:t>
            </a:r>
            <a:r>
              <a:rPr lang="de-DE" sz="1300" dirty="0" err="1"/>
              <a:t>dolor</a:t>
            </a:r>
            <a:r>
              <a:rPr lang="de-DE" sz="1300" dirty="0"/>
              <a:t> </a:t>
            </a:r>
            <a:r>
              <a:rPr lang="de-DE" sz="1300" dirty="0" err="1"/>
              <a:t>sit</a:t>
            </a:r>
            <a:r>
              <a:rPr lang="de-DE" sz="1300" dirty="0"/>
              <a:t> </a:t>
            </a:r>
            <a:r>
              <a:rPr lang="de-DE" sz="1300" dirty="0" err="1"/>
              <a:t>amet</a:t>
            </a:r>
            <a:r>
              <a:rPr lang="de-DE" sz="1300" dirty="0"/>
              <a:t>, </a:t>
            </a:r>
            <a:r>
              <a:rPr lang="de-DE" sz="1300" dirty="0" err="1"/>
              <a:t>consetetur</a:t>
            </a:r>
            <a:r>
              <a:rPr lang="de-DE" sz="1300" dirty="0"/>
              <a:t> </a:t>
            </a:r>
            <a:r>
              <a:rPr lang="de-DE" sz="1300" dirty="0" err="1"/>
              <a:t>sadipscing</a:t>
            </a:r>
            <a:r>
              <a:rPr lang="de-DE" sz="1300" dirty="0"/>
              <a:t> </a:t>
            </a:r>
            <a:r>
              <a:rPr lang="de-DE" sz="1300" dirty="0" err="1"/>
              <a:t>elitr</a:t>
            </a:r>
            <a:r>
              <a:rPr lang="de-DE" sz="1300" dirty="0"/>
              <a:t>, sed </a:t>
            </a:r>
            <a:r>
              <a:rPr lang="de-DE" sz="1300" dirty="0" err="1"/>
              <a:t>diam</a:t>
            </a:r>
            <a:r>
              <a:rPr lang="de-DE" sz="1300" dirty="0"/>
              <a:t> </a:t>
            </a:r>
            <a:r>
              <a:rPr lang="de-DE" sz="1300" dirty="0" err="1"/>
              <a:t>nonumy</a:t>
            </a:r>
            <a:r>
              <a:rPr lang="de-DE" sz="1300" dirty="0"/>
              <a:t> </a:t>
            </a:r>
            <a:r>
              <a:rPr lang="de-DE" sz="1300" dirty="0" err="1"/>
              <a:t>eirmod</a:t>
            </a:r>
            <a:r>
              <a:rPr lang="de-DE" sz="1300" dirty="0"/>
              <a:t> </a:t>
            </a:r>
            <a:r>
              <a:rPr lang="de-DE" sz="1300" dirty="0" err="1"/>
              <a:t>tempor</a:t>
            </a:r>
            <a:r>
              <a:rPr lang="de-DE" sz="1300" dirty="0"/>
              <a:t> </a:t>
            </a:r>
            <a:r>
              <a:rPr lang="de-DE" sz="1300" dirty="0" err="1"/>
              <a:t>invidunt</a:t>
            </a:r>
            <a:r>
              <a:rPr lang="de-DE" sz="1300" dirty="0"/>
              <a:t> </a:t>
            </a:r>
            <a:r>
              <a:rPr lang="de-DE" sz="1300" dirty="0" err="1"/>
              <a:t>ut</a:t>
            </a:r>
            <a:r>
              <a:rPr lang="de-DE" sz="1300" dirty="0"/>
              <a:t> </a:t>
            </a:r>
            <a:r>
              <a:rPr lang="de-DE" sz="1300" dirty="0" err="1"/>
              <a:t>labore</a:t>
            </a:r>
            <a:r>
              <a:rPr lang="de-DE" sz="1300" dirty="0"/>
              <a:t> et </a:t>
            </a:r>
            <a:r>
              <a:rPr lang="de-DE" sz="1300" dirty="0" err="1"/>
              <a:t>dolore</a:t>
            </a:r>
            <a:r>
              <a:rPr lang="de-DE" sz="1300" dirty="0"/>
              <a:t> magna </a:t>
            </a:r>
            <a:r>
              <a:rPr lang="de-DE" sz="1300" dirty="0" err="1"/>
              <a:t>aliquyam</a:t>
            </a:r>
            <a:r>
              <a:rPr lang="de-DE" sz="1300" dirty="0"/>
              <a:t> erat, sed </a:t>
            </a:r>
            <a:r>
              <a:rPr lang="de-DE" sz="1300" dirty="0" err="1"/>
              <a:t>diam</a:t>
            </a:r>
            <a:r>
              <a:rPr lang="de-DE" sz="1300" dirty="0"/>
              <a:t> </a:t>
            </a:r>
            <a:r>
              <a:rPr lang="de-DE" sz="1300" dirty="0" err="1"/>
              <a:t>voluptua</a:t>
            </a:r>
            <a:r>
              <a:rPr lang="de-DE" sz="1300" dirty="0"/>
              <a:t>. At </a:t>
            </a:r>
            <a:r>
              <a:rPr lang="de-DE" sz="1300" dirty="0" err="1"/>
              <a:t>vero</a:t>
            </a:r>
            <a:r>
              <a:rPr lang="de-DE" sz="1300" dirty="0"/>
              <a:t> </a:t>
            </a:r>
            <a:r>
              <a:rPr lang="de-DE" sz="1300" dirty="0" err="1"/>
              <a:t>eos</a:t>
            </a:r>
            <a:r>
              <a:rPr lang="de-DE" sz="1300" dirty="0"/>
              <a:t> et </a:t>
            </a:r>
            <a:r>
              <a:rPr lang="de-DE" sz="1300" dirty="0" err="1"/>
              <a:t>accusam</a:t>
            </a:r>
            <a:r>
              <a:rPr lang="de-DE" sz="1300" dirty="0"/>
              <a:t> et </a:t>
            </a:r>
            <a:r>
              <a:rPr lang="de-DE" sz="1300" dirty="0" err="1"/>
              <a:t>justo</a:t>
            </a:r>
            <a:r>
              <a:rPr lang="de-DE" sz="1300" dirty="0"/>
              <a:t> </a:t>
            </a:r>
            <a:r>
              <a:rPr lang="de-DE" sz="1300" dirty="0" err="1"/>
              <a:t>duo</a:t>
            </a:r>
            <a:r>
              <a:rPr lang="de-DE" sz="1300" dirty="0"/>
              <a:t> </a:t>
            </a:r>
            <a:r>
              <a:rPr lang="de-DE" sz="1300" dirty="0" err="1"/>
              <a:t>dolores</a:t>
            </a:r>
            <a:r>
              <a:rPr lang="de-DE" sz="1300" dirty="0"/>
              <a:t> et </a:t>
            </a:r>
            <a:r>
              <a:rPr lang="de-DE" sz="1300" dirty="0" err="1"/>
              <a:t>ea</a:t>
            </a:r>
            <a:r>
              <a:rPr lang="de-DE" sz="1300" dirty="0"/>
              <a:t> </a:t>
            </a:r>
            <a:r>
              <a:rPr lang="de-DE" sz="1300" dirty="0" err="1"/>
              <a:t>rebum</a:t>
            </a:r>
            <a:r>
              <a:rPr lang="de-DE" sz="1300" dirty="0"/>
              <a:t>. Stet </a:t>
            </a:r>
            <a:r>
              <a:rPr lang="de-DE" sz="1300" dirty="0" err="1"/>
              <a:t>clita</a:t>
            </a:r>
            <a:r>
              <a:rPr lang="de-DE" sz="1300" dirty="0"/>
              <a:t> </a:t>
            </a:r>
            <a:r>
              <a:rPr lang="de-DE" sz="1300" dirty="0" err="1"/>
              <a:t>kasd</a:t>
            </a:r>
            <a:r>
              <a:rPr lang="de-DE" sz="1300" dirty="0"/>
              <a:t> </a:t>
            </a:r>
            <a:r>
              <a:rPr lang="de-DE" sz="1300" dirty="0" err="1"/>
              <a:t>gubergren</a:t>
            </a:r>
            <a:r>
              <a:rPr lang="de-DE" sz="1300" dirty="0"/>
              <a:t>, </a:t>
            </a:r>
            <a:r>
              <a:rPr lang="de-DE" sz="1300" dirty="0" err="1"/>
              <a:t>no</a:t>
            </a:r>
            <a:r>
              <a:rPr lang="de-DE" sz="1300" dirty="0"/>
              <a:t> </a:t>
            </a:r>
            <a:r>
              <a:rPr lang="de-DE" sz="1300" dirty="0" err="1"/>
              <a:t>sea</a:t>
            </a:r>
            <a:r>
              <a:rPr lang="de-DE" sz="1300" dirty="0"/>
              <a:t> </a:t>
            </a:r>
            <a:r>
              <a:rPr lang="de-DE" sz="1300" dirty="0" err="1"/>
              <a:t>takimata</a:t>
            </a:r>
            <a:r>
              <a:rPr lang="de-DE" sz="1300" dirty="0"/>
              <a:t> sanctus </a:t>
            </a:r>
            <a:r>
              <a:rPr lang="de-DE" sz="1300" dirty="0" err="1"/>
              <a:t>est</a:t>
            </a:r>
            <a:r>
              <a:rPr lang="de-DE" sz="1300" dirty="0"/>
              <a:t> </a:t>
            </a:r>
            <a:r>
              <a:rPr lang="de-DE" sz="1300" dirty="0" err="1"/>
              <a:t>Lorem</a:t>
            </a:r>
            <a:r>
              <a:rPr lang="de-DE" sz="1300" dirty="0"/>
              <a:t> </a:t>
            </a:r>
            <a:r>
              <a:rPr lang="de-DE" sz="1300" dirty="0" err="1"/>
              <a:t>ipsum</a:t>
            </a:r>
            <a:r>
              <a:rPr lang="de-DE" sz="1300" dirty="0"/>
              <a:t> </a:t>
            </a:r>
            <a:r>
              <a:rPr lang="de-DE" sz="1300" dirty="0" err="1"/>
              <a:t>dolor</a:t>
            </a:r>
            <a:r>
              <a:rPr lang="de-DE" sz="1300" dirty="0"/>
              <a:t> </a:t>
            </a:r>
            <a:r>
              <a:rPr lang="de-DE" sz="1300" dirty="0" err="1"/>
              <a:t>sit</a:t>
            </a:r>
            <a:r>
              <a:rPr lang="de-DE" sz="1300" dirty="0"/>
              <a:t> </a:t>
            </a:r>
            <a:r>
              <a:rPr lang="de-DE" sz="1300" dirty="0" err="1"/>
              <a:t>amet</a:t>
            </a:r>
            <a:r>
              <a:rPr lang="de-DE" sz="1300" dirty="0"/>
              <a:t>. </a:t>
            </a:r>
          </a:p>
          <a:p>
            <a:pPr marL="0" indent="0">
              <a:buNone/>
            </a:pPr>
            <a:r>
              <a:rPr lang="de-DE" sz="1300" dirty="0" err="1"/>
              <a:t>Lorem</a:t>
            </a:r>
            <a:r>
              <a:rPr lang="de-DE" sz="1300" dirty="0"/>
              <a:t> </a:t>
            </a:r>
            <a:r>
              <a:rPr lang="de-DE" sz="1300" dirty="0" err="1"/>
              <a:t>ipsum</a:t>
            </a:r>
            <a:r>
              <a:rPr lang="de-DE" sz="1300" dirty="0"/>
              <a:t> </a:t>
            </a:r>
            <a:r>
              <a:rPr lang="de-DE" sz="1300" dirty="0" err="1"/>
              <a:t>dolor</a:t>
            </a:r>
            <a:r>
              <a:rPr lang="de-DE" sz="1300" dirty="0"/>
              <a:t> </a:t>
            </a:r>
            <a:r>
              <a:rPr lang="de-DE" sz="1300" dirty="0" err="1"/>
              <a:t>sit</a:t>
            </a:r>
            <a:r>
              <a:rPr lang="de-DE" sz="1300" dirty="0"/>
              <a:t> </a:t>
            </a:r>
            <a:r>
              <a:rPr lang="de-DE" sz="1300" dirty="0" err="1"/>
              <a:t>amet</a:t>
            </a:r>
            <a:r>
              <a:rPr lang="de-DE" sz="1300" dirty="0"/>
              <a:t>, </a:t>
            </a:r>
            <a:r>
              <a:rPr lang="de-DE" sz="1300" dirty="0" err="1"/>
              <a:t>consetetur</a:t>
            </a:r>
            <a:r>
              <a:rPr lang="de-DE" sz="1300" dirty="0"/>
              <a:t> </a:t>
            </a:r>
            <a:r>
              <a:rPr lang="de-DE" sz="1300" dirty="0" err="1"/>
              <a:t>sadipscing</a:t>
            </a:r>
            <a:r>
              <a:rPr lang="de-DE" sz="1300" dirty="0"/>
              <a:t> </a:t>
            </a:r>
            <a:r>
              <a:rPr lang="de-DE" sz="1300" dirty="0" err="1"/>
              <a:t>elitr</a:t>
            </a:r>
            <a:r>
              <a:rPr lang="de-DE" sz="1300" dirty="0"/>
              <a:t>, sed </a:t>
            </a:r>
            <a:r>
              <a:rPr lang="de-DE" sz="1300" dirty="0" err="1"/>
              <a:t>diam</a:t>
            </a:r>
            <a:r>
              <a:rPr lang="de-DE" sz="1300" dirty="0"/>
              <a:t> </a:t>
            </a:r>
            <a:r>
              <a:rPr lang="de-DE" sz="1300" dirty="0" err="1"/>
              <a:t>nonumy</a:t>
            </a:r>
            <a:r>
              <a:rPr lang="de-DE" sz="1300" dirty="0"/>
              <a:t> </a:t>
            </a:r>
            <a:r>
              <a:rPr lang="de-DE" sz="1300" dirty="0" err="1"/>
              <a:t>eirmod</a:t>
            </a:r>
            <a:r>
              <a:rPr lang="de-DE" sz="1300" dirty="0"/>
              <a:t> </a:t>
            </a:r>
            <a:r>
              <a:rPr lang="de-DE" sz="1300" dirty="0" err="1"/>
              <a:t>tempor</a:t>
            </a:r>
            <a:r>
              <a:rPr lang="de-DE" sz="1300" dirty="0"/>
              <a:t> </a:t>
            </a:r>
            <a:r>
              <a:rPr lang="de-DE" sz="1300" dirty="0" err="1"/>
              <a:t>invidunt</a:t>
            </a:r>
            <a:r>
              <a:rPr lang="de-DE" sz="1300" dirty="0"/>
              <a:t> </a:t>
            </a:r>
            <a:r>
              <a:rPr lang="de-DE" sz="1300" dirty="0" err="1"/>
              <a:t>ut</a:t>
            </a:r>
            <a:r>
              <a:rPr lang="de-DE" sz="1300" dirty="0"/>
              <a:t> </a:t>
            </a:r>
            <a:r>
              <a:rPr lang="de-DE" sz="1300" dirty="0" err="1"/>
              <a:t>labore</a:t>
            </a:r>
            <a:r>
              <a:rPr lang="de-DE" sz="1300" dirty="0"/>
              <a:t> et </a:t>
            </a:r>
            <a:r>
              <a:rPr lang="de-DE" sz="1300" dirty="0" err="1"/>
              <a:t>dolore</a:t>
            </a:r>
            <a:r>
              <a:rPr lang="de-DE" sz="1300" dirty="0"/>
              <a:t> magna </a:t>
            </a:r>
            <a:r>
              <a:rPr lang="de-DE" sz="1300" dirty="0" err="1"/>
              <a:t>aliquyam</a:t>
            </a:r>
            <a:r>
              <a:rPr lang="de-DE" sz="1300" dirty="0"/>
              <a:t> erat, sed </a:t>
            </a:r>
            <a:r>
              <a:rPr lang="de-DE" sz="1300" dirty="0" err="1"/>
              <a:t>diam</a:t>
            </a:r>
            <a:r>
              <a:rPr lang="de-DE" sz="1300" dirty="0"/>
              <a:t> </a:t>
            </a:r>
            <a:r>
              <a:rPr lang="de-DE" sz="1300" dirty="0" err="1"/>
              <a:t>voluptua</a:t>
            </a:r>
            <a:r>
              <a:rPr lang="de-DE" sz="1300" dirty="0"/>
              <a:t>. At </a:t>
            </a:r>
            <a:r>
              <a:rPr lang="de-DE" sz="1300" dirty="0" err="1"/>
              <a:t>vero</a:t>
            </a:r>
            <a:r>
              <a:rPr lang="de-DE" sz="1300" dirty="0"/>
              <a:t> </a:t>
            </a:r>
            <a:r>
              <a:rPr lang="de-DE" sz="1300" dirty="0" err="1"/>
              <a:t>eos</a:t>
            </a:r>
            <a:r>
              <a:rPr lang="de-DE" sz="1300" dirty="0"/>
              <a:t> et </a:t>
            </a:r>
            <a:r>
              <a:rPr lang="de-DE" sz="1300" dirty="0" err="1"/>
              <a:t>accusam</a:t>
            </a:r>
            <a:r>
              <a:rPr lang="de-DE" sz="1300" dirty="0"/>
              <a:t> et </a:t>
            </a:r>
            <a:r>
              <a:rPr lang="de-DE" sz="1300" dirty="0" err="1"/>
              <a:t>justo</a:t>
            </a:r>
            <a:r>
              <a:rPr lang="de-DE" sz="1300" dirty="0"/>
              <a:t> </a:t>
            </a:r>
            <a:r>
              <a:rPr lang="de-DE" sz="1300" dirty="0" err="1"/>
              <a:t>duo</a:t>
            </a:r>
            <a:r>
              <a:rPr lang="de-DE" sz="1300" dirty="0"/>
              <a:t> </a:t>
            </a:r>
            <a:r>
              <a:rPr lang="de-DE" sz="1300" dirty="0" err="1"/>
              <a:t>dolores</a:t>
            </a:r>
            <a:r>
              <a:rPr lang="de-DE" sz="1300" dirty="0"/>
              <a:t> et </a:t>
            </a:r>
            <a:r>
              <a:rPr lang="de-DE" sz="1300" dirty="0" err="1"/>
              <a:t>ea</a:t>
            </a:r>
            <a:r>
              <a:rPr lang="de-DE" sz="1300" dirty="0"/>
              <a:t> </a:t>
            </a:r>
            <a:r>
              <a:rPr lang="de-DE" sz="1300" dirty="0" err="1"/>
              <a:t>rebum</a:t>
            </a:r>
            <a:r>
              <a:rPr lang="de-DE" sz="1300" dirty="0"/>
              <a:t>. Stet </a:t>
            </a:r>
            <a:r>
              <a:rPr lang="de-DE" sz="1300" dirty="0" err="1"/>
              <a:t>clita</a:t>
            </a:r>
            <a:r>
              <a:rPr lang="de-DE" sz="1300" dirty="0"/>
              <a:t> </a:t>
            </a:r>
            <a:r>
              <a:rPr lang="de-DE" sz="1300" dirty="0" err="1"/>
              <a:t>kasd</a:t>
            </a:r>
            <a:r>
              <a:rPr lang="de-DE" sz="1300" dirty="0"/>
              <a:t> </a:t>
            </a:r>
            <a:r>
              <a:rPr lang="de-DE" sz="1300" dirty="0" err="1"/>
              <a:t>gubergren</a:t>
            </a:r>
            <a:r>
              <a:rPr lang="de-DE" sz="1300" dirty="0"/>
              <a:t>, </a:t>
            </a:r>
            <a:r>
              <a:rPr lang="de-DE" sz="1300" dirty="0" err="1"/>
              <a:t>no</a:t>
            </a:r>
            <a:r>
              <a:rPr lang="de-DE" sz="1300" dirty="0"/>
              <a:t> </a:t>
            </a:r>
            <a:r>
              <a:rPr lang="de-DE" sz="1300" dirty="0" err="1"/>
              <a:t>sea</a:t>
            </a:r>
            <a:r>
              <a:rPr lang="de-DE" sz="1300" dirty="0"/>
              <a:t> </a:t>
            </a:r>
            <a:r>
              <a:rPr lang="de-DE" sz="1300" dirty="0" err="1"/>
              <a:t>takimata</a:t>
            </a:r>
            <a:r>
              <a:rPr lang="de-DE" sz="1300" dirty="0"/>
              <a:t> sanctus </a:t>
            </a:r>
            <a:r>
              <a:rPr lang="de-DE" sz="1300" dirty="0" err="1"/>
              <a:t>est</a:t>
            </a:r>
            <a:r>
              <a:rPr lang="de-DE" sz="1300" dirty="0"/>
              <a:t> </a:t>
            </a:r>
            <a:r>
              <a:rPr lang="de-DE" sz="1300" dirty="0" err="1"/>
              <a:t>Lorem</a:t>
            </a:r>
            <a:r>
              <a:rPr lang="de-DE" sz="1300" dirty="0"/>
              <a:t> </a:t>
            </a:r>
            <a:r>
              <a:rPr lang="de-DE" sz="1300" dirty="0" err="1"/>
              <a:t>ipsum</a:t>
            </a:r>
            <a:r>
              <a:rPr lang="de-DE" sz="1300" dirty="0"/>
              <a:t> </a:t>
            </a:r>
            <a:r>
              <a:rPr lang="de-DE" sz="1300" dirty="0" err="1"/>
              <a:t>dolor</a:t>
            </a:r>
            <a:r>
              <a:rPr lang="de-DE" sz="1300" dirty="0"/>
              <a:t> </a:t>
            </a:r>
            <a:r>
              <a:rPr lang="de-DE" sz="1300" dirty="0" err="1"/>
              <a:t>sit</a:t>
            </a:r>
            <a:r>
              <a:rPr lang="de-DE" sz="1300" dirty="0"/>
              <a:t> </a:t>
            </a:r>
            <a:r>
              <a:rPr lang="de-DE" sz="1300" dirty="0" err="1"/>
              <a:t>amet</a:t>
            </a:r>
            <a:r>
              <a:rPr lang="de-DE" sz="1300" dirty="0"/>
              <a:t>.</a:t>
            </a:r>
          </a:p>
          <a:p>
            <a:endParaRPr lang="de-DE" dirty="0"/>
          </a:p>
        </p:txBody>
      </p:sp>
      <p:sp>
        <p:nvSpPr>
          <p:cNvPr id="5" name="Titel 4">
            <a:extLst>
              <a:ext uri="{FF2B5EF4-FFF2-40B4-BE49-F238E27FC236}">
                <a16:creationId xmlns:a16="http://schemas.microsoft.com/office/drawing/2014/main" id="{5B5FD4C5-931A-6DF9-E7C2-3BD079D9FF39}"/>
              </a:ext>
            </a:extLst>
          </p:cNvPr>
          <p:cNvSpPr>
            <a:spLocks noGrp="1"/>
          </p:cNvSpPr>
          <p:nvPr>
            <p:ph type="title"/>
          </p:nvPr>
        </p:nvSpPr>
        <p:spPr/>
        <p:txBody>
          <a:bodyPr/>
          <a:lstStyle/>
          <a:p>
            <a:endParaRPr lang="de-DE"/>
          </a:p>
        </p:txBody>
      </p:sp>
      <p:graphicFrame>
        <p:nvGraphicFramePr>
          <p:cNvPr id="12" name="Inhaltsplatzhalter 11">
            <a:extLst>
              <a:ext uri="{FF2B5EF4-FFF2-40B4-BE49-F238E27FC236}">
                <a16:creationId xmlns:a16="http://schemas.microsoft.com/office/drawing/2014/main" id="{BA8F416F-78B4-DBA0-5E07-4D21C6FC65EE}"/>
              </a:ext>
            </a:extLst>
          </p:cNvPr>
          <p:cNvGraphicFramePr>
            <a:graphicFrameLocks noGrp="1"/>
          </p:cNvGraphicFramePr>
          <p:nvPr>
            <p:ph idx="14"/>
            <p:extLst>
              <p:ext uri="{D42A27DB-BD31-4B8C-83A1-F6EECF244321}">
                <p14:modId xmlns:p14="http://schemas.microsoft.com/office/powerpoint/2010/main" val="2890998630"/>
              </p:ext>
            </p:extLst>
          </p:nvPr>
        </p:nvGraphicFramePr>
        <p:xfrm>
          <a:off x="733276" y="900113"/>
          <a:ext cx="3772112" cy="378389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5142907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Inhaltsplatzhalter 5">
            <a:extLst>
              <a:ext uri="{FF2B5EF4-FFF2-40B4-BE49-F238E27FC236}">
                <a16:creationId xmlns:a16="http://schemas.microsoft.com/office/drawing/2014/main" id="{8EBCF555-898A-DA65-2A75-04553DC4045A}"/>
              </a:ext>
            </a:extLst>
          </p:cNvPr>
          <p:cNvGraphicFramePr>
            <a:graphicFrameLocks noGrp="1"/>
          </p:cNvGraphicFramePr>
          <p:nvPr>
            <p:ph idx="1"/>
            <p:extLst>
              <p:ext uri="{D42A27DB-BD31-4B8C-83A1-F6EECF244321}">
                <p14:modId xmlns:p14="http://schemas.microsoft.com/office/powerpoint/2010/main" val="3559727633"/>
              </p:ext>
            </p:extLst>
          </p:nvPr>
        </p:nvGraphicFramePr>
        <p:xfrm>
          <a:off x="4856163" y="900114"/>
          <a:ext cx="2919265" cy="3169269"/>
        </p:xfrm>
        <a:graphic>
          <a:graphicData uri="http://schemas.openxmlformats.org/drawingml/2006/chart">
            <c:chart xmlns:c="http://schemas.openxmlformats.org/drawingml/2006/chart" xmlns:r="http://schemas.openxmlformats.org/officeDocument/2006/relationships" r:id="rId2"/>
          </a:graphicData>
        </a:graphic>
      </p:graphicFrame>
      <p:sp>
        <p:nvSpPr>
          <p:cNvPr id="3" name="Inhaltsplatzhalter 2">
            <a:extLst>
              <a:ext uri="{FF2B5EF4-FFF2-40B4-BE49-F238E27FC236}">
                <a16:creationId xmlns:a16="http://schemas.microsoft.com/office/drawing/2014/main" id="{F7755660-F198-3A19-305C-59169B7F99D4}"/>
              </a:ext>
            </a:extLst>
          </p:cNvPr>
          <p:cNvSpPr>
            <a:spLocks noGrp="1"/>
          </p:cNvSpPr>
          <p:nvPr>
            <p:ph idx="14"/>
          </p:nvPr>
        </p:nvSpPr>
        <p:spPr/>
        <p:txBody>
          <a:bodyPr/>
          <a:lstStyle/>
          <a:p>
            <a:pPr marL="0" indent="0">
              <a:buNone/>
            </a:pPr>
            <a:r>
              <a:rPr lang="de-DE" b="1" dirty="0" err="1"/>
              <a:t>Lorem</a:t>
            </a:r>
            <a:r>
              <a:rPr lang="de-DE" b="1" dirty="0"/>
              <a:t> </a:t>
            </a:r>
            <a:r>
              <a:rPr lang="de-DE" b="1" dirty="0" err="1"/>
              <a:t>ipsum</a:t>
            </a:r>
            <a:r>
              <a:rPr lang="de-DE" b="1" dirty="0"/>
              <a:t> </a:t>
            </a:r>
            <a:r>
              <a:rPr lang="de-DE" b="1" dirty="0" err="1"/>
              <a:t>dolor</a:t>
            </a:r>
            <a:r>
              <a:rPr lang="de-DE" b="1" dirty="0"/>
              <a:t> </a:t>
            </a:r>
          </a:p>
          <a:p>
            <a:pPr marL="0" indent="0">
              <a:buNone/>
            </a:pPr>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consetetur</a:t>
            </a:r>
            <a:r>
              <a:rPr lang="de-DE" dirty="0"/>
              <a:t> </a:t>
            </a:r>
            <a:r>
              <a:rPr lang="de-DE" dirty="0" err="1"/>
              <a:t>sadipscing</a:t>
            </a:r>
            <a:r>
              <a:rPr lang="de-DE" dirty="0"/>
              <a:t> </a:t>
            </a:r>
            <a:r>
              <a:rPr lang="de-DE" dirty="0" err="1"/>
              <a:t>elitr</a:t>
            </a:r>
            <a:r>
              <a:rPr lang="de-DE" dirty="0"/>
              <a:t>, sed </a:t>
            </a:r>
            <a:r>
              <a:rPr lang="de-DE" dirty="0" err="1"/>
              <a:t>diam</a:t>
            </a:r>
            <a:r>
              <a:rPr lang="de-DE" dirty="0"/>
              <a:t> </a:t>
            </a:r>
            <a:r>
              <a:rPr lang="de-DE" dirty="0" err="1"/>
              <a:t>nonumy</a:t>
            </a:r>
            <a:r>
              <a:rPr lang="de-DE" dirty="0"/>
              <a:t> </a:t>
            </a:r>
            <a:r>
              <a:rPr lang="de-DE" dirty="0" err="1"/>
              <a:t>eirmod</a:t>
            </a:r>
            <a:r>
              <a:rPr lang="de-DE" dirty="0"/>
              <a:t> </a:t>
            </a:r>
            <a:r>
              <a:rPr lang="de-DE" dirty="0" err="1"/>
              <a:t>tempor</a:t>
            </a:r>
            <a:r>
              <a:rPr lang="de-DE" dirty="0"/>
              <a:t> </a:t>
            </a:r>
            <a:r>
              <a:rPr lang="de-DE" dirty="0" err="1"/>
              <a:t>invidunt</a:t>
            </a:r>
            <a:r>
              <a:rPr lang="de-DE" dirty="0"/>
              <a:t> </a:t>
            </a:r>
            <a:r>
              <a:rPr lang="de-DE" dirty="0" err="1"/>
              <a:t>ut</a:t>
            </a:r>
            <a:r>
              <a:rPr lang="de-DE" dirty="0"/>
              <a:t> </a:t>
            </a:r>
            <a:r>
              <a:rPr lang="de-DE" dirty="0" err="1"/>
              <a:t>labore</a:t>
            </a:r>
            <a:r>
              <a:rPr lang="de-DE" dirty="0"/>
              <a:t> et </a:t>
            </a:r>
            <a:r>
              <a:rPr lang="de-DE" dirty="0" err="1"/>
              <a:t>dolore</a:t>
            </a:r>
            <a:r>
              <a:rPr lang="de-DE" dirty="0"/>
              <a:t> magna </a:t>
            </a:r>
            <a:r>
              <a:rPr lang="de-DE" dirty="0" err="1"/>
              <a:t>aliquyam</a:t>
            </a:r>
            <a:r>
              <a:rPr lang="de-DE" dirty="0"/>
              <a:t> erat, sed </a:t>
            </a:r>
            <a:r>
              <a:rPr lang="de-DE" dirty="0" err="1"/>
              <a:t>diam</a:t>
            </a:r>
            <a:r>
              <a:rPr lang="de-DE" dirty="0"/>
              <a:t> </a:t>
            </a:r>
            <a:r>
              <a:rPr lang="de-DE" dirty="0" err="1"/>
              <a:t>voluptua</a:t>
            </a:r>
            <a:r>
              <a:rPr lang="de-DE" dirty="0"/>
              <a:t>. At </a:t>
            </a:r>
            <a:r>
              <a:rPr lang="de-DE" dirty="0" err="1"/>
              <a:t>vero</a:t>
            </a:r>
            <a:r>
              <a:rPr lang="de-DE" dirty="0"/>
              <a:t> </a:t>
            </a:r>
            <a:r>
              <a:rPr lang="de-DE" dirty="0" err="1"/>
              <a:t>eos</a:t>
            </a:r>
            <a:r>
              <a:rPr lang="de-DE" dirty="0"/>
              <a:t> et </a:t>
            </a:r>
            <a:r>
              <a:rPr lang="de-DE" dirty="0" err="1"/>
              <a:t>accusam</a:t>
            </a:r>
            <a:r>
              <a:rPr lang="de-DE" dirty="0"/>
              <a:t> et </a:t>
            </a:r>
            <a:r>
              <a:rPr lang="de-DE" dirty="0" err="1"/>
              <a:t>justo</a:t>
            </a:r>
            <a:r>
              <a:rPr lang="de-DE" dirty="0"/>
              <a:t> </a:t>
            </a:r>
            <a:r>
              <a:rPr lang="de-DE" dirty="0" err="1"/>
              <a:t>duo</a:t>
            </a:r>
            <a:r>
              <a:rPr lang="de-DE" dirty="0"/>
              <a:t> </a:t>
            </a:r>
            <a:r>
              <a:rPr lang="de-DE" dirty="0" err="1"/>
              <a:t>dolores</a:t>
            </a:r>
            <a:r>
              <a:rPr lang="de-DE" dirty="0"/>
              <a:t> et </a:t>
            </a:r>
            <a:r>
              <a:rPr lang="de-DE" dirty="0" err="1"/>
              <a:t>ea</a:t>
            </a:r>
            <a:r>
              <a:rPr lang="de-DE" dirty="0"/>
              <a:t> </a:t>
            </a:r>
            <a:r>
              <a:rPr lang="de-DE" dirty="0" err="1"/>
              <a:t>rebum</a:t>
            </a:r>
            <a:r>
              <a:rPr lang="de-DE" dirty="0"/>
              <a:t>. Stet </a:t>
            </a:r>
            <a:r>
              <a:rPr lang="de-DE" dirty="0" err="1"/>
              <a:t>clita</a:t>
            </a:r>
            <a:r>
              <a:rPr lang="de-DE" dirty="0"/>
              <a:t> </a:t>
            </a:r>
            <a:r>
              <a:rPr lang="de-DE" dirty="0" err="1"/>
              <a:t>kasd</a:t>
            </a:r>
            <a:r>
              <a:rPr lang="de-DE" dirty="0"/>
              <a:t> </a:t>
            </a:r>
            <a:r>
              <a:rPr lang="de-DE" dirty="0" err="1"/>
              <a:t>gubergren</a:t>
            </a:r>
            <a:r>
              <a:rPr lang="de-DE" dirty="0"/>
              <a:t>, </a:t>
            </a:r>
            <a:r>
              <a:rPr lang="de-DE" dirty="0" err="1"/>
              <a:t>no</a:t>
            </a:r>
            <a:r>
              <a:rPr lang="de-DE" dirty="0"/>
              <a:t> </a:t>
            </a:r>
            <a:r>
              <a:rPr lang="de-DE" dirty="0" err="1"/>
              <a:t>sea</a:t>
            </a:r>
            <a:r>
              <a:rPr lang="de-DE" dirty="0"/>
              <a:t> </a:t>
            </a:r>
            <a:r>
              <a:rPr lang="de-DE" dirty="0" err="1"/>
              <a:t>takimata</a:t>
            </a:r>
            <a:r>
              <a:rPr lang="de-DE" dirty="0"/>
              <a:t> sanctus </a:t>
            </a:r>
            <a:r>
              <a:rPr lang="de-DE" dirty="0" err="1"/>
              <a:t>est</a:t>
            </a:r>
            <a:r>
              <a:rPr lang="de-DE" dirty="0"/>
              <a:t> </a:t>
            </a:r>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p>
          <a:p>
            <a:pPr marL="0" indent="0">
              <a:buNone/>
            </a:pPr>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consetetur</a:t>
            </a:r>
            <a:r>
              <a:rPr lang="de-DE" dirty="0"/>
              <a:t> </a:t>
            </a:r>
            <a:r>
              <a:rPr lang="de-DE" dirty="0" err="1"/>
              <a:t>sadipscing</a:t>
            </a:r>
            <a:r>
              <a:rPr lang="de-DE" dirty="0"/>
              <a:t> </a:t>
            </a:r>
            <a:r>
              <a:rPr lang="de-DE" dirty="0" err="1"/>
              <a:t>elitr</a:t>
            </a:r>
            <a:r>
              <a:rPr lang="de-DE" dirty="0"/>
              <a:t>, sed </a:t>
            </a:r>
            <a:r>
              <a:rPr lang="de-DE" dirty="0" err="1"/>
              <a:t>diam</a:t>
            </a:r>
            <a:r>
              <a:rPr lang="de-DE" dirty="0"/>
              <a:t> </a:t>
            </a:r>
            <a:r>
              <a:rPr lang="de-DE" dirty="0" err="1"/>
              <a:t>nonumy</a:t>
            </a:r>
            <a:r>
              <a:rPr lang="de-DE" dirty="0"/>
              <a:t> </a:t>
            </a:r>
            <a:r>
              <a:rPr lang="de-DE" dirty="0" err="1"/>
              <a:t>eirmod</a:t>
            </a:r>
            <a:r>
              <a:rPr lang="de-DE" dirty="0"/>
              <a:t> </a:t>
            </a:r>
            <a:r>
              <a:rPr lang="de-DE" dirty="0" err="1"/>
              <a:t>tempor</a:t>
            </a:r>
            <a:r>
              <a:rPr lang="de-DE" dirty="0"/>
              <a:t> </a:t>
            </a:r>
            <a:r>
              <a:rPr lang="de-DE" dirty="0" err="1"/>
              <a:t>invidunt</a:t>
            </a:r>
            <a:r>
              <a:rPr lang="de-DE" dirty="0"/>
              <a:t> </a:t>
            </a:r>
            <a:r>
              <a:rPr lang="de-DE" dirty="0" err="1"/>
              <a:t>ut</a:t>
            </a:r>
            <a:r>
              <a:rPr lang="de-DE" dirty="0"/>
              <a:t> </a:t>
            </a:r>
            <a:r>
              <a:rPr lang="de-DE" dirty="0" err="1"/>
              <a:t>labore</a:t>
            </a:r>
            <a:r>
              <a:rPr lang="de-DE" dirty="0"/>
              <a:t> et </a:t>
            </a:r>
            <a:r>
              <a:rPr lang="de-DE" dirty="0" err="1"/>
              <a:t>dolore</a:t>
            </a:r>
            <a:r>
              <a:rPr lang="de-DE" dirty="0"/>
              <a:t> magna </a:t>
            </a:r>
            <a:r>
              <a:rPr lang="de-DE" dirty="0" err="1"/>
              <a:t>aliquyam</a:t>
            </a:r>
            <a:r>
              <a:rPr lang="de-DE" dirty="0"/>
              <a:t> erat, sed </a:t>
            </a:r>
            <a:r>
              <a:rPr lang="de-DE" dirty="0" err="1"/>
              <a:t>diam</a:t>
            </a:r>
            <a:r>
              <a:rPr lang="de-DE" dirty="0"/>
              <a:t> </a:t>
            </a:r>
            <a:r>
              <a:rPr lang="de-DE" dirty="0" err="1"/>
              <a:t>voluptua</a:t>
            </a:r>
            <a:r>
              <a:rPr lang="de-DE" dirty="0"/>
              <a:t>. At </a:t>
            </a:r>
            <a:r>
              <a:rPr lang="de-DE" dirty="0" err="1"/>
              <a:t>vero</a:t>
            </a:r>
            <a:r>
              <a:rPr lang="de-DE" dirty="0"/>
              <a:t> </a:t>
            </a:r>
            <a:r>
              <a:rPr lang="de-DE" dirty="0" err="1"/>
              <a:t>eos</a:t>
            </a:r>
            <a:r>
              <a:rPr lang="de-DE" dirty="0"/>
              <a:t> et </a:t>
            </a:r>
            <a:r>
              <a:rPr lang="de-DE" dirty="0" err="1"/>
              <a:t>accusam</a:t>
            </a:r>
            <a:r>
              <a:rPr lang="de-DE" dirty="0"/>
              <a:t> et </a:t>
            </a:r>
            <a:r>
              <a:rPr lang="de-DE" dirty="0" err="1"/>
              <a:t>justo</a:t>
            </a:r>
            <a:r>
              <a:rPr lang="de-DE" dirty="0"/>
              <a:t> </a:t>
            </a:r>
            <a:r>
              <a:rPr lang="de-DE" dirty="0" err="1"/>
              <a:t>duo</a:t>
            </a:r>
            <a:r>
              <a:rPr lang="de-DE" dirty="0"/>
              <a:t> </a:t>
            </a:r>
            <a:r>
              <a:rPr lang="de-DE" dirty="0" err="1"/>
              <a:t>dolores</a:t>
            </a:r>
            <a:r>
              <a:rPr lang="de-DE" dirty="0"/>
              <a:t> et </a:t>
            </a:r>
            <a:r>
              <a:rPr lang="de-DE" dirty="0" err="1"/>
              <a:t>ea</a:t>
            </a:r>
            <a:r>
              <a:rPr lang="de-DE" dirty="0"/>
              <a:t> </a:t>
            </a:r>
            <a:r>
              <a:rPr lang="de-DE" dirty="0" err="1"/>
              <a:t>rebum</a:t>
            </a:r>
            <a:r>
              <a:rPr lang="de-DE" dirty="0"/>
              <a:t>. Stet </a:t>
            </a:r>
            <a:r>
              <a:rPr lang="de-DE" dirty="0" err="1"/>
              <a:t>clita</a:t>
            </a:r>
            <a:r>
              <a:rPr lang="de-DE" dirty="0"/>
              <a:t> </a:t>
            </a:r>
            <a:r>
              <a:rPr lang="de-DE" dirty="0" err="1"/>
              <a:t>kasd</a:t>
            </a:r>
            <a:r>
              <a:rPr lang="de-DE" dirty="0"/>
              <a:t> </a:t>
            </a:r>
            <a:r>
              <a:rPr lang="de-DE" dirty="0" err="1"/>
              <a:t>gubergren</a:t>
            </a:r>
            <a:r>
              <a:rPr lang="de-DE" dirty="0"/>
              <a:t>, </a:t>
            </a:r>
            <a:r>
              <a:rPr lang="de-DE" dirty="0" err="1"/>
              <a:t>no</a:t>
            </a:r>
            <a:r>
              <a:rPr lang="de-DE" dirty="0"/>
              <a:t> </a:t>
            </a:r>
            <a:r>
              <a:rPr lang="de-DE" dirty="0" err="1"/>
              <a:t>sea</a:t>
            </a:r>
            <a:r>
              <a:rPr lang="de-DE" dirty="0"/>
              <a:t> </a:t>
            </a:r>
            <a:r>
              <a:rPr lang="de-DE" dirty="0" err="1"/>
              <a:t>takimata</a:t>
            </a:r>
            <a:r>
              <a:rPr lang="de-DE" dirty="0"/>
              <a:t> sanctus </a:t>
            </a:r>
            <a:r>
              <a:rPr lang="de-DE" dirty="0" err="1"/>
              <a:t>est</a:t>
            </a:r>
            <a:r>
              <a:rPr lang="de-DE" dirty="0"/>
              <a:t> </a:t>
            </a:r>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a:t>
            </a:r>
          </a:p>
          <a:p>
            <a:endParaRPr lang="de-DE" dirty="0"/>
          </a:p>
        </p:txBody>
      </p:sp>
      <p:sp>
        <p:nvSpPr>
          <p:cNvPr id="5" name="Titel 4">
            <a:extLst>
              <a:ext uri="{FF2B5EF4-FFF2-40B4-BE49-F238E27FC236}">
                <a16:creationId xmlns:a16="http://schemas.microsoft.com/office/drawing/2014/main" id="{B67FF676-D40C-8D60-03BB-1869E04C2AE0}"/>
              </a:ext>
            </a:extLst>
          </p:cNvPr>
          <p:cNvSpPr>
            <a:spLocks noGrp="1"/>
          </p:cNvSpPr>
          <p:nvPr>
            <p:ph type="title"/>
          </p:nvPr>
        </p:nvSpPr>
        <p:spPr/>
        <p:txBody>
          <a:bodyPr/>
          <a:lstStyle/>
          <a:p>
            <a:endParaRPr lang="de-DE"/>
          </a:p>
        </p:txBody>
      </p:sp>
    </p:spTree>
    <p:extLst>
      <p:ext uri="{BB962C8B-B14F-4D97-AF65-F5344CB8AC3E}">
        <p14:creationId xmlns:p14="http://schemas.microsoft.com/office/powerpoint/2010/main" val="20565732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7686F048-361D-BCD5-DED9-2F767C735C37}"/>
              </a:ext>
            </a:extLst>
          </p:cNvPr>
          <p:cNvSpPr>
            <a:spLocks noGrp="1"/>
          </p:cNvSpPr>
          <p:nvPr>
            <p:ph type="title"/>
          </p:nvPr>
        </p:nvSpPr>
        <p:spPr/>
        <p:txBody>
          <a:bodyPr/>
          <a:lstStyle/>
          <a:p>
            <a:endParaRPr lang="de-DE"/>
          </a:p>
        </p:txBody>
      </p:sp>
      <p:sp>
        <p:nvSpPr>
          <p:cNvPr id="4" name="TextBox 8">
            <a:extLst>
              <a:ext uri="{FF2B5EF4-FFF2-40B4-BE49-F238E27FC236}">
                <a16:creationId xmlns:a16="http://schemas.microsoft.com/office/drawing/2014/main" id="{9B5163AF-1B99-C91C-213F-004E3EA88FD9}"/>
              </a:ext>
            </a:extLst>
          </p:cNvPr>
          <p:cNvSpPr txBox="1"/>
          <p:nvPr/>
        </p:nvSpPr>
        <p:spPr>
          <a:xfrm>
            <a:off x="1481858" y="1408054"/>
            <a:ext cx="6177225" cy="1384995"/>
          </a:xfrm>
          <a:prstGeom prst="rect">
            <a:avLst/>
          </a:prstGeom>
        </p:spPr>
        <p:txBody>
          <a:bodyPr wrap="square" lIns="0" tIns="0" rIns="0" bIns="0" rtlCol="0" anchor="t">
            <a:spAutoFit/>
          </a:bodyPr>
          <a:lstStyle/>
          <a:p>
            <a:pPr algn="ctr">
              <a:spcBef>
                <a:spcPct val="0"/>
              </a:spcBef>
            </a:pPr>
            <a:r>
              <a:rPr lang="en-US" sz="3000" b="1" dirty="0">
                <a:gradFill>
                  <a:gsLst>
                    <a:gs pos="0">
                      <a:srgbClr val="F39200"/>
                    </a:gs>
                    <a:gs pos="100000">
                      <a:srgbClr val="E94488"/>
                    </a:gs>
                  </a:gsLst>
                  <a:lin ang="0" scaled="0"/>
                </a:gradFill>
                <a:latin typeface="Arial" panose="020B0604020202020204" pitchFamily="34" charset="0"/>
                <a:cs typeface="Arial" panose="020B0604020202020204" pitchFamily="34" charset="0"/>
              </a:rPr>
              <a:t>Unser </a:t>
            </a:r>
            <a:r>
              <a:rPr lang="en-US" sz="3000" b="1" dirty="0" err="1">
                <a:gradFill>
                  <a:gsLst>
                    <a:gs pos="0">
                      <a:srgbClr val="F39200"/>
                    </a:gs>
                    <a:gs pos="100000">
                      <a:srgbClr val="E94488"/>
                    </a:gs>
                  </a:gsLst>
                  <a:lin ang="0" scaled="0"/>
                </a:gradFill>
                <a:latin typeface="Arial" panose="020B0604020202020204" pitchFamily="34" charset="0"/>
                <a:cs typeface="Arial" panose="020B0604020202020204" pitchFamily="34" charset="0"/>
              </a:rPr>
              <a:t>Ziel</a:t>
            </a:r>
            <a:r>
              <a:rPr lang="en-US" sz="3000" b="1" dirty="0">
                <a:gradFill>
                  <a:gsLst>
                    <a:gs pos="0">
                      <a:srgbClr val="F39200"/>
                    </a:gs>
                    <a:gs pos="100000">
                      <a:srgbClr val="E94488"/>
                    </a:gs>
                  </a:gsLst>
                  <a:lin ang="0" scaled="0"/>
                </a:gradFill>
                <a:latin typeface="Arial" panose="020B0604020202020204" pitchFamily="34" charset="0"/>
                <a:cs typeface="Arial" panose="020B0604020202020204" pitchFamily="34" charset="0"/>
              </a:rPr>
              <a:t> </a:t>
            </a:r>
            <a:r>
              <a:rPr lang="en-US" sz="3000" b="1" dirty="0" err="1">
                <a:gradFill>
                  <a:gsLst>
                    <a:gs pos="0">
                      <a:srgbClr val="F39200"/>
                    </a:gs>
                    <a:gs pos="100000">
                      <a:srgbClr val="E94488"/>
                    </a:gs>
                  </a:gsLst>
                  <a:lin ang="0" scaled="0"/>
                </a:gradFill>
                <a:latin typeface="Arial" panose="020B0604020202020204" pitchFamily="34" charset="0"/>
                <a:cs typeface="Arial" panose="020B0604020202020204" pitchFamily="34" charset="0"/>
              </a:rPr>
              <a:t>ist</a:t>
            </a:r>
            <a:r>
              <a:rPr lang="en-US" sz="3000" b="1" dirty="0">
                <a:gradFill>
                  <a:gsLst>
                    <a:gs pos="0">
                      <a:srgbClr val="F39200"/>
                    </a:gs>
                    <a:gs pos="100000">
                      <a:srgbClr val="E94488"/>
                    </a:gs>
                  </a:gsLst>
                  <a:lin ang="0" scaled="0"/>
                </a:gradFill>
                <a:latin typeface="Arial" panose="020B0604020202020204" pitchFamily="34" charset="0"/>
                <a:cs typeface="Arial" panose="020B0604020202020204" pitchFamily="34" charset="0"/>
              </a:rPr>
              <a:t> es </a:t>
            </a:r>
            <a:r>
              <a:rPr lang="en-US" sz="3000" b="1" dirty="0" err="1">
                <a:gradFill>
                  <a:gsLst>
                    <a:gs pos="0">
                      <a:srgbClr val="F39200"/>
                    </a:gs>
                    <a:gs pos="100000">
                      <a:srgbClr val="E94488"/>
                    </a:gs>
                  </a:gsLst>
                  <a:lin ang="0" scaled="0"/>
                </a:gradFill>
                <a:latin typeface="Arial" panose="020B0604020202020204" pitchFamily="34" charset="0"/>
                <a:cs typeface="Arial" panose="020B0604020202020204" pitchFamily="34" charset="0"/>
              </a:rPr>
              <a:t>ein</a:t>
            </a:r>
            <a:r>
              <a:rPr lang="en-US" sz="3000" b="1" dirty="0">
                <a:gradFill>
                  <a:gsLst>
                    <a:gs pos="0">
                      <a:srgbClr val="F39200"/>
                    </a:gs>
                    <a:gs pos="100000">
                      <a:srgbClr val="E94488"/>
                    </a:gs>
                  </a:gsLst>
                  <a:lin ang="0" scaled="0"/>
                </a:gradFill>
                <a:latin typeface="Arial" panose="020B0604020202020204" pitchFamily="34" charset="0"/>
                <a:cs typeface="Arial" panose="020B0604020202020204" pitchFamily="34" charset="0"/>
              </a:rPr>
              <a:t> </a:t>
            </a:r>
            <a:r>
              <a:rPr lang="en-US" sz="3000" b="1" dirty="0" err="1">
                <a:gradFill>
                  <a:gsLst>
                    <a:gs pos="0">
                      <a:srgbClr val="F39200"/>
                    </a:gs>
                    <a:gs pos="100000">
                      <a:srgbClr val="E94488"/>
                    </a:gs>
                  </a:gsLst>
                  <a:lin ang="0" scaled="0"/>
                </a:gradFill>
                <a:latin typeface="Arial" panose="020B0604020202020204" pitchFamily="34" charset="0"/>
                <a:cs typeface="Arial" panose="020B0604020202020204" pitchFamily="34" charset="0"/>
              </a:rPr>
              <a:t>gutes</a:t>
            </a:r>
            <a:r>
              <a:rPr lang="en-US" sz="3000" b="1" dirty="0">
                <a:gradFill>
                  <a:gsLst>
                    <a:gs pos="0">
                      <a:srgbClr val="F39200"/>
                    </a:gs>
                    <a:gs pos="100000">
                      <a:srgbClr val="E94488"/>
                    </a:gs>
                  </a:gsLst>
                  <a:lin ang="0" scaled="0"/>
                </a:gradFill>
                <a:latin typeface="Arial" panose="020B0604020202020204" pitchFamily="34" charset="0"/>
                <a:cs typeface="Arial" panose="020B0604020202020204" pitchFamily="34" charset="0"/>
              </a:rPr>
              <a:t> </a:t>
            </a:r>
            <a:r>
              <a:rPr lang="en-US" sz="3000" b="1" dirty="0" err="1">
                <a:gradFill>
                  <a:gsLst>
                    <a:gs pos="0">
                      <a:srgbClr val="F39200"/>
                    </a:gs>
                    <a:gs pos="100000">
                      <a:srgbClr val="E94488"/>
                    </a:gs>
                  </a:gsLst>
                  <a:lin ang="0" scaled="0"/>
                </a:gradFill>
                <a:latin typeface="Arial" panose="020B0604020202020204" pitchFamily="34" charset="0"/>
                <a:cs typeface="Arial" panose="020B0604020202020204" pitchFamily="34" charset="0"/>
              </a:rPr>
              <a:t>Zusammenspiel</a:t>
            </a:r>
            <a:r>
              <a:rPr lang="en-US" sz="3000" b="1" dirty="0">
                <a:gradFill>
                  <a:gsLst>
                    <a:gs pos="0">
                      <a:srgbClr val="F39200"/>
                    </a:gs>
                    <a:gs pos="100000">
                      <a:srgbClr val="E94488"/>
                    </a:gs>
                  </a:gsLst>
                  <a:lin ang="0" scaled="0"/>
                </a:gradFill>
                <a:latin typeface="Arial" panose="020B0604020202020204" pitchFamily="34" charset="0"/>
                <a:cs typeface="Arial" panose="020B0604020202020204" pitchFamily="34" charset="0"/>
              </a:rPr>
              <a:t> </a:t>
            </a:r>
            <a:r>
              <a:rPr lang="en-US" sz="3000" b="1" dirty="0" err="1">
                <a:gradFill>
                  <a:gsLst>
                    <a:gs pos="0">
                      <a:srgbClr val="F39200"/>
                    </a:gs>
                    <a:gs pos="100000">
                      <a:srgbClr val="E94488"/>
                    </a:gs>
                  </a:gsLst>
                  <a:lin ang="0" scaled="0"/>
                </a:gradFill>
                <a:latin typeface="Arial" panose="020B0604020202020204" pitchFamily="34" charset="0"/>
                <a:cs typeface="Arial" panose="020B0604020202020204" pitchFamily="34" charset="0"/>
              </a:rPr>
              <a:t>zwischen</a:t>
            </a:r>
            <a:r>
              <a:rPr lang="en-US" sz="3000" b="1" dirty="0">
                <a:gradFill>
                  <a:gsLst>
                    <a:gs pos="0">
                      <a:srgbClr val="F39200"/>
                    </a:gs>
                    <a:gs pos="100000">
                      <a:srgbClr val="E94488"/>
                    </a:gs>
                  </a:gsLst>
                  <a:lin ang="0" scaled="0"/>
                </a:gradFill>
                <a:latin typeface="Arial" panose="020B0604020202020204" pitchFamily="34" charset="0"/>
                <a:cs typeface="Arial" panose="020B0604020202020204" pitchFamily="34" charset="0"/>
              </a:rPr>
              <a:t> den Teams </a:t>
            </a:r>
            <a:r>
              <a:rPr lang="en-US" sz="3000" b="1" dirty="0" err="1">
                <a:gradFill>
                  <a:gsLst>
                    <a:gs pos="0">
                      <a:srgbClr val="F39200"/>
                    </a:gs>
                    <a:gs pos="100000">
                      <a:srgbClr val="E94488"/>
                    </a:gs>
                  </a:gsLst>
                  <a:lin ang="0" scaled="0"/>
                </a:gradFill>
                <a:latin typeface="Arial" panose="020B0604020202020204" pitchFamily="34" charset="0"/>
                <a:cs typeface="Arial" panose="020B0604020202020204" pitchFamily="34" charset="0"/>
              </a:rPr>
              <a:t>zu</a:t>
            </a:r>
            <a:r>
              <a:rPr lang="en-US" sz="3000" b="1" dirty="0">
                <a:gradFill>
                  <a:gsLst>
                    <a:gs pos="0">
                      <a:srgbClr val="F39200"/>
                    </a:gs>
                    <a:gs pos="100000">
                      <a:srgbClr val="E94488"/>
                    </a:gs>
                  </a:gsLst>
                  <a:lin ang="0" scaled="0"/>
                </a:gradFill>
                <a:latin typeface="Arial" panose="020B0604020202020204" pitchFamily="34" charset="0"/>
                <a:cs typeface="Arial" panose="020B0604020202020204" pitchFamily="34" charset="0"/>
              </a:rPr>
              <a:t> </a:t>
            </a:r>
            <a:r>
              <a:rPr lang="en-US" sz="3000" b="1" dirty="0" err="1">
                <a:gradFill>
                  <a:gsLst>
                    <a:gs pos="0">
                      <a:srgbClr val="F39200"/>
                    </a:gs>
                    <a:gs pos="100000">
                      <a:srgbClr val="E94488"/>
                    </a:gs>
                  </a:gsLst>
                  <a:lin ang="0" scaled="0"/>
                </a:gradFill>
                <a:latin typeface="Arial" panose="020B0604020202020204" pitchFamily="34" charset="0"/>
                <a:cs typeface="Arial" panose="020B0604020202020204" pitchFamily="34" charset="0"/>
              </a:rPr>
              <a:t>schaffen</a:t>
            </a:r>
            <a:endParaRPr lang="en-US" sz="3000" b="1" dirty="0">
              <a:gradFill>
                <a:gsLst>
                  <a:gs pos="0">
                    <a:srgbClr val="F39200"/>
                  </a:gs>
                  <a:gs pos="100000">
                    <a:srgbClr val="E94488"/>
                  </a:gs>
                </a:gsLst>
                <a:lin ang="0" scaled="0"/>
              </a:gradFill>
              <a:latin typeface="Arial" panose="020B0604020202020204" pitchFamily="34" charset="0"/>
              <a:cs typeface="Arial" panose="020B0604020202020204" pitchFamily="34" charset="0"/>
            </a:endParaRPr>
          </a:p>
        </p:txBody>
      </p:sp>
      <p:sp>
        <p:nvSpPr>
          <p:cNvPr id="5" name="TextBox 9">
            <a:extLst>
              <a:ext uri="{FF2B5EF4-FFF2-40B4-BE49-F238E27FC236}">
                <a16:creationId xmlns:a16="http://schemas.microsoft.com/office/drawing/2014/main" id="{7BCC1699-5471-3E99-858B-D010F57AD942}"/>
              </a:ext>
            </a:extLst>
          </p:cNvPr>
          <p:cNvSpPr txBox="1"/>
          <p:nvPr/>
        </p:nvSpPr>
        <p:spPr>
          <a:xfrm>
            <a:off x="1514466" y="3139967"/>
            <a:ext cx="6112012" cy="354200"/>
          </a:xfrm>
          <a:prstGeom prst="rect">
            <a:avLst/>
          </a:prstGeom>
        </p:spPr>
        <p:txBody>
          <a:bodyPr wrap="square" lIns="0" tIns="0" rIns="0" bIns="0" rtlCol="0" anchor="t">
            <a:spAutoFit/>
          </a:bodyPr>
          <a:lstStyle/>
          <a:p>
            <a:pPr algn="ctr"/>
            <a:r>
              <a:rPr lang="en-US" sz="1151" dirty="0" err="1">
                <a:solidFill>
                  <a:srgbClr val="000000"/>
                </a:solidFill>
                <a:latin typeface="Arial" panose="020B0604020202020204" pitchFamily="34" charset="0"/>
                <a:cs typeface="Arial" panose="020B0604020202020204" pitchFamily="34" charset="0"/>
              </a:rPr>
              <a:t>Wir</a:t>
            </a:r>
            <a:r>
              <a:rPr lang="en-US" sz="1151" dirty="0">
                <a:solidFill>
                  <a:srgbClr val="000000"/>
                </a:solidFill>
                <a:latin typeface="Arial" panose="020B0604020202020204" pitchFamily="34" charset="0"/>
                <a:cs typeface="Arial" panose="020B0604020202020204" pitchFamily="34" charset="0"/>
              </a:rPr>
              <a:t> </a:t>
            </a:r>
            <a:r>
              <a:rPr lang="en-US" sz="1151" dirty="0" err="1">
                <a:solidFill>
                  <a:srgbClr val="000000"/>
                </a:solidFill>
                <a:latin typeface="Arial" panose="020B0604020202020204" pitchFamily="34" charset="0"/>
                <a:cs typeface="Arial" panose="020B0604020202020204" pitchFamily="34" charset="0"/>
              </a:rPr>
              <a:t>besprechen</a:t>
            </a:r>
            <a:r>
              <a:rPr lang="en-US" sz="1151" dirty="0">
                <a:solidFill>
                  <a:srgbClr val="000000"/>
                </a:solidFill>
                <a:latin typeface="Arial" panose="020B0604020202020204" pitchFamily="34" charset="0"/>
                <a:cs typeface="Arial" panose="020B0604020202020204" pitchFamily="34" charset="0"/>
              </a:rPr>
              <a:t> alle </a:t>
            </a:r>
            <a:r>
              <a:rPr lang="en-US" sz="1151" dirty="0" err="1">
                <a:solidFill>
                  <a:srgbClr val="000000"/>
                </a:solidFill>
                <a:latin typeface="Arial" panose="020B0604020202020204" pitchFamily="34" charset="0"/>
                <a:cs typeface="Arial" panose="020B0604020202020204" pitchFamily="34" charset="0"/>
              </a:rPr>
              <a:t>relevanten</a:t>
            </a:r>
            <a:r>
              <a:rPr lang="en-US" sz="1151" dirty="0">
                <a:solidFill>
                  <a:srgbClr val="000000"/>
                </a:solidFill>
                <a:latin typeface="Arial" panose="020B0604020202020204" pitchFamily="34" charset="0"/>
                <a:cs typeface="Arial" panose="020B0604020202020204" pitchFamily="34" charset="0"/>
              </a:rPr>
              <a:t> Details, </a:t>
            </a:r>
            <a:r>
              <a:rPr lang="en-US" sz="1151" dirty="0" err="1">
                <a:solidFill>
                  <a:srgbClr val="000000"/>
                </a:solidFill>
                <a:latin typeface="Arial" panose="020B0604020202020204" pitchFamily="34" charset="0"/>
                <a:cs typeface="Arial" panose="020B0604020202020204" pitchFamily="34" charset="0"/>
              </a:rPr>
              <a:t>schaffen</a:t>
            </a:r>
            <a:r>
              <a:rPr lang="en-US" sz="1151" dirty="0">
                <a:solidFill>
                  <a:srgbClr val="000000"/>
                </a:solidFill>
                <a:latin typeface="Arial" panose="020B0604020202020204" pitchFamily="34" charset="0"/>
                <a:cs typeface="Arial" panose="020B0604020202020204" pitchFamily="34" charset="0"/>
              </a:rPr>
              <a:t> </a:t>
            </a:r>
            <a:r>
              <a:rPr lang="en-US" sz="1151" dirty="0" err="1">
                <a:solidFill>
                  <a:srgbClr val="000000"/>
                </a:solidFill>
                <a:latin typeface="Arial" panose="020B0604020202020204" pitchFamily="34" charset="0"/>
                <a:cs typeface="Arial" panose="020B0604020202020204" pitchFamily="34" charset="0"/>
              </a:rPr>
              <a:t>uns</a:t>
            </a:r>
            <a:r>
              <a:rPr lang="en-US" sz="1151" dirty="0">
                <a:solidFill>
                  <a:srgbClr val="000000"/>
                </a:solidFill>
                <a:latin typeface="Arial" panose="020B0604020202020204" pitchFamily="34" charset="0"/>
                <a:cs typeface="Arial" panose="020B0604020202020204" pitchFamily="34" charset="0"/>
              </a:rPr>
              <a:t> </a:t>
            </a:r>
            <a:r>
              <a:rPr lang="en-US" sz="1151" dirty="0" err="1">
                <a:solidFill>
                  <a:srgbClr val="000000"/>
                </a:solidFill>
                <a:latin typeface="Arial" panose="020B0604020202020204" pitchFamily="34" charset="0"/>
                <a:cs typeface="Arial" panose="020B0604020202020204" pitchFamily="34" charset="0"/>
              </a:rPr>
              <a:t>eine</a:t>
            </a:r>
            <a:r>
              <a:rPr lang="en-US" sz="1151" dirty="0">
                <a:solidFill>
                  <a:srgbClr val="000000"/>
                </a:solidFill>
                <a:latin typeface="Arial" panose="020B0604020202020204" pitchFamily="34" charset="0"/>
                <a:cs typeface="Arial" panose="020B0604020202020204" pitchFamily="34" charset="0"/>
              </a:rPr>
              <a:t> </a:t>
            </a:r>
            <a:r>
              <a:rPr lang="en-US" sz="1151" dirty="0" err="1">
                <a:solidFill>
                  <a:srgbClr val="000000"/>
                </a:solidFill>
                <a:latin typeface="Arial" panose="020B0604020202020204" pitchFamily="34" charset="0"/>
                <a:cs typeface="Arial" panose="020B0604020202020204" pitchFamily="34" charset="0"/>
              </a:rPr>
              <a:t>Übersicht</a:t>
            </a:r>
            <a:r>
              <a:rPr lang="en-US" sz="1151" dirty="0">
                <a:solidFill>
                  <a:srgbClr val="000000"/>
                </a:solidFill>
                <a:latin typeface="Arial" panose="020B0604020202020204" pitchFamily="34" charset="0"/>
                <a:cs typeface="Arial" panose="020B0604020202020204" pitchFamily="34" charset="0"/>
              </a:rPr>
              <a:t> des IST-Stands, des Teams, der Deadlines und </a:t>
            </a:r>
            <a:r>
              <a:rPr lang="en-US" sz="1151" dirty="0" err="1">
                <a:solidFill>
                  <a:srgbClr val="000000"/>
                </a:solidFill>
                <a:latin typeface="Arial" panose="020B0604020202020204" pitchFamily="34" charset="0"/>
                <a:cs typeface="Arial" panose="020B0604020202020204" pitchFamily="34" charset="0"/>
              </a:rPr>
              <a:t>Ressourcen</a:t>
            </a:r>
            <a:r>
              <a:rPr lang="en-US" sz="1151" dirty="0">
                <a:solidFill>
                  <a:srgbClr val="000000"/>
                </a:solidFill>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76340313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F002CD44-38EF-352E-4600-3867C80F2662}"/>
              </a:ext>
            </a:extLst>
          </p:cNvPr>
          <p:cNvSpPr>
            <a:spLocks noGrp="1"/>
          </p:cNvSpPr>
          <p:nvPr>
            <p:ph type="title"/>
          </p:nvPr>
        </p:nvSpPr>
        <p:spPr/>
        <p:txBody>
          <a:bodyPr/>
          <a:lstStyle/>
          <a:p>
            <a:r>
              <a:rPr lang="de-DE" dirty="0"/>
              <a:t>Fotobox</a:t>
            </a:r>
          </a:p>
        </p:txBody>
      </p:sp>
      <p:pic>
        <p:nvPicPr>
          <p:cNvPr id="14" name="Grafik 13" descr="Ein Bild, das Text, Zeitung, Danaus gilippus, mehrere enthält.&#10;&#10;Automatisch generierte Beschreibung">
            <a:extLst>
              <a:ext uri="{FF2B5EF4-FFF2-40B4-BE49-F238E27FC236}">
                <a16:creationId xmlns:a16="http://schemas.microsoft.com/office/drawing/2014/main" id="{96CFF438-F86F-C0CC-2B03-1F403438232F}"/>
              </a:ext>
            </a:extLst>
          </p:cNvPr>
          <p:cNvPicPr>
            <a:picLocks noChangeAspect="1"/>
          </p:cNvPicPr>
          <p:nvPr/>
        </p:nvPicPr>
        <p:blipFill rotWithShape="1">
          <a:blip r:embed="rId2"/>
          <a:srcRect l="6124" t="33446" r="7341" b="34915"/>
          <a:stretch/>
        </p:blipFill>
        <p:spPr>
          <a:xfrm>
            <a:off x="2478707" y="3655671"/>
            <a:ext cx="1651767" cy="1149513"/>
          </a:xfrm>
          <a:prstGeom prst="rect">
            <a:avLst/>
          </a:prstGeom>
        </p:spPr>
      </p:pic>
      <p:pic>
        <p:nvPicPr>
          <p:cNvPr id="15" name="Grafik 14" descr="Ein Bild, das Text, Zeitung, Danaus gilippus, mehrere enthält.&#10;&#10;Automatisch generierte Beschreibung">
            <a:extLst>
              <a:ext uri="{FF2B5EF4-FFF2-40B4-BE49-F238E27FC236}">
                <a16:creationId xmlns:a16="http://schemas.microsoft.com/office/drawing/2014/main" id="{22E393B6-02C7-DE7D-F23C-B4EEECE82808}"/>
              </a:ext>
            </a:extLst>
          </p:cNvPr>
          <p:cNvPicPr>
            <a:picLocks noChangeAspect="1"/>
          </p:cNvPicPr>
          <p:nvPr/>
        </p:nvPicPr>
        <p:blipFill rotWithShape="1">
          <a:blip r:embed="rId2"/>
          <a:srcRect l="5932" t="3266" r="7533" b="66201"/>
          <a:stretch/>
        </p:blipFill>
        <p:spPr>
          <a:xfrm>
            <a:off x="762772" y="3690870"/>
            <a:ext cx="1650937" cy="1108785"/>
          </a:xfrm>
          <a:prstGeom prst="rect">
            <a:avLst/>
          </a:prstGeom>
        </p:spPr>
      </p:pic>
      <p:pic>
        <p:nvPicPr>
          <p:cNvPr id="16" name="Grafik 15" descr="Ein Bild, das Text, Zeitung, Danaus gilippus, mehrere enthält.&#10;&#10;Automatisch generierte Beschreibung">
            <a:extLst>
              <a:ext uri="{FF2B5EF4-FFF2-40B4-BE49-F238E27FC236}">
                <a16:creationId xmlns:a16="http://schemas.microsoft.com/office/drawing/2014/main" id="{A554A13B-8EDA-8002-DDA5-24F86F1914DF}"/>
              </a:ext>
            </a:extLst>
          </p:cNvPr>
          <p:cNvPicPr>
            <a:picLocks noChangeAspect="1"/>
          </p:cNvPicPr>
          <p:nvPr/>
        </p:nvPicPr>
        <p:blipFill rotWithShape="1">
          <a:blip r:embed="rId2"/>
          <a:srcRect l="5079" t="65537" r="4805" b="1174"/>
          <a:stretch/>
        </p:blipFill>
        <p:spPr>
          <a:xfrm>
            <a:off x="4189497" y="3655671"/>
            <a:ext cx="1693449" cy="1190736"/>
          </a:xfrm>
          <a:prstGeom prst="rect">
            <a:avLst/>
          </a:prstGeom>
        </p:spPr>
      </p:pic>
      <p:sp>
        <p:nvSpPr>
          <p:cNvPr id="19" name="Textfeld 18">
            <a:extLst>
              <a:ext uri="{FF2B5EF4-FFF2-40B4-BE49-F238E27FC236}">
                <a16:creationId xmlns:a16="http://schemas.microsoft.com/office/drawing/2014/main" id="{05E849AE-70C0-0DC6-B8B9-704769A60A54}"/>
              </a:ext>
            </a:extLst>
          </p:cNvPr>
          <p:cNvSpPr txBox="1"/>
          <p:nvPr/>
        </p:nvSpPr>
        <p:spPr>
          <a:xfrm>
            <a:off x="679811" y="746491"/>
            <a:ext cx="2178802" cy="1154162"/>
          </a:xfrm>
          <a:prstGeom prst="rect">
            <a:avLst/>
          </a:prstGeom>
          <a:noFill/>
        </p:spPr>
        <p:txBody>
          <a:bodyPr wrap="none" rtlCol="0">
            <a:spAutoFit/>
          </a:bodyPr>
          <a:lstStyle/>
          <a:p>
            <a:r>
              <a:rPr lang="de-DE" sz="2800" b="1" dirty="0">
                <a:gradFill>
                  <a:gsLst>
                    <a:gs pos="0">
                      <a:schemeClr val="accent1"/>
                    </a:gs>
                    <a:gs pos="100000">
                      <a:schemeClr val="accent2"/>
                    </a:gs>
                  </a:gsLst>
                  <a:lin ang="0" scaled="0"/>
                </a:gradFill>
                <a:effectLst/>
                <a:latin typeface="Arial" panose="020B0604020202020204" pitchFamily="34" charset="0"/>
                <a:cs typeface="Arial" panose="020B0604020202020204" pitchFamily="34" charset="0"/>
              </a:rPr>
              <a:t>Ihre Story.</a:t>
            </a:r>
          </a:p>
          <a:p>
            <a:r>
              <a:rPr lang="de-DE" sz="2800" b="1" dirty="0">
                <a:gradFill>
                  <a:gsLst>
                    <a:gs pos="0">
                      <a:schemeClr val="accent1"/>
                    </a:gs>
                    <a:gs pos="100000">
                      <a:schemeClr val="accent2"/>
                    </a:gs>
                  </a:gsLst>
                  <a:lin ang="0" scaled="0"/>
                </a:gradFill>
                <a:effectLst/>
                <a:latin typeface="Arial" panose="020B0604020202020204" pitchFamily="34" charset="0"/>
                <a:cs typeface="Arial" panose="020B0604020202020204" pitchFamily="34" charset="0"/>
              </a:rPr>
              <a:t>ONE TEAM.</a:t>
            </a:r>
          </a:p>
          <a:p>
            <a:pPr algn="l"/>
            <a:endParaRPr lang="de-DE" sz="1300" dirty="0" err="1">
              <a:latin typeface="Arial" panose="020B0604020202020204" pitchFamily="34" charset="0"/>
              <a:cs typeface="Arial" panose="020B0604020202020204" pitchFamily="34" charset="0"/>
            </a:endParaRPr>
          </a:p>
        </p:txBody>
      </p:sp>
      <p:sp>
        <p:nvSpPr>
          <p:cNvPr id="20" name="Textfeld 19">
            <a:extLst>
              <a:ext uri="{FF2B5EF4-FFF2-40B4-BE49-F238E27FC236}">
                <a16:creationId xmlns:a16="http://schemas.microsoft.com/office/drawing/2014/main" id="{F55005B4-04CB-73D9-DE24-3E7BBF2F7F60}"/>
              </a:ext>
            </a:extLst>
          </p:cNvPr>
          <p:cNvSpPr txBox="1"/>
          <p:nvPr/>
        </p:nvSpPr>
        <p:spPr>
          <a:xfrm>
            <a:off x="679811" y="1865826"/>
            <a:ext cx="4373768" cy="1815882"/>
          </a:xfrm>
          <a:prstGeom prst="rect">
            <a:avLst/>
          </a:prstGeom>
          <a:noFill/>
        </p:spPr>
        <p:txBody>
          <a:bodyPr wrap="square" rtlCol="0">
            <a:spAutoFit/>
          </a:bodyPr>
          <a:lstStyle/>
          <a:p>
            <a:r>
              <a:rPr lang="de-DE" sz="1100" dirty="0">
                <a:effectLst/>
                <a:latin typeface="Arial" panose="020B0604020202020204" pitchFamily="34" charset="0"/>
                <a:cs typeface="Arial" panose="020B0604020202020204" pitchFamily="34" charset="0"/>
              </a:rPr>
              <a:t>Die professionelle Fotobox platziert nachhaltige Markenbotschaften bei Ihrer Zielgruppe: Ihre Marke und Ihr Claim stehen im Fokus. </a:t>
            </a:r>
          </a:p>
          <a:p>
            <a:endParaRPr lang="de-DE" sz="1100" dirty="0">
              <a:latin typeface="Arial" panose="020B0604020202020204" pitchFamily="34" charset="0"/>
              <a:cs typeface="Arial" panose="020B0604020202020204" pitchFamily="34" charset="0"/>
            </a:endParaRPr>
          </a:p>
          <a:p>
            <a:pPr marL="171450" indent="-171450">
              <a:buClr>
                <a:schemeClr val="accent1"/>
              </a:buClr>
              <a:buFont typeface="Arial" panose="020B0604020202020204" pitchFamily="34" charset="0"/>
              <a:buChar char="•"/>
            </a:pPr>
            <a:r>
              <a:rPr lang="de-DE" sz="1100" dirty="0">
                <a:effectLst/>
                <a:latin typeface="Arial" panose="020B0604020202020204" pitchFamily="34" charset="0"/>
                <a:cs typeface="Arial" panose="020B0604020202020204" pitchFamily="34" charset="0"/>
              </a:rPr>
              <a:t>Für jede Firmenveranstaltung geeignet</a:t>
            </a:r>
          </a:p>
          <a:p>
            <a:pPr marL="171450" indent="-171450">
              <a:buClr>
                <a:schemeClr val="accent1"/>
              </a:buClr>
              <a:buFont typeface="Arial" panose="020B0604020202020204" pitchFamily="34" charset="0"/>
              <a:buChar char="•"/>
            </a:pPr>
            <a:r>
              <a:rPr lang="de-DE" sz="1100" dirty="0">
                <a:latin typeface="Arial" panose="020B0604020202020204" pitchFamily="34" charset="0"/>
                <a:cs typeface="Arial" panose="020B0604020202020204" pitchFamily="34" charset="0"/>
              </a:rPr>
              <a:t>Erinnerungsstück mit Markenbotschaft</a:t>
            </a:r>
          </a:p>
          <a:p>
            <a:pPr marL="171450" indent="-171450">
              <a:buClr>
                <a:schemeClr val="accent1"/>
              </a:buClr>
              <a:buFont typeface="Arial" panose="020B0604020202020204" pitchFamily="34" charset="0"/>
              <a:buChar char="•"/>
            </a:pPr>
            <a:r>
              <a:rPr lang="de-DE" sz="1100" dirty="0">
                <a:effectLst/>
                <a:latin typeface="Arial" panose="020B0604020202020204" pitchFamily="34" charset="0"/>
                <a:cs typeface="Arial" panose="020B0604020202020204" pitchFamily="34" charset="0"/>
              </a:rPr>
              <a:t>Ausdrucke in Ihrem </a:t>
            </a:r>
            <a:r>
              <a:rPr lang="de-DE" sz="1100" dirty="0" err="1">
                <a:effectLst/>
                <a:latin typeface="Arial" panose="020B0604020202020204" pitchFamily="34" charset="0"/>
                <a:cs typeface="Arial" panose="020B0604020202020204" pitchFamily="34" charset="0"/>
              </a:rPr>
              <a:t>look</a:t>
            </a:r>
            <a:r>
              <a:rPr lang="de-DE" sz="1100" dirty="0">
                <a:effectLst/>
                <a:latin typeface="Arial" panose="020B0604020202020204" pitchFamily="34" charset="0"/>
                <a:cs typeface="Arial" panose="020B0604020202020204" pitchFamily="34" charset="0"/>
              </a:rPr>
              <a:t> &amp; </a:t>
            </a:r>
            <a:r>
              <a:rPr lang="de-DE" sz="1100" dirty="0" err="1">
                <a:latin typeface="Arial" panose="020B0604020202020204" pitchFamily="34" charset="0"/>
                <a:cs typeface="Arial" panose="020B0604020202020204" pitchFamily="34" charset="0"/>
              </a:rPr>
              <a:t>f</a:t>
            </a:r>
            <a:r>
              <a:rPr lang="de-DE" sz="1100" dirty="0" err="1">
                <a:effectLst/>
                <a:latin typeface="Arial" panose="020B0604020202020204" pitchFamily="34" charset="0"/>
                <a:cs typeface="Arial" panose="020B0604020202020204" pitchFamily="34" charset="0"/>
              </a:rPr>
              <a:t>eel</a:t>
            </a:r>
            <a:endParaRPr lang="de-DE" sz="1100" dirty="0">
              <a:effectLst/>
              <a:latin typeface="Arial" panose="020B0604020202020204" pitchFamily="34" charset="0"/>
              <a:cs typeface="Arial" panose="020B0604020202020204" pitchFamily="34" charset="0"/>
            </a:endParaRPr>
          </a:p>
          <a:p>
            <a:pPr marL="171450" indent="-171450">
              <a:buClr>
                <a:schemeClr val="accent1"/>
              </a:buClr>
              <a:buFont typeface="Arial" panose="020B0604020202020204" pitchFamily="34" charset="0"/>
              <a:buChar char="•"/>
            </a:pPr>
            <a:r>
              <a:rPr lang="de-DE" sz="1100" dirty="0">
                <a:latin typeface="Arial" panose="020B0604020202020204" pitchFamily="34" charset="0"/>
                <a:cs typeface="Arial" panose="020B0604020202020204" pitchFamily="34" charset="0"/>
              </a:rPr>
              <a:t>Schnappschüsse mit Laborqualität</a:t>
            </a:r>
          </a:p>
          <a:p>
            <a:pPr marL="171450" indent="-171450">
              <a:buClr>
                <a:schemeClr val="accent1"/>
              </a:buClr>
              <a:buFont typeface="Arial" panose="020B0604020202020204" pitchFamily="34" charset="0"/>
              <a:buChar char="•"/>
            </a:pPr>
            <a:r>
              <a:rPr lang="de-DE" sz="1100" dirty="0">
                <a:effectLst/>
                <a:latin typeface="Arial" panose="020B0604020202020204" pitchFamily="34" charset="0"/>
                <a:cs typeface="Arial" panose="020B0604020202020204" pitchFamily="34" charset="0"/>
              </a:rPr>
              <a:t>Lieferung, Aufbau &amp; Vor Ort-Betreuung inklusive</a:t>
            </a:r>
          </a:p>
          <a:p>
            <a:pPr marL="171450" indent="-171450">
              <a:buFontTx/>
              <a:buChar char="-"/>
            </a:pPr>
            <a:endParaRPr lang="de-DE" sz="1100" dirty="0">
              <a:effectLst/>
              <a:latin typeface="Arial" panose="020B0604020202020204" pitchFamily="34" charset="0"/>
              <a:cs typeface="Arial" panose="020B0604020202020204" pitchFamily="34" charset="0"/>
            </a:endParaRPr>
          </a:p>
          <a:p>
            <a:pPr algn="l"/>
            <a:endParaRPr lang="de-DE" sz="1300" dirty="0" err="1">
              <a:latin typeface="Arial" panose="020B0604020202020204" pitchFamily="34" charset="0"/>
              <a:cs typeface="Arial" panose="020B0604020202020204" pitchFamily="34" charset="0"/>
            </a:endParaRPr>
          </a:p>
        </p:txBody>
      </p:sp>
      <p:pic>
        <p:nvPicPr>
          <p:cNvPr id="26" name="Grafik 25" descr="Ein Bild, das Im Haus enthält.&#10;&#10;Automatisch generierte Beschreibung">
            <a:extLst>
              <a:ext uri="{FF2B5EF4-FFF2-40B4-BE49-F238E27FC236}">
                <a16:creationId xmlns:a16="http://schemas.microsoft.com/office/drawing/2014/main" id="{F5A61652-900C-9221-6176-4F7BE2E3E378}"/>
              </a:ext>
            </a:extLst>
          </p:cNvPr>
          <p:cNvPicPr>
            <a:picLocks noChangeAspect="1"/>
          </p:cNvPicPr>
          <p:nvPr/>
        </p:nvPicPr>
        <p:blipFill>
          <a:blip r:embed="rId3"/>
          <a:stretch>
            <a:fillRect/>
          </a:stretch>
        </p:blipFill>
        <p:spPr>
          <a:xfrm>
            <a:off x="5762006" y="0"/>
            <a:ext cx="2702183" cy="5143500"/>
          </a:xfrm>
          <a:prstGeom prst="rect">
            <a:avLst/>
          </a:prstGeom>
        </p:spPr>
      </p:pic>
      <p:pic>
        <p:nvPicPr>
          <p:cNvPr id="22" name="Grafik 21">
            <a:extLst>
              <a:ext uri="{FF2B5EF4-FFF2-40B4-BE49-F238E27FC236}">
                <a16:creationId xmlns:a16="http://schemas.microsoft.com/office/drawing/2014/main" id="{3B08430B-50A3-B3EE-4B2D-02842E66E1D8}"/>
              </a:ext>
            </a:extLst>
          </p:cNvPr>
          <p:cNvPicPr>
            <a:picLocks noChangeAspect="1"/>
          </p:cNvPicPr>
          <p:nvPr/>
        </p:nvPicPr>
        <p:blipFill>
          <a:blip r:embed="rId4"/>
          <a:stretch>
            <a:fillRect/>
          </a:stretch>
        </p:blipFill>
        <p:spPr>
          <a:xfrm>
            <a:off x="5707585" y="1558823"/>
            <a:ext cx="983264" cy="1088951"/>
          </a:xfrm>
          <a:prstGeom prst="rect">
            <a:avLst/>
          </a:prstGeom>
        </p:spPr>
      </p:pic>
    </p:spTree>
    <p:extLst>
      <p:ext uri="{BB962C8B-B14F-4D97-AF65-F5344CB8AC3E}">
        <p14:creationId xmlns:p14="http://schemas.microsoft.com/office/powerpoint/2010/main" val="5067978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6779A93D-9434-8D10-35FD-8540CA698AD6}"/>
              </a:ext>
            </a:extLst>
          </p:cNvPr>
          <p:cNvSpPr>
            <a:spLocks noGrp="1"/>
          </p:cNvSpPr>
          <p:nvPr>
            <p:ph idx="15"/>
          </p:nvPr>
        </p:nvSpPr>
        <p:spPr/>
        <p:txBody>
          <a:bodyPr/>
          <a:lstStyle/>
          <a:p>
            <a:pPr marL="0" indent="0">
              <a:buNone/>
            </a:pPr>
            <a:r>
              <a:rPr lang="de-DE" sz="1200" b="0" i="0" u="none" strike="noStrike" dirty="0">
                <a:solidFill>
                  <a:srgbClr val="333333"/>
                </a:solidFill>
                <a:effectLst/>
                <a:latin typeface="Arial" panose="020B0604020202020204" pitchFamily="34" charset="0"/>
                <a:cs typeface="Arial" panose="020B0604020202020204" pitchFamily="34" charset="0"/>
              </a:rPr>
              <a:t>Die Veranstaltung wird fotografisch und videografisch begleitet. Die schönsten Impressionen werden den Gästen im Anschluss über die Microsite zur Verfügung gestellt. </a:t>
            </a:r>
            <a:endParaRPr lang="de-DE" sz="1200" dirty="0">
              <a:latin typeface="Arial" panose="020B0604020202020204" pitchFamily="34" charset="0"/>
              <a:cs typeface="Arial" panose="020B0604020202020204" pitchFamily="34" charset="0"/>
            </a:endParaRPr>
          </a:p>
          <a:p>
            <a:endParaRPr lang="de-DE" dirty="0"/>
          </a:p>
        </p:txBody>
      </p:sp>
      <p:sp>
        <p:nvSpPr>
          <p:cNvPr id="3" name="Titel 2">
            <a:extLst>
              <a:ext uri="{FF2B5EF4-FFF2-40B4-BE49-F238E27FC236}">
                <a16:creationId xmlns:a16="http://schemas.microsoft.com/office/drawing/2014/main" id="{D8A47F34-EB12-FCE2-C9BE-2E91467D96F8}"/>
              </a:ext>
            </a:extLst>
          </p:cNvPr>
          <p:cNvSpPr>
            <a:spLocks noGrp="1"/>
          </p:cNvSpPr>
          <p:nvPr>
            <p:ph type="title"/>
          </p:nvPr>
        </p:nvSpPr>
        <p:spPr/>
        <p:txBody>
          <a:bodyPr/>
          <a:lstStyle/>
          <a:p>
            <a:r>
              <a:rPr lang="de-DE" dirty="0"/>
              <a:t>Dokumentation</a:t>
            </a:r>
          </a:p>
        </p:txBody>
      </p:sp>
      <p:pic>
        <p:nvPicPr>
          <p:cNvPr id="6" name="Bildplatzhalter 5" descr="Ein Bild, das Im Haus, Elektronik enthält.&#10;&#10;Automatisch generierte Beschreibung">
            <a:extLst>
              <a:ext uri="{FF2B5EF4-FFF2-40B4-BE49-F238E27FC236}">
                <a16:creationId xmlns:a16="http://schemas.microsoft.com/office/drawing/2014/main" id="{80B7FC33-3ABC-2117-CAD0-41883EAFC3A8}"/>
              </a:ext>
            </a:extLst>
          </p:cNvPr>
          <p:cNvPicPr>
            <a:picLocks noGrp="1" noChangeAspect="1"/>
          </p:cNvPicPr>
          <p:nvPr>
            <p:ph type="pic" sz="quarter" idx="16"/>
          </p:nvPr>
        </p:nvPicPr>
        <p:blipFill>
          <a:blip r:embed="rId2"/>
          <a:srcRect t="22597" b="22597"/>
          <a:stretch>
            <a:fillRect/>
          </a:stretch>
        </p:blipFill>
        <p:spPr/>
      </p:pic>
    </p:spTree>
    <p:extLst>
      <p:ext uri="{BB962C8B-B14F-4D97-AF65-F5344CB8AC3E}">
        <p14:creationId xmlns:p14="http://schemas.microsoft.com/office/powerpoint/2010/main" val="2880716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3276132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ildplatzhalter 1">
            <a:extLst>
              <a:ext uri="{FF2B5EF4-FFF2-40B4-BE49-F238E27FC236}">
                <a16:creationId xmlns:a16="http://schemas.microsoft.com/office/drawing/2014/main" id="{9C308EBC-65DB-87D4-EF7A-3817484CE2E6}"/>
              </a:ext>
            </a:extLst>
          </p:cNvPr>
          <p:cNvSpPr>
            <a:spLocks noGrp="1"/>
          </p:cNvSpPr>
          <p:nvPr>
            <p:ph type="pic" sz="quarter" idx="10"/>
          </p:nvPr>
        </p:nvSpPr>
        <p:spPr/>
        <p:txBody>
          <a:bodyPr/>
          <a:lstStyle/>
          <a:p>
            <a:endParaRPr lang="de-DE"/>
          </a:p>
        </p:txBody>
      </p:sp>
      <p:sp>
        <p:nvSpPr>
          <p:cNvPr id="3" name="Textfeld 2">
            <a:extLst>
              <a:ext uri="{FF2B5EF4-FFF2-40B4-BE49-F238E27FC236}">
                <a16:creationId xmlns:a16="http://schemas.microsoft.com/office/drawing/2014/main" id="{03D466BD-CB6B-D73D-14BE-D54E5955661B}"/>
              </a:ext>
            </a:extLst>
          </p:cNvPr>
          <p:cNvSpPr txBox="1"/>
          <p:nvPr/>
        </p:nvSpPr>
        <p:spPr>
          <a:xfrm>
            <a:off x="708133" y="574207"/>
            <a:ext cx="7170855" cy="1107996"/>
          </a:xfrm>
          <a:prstGeom prst="rect">
            <a:avLst/>
          </a:prstGeom>
          <a:noFill/>
        </p:spPr>
        <p:txBody>
          <a:bodyPr wrap="square" lIns="0" rtlCol="0" anchor="ctr" anchorCtr="0">
            <a:spAutoFit/>
          </a:bodyPr>
          <a:lstStyle/>
          <a:p>
            <a:r>
              <a:rPr lang="de-DE" sz="2400" b="1" dirty="0">
                <a:solidFill>
                  <a:schemeClr val="bg1"/>
                </a:solidFill>
                <a:latin typeface="Arial" panose="020B0604020202020204" pitchFamily="34" charset="0"/>
              </a:rPr>
              <a:t>Sie möchten mehr über </a:t>
            </a:r>
            <a:r>
              <a:rPr lang="de-DE" sz="2400" b="1" dirty="0" err="1">
                <a:solidFill>
                  <a:schemeClr val="bg1"/>
                </a:solidFill>
                <a:latin typeface="Arial" panose="020B0604020202020204" pitchFamily="34" charset="0"/>
              </a:rPr>
              <a:t>livewelt</a:t>
            </a:r>
            <a:r>
              <a:rPr lang="de-DE" sz="2400" b="1" dirty="0">
                <a:solidFill>
                  <a:schemeClr val="bg1"/>
                </a:solidFill>
                <a:latin typeface="Arial" panose="020B0604020202020204" pitchFamily="34" charset="0"/>
              </a:rPr>
              <a:t> erfahren?</a:t>
            </a:r>
          </a:p>
          <a:p>
            <a:endParaRPr lang="de-DE" sz="2100" dirty="0">
              <a:solidFill>
                <a:schemeClr val="bg1"/>
              </a:solidFill>
              <a:latin typeface="Arial" panose="020B0604020202020204" pitchFamily="34" charset="0"/>
            </a:endParaRPr>
          </a:p>
          <a:p>
            <a:r>
              <a:rPr lang="de-DE" sz="2100" dirty="0">
                <a:solidFill>
                  <a:schemeClr val="bg1"/>
                </a:solidFill>
                <a:latin typeface="Arial" panose="020B0604020202020204" pitchFamily="34" charset="0"/>
              </a:rPr>
              <a:t>Ich freue mich auf den Austausch.</a:t>
            </a:r>
          </a:p>
        </p:txBody>
      </p:sp>
      <p:sp>
        <p:nvSpPr>
          <p:cNvPr id="4" name="Textfeld 3">
            <a:extLst>
              <a:ext uri="{FF2B5EF4-FFF2-40B4-BE49-F238E27FC236}">
                <a16:creationId xmlns:a16="http://schemas.microsoft.com/office/drawing/2014/main" id="{ACFF3F3A-EC97-0A59-679E-212F575AFFC7}"/>
              </a:ext>
            </a:extLst>
          </p:cNvPr>
          <p:cNvSpPr txBox="1"/>
          <p:nvPr/>
        </p:nvSpPr>
        <p:spPr>
          <a:xfrm>
            <a:off x="2534811" y="2108994"/>
            <a:ext cx="2405765" cy="1192762"/>
          </a:xfrm>
          <a:prstGeom prst="rect">
            <a:avLst/>
          </a:prstGeom>
          <a:noFill/>
        </p:spPr>
        <p:txBody>
          <a:bodyPr wrap="square" lIns="0" rtlCol="0" anchor="ctr" anchorCtr="0">
            <a:spAutoFit/>
          </a:bodyPr>
          <a:lstStyle/>
          <a:p>
            <a:r>
              <a:rPr lang="de-DE" sz="1151" b="1" dirty="0">
                <a:solidFill>
                  <a:schemeClr val="bg1"/>
                </a:solidFill>
                <a:latin typeface="Arial" panose="020B0604020202020204" pitchFamily="34" charset="0"/>
              </a:rPr>
              <a:t>Vorname Nachname</a:t>
            </a:r>
          </a:p>
          <a:p>
            <a:r>
              <a:rPr lang="de-DE" sz="1200" dirty="0">
                <a:solidFill>
                  <a:schemeClr val="bg1"/>
                </a:solidFill>
                <a:latin typeface="Arial" panose="020B0604020202020204" pitchFamily="34" charset="0"/>
              </a:rPr>
              <a:t>Position</a:t>
            </a:r>
          </a:p>
          <a:p>
            <a:endParaRPr lang="de-DE" sz="1200" dirty="0">
              <a:solidFill>
                <a:schemeClr val="bg1"/>
              </a:solidFill>
              <a:latin typeface="Arial" panose="020B0604020202020204" pitchFamily="34" charset="0"/>
            </a:endParaRPr>
          </a:p>
          <a:p>
            <a:r>
              <a:rPr lang="de-DE" sz="1200" dirty="0">
                <a:solidFill>
                  <a:schemeClr val="bg1"/>
                </a:solidFill>
                <a:latin typeface="Arial" panose="020B0604020202020204" pitchFamily="34" charset="0"/>
              </a:rPr>
              <a:t>Fon +49 5241 21090-XX</a:t>
            </a:r>
          </a:p>
          <a:p>
            <a:r>
              <a:rPr lang="de-DE" sz="1200" dirty="0">
                <a:solidFill>
                  <a:schemeClr val="bg1"/>
                </a:solidFill>
                <a:latin typeface="Arial" panose="020B0604020202020204" pitchFamily="34" charset="0"/>
              </a:rPr>
              <a:t>Fax +49 5241 21090-29</a:t>
            </a:r>
          </a:p>
          <a:p>
            <a:r>
              <a:rPr lang="de-DE" sz="1200" dirty="0" err="1">
                <a:solidFill>
                  <a:schemeClr val="bg1"/>
                </a:solidFill>
                <a:latin typeface="Arial" panose="020B0604020202020204" pitchFamily="34" charset="0"/>
              </a:rPr>
              <a:t>vorname.nachname@livewelt.de</a:t>
            </a:r>
            <a:endParaRPr lang="de-DE" sz="1200" dirty="0">
              <a:solidFill>
                <a:schemeClr val="bg1"/>
              </a:solidFill>
              <a:latin typeface="Arial" panose="020B0604020202020204" pitchFamily="34" charset="0"/>
            </a:endParaRPr>
          </a:p>
        </p:txBody>
      </p:sp>
      <p:sp>
        <p:nvSpPr>
          <p:cNvPr id="5" name="Textfeld 4">
            <a:extLst>
              <a:ext uri="{FF2B5EF4-FFF2-40B4-BE49-F238E27FC236}">
                <a16:creationId xmlns:a16="http://schemas.microsoft.com/office/drawing/2014/main" id="{355AA49D-3EAF-B8D7-C495-9EE69CA0E29C}"/>
              </a:ext>
            </a:extLst>
          </p:cNvPr>
          <p:cNvSpPr txBox="1"/>
          <p:nvPr/>
        </p:nvSpPr>
        <p:spPr>
          <a:xfrm>
            <a:off x="5187301" y="2095876"/>
            <a:ext cx="2405765" cy="830997"/>
          </a:xfrm>
          <a:prstGeom prst="rect">
            <a:avLst/>
          </a:prstGeom>
          <a:noFill/>
        </p:spPr>
        <p:txBody>
          <a:bodyPr wrap="square" lIns="0" rtlCol="0" anchor="ctr" anchorCtr="0">
            <a:spAutoFit/>
          </a:bodyPr>
          <a:lstStyle/>
          <a:p>
            <a:r>
              <a:rPr lang="de-DE" sz="1200" b="1" dirty="0" err="1">
                <a:solidFill>
                  <a:schemeClr val="bg1"/>
                </a:solidFill>
                <a:latin typeface="Arial" panose="020B0604020202020204" pitchFamily="34" charset="0"/>
              </a:rPr>
              <a:t>livewelt</a:t>
            </a:r>
            <a:r>
              <a:rPr lang="de-DE" sz="1200" b="1" dirty="0">
                <a:solidFill>
                  <a:schemeClr val="bg1"/>
                </a:solidFill>
                <a:latin typeface="Arial" panose="020B0604020202020204" pitchFamily="34" charset="0"/>
              </a:rPr>
              <a:t> GmbH &amp; Co. KG</a:t>
            </a:r>
          </a:p>
          <a:p>
            <a:r>
              <a:rPr lang="de-DE" sz="1200" dirty="0">
                <a:solidFill>
                  <a:schemeClr val="bg1"/>
                </a:solidFill>
                <a:latin typeface="Arial" panose="020B0604020202020204" pitchFamily="34" charset="0"/>
              </a:rPr>
              <a:t>Berliner Str. 133</a:t>
            </a:r>
          </a:p>
          <a:p>
            <a:r>
              <a:rPr lang="de-DE" sz="1200" dirty="0">
                <a:solidFill>
                  <a:schemeClr val="bg1"/>
                </a:solidFill>
                <a:latin typeface="Arial" panose="020B0604020202020204" pitchFamily="34" charset="0"/>
              </a:rPr>
              <a:t>33330 Gütersloh</a:t>
            </a:r>
          </a:p>
          <a:p>
            <a:r>
              <a:rPr lang="de-DE" sz="1200" dirty="0" err="1">
                <a:solidFill>
                  <a:schemeClr val="bg1"/>
                </a:solidFill>
                <a:latin typeface="Arial" panose="020B0604020202020204" pitchFamily="34" charset="0"/>
              </a:rPr>
              <a:t>www.livewelt.de</a:t>
            </a:r>
            <a:endParaRPr lang="de-DE" sz="1200" dirty="0">
              <a:solidFill>
                <a:schemeClr val="bg1"/>
              </a:solidFill>
              <a:latin typeface="Arial" panose="020B0604020202020204" pitchFamily="34" charset="0"/>
            </a:endParaRPr>
          </a:p>
        </p:txBody>
      </p:sp>
      <p:sp>
        <p:nvSpPr>
          <p:cNvPr id="6" name="Textfeld 5">
            <a:extLst>
              <a:ext uri="{FF2B5EF4-FFF2-40B4-BE49-F238E27FC236}">
                <a16:creationId xmlns:a16="http://schemas.microsoft.com/office/drawing/2014/main" id="{59853334-29EF-15A1-59EF-8F81BD26388E}"/>
              </a:ext>
            </a:extLst>
          </p:cNvPr>
          <p:cNvSpPr txBox="1"/>
          <p:nvPr/>
        </p:nvSpPr>
        <p:spPr>
          <a:xfrm>
            <a:off x="218003" y="3970781"/>
            <a:ext cx="8701939" cy="1008156"/>
          </a:xfrm>
          <a:prstGeom prst="rect">
            <a:avLst/>
          </a:prstGeom>
          <a:noFill/>
        </p:spPr>
        <p:txBody>
          <a:bodyPr wrap="square" lIns="0" tIns="0" rIns="0" rtlCol="0">
            <a:spAutoFit/>
          </a:bodyPr>
          <a:lstStyle/>
          <a:p>
            <a:pPr algn="just">
              <a:lnSpc>
                <a:spcPts val="840"/>
              </a:lnSpc>
            </a:pPr>
            <a:r>
              <a:rPr lang="de-DE" sz="825" dirty="0">
                <a:latin typeface="Arial" panose="020B0604020202020204" pitchFamily="34" charset="0"/>
              </a:rPr>
              <a:t>Die in dieser Konzeption aufgeführten Gedanken, Ideen, Konzepte und Werbemittel sind geistiges Eigentum der </a:t>
            </a:r>
            <a:r>
              <a:rPr lang="de-DE" sz="825" dirty="0" err="1">
                <a:latin typeface="Arial" panose="020B0604020202020204" pitchFamily="34" charset="0"/>
              </a:rPr>
              <a:t>livewelt</a:t>
            </a:r>
            <a:r>
              <a:rPr lang="de-DE" sz="825" dirty="0">
                <a:latin typeface="Arial" panose="020B0604020202020204" pitchFamily="34" charset="0"/>
              </a:rPr>
              <a:t> GmbH &amp; Co. KG und unterliegen den geltenden Urhebergesetzen. Die Verwirklichung von Ideen und Ideenansätzen ist nur mit vorheriger vertraglicher Vereinbarung mit dem Rechteinhaber möglich. Die ganze oder teilweise Vervielfältigung sowie jede Weitergabe an Dritte ist nicht gestattet. Der Empfänger dieses Konzeptes haftet bei unberechtigter Verwendung oder Weitergabe an Dritte für den daraus entstehenden Schaden. Der Empfänger dieses Konzeptes bestätigt durch Entgegennahme des Konzepts absolute Vertraulichkeit und absolutes Stillschweigen über die darin genannten Ideen und Vorschläge zu wahren. Weiterhin verpflichtet sich der Empfänger, im Falle der Realisierung auch nur von Teilen des Konzepts, zur Zahlung einer marktüblichen Lizenz- bzw. Beratungsgebühr. Sollte über diese Summe keine Einigkeit erzielt werden können, erklärt sich der Empfänger einverstanden, die Höhe der Gebühr durch einen von der Handelskammer Bielefeld zu bestimmenden Wirtschaftsprüfer/Sachverständigen feststellen zu lassen.</a:t>
            </a:r>
          </a:p>
          <a:p>
            <a:pPr algn="just">
              <a:lnSpc>
                <a:spcPts val="840"/>
              </a:lnSpc>
            </a:pPr>
            <a:r>
              <a:rPr lang="de-DE" sz="825" dirty="0">
                <a:latin typeface="Arial" panose="020B0604020202020204" pitchFamily="34" charset="0"/>
              </a:rPr>
              <a:t>Gerichtsstand ist Gütersloh.</a:t>
            </a:r>
          </a:p>
          <a:p>
            <a:pPr algn="just">
              <a:lnSpc>
                <a:spcPts val="840"/>
              </a:lnSpc>
            </a:pPr>
            <a:endParaRPr lang="de-DE" sz="825" dirty="0"/>
          </a:p>
        </p:txBody>
      </p:sp>
      <p:pic>
        <p:nvPicPr>
          <p:cNvPr id="12" name="Grafik 11" descr="Ein Bild, das ClipArt enthält.&#10;&#10;Automatisch generierte Beschreibung">
            <a:hlinkClick r:id="rId2"/>
            <a:extLst>
              <a:ext uri="{FF2B5EF4-FFF2-40B4-BE49-F238E27FC236}">
                <a16:creationId xmlns:a16="http://schemas.microsoft.com/office/drawing/2014/main" id="{C57DB150-211F-AF1A-640F-15AF5CD1A9E1}"/>
              </a:ext>
            </a:extLst>
          </p:cNvPr>
          <p:cNvPicPr>
            <a:picLocks noChangeAspect="1"/>
          </p:cNvPicPr>
          <p:nvPr/>
        </p:nvPicPr>
        <p:blipFill rotWithShape="1">
          <a:blip r:embed="rId3"/>
          <a:srcRect l="19807" r="59228"/>
          <a:stretch/>
        </p:blipFill>
        <p:spPr>
          <a:xfrm>
            <a:off x="5454484" y="3022729"/>
            <a:ext cx="262218" cy="222785"/>
          </a:xfrm>
          <a:prstGeom prst="rect">
            <a:avLst/>
          </a:prstGeom>
        </p:spPr>
      </p:pic>
      <p:pic>
        <p:nvPicPr>
          <p:cNvPr id="13" name="Grafik 12" descr="Ein Bild, das ClipArt enthält.&#10;&#10;Automatisch generierte Beschreibung">
            <a:hlinkClick r:id="rId4"/>
            <a:extLst>
              <a:ext uri="{FF2B5EF4-FFF2-40B4-BE49-F238E27FC236}">
                <a16:creationId xmlns:a16="http://schemas.microsoft.com/office/drawing/2014/main" id="{4084BACB-DB8B-E8C0-3B66-7BB7868ED27D}"/>
              </a:ext>
            </a:extLst>
          </p:cNvPr>
          <p:cNvPicPr>
            <a:picLocks noChangeAspect="1"/>
          </p:cNvPicPr>
          <p:nvPr/>
        </p:nvPicPr>
        <p:blipFill rotWithShape="1">
          <a:blip r:embed="rId3"/>
          <a:srcRect r="88968"/>
          <a:stretch/>
        </p:blipFill>
        <p:spPr>
          <a:xfrm>
            <a:off x="5217997" y="3022729"/>
            <a:ext cx="137976" cy="222785"/>
          </a:xfrm>
          <a:prstGeom prst="rect">
            <a:avLst/>
          </a:prstGeom>
        </p:spPr>
      </p:pic>
      <p:pic>
        <p:nvPicPr>
          <p:cNvPr id="14" name="Grafik 13" descr="Ein Bild, das ClipArt enthält.&#10;&#10;Automatisch generierte Beschreibung">
            <a:hlinkClick r:id="rId5"/>
            <a:extLst>
              <a:ext uri="{FF2B5EF4-FFF2-40B4-BE49-F238E27FC236}">
                <a16:creationId xmlns:a16="http://schemas.microsoft.com/office/drawing/2014/main" id="{B950DC81-A105-B2F8-1622-B55ADE60A711}"/>
              </a:ext>
            </a:extLst>
          </p:cNvPr>
          <p:cNvPicPr>
            <a:picLocks noChangeAspect="1"/>
          </p:cNvPicPr>
          <p:nvPr/>
        </p:nvPicPr>
        <p:blipFill rotWithShape="1">
          <a:blip r:embed="rId3"/>
          <a:srcRect l="46283" r="27914" b="-4308"/>
          <a:stretch/>
        </p:blipFill>
        <p:spPr>
          <a:xfrm>
            <a:off x="5778969" y="3022730"/>
            <a:ext cx="322729" cy="232383"/>
          </a:xfrm>
          <a:prstGeom prst="rect">
            <a:avLst/>
          </a:prstGeom>
        </p:spPr>
      </p:pic>
      <p:pic>
        <p:nvPicPr>
          <p:cNvPr id="15" name="Grafik 14" descr="Ein Bild, das ClipArt enthält.&#10;&#10;Automatisch generierte Beschreibung">
            <a:hlinkClick r:id="rId6"/>
            <a:extLst>
              <a:ext uri="{FF2B5EF4-FFF2-40B4-BE49-F238E27FC236}">
                <a16:creationId xmlns:a16="http://schemas.microsoft.com/office/drawing/2014/main" id="{4CA84FCE-0F4C-ACF0-BAA9-CFD4CD0D1EFB}"/>
              </a:ext>
            </a:extLst>
          </p:cNvPr>
          <p:cNvPicPr>
            <a:picLocks noChangeAspect="1"/>
          </p:cNvPicPr>
          <p:nvPr/>
        </p:nvPicPr>
        <p:blipFill rotWithShape="1">
          <a:blip r:embed="rId3"/>
          <a:srcRect l="79035"/>
          <a:stretch/>
        </p:blipFill>
        <p:spPr>
          <a:xfrm>
            <a:off x="6163962" y="3022729"/>
            <a:ext cx="262219" cy="222785"/>
          </a:xfrm>
          <a:prstGeom prst="rect">
            <a:avLst/>
          </a:prstGeom>
        </p:spPr>
      </p:pic>
    </p:spTree>
    <p:extLst>
      <p:ext uri="{BB962C8B-B14F-4D97-AF65-F5344CB8AC3E}">
        <p14:creationId xmlns:p14="http://schemas.microsoft.com/office/powerpoint/2010/main" val="240206626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4" name="Grafik 85" descr="Klatschende Hände Silhouette">
            <a:extLst>
              <a:ext uri="{FF2B5EF4-FFF2-40B4-BE49-F238E27FC236}">
                <a16:creationId xmlns:a16="http://schemas.microsoft.com/office/drawing/2014/main" id="{07E0EBD9-5FF0-A0D1-6420-D857AA7798AA}"/>
              </a:ext>
            </a:extLst>
          </p:cNvPr>
          <p:cNvGrpSpPr/>
          <p:nvPr/>
        </p:nvGrpSpPr>
        <p:grpSpPr>
          <a:xfrm>
            <a:off x="8419669" y="3110525"/>
            <a:ext cx="440268" cy="576859"/>
            <a:chOff x="9052367" y="3324649"/>
            <a:chExt cx="478462" cy="626902"/>
          </a:xfrm>
          <a:gradFill>
            <a:gsLst>
              <a:gs pos="0">
                <a:schemeClr val="accent1"/>
              </a:gs>
              <a:gs pos="99000">
                <a:schemeClr val="accent2"/>
              </a:gs>
            </a:gsLst>
            <a:lin ang="0" scaled="0"/>
          </a:gradFill>
        </p:grpSpPr>
        <p:sp>
          <p:nvSpPr>
            <p:cNvPr id="88" name="Freihandform 87">
              <a:extLst>
                <a:ext uri="{FF2B5EF4-FFF2-40B4-BE49-F238E27FC236}">
                  <a16:creationId xmlns:a16="http://schemas.microsoft.com/office/drawing/2014/main" id="{F1892140-2637-BC8B-0C10-88851CCACD3B}"/>
                </a:ext>
              </a:extLst>
            </p:cNvPr>
            <p:cNvSpPr/>
            <p:nvPr/>
          </p:nvSpPr>
          <p:spPr>
            <a:xfrm rot="-2700000">
              <a:off x="9385260" y="3382024"/>
              <a:ext cx="75642" cy="15128"/>
            </a:xfrm>
            <a:custGeom>
              <a:avLst/>
              <a:gdLst>
                <a:gd name="connsiteX0" fmla="*/ 0 w 75642"/>
                <a:gd name="connsiteY0" fmla="*/ 0 h 15128"/>
                <a:gd name="connsiteX1" fmla="*/ 75642 w 75642"/>
                <a:gd name="connsiteY1" fmla="*/ 0 h 15128"/>
                <a:gd name="connsiteX2" fmla="*/ 75642 w 75642"/>
                <a:gd name="connsiteY2" fmla="*/ 15128 h 15128"/>
                <a:gd name="connsiteX3" fmla="*/ 0 w 75642"/>
                <a:gd name="connsiteY3" fmla="*/ 15128 h 15128"/>
              </a:gdLst>
              <a:ahLst/>
              <a:cxnLst>
                <a:cxn ang="0">
                  <a:pos x="connsiteX0" y="connsiteY0"/>
                </a:cxn>
                <a:cxn ang="0">
                  <a:pos x="connsiteX1" y="connsiteY1"/>
                </a:cxn>
                <a:cxn ang="0">
                  <a:pos x="connsiteX2" y="connsiteY2"/>
                </a:cxn>
                <a:cxn ang="0">
                  <a:pos x="connsiteX3" y="connsiteY3"/>
                </a:cxn>
              </a:cxnLst>
              <a:rect l="l" t="t" r="r" b="b"/>
              <a:pathLst>
                <a:path w="75642" h="15128">
                  <a:moveTo>
                    <a:pt x="0" y="0"/>
                  </a:moveTo>
                  <a:lnTo>
                    <a:pt x="75642" y="0"/>
                  </a:lnTo>
                  <a:lnTo>
                    <a:pt x="75642" y="15128"/>
                  </a:lnTo>
                  <a:lnTo>
                    <a:pt x="0" y="15128"/>
                  </a:lnTo>
                  <a:close/>
                </a:path>
              </a:pathLst>
            </a:custGeom>
            <a:grpFill/>
            <a:ln w="7541" cap="flat">
              <a:noFill/>
              <a:prstDash val="solid"/>
              <a:miter/>
            </a:ln>
          </p:spPr>
          <p:txBody>
            <a:bodyPr rtlCol="0" anchor="ctr"/>
            <a:lstStyle/>
            <a:p>
              <a:endParaRPr lang="de-DE"/>
            </a:p>
          </p:txBody>
        </p:sp>
        <p:sp>
          <p:nvSpPr>
            <p:cNvPr id="96" name="Freihandform 95">
              <a:extLst>
                <a:ext uri="{FF2B5EF4-FFF2-40B4-BE49-F238E27FC236}">
                  <a16:creationId xmlns:a16="http://schemas.microsoft.com/office/drawing/2014/main" id="{EA6AA46B-A3EF-F5F5-86AF-006B543F6DCA}"/>
                </a:ext>
              </a:extLst>
            </p:cNvPr>
            <p:cNvSpPr/>
            <p:nvPr/>
          </p:nvSpPr>
          <p:spPr>
            <a:xfrm rot="-2699820">
              <a:off x="9265751" y="3351774"/>
              <a:ext cx="15128" cy="75634"/>
            </a:xfrm>
            <a:custGeom>
              <a:avLst/>
              <a:gdLst>
                <a:gd name="connsiteX0" fmla="*/ 0 w 15128"/>
                <a:gd name="connsiteY0" fmla="*/ 0 h 75634"/>
                <a:gd name="connsiteX1" fmla="*/ 15128 w 15128"/>
                <a:gd name="connsiteY1" fmla="*/ 0 h 75634"/>
                <a:gd name="connsiteX2" fmla="*/ 15128 w 15128"/>
                <a:gd name="connsiteY2" fmla="*/ 75635 h 75634"/>
                <a:gd name="connsiteX3" fmla="*/ 0 w 15128"/>
                <a:gd name="connsiteY3" fmla="*/ 75635 h 75634"/>
              </a:gdLst>
              <a:ahLst/>
              <a:cxnLst>
                <a:cxn ang="0">
                  <a:pos x="connsiteX0" y="connsiteY0"/>
                </a:cxn>
                <a:cxn ang="0">
                  <a:pos x="connsiteX1" y="connsiteY1"/>
                </a:cxn>
                <a:cxn ang="0">
                  <a:pos x="connsiteX2" y="connsiteY2"/>
                </a:cxn>
                <a:cxn ang="0">
                  <a:pos x="connsiteX3" y="connsiteY3"/>
                </a:cxn>
              </a:cxnLst>
              <a:rect l="l" t="t" r="r" b="b"/>
              <a:pathLst>
                <a:path w="15128" h="75634">
                  <a:moveTo>
                    <a:pt x="0" y="0"/>
                  </a:moveTo>
                  <a:lnTo>
                    <a:pt x="15128" y="0"/>
                  </a:lnTo>
                  <a:lnTo>
                    <a:pt x="15128" y="75635"/>
                  </a:lnTo>
                  <a:lnTo>
                    <a:pt x="0" y="75635"/>
                  </a:lnTo>
                  <a:close/>
                </a:path>
              </a:pathLst>
            </a:custGeom>
            <a:grpFill/>
            <a:ln w="7541" cap="flat">
              <a:noFill/>
              <a:prstDash val="solid"/>
              <a:miter/>
            </a:ln>
          </p:spPr>
          <p:txBody>
            <a:bodyPr rtlCol="0" anchor="ctr"/>
            <a:lstStyle/>
            <a:p>
              <a:endParaRPr lang="de-DE"/>
            </a:p>
          </p:txBody>
        </p:sp>
        <p:sp>
          <p:nvSpPr>
            <p:cNvPr id="97" name="Freihandform 96">
              <a:extLst>
                <a:ext uri="{FF2B5EF4-FFF2-40B4-BE49-F238E27FC236}">
                  <a16:creationId xmlns:a16="http://schemas.microsoft.com/office/drawing/2014/main" id="{32215FF1-B084-9A54-991A-16E394CEF120}"/>
                </a:ext>
              </a:extLst>
            </p:cNvPr>
            <p:cNvSpPr/>
            <p:nvPr/>
          </p:nvSpPr>
          <p:spPr>
            <a:xfrm>
              <a:off x="9340633" y="3324649"/>
              <a:ext cx="15128" cy="75642"/>
            </a:xfrm>
            <a:custGeom>
              <a:avLst/>
              <a:gdLst>
                <a:gd name="connsiteX0" fmla="*/ 0 w 15128"/>
                <a:gd name="connsiteY0" fmla="*/ 0 h 75642"/>
                <a:gd name="connsiteX1" fmla="*/ 15128 w 15128"/>
                <a:gd name="connsiteY1" fmla="*/ 0 h 75642"/>
                <a:gd name="connsiteX2" fmla="*/ 15128 w 15128"/>
                <a:gd name="connsiteY2" fmla="*/ 75642 h 75642"/>
                <a:gd name="connsiteX3" fmla="*/ 0 w 15128"/>
                <a:gd name="connsiteY3" fmla="*/ 75642 h 75642"/>
              </a:gdLst>
              <a:ahLst/>
              <a:cxnLst>
                <a:cxn ang="0">
                  <a:pos x="connsiteX0" y="connsiteY0"/>
                </a:cxn>
                <a:cxn ang="0">
                  <a:pos x="connsiteX1" y="connsiteY1"/>
                </a:cxn>
                <a:cxn ang="0">
                  <a:pos x="connsiteX2" y="connsiteY2"/>
                </a:cxn>
                <a:cxn ang="0">
                  <a:pos x="connsiteX3" y="connsiteY3"/>
                </a:cxn>
              </a:cxnLst>
              <a:rect l="l" t="t" r="r" b="b"/>
              <a:pathLst>
                <a:path w="15128" h="75642">
                  <a:moveTo>
                    <a:pt x="0" y="0"/>
                  </a:moveTo>
                  <a:lnTo>
                    <a:pt x="15128" y="0"/>
                  </a:lnTo>
                  <a:lnTo>
                    <a:pt x="15128" y="75642"/>
                  </a:lnTo>
                  <a:lnTo>
                    <a:pt x="0" y="75642"/>
                  </a:lnTo>
                  <a:close/>
                </a:path>
              </a:pathLst>
            </a:custGeom>
            <a:grpFill/>
            <a:ln w="7541" cap="flat">
              <a:noFill/>
              <a:prstDash val="solid"/>
              <a:miter/>
            </a:ln>
          </p:spPr>
          <p:txBody>
            <a:bodyPr rtlCol="0" anchor="ctr"/>
            <a:lstStyle/>
            <a:p>
              <a:endParaRPr lang="de-DE"/>
            </a:p>
          </p:txBody>
        </p:sp>
        <p:sp>
          <p:nvSpPr>
            <p:cNvPr id="98" name="Freihandform 97">
              <a:extLst>
                <a:ext uri="{FF2B5EF4-FFF2-40B4-BE49-F238E27FC236}">
                  <a16:creationId xmlns:a16="http://schemas.microsoft.com/office/drawing/2014/main" id="{429D8CF9-E737-00C0-5701-3FEB4A52C5E5}"/>
                </a:ext>
              </a:extLst>
            </p:cNvPr>
            <p:cNvSpPr/>
            <p:nvPr/>
          </p:nvSpPr>
          <p:spPr>
            <a:xfrm>
              <a:off x="9287668" y="3451276"/>
              <a:ext cx="100732" cy="67402"/>
            </a:xfrm>
            <a:custGeom>
              <a:avLst/>
              <a:gdLst>
                <a:gd name="connsiteX0" fmla="*/ 9849 w 100732"/>
                <a:gd name="connsiteY0" fmla="*/ 67403 h 67402"/>
                <a:gd name="connsiteX1" fmla="*/ 55582 w 100732"/>
                <a:gd name="connsiteY1" fmla="*/ 21669 h 67402"/>
                <a:gd name="connsiteX2" fmla="*/ 87269 w 100732"/>
                <a:gd name="connsiteY2" fmla="*/ 21669 h 67402"/>
                <a:gd name="connsiteX3" fmla="*/ 87647 w 100732"/>
                <a:gd name="connsiteY3" fmla="*/ 22138 h 67402"/>
                <a:gd name="connsiteX4" fmla="*/ 100733 w 100732"/>
                <a:gd name="connsiteY4" fmla="*/ 14362 h 67402"/>
                <a:gd name="connsiteX5" fmla="*/ 97964 w 100732"/>
                <a:gd name="connsiteY5" fmla="*/ 10974 h 67402"/>
                <a:gd name="connsiteX6" fmla="*/ 44886 w 100732"/>
                <a:gd name="connsiteY6" fmla="*/ 10974 h 67402"/>
                <a:gd name="connsiteX7" fmla="*/ 0 w 100732"/>
                <a:gd name="connsiteY7" fmla="*/ 55867 h 67402"/>
                <a:gd name="connsiteX8" fmla="*/ 9849 w 100732"/>
                <a:gd name="connsiteY8" fmla="*/ 67403 h 67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0732" h="67402">
                  <a:moveTo>
                    <a:pt x="9849" y="67403"/>
                  </a:moveTo>
                  <a:lnTo>
                    <a:pt x="55582" y="21669"/>
                  </a:lnTo>
                  <a:cubicBezTo>
                    <a:pt x="64337" y="12932"/>
                    <a:pt x="78514" y="12932"/>
                    <a:pt x="87269" y="21669"/>
                  </a:cubicBezTo>
                  <a:cubicBezTo>
                    <a:pt x="87412" y="21813"/>
                    <a:pt x="87511" y="21987"/>
                    <a:pt x="87647" y="22138"/>
                  </a:cubicBezTo>
                  <a:cubicBezTo>
                    <a:pt x="91605" y="18920"/>
                    <a:pt x="96014" y="16300"/>
                    <a:pt x="100733" y="14362"/>
                  </a:cubicBezTo>
                  <a:cubicBezTo>
                    <a:pt x="99878" y="13179"/>
                    <a:pt x="98954" y="12047"/>
                    <a:pt x="97964" y="10974"/>
                  </a:cubicBezTo>
                  <a:cubicBezTo>
                    <a:pt x="83297" y="-3658"/>
                    <a:pt x="59554" y="-3658"/>
                    <a:pt x="44886" y="10974"/>
                  </a:cubicBezTo>
                  <a:lnTo>
                    <a:pt x="0" y="55867"/>
                  </a:lnTo>
                  <a:cubicBezTo>
                    <a:pt x="3849" y="59190"/>
                    <a:pt x="7171" y="63080"/>
                    <a:pt x="9849" y="67403"/>
                  </a:cubicBezTo>
                  <a:close/>
                </a:path>
              </a:pathLst>
            </a:custGeom>
            <a:grpFill/>
            <a:ln w="7541" cap="flat">
              <a:noFill/>
              <a:prstDash val="solid"/>
              <a:miter/>
            </a:ln>
          </p:spPr>
          <p:txBody>
            <a:bodyPr rtlCol="0" anchor="ctr"/>
            <a:lstStyle/>
            <a:p>
              <a:endParaRPr lang="de-DE"/>
            </a:p>
          </p:txBody>
        </p:sp>
        <p:sp>
          <p:nvSpPr>
            <p:cNvPr id="99" name="Freihandform 98">
              <a:extLst>
                <a:ext uri="{FF2B5EF4-FFF2-40B4-BE49-F238E27FC236}">
                  <a16:creationId xmlns:a16="http://schemas.microsoft.com/office/drawing/2014/main" id="{5FDDD287-D924-D489-B9DC-5DAB3B6152F4}"/>
                </a:ext>
              </a:extLst>
            </p:cNvPr>
            <p:cNvSpPr/>
            <p:nvPr/>
          </p:nvSpPr>
          <p:spPr>
            <a:xfrm>
              <a:off x="9052367" y="3483840"/>
              <a:ext cx="180967" cy="312059"/>
            </a:xfrm>
            <a:custGeom>
              <a:avLst/>
              <a:gdLst>
                <a:gd name="connsiteX0" fmla="*/ 52322 w 180967"/>
                <a:gd name="connsiteY0" fmla="*/ 266160 h 312059"/>
                <a:gd name="connsiteX1" fmla="*/ 40976 w 180967"/>
                <a:gd name="connsiteY1" fmla="*/ 179285 h 312059"/>
                <a:gd name="connsiteX2" fmla="*/ 44002 w 180967"/>
                <a:gd name="connsiteY2" fmla="*/ 165669 h 312059"/>
                <a:gd name="connsiteX3" fmla="*/ 132337 w 180967"/>
                <a:gd name="connsiteY3" fmla="*/ 26147 h 312059"/>
                <a:gd name="connsiteX4" fmla="*/ 146172 w 180967"/>
                <a:gd name="connsiteY4" fmla="*/ 15814 h 312059"/>
                <a:gd name="connsiteX5" fmla="*/ 165483 w 180967"/>
                <a:gd name="connsiteY5" fmla="*/ 19907 h 312059"/>
                <a:gd name="connsiteX6" fmla="*/ 167881 w 180967"/>
                <a:gd name="connsiteY6" fmla="*/ 22176 h 312059"/>
                <a:gd name="connsiteX7" fmla="*/ 180967 w 180967"/>
                <a:gd name="connsiteY7" fmla="*/ 14422 h 312059"/>
                <a:gd name="connsiteX8" fmla="*/ 174734 w 180967"/>
                <a:gd name="connsiteY8" fmla="*/ 7955 h 312059"/>
                <a:gd name="connsiteX9" fmla="*/ 122050 w 180967"/>
                <a:gd name="connsiteY9" fmla="*/ 14432 h 312059"/>
                <a:gd name="connsiteX10" fmla="*/ 119939 w 180967"/>
                <a:gd name="connsiteY10" fmla="*/ 17425 h 312059"/>
                <a:gd name="connsiteX11" fmla="*/ 31196 w 180967"/>
                <a:gd name="connsiteY11" fmla="*/ 157576 h 312059"/>
                <a:gd name="connsiteX12" fmla="*/ 25976 w 180967"/>
                <a:gd name="connsiteY12" fmla="*/ 181252 h 312059"/>
                <a:gd name="connsiteX13" fmla="*/ 36869 w 180967"/>
                <a:gd name="connsiteY13" fmla="*/ 264458 h 312059"/>
                <a:gd name="connsiteX14" fmla="*/ 2451 w 180967"/>
                <a:gd name="connsiteY14" fmla="*/ 298815 h 312059"/>
                <a:gd name="connsiteX15" fmla="*/ 1695 w 180967"/>
                <a:gd name="connsiteY15" fmla="*/ 309405 h 312059"/>
                <a:gd name="connsiteX16" fmla="*/ 12359 w 180967"/>
                <a:gd name="connsiteY16" fmla="*/ 310250 h 312059"/>
                <a:gd name="connsiteX17" fmla="*/ 12799 w 180967"/>
                <a:gd name="connsiteY17" fmla="*/ 309843 h 312059"/>
                <a:gd name="connsiteX18" fmla="*/ 50144 w 180967"/>
                <a:gd name="connsiteY18" fmla="*/ 272499 h 312059"/>
                <a:gd name="connsiteX19" fmla="*/ 52322 w 180967"/>
                <a:gd name="connsiteY19" fmla="*/ 266160 h 312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80967" h="312059">
                  <a:moveTo>
                    <a:pt x="52322" y="266160"/>
                  </a:moveTo>
                  <a:lnTo>
                    <a:pt x="40976" y="179285"/>
                  </a:lnTo>
                  <a:cubicBezTo>
                    <a:pt x="40369" y="174532"/>
                    <a:pt x="41439" y="169717"/>
                    <a:pt x="44002" y="165669"/>
                  </a:cubicBezTo>
                  <a:lnTo>
                    <a:pt x="132337" y="26147"/>
                  </a:lnTo>
                  <a:cubicBezTo>
                    <a:pt x="135451" y="21055"/>
                    <a:pt x="140405" y="17355"/>
                    <a:pt x="146172" y="15814"/>
                  </a:cubicBezTo>
                  <a:cubicBezTo>
                    <a:pt x="152895" y="14091"/>
                    <a:pt x="160037" y="15605"/>
                    <a:pt x="165483" y="19907"/>
                  </a:cubicBezTo>
                  <a:cubicBezTo>
                    <a:pt x="166345" y="20594"/>
                    <a:pt x="167147" y="21354"/>
                    <a:pt x="167881" y="22176"/>
                  </a:cubicBezTo>
                  <a:cubicBezTo>
                    <a:pt x="171847" y="18975"/>
                    <a:pt x="176255" y="16363"/>
                    <a:pt x="180967" y="14422"/>
                  </a:cubicBezTo>
                  <a:cubicBezTo>
                    <a:pt x="179176" y="12008"/>
                    <a:pt x="177082" y="9834"/>
                    <a:pt x="174734" y="7955"/>
                  </a:cubicBezTo>
                  <a:cubicBezTo>
                    <a:pt x="158398" y="-4805"/>
                    <a:pt x="134810" y="-1905"/>
                    <a:pt x="122050" y="14432"/>
                  </a:cubicBezTo>
                  <a:cubicBezTo>
                    <a:pt x="121298" y="15395"/>
                    <a:pt x="120593" y="16394"/>
                    <a:pt x="119939" y="17425"/>
                  </a:cubicBezTo>
                  <a:lnTo>
                    <a:pt x="31196" y="157576"/>
                  </a:lnTo>
                  <a:cubicBezTo>
                    <a:pt x="26746" y="164616"/>
                    <a:pt x="24900" y="172992"/>
                    <a:pt x="25976" y="181252"/>
                  </a:cubicBezTo>
                  <a:lnTo>
                    <a:pt x="36869" y="264458"/>
                  </a:lnTo>
                  <a:lnTo>
                    <a:pt x="2451" y="298815"/>
                  </a:lnTo>
                  <a:cubicBezTo>
                    <a:pt x="-500" y="301618"/>
                    <a:pt x="-828" y="306210"/>
                    <a:pt x="1695" y="309405"/>
                  </a:cubicBezTo>
                  <a:cubicBezTo>
                    <a:pt x="4406" y="312583"/>
                    <a:pt x="9181" y="312961"/>
                    <a:pt x="12359" y="310250"/>
                  </a:cubicBezTo>
                  <a:cubicBezTo>
                    <a:pt x="12511" y="310120"/>
                    <a:pt x="12658" y="309985"/>
                    <a:pt x="12799" y="309843"/>
                  </a:cubicBezTo>
                  <a:lnTo>
                    <a:pt x="50144" y="272499"/>
                  </a:lnTo>
                  <a:cubicBezTo>
                    <a:pt x="51818" y="270841"/>
                    <a:pt x="52623" y="268497"/>
                    <a:pt x="52322" y="266160"/>
                  </a:cubicBezTo>
                  <a:close/>
                </a:path>
              </a:pathLst>
            </a:custGeom>
            <a:grpFill/>
            <a:ln w="7541" cap="flat">
              <a:noFill/>
              <a:prstDash val="solid"/>
              <a:miter/>
            </a:ln>
          </p:spPr>
          <p:txBody>
            <a:bodyPr rtlCol="0" anchor="ctr"/>
            <a:lstStyle/>
            <a:p>
              <a:endParaRPr lang="de-DE"/>
            </a:p>
          </p:txBody>
        </p:sp>
        <p:sp>
          <p:nvSpPr>
            <p:cNvPr id="100" name="Freihandform 99">
              <a:extLst>
                <a:ext uri="{FF2B5EF4-FFF2-40B4-BE49-F238E27FC236}">
                  <a16:creationId xmlns:a16="http://schemas.microsoft.com/office/drawing/2014/main" id="{59269258-CC1C-46D4-D56D-DD1507AD26AD}"/>
                </a:ext>
              </a:extLst>
            </p:cNvPr>
            <p:cNvSpPr/>
            <p:nvPr/>
          </p:nvSpPr>
          <p:spPr>
            <a:xfrm>
              <a:off x="9090965" y="3476896"/>
              <a:ext cx="439864" cy="474654"/>
            </a:xfrm>
            <a:custGeom>
              <a:avLst/>
              <a:gdLst>
                <a:gd name="connsiteX0" fmla="*/ 406989 w 439864"/>
                <a:gd name="connsiteY0" fmla="*/ 171032 h 474654"/>
                <a:gd name="connsiteX1" fmla="*/ 428047 w 439864"/>
                <a:gd name="connsiteY1" fmla="*/ 149974 h 474654"/>
                <a:gd name="connsiteX2" fmla="*/ 430566 w 439864"/>
                <a:gd name="connsiteY2" fmla="*/ 97621 h 474654"/>
                <a:gd name="connsiteX3" fmla="*/ 407806 w 439864"/>
                <a:gd name="connsiteY3" fmla="*/ 85519 h 474654"/>
                <a:gd name="connsiteX4" fmla="*/ 412223 w 439864"/>
                <a:gd name="connsiteY4" fmla="*/ 81094 h 474654"/>
                <a:gd name="connsiteX5" fmla="*/ 412219 w 439864"/>
                <a:gd name="connsiteY5" fmla="*/ 28012 h 474654"/>
                <a:gd name="connsiteX6" fmla="*/ 359137 w 439864"/>
                <a:gd name="connsiteY6" fmla="*/ 28015 h 474654"/>
                <a:gd name="connsiteX7" fmla="*/ 354493 w 439864"/>
                <a:gd name="connsiteY7" fmla="*/ 32652 h 474654"/>
                <a:gd name="connsiteX8" fmla="*/ 312649 w 439864"/>
                <a:gd name="connsiteY8" fmla="*/ 307 h 474654"/>
                <a:gd name="connsiteX9" fmla="*/ 290953 w 439864"/>
                <a:gd name="connsiteY9" fmla="*/ 10958 h 474654"/>
                <a:gd name="connsiteX10" fmla="*/ 168088 w 439864"/>
                <a:gd name="connsiteY10" fmla="*/ 133771 h 474654"/>
                <a:gd name="connsiteX11" fmla="*/ 167974 w 439864"/>
                <a:gd name="connsiteY11" fmla="*/ 133688 h 474654"/>
                <a:gd name="connsiteX12" fmla="*/ 193360 w 439864"/>
                <a:gd name="connsiteY12" fmla="*/ 91268 h 474654"/>
                <a:gd name="connsiteX13" fmla="*/ 185485 w 439864"/>
                <a:gd name="connsiteY13" fmla="*/ 40489 h 474654"/>
                <a:gd name="connsiteX14" fmla="*/ 132801 w 439864"/>
                <a:gd name="connsiteY14" fmla="*/ 46962 h 474654"/>
                <a:gd name="connsiteX15" fmla="*/ 130682 w 439864"/>
                <a:gd name="connsiteY15" fmla="*/ 49967 h 474654"/>
                <a:gd name="connsiteX16" fmla="*/ 41863 w 439864"/>
                <a:gd name="connsiteY16" fmla="*/ 190109 h 474654"/>
                <a:gd name="connsiteX17" fmla="*/ 36644 w 439864"/>
                <a:gd name="connsiteY17" fmla="*/ 213785 h 474654"/>
                <a:gd name="connsiteX18" fmla="*/ 47529 w 439864"/>
                <a:gd name="connsiteY18" fmla="*/ 296992 h 474654"/>
                <a:gd name="connsiteX19" fmla="*/ 2446 w 439864"/>
                <a:gd name="connsiteY19" fmla="*/ 342075 h 474654"/>
                <a:gd name="connsiteX20" fmla="*/ 1690 w 439864"/>
                <a:gd name="connsiteY20" fmla="*/ 352665 h 474654"/>
                <a:gd name="connsiteX21" fmla="*/ 12354 w 439864"/>
                <a:gd name="connsiteY21" fmla="*/ 353510 h 474654"/>
                <a:gd name="connsiteX22" fmla="*/ 12794 w 439864"/>
                <a:gd name="connsiteY22" fmla="*/ 353103 h 474654"/>
                <a:gd name="connsiteX23" fmla="*/ 60842 w 439864"/>
                <a:gd name="connsiteY23" fmla="*/ 305063 h 474654"/>
                <a:gd name="connsiteX24" fmla="*/ 62990 w 439864"/>
                <a:gd name="connsiteY24" fmla="*/ 298732 h 474654"/>
                <a:gd name="connsiteX25" fmla="*/ 51644 w 439864"/>
                <a:gd name="connsiteY25" fmla="*/ 211856 h 474654"/>
                <a:gd name="connsiteX26" fmla="*/ 54670 w 439864"/>
                <a:gd name="connsiteY26" fmla="*/ 198241 h 474654"/>
                <a:gd name="connsiteX27" fmla="*/ 143035 w 439864"/>
                <a:gd name="connsiteY27" fmla="*/ 58756 h 474654"/>
                <a:gd name="connsiteX28" fmla="*/ 156824 w 439864"/>
                <a:gd name="connsiteY28" fmla="*/ 48393 h 474654"/>
                <a:gd name="connsiteX29" fmla="*/ 176189 w 439864"/>
                <a:gd name="connsiteY29" fmla="*/ 52478 h 474654"/>
                <a:gd name="connsiteX30" fmla="*/ 180470 w 439864"/>
                <a:gd name="connsiteY30" fmla="*/ 83363 h 474654"/>
                <a:gd name="connsiteX31" fmla="*/ 123285 w 439864"/>
                <a:gd name="connsiteY31" fmla="*/ 178922 h 474654"/>
                <a:gd name="connsiteX32" fmla="*/ 125885 w 439864"/>
                <a:gd name="connsiteY32" fmla="*/ 189298 h 474654"/>
                <a:gd name="connsiteX33" fmla="*/ 135123 w 439864"/>
                <a:gd name="connsiteY33" fmla="*/ 188158 h 474654"/>
                <a:gd name="connsiteX34" fmla="*/ 301581 w 439864"/>
                <a:gd name="connsiteY34" fmla="*/ 21639 h 474654"/>
                <a:gd name="connsiteX35" fmla="*/ 333607 w 439864"/>
                <a:gd name="connsiteY35" fmla="*/ 22031 h 474654"/>
                <a:gd name="connsiteX36" fmla="*/ 339493 w 439864"/>
                <a:gd name="connsiteY36" fmla="*/ 42819 h 474654"/>
                <a:gd name="connsiteX37" fmla="*/ 333381 w 439864"/>
                <a:gd name="connsiteY37" fmla="*/ 53227 h 474654"/>
                <a:gd name="connsiteX38" fmla="*/ 332216 w 439864"/>
                <a:gd name="connsiteY38" fmla="*/ 54914 h 474654"/>
                <a:gd name="connsiteX39" fmla="*/ 209676 w 439864"/>
                <a:gd name="connsiteY39" fmla="*/ 177454 h 474654"/>
                <a:gd name="connsiteX40" fmla="*/ 209670 w 439864"/>
                <a:gd name="connsiteY40" fmla="*/ 188152 h 474654"/>
                <a:gd name="connsiteX41" fmla="*/ 210644 w 439864"/>
                <a:gd name="connsiteY41" fmla="*/ 188975 h 474654"/>
                <a:gd name="connsiteX42" fmla="*/ 220659 w 439864"/>
                <a:gd name="connsiteY42" fmla="*/ 187863 h 474654"/>
                <a:gd name="connsiteX43" fmla="*/ 369803 w 439864"/>
                <a:gd name="connsiteY43" fmla="*/ 38696 h 474654"/>
                <a:gd name="connsiteX44" fmla="*/ 401493 w 439864"/>
                <a:gd name="connsiteY44" fmla="*/ 38692 h 474654"/>
                <a:gd name="connsiteX45" fmla="*/ 401497 w 439864"/>
                <a:gd name="connsiteY45" fmla="*/ 70383 h 474654"/>
                <a:gd name="connsiteX46" fmla="*/ 375937 w 439864"/>
                <a:gd name="connsiteY46" fmla="*/ 95950 h 474654"/>
                <a:gd name="connsiteX47" fmla="*/ 375937 w 439864"/>
                <a:gd name="connsiteY47" fmla="*/ 95950 h 474654"/>
                <a:gd name="connsiteX48" fmla="*/ 375937 w 439864"/>
                <a:gd name="connsiteY48" fmla="*/ 95950 h 474654"/>
                <a:gd name="connsiteX49" fmla="*/ 252051 w 439864"/>
                <a:gd name="connsiteY49" fmla="*/ 219799 h 474654"/>
                <a:gd name="connsiteX50" fmla="*/ 251864 w 439864"/>
                <a:gd name="connsiteY50" fmla="*/ 230495 h 474654"/>
                <a:gd name="connsiteX51" fmla="*/ 262560 w 439864"/>
                <a:gd name="connsiteY51" fmla="*/ 230681 h 474654"/>
                <a:gd name="connsiteX52" fmla="*/ 262746 w 439864"/>
                <a:gd name="connsiteY52" fmla="*/ 230495 h 474654"/>
                <a:gd name="connsiteX53" fmla="*/ 386633 w 439864"/>
                <a:gd name="connsiteY53" fmla="*/ 106646 h 474654"/>
                <a:gd name="connsiteX54" fmla="*/ 418309 w 439864"/>
                <a:gd name="connsiteY54" fmla="*/ 106665 h 474654"/>
                <a:gd name="connsiteX55" fmla="*/ 418290 w 439864"/>
                <a:gd name="connsiteY55" fmla="*/ 138340 h 474654"/>
                <a:gd name="connsiteX56" fmla="*/ 294463 w 439864"/>
                <a:gd name="connsiteY56" fmla="*/ 262166 h 474654"/>
                <a:gd name="connsiteX57" fmla="*/ 294277 w 439864"/>
                <a:gd name="connsiteY57" fmla="*/ 272862 h 474654"/>
                <a:gd name="connsiteX58" fmla="*/ 304973 w 439864"/>
                <a:gd name="connsiteY58" fmla="*/ 273048 h 474654"/>
                <a:gd name="connsiteX59" fmla="*/ 305159 w 439864"/>
                <a:gd name="connsiteY59" fmla="*/ 272862 h 474654"/>
                <a:gd name="connsiteX60" fmla="*/ 384009 w 439864"/>
                <a:gd name="connsiteY60" fmla="*/ 194020 h 474654"/>
                <a:gd name="connsiteX61" fmla="*/ 386845 w 439864"/>
                <a:gd name="connsiteY61" fmla="*/ 192288 h 474654"/>
                <a:gd name="connsiteX62" fmla="*/ 418531 w 439864"/>
                <a:gd name="connsiteY62" fmla="*/ 192307 h 474654"/>
                <a:gd name="connsiteX63" fmla="*/ 420007 w 439864"/>
                <a:gd name="connsiteY63" fmla="*/ 193937 h 474654"/>
                <a:gd name="connsiteX64" fmla="*/ 417609 w 439864"/>
                <a:gd name="connsiteY64" fmla="*/ 224875 h 474654"/>
                <a:gd name="connsiteX65" fmla="*/ 270545 w 439864"/>
                <a:gd name="connsiteY65" fmla="*/ 371938 h 474654"/>
                <a:gd name="connsiteX66" fmla="*/ 210742 w 439864"/>
                <a:gd name="connsiteY66" fmla="*/ 403239 h 474654"/>
                <a:gd name="connsiteX67" fmla="*/ 194146 w 439864"/>
                <a:gd name="connsiteY67" fmla="*/ 406265 h 474654"/>
                <a:gd name="connsiteX68" fmla="*/ 158330 w 439864"/>
                <a:gd name="connsiteY68" fmla="*/ 424964 h 474654"/>
                <a:gd name="connsiteX69" fmla="*/ 121477 w 439864"/>
                <a:gd name="connsiteY69" fmla="*/ 461733 h 474654"/>
                <a:gd name="connsiteX70" fmla="*/ 121465 w 439864"/>
                <a:gd name="connsiteY70" fmla="*/ 472433 h 474654"/>
                <a:gd name="connsiteX71" fmla="*/ 132165 w 439864"/>
                <a:gd name="connsiteY71" fmla="*/ 472444 h 474654"/>
                <a:gd name="connsiteX72" fmla="*/ 169003 w 439864"/>
                <a:gd name="connsiteY72" fmla="*/ 435682 h 474654"/>
                <a:gd name="connsiteX73" fmla="*/ 196832 w 439864"/>
                <a:gd name="connsiteY73" fmla="*/ 421128 h 474654"/>
                <a:gd name="connsiteX74" fmla="*/ 213473 w 439864"/>
                <a:gd name="connsiteY74" fmla="*/ 418103 h 474654"/>
                <a:gd name="connsiteX75" fmla="*/ 281256 w 439864"/>
                <a:gd name="connsiteY75" fmla="*/ 382634 h 474654"/>
                <a:gd name="connsiteX76" fmla="*/ 428297 w 439864"/>
                <a:gd name="connsiteY76" fmla="*/ 235570 h 474654"/>
                <a:gd name="connsiteX77" fmla="*/ 431671 w 439864"/>
                <a:gd name="connsiteY77" fmla="*/ 184308 h 474654"/>
                <a:gd name="connsiteX78" fmla="*/ 406989 w 439864"/>
                <a:gd name="connsiteY78" fmla="*/ 171032 h 4746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439864" h="474654">
                  <a:moveTo>
                    <a:pt x="406989" y="171032"/>
                  </a:moveTo>
                  <a:lnTo>
                    <a:pt x="428047" y="149974"/>
                  </a:lnTo>
                  <a:cubicBezTo>
                    <a:pt x="442497" y="135889"/>
                    <a:pt x="443597" y="113028"/>
                    <a:pt x="430566" y="97621"/>
                  </a:cubicBezTo>
                  <a:cubicBezTo>
                    <a:pt x="424672" y="90994"/>
                    <a:pt x="416596" y="86700"/>
                    <a:pt x="407806" y="85519"/>
                  </a:cubicBezTo>
                  <a:lnTo>
                    <a:pt x="412223" y="81094"/>
                  </a:lnTo>
                  <a:cubicBezTo>
                    <a:pt x="426880" y="66434"/>
                    <a:pt x="426879" y="42669"/>
                    <a:pt x="412219" y="28012"/>
                  </a:cubicBezTo>
                  <a:cubicBezTo>
                    <a:pt x="397560" y="13354"/>
                    <a:pt x="373795" y="13356"/>
                    <a:pt x="359137" y="28015"/>
                  </a:cubicBezTo>
                  <a:lnTo>
                    <a:pt x="354493" y="32652"/>
                  </a:lnTo>
                  <a:cubicBezTo>
                    <a:pt x="351870" y="12165"/>
                    <a:pt x="333136" y="-2316"/>
                    <a:pt x="312649" y="307"/>
                  </a:cubicBezTo>
                  <a:cubicBezTo>
                    <a:pt x="304437" y="1358"/>
                    <a:pt x="296807" y="5104"/>
                    <a:pt x="290953" y="10958"/>
                  </a:cubicBezTo>
                  <a:lnTo>
                    <a:pt x="168088" y="133771"/>
                  </a:lnTo>
                  <a:cubicBezTo>
                    <a:pt x="167861" y="134005"/>
                    <a:pt x="167808" y="133960"/>
                    <a:pt x="167974" y="133688"/>
                  </a:cubicBezTo>
                  <a:lnTo>
                    <a:pt x="193360" y="91268"/>
                  </a:lnTo>
                  <a:cubicBezTo>
                    <a:pt x="204052" y="74806"/>
                    <a:pt x="200661" y="52939"/>
                    <a:pt x="185485" y="40489"/>
                  </a:cubicBezTo>
                  <a:cubicBezTo>
                    <a:pt x="169150" y="27728"/>
                    <a:pt x="145561" y="30627"/>
                    <a:pt x="132801" y="46962"/>
                  </a:cubicBezTo>
                  <a:cubicBezTo>
                    <a:pt x="132046" y="47929"/>
                    <a:pt x="131339" y="48931"/>
                    <a:pt x="130682" y="49967"/>
                  </a:cubicBezTo>
                  <a:lnTo>
                    <a:pt x="41863" y="190109"/>
                  </a:lnTo>
                  <a:cubicBezTo>
                    <a:pt x="37412" y="197149"/>
                    <a:pt x="35565" y="205526"/>
                    <a:pt x="36644" y="213785"/>
                  </a:cubicBezTo>
                  <a:lnTo>
                    <a:pt x="47529" y="296992"/>
                  </a:lnTo>
                  <a:lnTo>
                    <a:pt x="2446" y="342075"/>
                  </a:lnTo>
                  <a:cubicBezTo>
                    <a:pt x="-499" y="344882"/>
                    <a:pt x="-826" y="349467"/>
                    <a:pt x="1690" y="352665"/>
                  </a:cubicBezTo>
                  <a:cubicBezTo>
                    <a:pt x="4401" y="355843"/>
                    <a:pt x="9175" y="356221"/>
                    <a:pt x="12354" y="353510"/>
                  </a:cubicBezTo>
                  <a:cubicBezTo>
                    <a:pt x="12506" y="353380"/>
                    <a:pt x="12653" y="353245"/>
                    <a:pt x="12794" y="353103"/>
                  </a:cubicBezTo>
                  <a:lnTo>
                    <a:pt x="60842" y="305063"/>
                  </a:lnTo>
                  <a:cubicBezTo>
                    <a:pt x="62502" y="303401"/>
                    <a:pt x="63297" y="301061"/>
                    <a:pt x="62990" y="298732"/>
                  </a:cubicBezTo>
                  <a:lnTo>
                    <a:pt x="51644" y="211856"/>
                  </a:lnTo>
                  <a:cubicBezTo>
                    <a:pt x="51036" y="207104"/>
                    <a:pt x="52107" y="202289"/>
                    <a:pt x="54670" y="198241"/>
                  </a:cubicBezTo>
                  <a:lnTo>
                    <a:pt x="143035" y="58756"/>
                  </a:lnTo>
                  <a:cubicBezTo>
                    <a:pt x="146138" y="53667"/>
                    <a:pt x="151073" y="49959"/>
                    <a:pt x="156824" y="48393"/>
                  </a:cubicBezTo>
                  <a:cubicBezTo>
                    <a:pt x="163563" y="46658"/>
                    <a:pt x="170725" y="48169"/>
                    <a:pt x="176189" y="52478"/>
                  </a:cubicBezTo>
                  <a:cubicBezTo>
                    <a:pt x="185294" y="60169"/>
                    <a:pt x="187140" y="73486"/>
                    <a:pt x="180470" y="83363"/>
                  </a:cubicBezTo>
                  <a:lnTo>
                    <a:pt x="123285" y="178922"/>
                  </a:lnTo>
                  <a:cubicBezTo>
                    <a:pt x="121137" y="182505"/>
                    <a:pt x="122302" y="187151"/>
                    <a:pt x="125885" y="189298"/>
                  </a:cubicBezTo>
                  <a:cubicBezTo>
                    <a:pt x="128862" y="191082"/>
                    <a:pt x="132670" y="190612"/>
                    <a:pt x="135123" y="188158"/>
                  </a:cubicBezTo>
                  <a:lnTo>
                    <a:pt x="301581" y="21639"/>
                  </a:lnTo>
                  <a:cubicBezTo>
                    <a:pt x="310533" y="12904"/>
                    <a:pt x="324871" y="13079"/>
                    <a:pt x="333607" y="22031"/>
                  </a:cubicBezTo>
                  <a:cubicBezTo>
                    <a:pt x="338961" y="27517"/>
                    <a:pt x="341175" y="35340"/>
                    <a:pt x="339493" y="42819"/>
                  </a:cubicBezTo>
                  <a:cubicBezTo>
                    <a:pt x="338821" y="46928"/>
                    <a:pt x="336643" y="50639"/>
                    <a:pt x="333381" y="53227"/>
                  </a:cubicBezTo>
                  <a:cubicBezTo>
                    <a:pt x="332905" y="53724"/>
                    <a:pt x="332513" y="54294"/>
                    <a:pt x="332216" y="54914"/>
                  </a:cubicBezTo>
                  <a:lnTo>
                    <a:pt x="209676" y="177454"/>
                  </a:lnTo>
                  <a:cubicBezTo>
                    <a:pt x="206720" y="180407"/>
                    <a:pt x="206717" y="185196"/>
                    <a:pt x="209670" y="188152"/>
                  </a:cubicBezTo>
                  <a:cubicBezTo>
                    <a:pt x="209971" y="188453"/>
                    <a:pt x="210297" y="188728"/>
                    <a:pt x="210644" y="188975"/>
                  </a:cubicBezTo>
                  <a:cubicBezTo>
                    <a:pt x="213811" y="191078"/>
                    <a:pt x="218030" y="190609"/>
                    <a:pt x="220659" y="187863"/>
                  </a:cubicBezTo>
                  <a:lnTo>
                    <a:pt x="369803" y="38696"/>
                  </a:lnTo>
                  <a:cubicBezTo>
                    <a:pt x="378553" y="29944"/>
                    <a:pt x="392741" y="29942"/>
                    <a:pt x="401493" y="38692"/>
                  </a:cubicBezTo>
                  <a:cubicBezTo>
                    <a:pt x="410245" y="47443"/>
                    <a:pt x="410247" y="61631"/>
                    <a:pt x="401497" y="70383"/>
                  </a:cubicBezTo>
                  <a:lnTo>
                    <a:pt x="375937" y="95950"/>
                  </a:lnTo>
                  <a:lnTo>
                    <a:pt x="375937" y="95950"/>
                  </a:lnTo>
                  <a:lnTo>
                    <a:pt x="375937" y="95950"/>
                  </a:lnTo>
                  <a:lnTo>
                    <a:pt x="252051" y="219799"/>
                  </a:lnTo>
                  <a:cubicBezTo>
                    <a:pt x="249046" y="222701"/>
                    <a:pt x="248962" y="227489"/>
                    <a:pt x="251864" y="230495"/>
                  </a:cubicBezTo>
                  <a:cubicBezTo>
                    <a:pt x="254767" y="233500"/>
                    <a:pt x="259556" y="233583"/>
                    <a:pt x="262560" y="230681"/>
                  </a:cubicBezTo>
                  <a:cubicBezTo>
                    <a:pt x="262624" y="230620"/>
                    <a:pt x="262686" y="230558"/>
                    <a:pt x="262746" y="230495"/>
                  </a:cubicBezTo>
                  <a:lnTo>
                    <a:pt x="386633" y="106646"/>
                  </a:lnTo>
                  <a:cubicBezTo>
                    <a:pt x="395385" y="97904"/>
                    <a:pt x="409567" y="97913"/>
                    <a:pt x="418309" y="106665"/>
                  </a:cubicBezTo>
                  <a:cubicBezTo>
                    <a:pt x="427051" y="115416"/>
                    <a:pt x="427041" y="129598"/>
                    <a:pt x="418290" y="138340"/>
                  </a:cubicBezTo>
                  <a:lnTo>
                    <a:pt x="294463" y="262166"/>
                  </a:lnTo>
                  <a:cubicBezTo>
                    <a:pt x="291458" y="265069"/>
                    <a:pt x="291375" y="269857"/>
                    <a:pt x="294277" y="272862"/>
                  </a:cubicBezTo>
                  <a:cubicBezTo>
                    <a:pt x="297179" y="275867"/>
                    <a:pt x="301968" y="275950"/>
                    <a:pt x="304973" y="273048"/>
                  </a:cubicBezTo>
                  <a:cubicBezTo>
                    <a:pt x="305036" y="272987"/>
                    <a:pt x="305098" y="272925"/>
                    <a:pt x="305159" y="272862"/>
                  </a:cubicBezTo>
                  <a:lnTo>
                    <a:pt x="384009" y="194020"/>
                  </a:lnTo>
                  <a:cubicBezTo>
                    <a:pt x="385071" y="193662"/>
                    <a:pt x="386041" y="193070"/>
                    <a:pt x="386845" y="192288"/>
                  </a:cubicBezTo>
                  <a:cubicBezTo>
                    <a:pt x="395600" y="183544"/>
                    <a:pt x="409787" y="183552"/>
                    <a:pt x="418531" y="192307"/>
                  </a:cubicBezTo>
                  <a:cubicBezTo>
                    <a:pt x="419049" y="192826"/>
                    <a:pt x="419542" y="193370"/>
                    <a:pt x="420007" y="193937"/>
                  </a:cubicBezTo>
                  <a:cubicBezTo>
                    <a:pt x="427201" y="203356"/>
                    <a:pt x="426169" y="216676"/>
                    <a:pt x="417609" y="224875"/>
                  </a:cubicBezTo>
                  <a:lnTo>
                    <a:pt x="270545" y="371938"/>
                  </a:lnTo>
                  <a:cubicBezTo>
                    <a:pt x="254265" y="388220"/>
                    <a:pt x="233399" y="399141"/>
                    <a:pt x="210742" y="403239"/>
                  </a:cubicBezTo>
                  <a:lnTo>
                    <a:pt x="194146" y="406265"/>
                  </a:lnTo>
                  <a:cubicBezTo>
                    <a:pt x="180580" y="408699"/>
                    <a:pt x="168082" y="415224"/>
                    <a:pt x="158330" y="424964"/>
                  </a:cubicBezTo>
                  <a:lnTo>
                    <a:pt x="121477" y="461733"/>
                  </a:lnTo>
                  <a:cubicBezTo>
                    <a:pt x="118519" y="464685"/>
                    <a:pt x="118514" y="469475"/>
                    <a:pt x="121465" y="472433"/>
                  </a:cubicBezTo>
                  <a:cubicBezTo>
                    <a:pt x="124417" y="475390"/>
                    <a:pt x="129207" y="475396"/>
                    <a:pt x="132165" y="472444"/>
                  </a:cubicBezTo>
                  <a:lnTo>
                    <a:pt x="169003" y="435682"/>
                  </a:lnTo>
                  <a:cubicBezTo>
                    <a:pt x="176578" y="428106"/>
                    <a:pt x="186289" y="423028"/>
                    <a:pt x="196832" y="421128"/>
                  </a:cubicBezTo>
                  <a:lnTo>
                    <a:pt x="213473" y="418103"/>
                  </a:lnTo>
                  <a:cubicBezTo>
                    <a:pt x="239162" y="413486"/>
                    <a:pt x="262818" y="401107"/>
                    <a:pt x="281256" y="382634"/>
                  </a:cubicBezTo>
                  <a:lnTo>
                    <a:pt x="428297" y="235570"/>
                  </a:lnTo>
                  <a:cubicBezTo>
                    <a:pt x="442320" y="221839"/>
                    <a:pt x="443774" y="199758"/>
                    <a:pt x="431671" y="184308"/>
                  </a:cubicBezTo>
                  <a:cubicBezTo>
                    <a:pt x="425461" y="176867"/>
                    <a:pt x="416619" y="172112"/>
                    <a:pt x="406989" y="171032"/>
                  </a:cubicBezTo>
                  <a:close/>
                </a:path>
              </a:pathLst>
            </a:custGeom>
            <a:grpFill/>
            <a:ln w="7541" cap="flat">
              <a:noFill/>
              <a:prstDash val="solid"/>
              <a:miter/>
            </a:ln>
          </p:spPr>
          <p:txBody>
            <a:bodyPr rtlCol="0" anchor="ctr"/>
            <a:lstStyle/>
            <a:p>
              <a:endParaRPr lang="de-DE"/>
            </a:p>
          </p:txBody>
        </p:sp>
      </p:grpSp>
      <p:grpSp>
        <p:nvGrpSpPr>
          <p:cNvPr id="101" name="Grafik 91" descr="Doppeltippen-Geste Silhouette">
            <a:extLst>
              <a:ext uri="{FF2B5EF4-FFF2-40B4-BE49-F238E27FC236}">
                <a16:creationId xmlns:a16="http://schemas.microsoft.com/office/drawing/2014/main" id="{C3986719-C422-3AB2-7032-D7B3665B9350}"/>
              </a:ext>
            </a:extLst>
          </p:cNvPr>
          <p:cNvGrpSpPr/>
          <p:nvPr/>
        </p:nvGrpSpPr>
        <p:grpSpPr>
          <a:xfrm>
            <a:off x="8574196" y="1834556"/>
            <a:ext cx="348179" cy="567483"/>
            <a:chOff x="9220299" y="1937988"/>
            <a:chExt cx="378384" cy="616713"/>
          </a:xfrm>
          <a:gradFill>
            <a:gsLst>
              <a:gs pos="0">
                <a:schemeClr val="accent1"/>
              </a:gs>
              <a:gs pos="99000">
                <a:schemeClr val="accent2"/>
              </a:gs>
            </a:gsLst>
            <a:lin ang="0" scaled="0"/>
          </a:gradFill>
        </p:grpSpPr>
        <p:sp>
          <p:nvSpPr>
            <p:cNvPr id="102" name="Freihandform 101">
              <a:extLst>
                <a:ext uri="{FF2B5EF4-FFF2-40B4-BE49-F238E27FC236}">
                  <a16:creationId xmlns:a16="http://schemas.microsoft.com/office/drawing/2014/main" id="{1E6B3981-1A2D-BF22-8F0D-31AF32156472}"/>
                </a:ext>
              </a:extLst>
            </p:cNvPr>
            <p:cNvSpPr/>
            <p:nvPr/>
          </p:nvSpPr>
          <p:spPr>
            <a:xfrm>
              <a:off x="9268982" y="1973722"/>
              <a:ext cx="164148" cy="143929"/>
            </a:xfrm>
            <a:custGeom>
              <a:avLst/>
              <a:gdLst>
                <a:gd name="connsiteX0" fmla="*/ 86367 w 164148"/>
                <a:gd name="connsiteY0" fmla="*/ 14561 h 143929"/>
                <a:gd name="connsiteX1" fmla="*/ 149806 w 164148"/>
                <a:gd name="connsiteY1" fmla="*/ 78542 h 143929"/>
                <a:gd name="connsiteX2" fmla="*/ 136018 w 164148"/>
                <a:gd name="connsiteY2" fmla="*/ 123133 h 143929"/>
                <a:gd name="connsiteX3" fmla="*/ 136018 w 164148"/>
                <a:gd name="connsiteY3" fmla="*/ 143930 h 143929"/>
                <a:gd name="connsiteX4" fmla="*/ 143929 w 164148"/>
                <a:gd name="connsiteY4" fmla="*/ 28131 h 143929"/>
                <a:gd name="connsiteX5" fmla="*/ 28131 w 164148"/>
                <a:gd name="connsiteY5" fmla="*/ 20218 h 143929"/>
                <a:gd name="connsiteX6" fmla="*/ 20219 w 164148"/>
                <a:gd name="connsiteY6" fmla="*/ 136018 h 143929"/>
                <a:gd name="connsiteX7" fmla="*/ 28131 w 164148"/>
                <a:gd name="connsiteY7" fmla="*/ 143930 h 143929"/>
                <a:gd name="connsiteX8" fmla="*/ 28131 w 164148"/>
                <a:gd name="connsiteY8" fmla="*/ 123133 h 143929"/>
                <a:gd name="connsiteX9" fmla="*/ 40936 w 164148"/>
                <a:gd name="connsiteY9" fmla="*/ 28272 h 143929"/>
                <a:gd name="connsiteX10" fmla="*/ 86338 w 164148"/>
                <a:gd name="connsiteY10" fmla="*/ 14561 h 143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4148" h="143929">
                  <a:moveTo>
                    <a:pt x="86367" y="14561"/>
                  </a:moveTo>
                  <a:cubicBezTo>
                    <a:pt x="120606" y="16873"/>
                    <a:pt x="147785" y="44284"/>
                    <a:pt x="149806" y="78542"/>
                  </a:cubicBezTo>
                  <a:cubicBezTo>
                    <a:pt x="150669" y="94574"/>
                    <a:pt x="145780" y="110387"/>
                    <a:pt x="136018" y="123133"/>
                  </a:cubicBezTo>
                  <a:lnTo>
                    <a:pt x="136018" y="143930"/>
                  </a:lnTo>
                  <a:cubicBezTo>
                    <a:pt x="170179" y="114138"/>
                    <a:pt x="173722" y="62293"/>
                    <a:pt x="143929" y="28131"/>
                  </a:cubicBezTo>
                  <a:cubicBezTo>
                    <a:pt x="114138" y="-6031"/>
                    <a:pt x="62292" y="-9573"/>
                    <a:pt x="28131" y="20218"/>
                  </a:cubicBezTo>
                  <a:cubicBezTo>
                    <a:pt x="-6031" y="50011"/>
                    <a:pt x="-9574" y="101856"/>
                    <a:pt x="20219" y="136018"/>
                  </a:cubicBezTo>
                  <a:cubicBezTo>
                    <a:pt x="22673" y="138832"/>
                    <a:pt x="25317" y="141475"/>
                    <a:pt x="28131" y="143930"/>
                  </a:cubicBezTo>
                  <a:lnTo>
                    <a:pt x="28131" y="123133"/>
                  </a:lnTo>
                  <a:cubicBezTo>
                    <a:pt x="5472" y="93402"/>
                    <a:pt x="11204" y="50931"/>
                    <a:pt x="40936" y="28272"/>
                  </a:cubicBezTo>
                  <a:cubicBezTo>
                    <a:pt x="53921" y="18375"/>
                    <a:pt x="70046" y="13506"/>
                    <a:pt x="86338" y="14561"/>
                  </a:cubicBezTo>
                  <a:close/>
                </a:path>
              </a:pathLst>
            </a:custGeom>
            <a:grpFill/>
            <a:ln w="7045" cap="flat">
              <a:noFill/>
              <a:prstDash val="solid"/>
              <a:miter/>
            </a:ln>
          </p:spPr>
          <p:txBody>
            <a:bodyPr rtlCol="0" anchor="ctr"/>
            <a:lstStyle/>
            <a:p>
              <a:endParaRPr lang="de-DE"/>
            </a:p>
          </p:txBody>
        </p:sp>
        <p:sp>
          <p:nvSpPr>
            <p:cNvPr id="103" name="Freihandform 102">
              <a:extLst>
                <a:ext uri="{FF2B5EF4-FFF2-40B4-BE49-F238E27FC236}">
                  <a16:creationId xmlns:a16="http://schemas.microsoft.com/office/drawing/2014/main" id="{B2879E46-0B6D-CEBF-2707-6E07704ECBA6}"/>
                </a:ext>
              </a:extLst>
            </p:cNvPr>
            <p:cNvSpPr/>
            <p:nvPr/>
          </p:nvSpPr>
          <p:spPr>
            <a:xfrm>
              <a:off x="9233281" y="1937988"/>
              <a:ext cx="235642" cy="222520"/>
            </a:xfrm>
            <a:custGeom>
              <a:avLst/>
              <a:gdLst>
                <a:gd name="connsiteX0" fmla="*/ 63860 w 235642"/>
                <a:gd name="connsiteY0" fmla="*/ 222520 h 222520"/>
                <a:gd name="connsiteX1" fmla="*/ 63860 w 235642"/>
                <a:gd name="connsiteY1" fmla="*/ 206105 h 222520"/>
                <a:gd name="connsiteX2" fmla="*/ 29468 w 235642"/>
                <a:gd name="connsiteY2" fmla="*/ 63856 h 222520"/>
                <a:gd name="connsiteX3" fmla="*/ 171718 w 235642"/>
                <a:gd name="connsiteY3" fmla="*/ 29465 h 222520"/>
                <a:gd name="connsiteX4" fmla="*/ 206109 w 235642"/>
                <a:gd name="connsiteY4" fmla="*/ 171714 h 222520"/>
                <a:gd name="connsiteX5" fmla="*/ 171718 w 235642"/>
                <a:gd name="connsiteY5" fmla="*/ 206105 h 222520"/>
                <a:gd name="connsiteX6" fmla="*/ 171718 w 235642"/>
                <a:gd name="connsiteY6" fmla="*/ 221642 h 222520"/>
                <a:gd name="connsiteX7" fmla="*/ 174715 w 235642"/>
                <a:gd name="connsiteY7" fmla="*/ 220971 h 222520"/>
                <a:gd name="connsiteX8" fmla="*/ 220972 w 235642"/>
                <a:gd name="connsiteY8" fmla="*/ 60928 h 222520"/>
                <a:gd name="connsiteX9" fmla="*/ 60928 w 235642"/>
                <a:gd name="connsiteY9" fmla="*/ 14672 h 222520"/>
                <a:gd name="connsiteX10" fmla="*/ 14671 w 235642"/>
                <a:gd name="connsiteY10" fmla="*/ 174715 h 222520"/>
                <a:gd name="connsiteX11" fmla="*/ 63831 w 235642"/>
                <a:gd name="connsiteY11" fmla="*/ 222520 h 222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5642" h="222520">
                  <a:moveTo>
                    <a:pt x="63860" y="222520"/>
                  </a:moveTo>
                  <a:lnTo>
                    <a:pt x="63860" y="206105"/>
                  </a:lnTo>
                  <a:cubicBezTo>
                    <a:pt x="15082" y="176322"/>
                    <a:pt x="-316" y="112634"/>
                    <a:pt x="29468" y="63856"/>
                  </a:cubicBezTo>
                  <a:cubicBezTo>
                    <a:pt x="59253" y="15078"/>
                    <a:pt x="122940" y="-319"/>
                    <a:pt x="171718" y="29465"/>
                  </a:cubicBezTo>
                  <a:cubicBezTo>
                    <a:pt x="220496" y="59249"/>
                    <a:pt x="235893" y="122936"/>
                    <a:pt x="206109" y="171714"/>
                  </a:cubicBezTo>
                  <a:cubicBezTo>
                    <a:pt x="197540" y="185748"/>
                    <a:pt x="185751" y="197537"/>
                    <a:pt x="171718" y="206105"/>
                  </a:cubicBezTo>
                  <a:lnTo>
                    <a:pt x="171718" y="221642"/>
                  </a:lnTo>
                  <a:cubicBezTo>
                    <a:pt x="172688" y="221350"/>
                    <a:pt x="173723" y="221214"/>
                    <a:pt x="174715" y="220971"/>
                  </a:cubicBezTo>
                  <a:cubicBezTo>
                    <a:pt x="231683" y="189550"/>
                    <a:pt x="252393" y="117896"/>
                    <a:pt x="220972" y="60928"/>
                  </a:cubicBezTo>
                  <a:cubicBezTo>
                    <a:pt x="189550" y="3960"/>
                    <a:pt x="117896" y="-16750"/>
                    <a:pt x="60928" y="14672"/>
                  </a:cubicBezTo>
                  <a:cubicBezTo>
                    <a:pt x="3960" y="46093"/>
                    <a:pt x="-16750" y="117747"/>
                    <a:pt x="14671" y="174715"/>
                  </a:cubicBezTo>
                  <a:cubicBezTo>
                    <a:pt x="25955" y="195172"/>
                    <a:pt x="43067" y="211812"/>
                    <a:pt x="63831" y="222520"/>
                  </a:cubicBezTo>
                  <a:close/>
                </a:path>
              </a:pathLst>
            </a:custGeom>
            <a:grpFill/>
            <a:ln w="7045" cap="flat">
              <a:noFill/>
              <a:prstDash val="solid"/>
              <a:miter/>
            </a:ln>
          </p:spPr>
          <p:txBody>
            <a:bodyPr rtlCol="0" anchor="ctr"/>
            <a:lstStyle/>
            <a:p>
              <a:endParaRPr lang="de-DE"/>
            </a:p>
          </p:txBody>
        </p:sp>
        <p:sp>
          <p:nvSpPr>
            <p:cNvPr id="104" name="Freihandform 103">
              <a:extLst>
                <a:ext uri="{FF2B5EF4-FFF2-40B4-BE49-F238E27FC236}">
                  <a16:creationId xmlns:a16="http://schemas.microsoft.com/office/drawing/2014/main" id="{1AD90266-4D1E-3137-6D4B-6175C9C56BA1}"/>
                </a:ext>
              </a:extLst>
            </p:cNvPr>
            <p:cNvSpPr/>
            <p:nvPr/>
          </p:nvSpPr>
          <p:spPr>
            <a:xfrm>
              <a:off x="9220299" y="2016873"/>
              <a:ext cx="378384" cy="537827"/>
            </a:xfrm>
            <a:custGeom>
              <a:avLst/>
              <a:gdLst>
                <a:gd name="connsiteX0" fmla="*/ 332246 w 378384"/>
                <a:gd name="connsiteY0" fmla="*/ 206339 h 537827"/>
                <a:gd name="connsiteX1" fmla="*/ 312541 w 378384"/>
                <a:gd name="connsiteY1" fmla="*/ 210778 h 537827"/>
                <a:gd name="connsiteX2" fmla="*/ 258152 w 378384"/>
                <a:gd name="connsiteY2" fmla="*/ 174784 h 537827"/>
                <a:gd name="connsiteX3" fmla="*/ 243785 w 378384"/>
                <a:gd name="connsiteY3" fmla="*/ 180332 h 537827"/>
                <a:gd name="connsiteX4" fmla="*/ 182091 w 378384"/>
                <a:gd name="connsiteY4" fmla="*/ 159083 h 537827"/>
                <a:gd name="connsiteX5" fmla="*/ 170426 w 378384"/>
                <a:gd name="connsiteY5" fmla="*/ 167208 h 537827"/>
                <a:gd name="connsiteX6" fmla="*/ 170426 w 378384"/>
                <a:gd name="connsiteY6" fmla="*/ 39673 h 537827"/>
                <a:gd name="connsiteX7" fmla="*/ 130753 w 378384"/>
                <a:gd name="connsiteY7" fmla="*/ 0 h 537827"/>
                <a:gd name="connsiteX8" fmla="*/ 91080 w 378384"/>
                <a:gd name="connsiteY8" fmla="*/ 39673 h 537827"/>
                <a:gd name="connsiteX9" fmla="*/ 91080 w 378384"/>
                <a:gd name="connsiteY9" fmla="*/ 280618 h 537827"/>
                <a:gd name="connsiteX10" fmla="*/ 90944 w 378384"/>
                <a:gd name="connsiteY10" fmla="*/ 280618 h 537827"/>
                <a:gd name="connsiteX11" fmla="*/ 78397 w 378384"/>
                <a:gd name="connsiteY11" fmla="*/ 224316 h 537827"/>
                <a:gd name="connsiteX12" fmla="*/ 31433 w 378384"/>
                <a:gd name="connsiteY12" fmla="*/ 193749 h 537827"/>
                <a:gd name="connsiteX13" fmla="*/ 866 w 378384"/>
                <a:gd name="connsiteY13" fmla="*/ 240713 h 537827"/>
                <a:gd name="connsiteX14" fmla="*/ 1049 w 378384"/>
                <a:gd name="connsiteY14" fmla="*/ 241537 h 537827"/>
                <a:gd name="connsiteX15" fmla="*/ 40044 w 378384"/>
                <a:gd name="connsiteY15" fmla="*/ 416695 h 537827"/>
                <a:gd name="connsiteX16" fmla="*/ 54618 w 378384"/>
                <a:gd name="connsiteY16" fmla="*/ 439454 h 537827"/>
                <a:gd name="connsiteX17" fmla="*/ 123652 w 378384"/>
                <a:gd name="connsiteY17" fmla="*/ 492445 h 537827"/>
                <a:gd name="connsiteX18" fmla="*/ 123652 w 378384"/>
                <a:gd name="connsiteY18" fmla="*/ 537828 h 537827"/>
                <a:gd name="connsiteX19" fmla="*/ 137925 w 378384"/>
                <a:gd name="connsiteY19" fmla="*/ 537828 h 537827"/>
                <a:gd name="connsiteX20" fmla="*/ 137925 w 378384"/>
                <a:gd name="connsiteY20" fmla="*/ 488948 h 537827"/>
                <a:gd name="connsiteX21" fmla="*/ 135128 w 378384"/>
                <a:gd name="connsiteY21" fmla="*/ 483289 h 537827"/>
                <a:gd name="connsiteX22" fmla="*/ 63282 w 378384"/>
                <a:gd name="connsiteY22" fmla="*/ 428136 h 537827"/>
                <a:gd name="connsiteX23" fmla="*/ 54004 w 378384"/>
                <a:gd name="connsiteY23" fmla="*/ 413619 h 537827"/>
                <a:gd name="connsiteX24" fmla="*/ 15001 w 378384"/>
                <a:gd name="connsiteY24" fmla="*/ 238433 h 537827"/>
                <a:gd name="connsiteX25" fmla="*/ 34249 w 378384"/>
                <a:gd name="connsiteY25" fmla="*/ 208187 h 537827"/>
                <a:gd name="connsiteX26" fmla="*/ 64495 w 378384"/>
                <a:gd name="connsiteY26" fmla="*/ 227435 h 537827"/>
                <a:gd name="connsiteX27" fmla="*/ 91215 w 378384"/>
                <a:gd name="connsiteY27" fmla="*/ 347333 h 537827"/>
                <a:gd name="connsiteX28" fmla="*/ 99883 w 378384"/>
                <a:gd name="connsiteY28" fmla="*/ 352737 h 537827"/>
                <a:gd name="connsiteX29" fmla="*/ 100457 w 378384"/>
                <a:gd name="connsiteY29" fmla="*/ 352578 h 537827"/>
                <a:gd name="connsiteX30" fmla="*/ 105382 w 378384"/>
                <a:gd name="connsiteY30" fmla="*/ 345534 h 537827"/>
                <a:gd name="connsiteX31" fmla="*/ 105382 w 378384"/>
                <a:gd name="connsiteY31" fmla="*/ 39673 h 537827"/>
                <a:gd name="connsiteX32" fmla="*/ 130781 w 378384"/>
                <a:gd name="connsiteY32" fmla="*/ 14274 h 537827"/>
                <a:gd name="connsiteX33" fmla="*/ 156181 w 378384"/>
                <a:gd name="connsiteY33" fmla="*/ 39673 h 537827"/>
                <a:gd name="connsiteX34" fmla="*/ 156181 w 378384"/>
                <a:gd name="connsiteY34" fmla="*/ 200251 h 537827"/>
                <a:gd name="connsiteX35" fmla="*/ 161891 w 378384"/>
                <a:gd name="connsiteY35" fmla="*/ 207516 h 537827"/>
                <a:gd name="connsiteX36" fmla="*/ 170311 w 378384"/>
                <a:gd name="connsiteY36" fmla="*/ 201951 h 537827"/>
                <a:gd name="connsiteX37" fmla="*/ 170455 w 378384"/>
                <a:gd name="connsiteY37" fmla="*/ 200515 h 537827"/>
                <a:gd name="connsiteX38" fmla="*/ 202325 w 378384"/>
                <a:gd name="connsiteY38" fmla="*/ 168696 h 537827"/>
                <a:gd name="connsiteX39" fmla="*/ 233294 w 378384"/>
                <a:gd name="connsiteY39" fmla="*/ 193235 h 537827"/>
                <a:gd name="connsiteX40" fmla="*/ 235599 w 378384"/>
                <a:gd name="connsiteY40" fmla="*/ 197275 h 537827"/>
                <a:gd name="connsiteX41" fmla="*/ 245248 w 378384"/>
                <a:gd name="connsiteY41" fmla="*/ 197039 h 537827"/>
                <a:gd name="connsiteX42" fmla="*/ 290266 w 378384"/>
                <a:gd name="connsiteY42" fmla="*/ 197865 h 537827"/>
                <a:gd name="connsiteX43" fmla="*/ 299181 w 378384"/>
                <a:gd name="connsiteY43" fmla="*/ 219920 h 537827"/>
                <a:gd name="connsiteX44" fmla="*/ 299038 w 378384"/>
                <a:gd name="connsiteY44" fmla="*/ 222496 h 537827"/>
                <a:gd name="connsiteX45" fmla="*/ 301565 w 378384"/>
                <a:gd name="connsiteY45" fmla="*/ 229091 h 537827"/>
                <a:gd name="connsiteX46" fmla="*/ 310885 w 378384"/>
                <a:gd name="connsiteY46" fmla="*/ 228869 h 537827"/>
                <a:gd name="connsiteX47" fmla="*/ 355838 w 378384"/>
                <a:gd name="connsiteY47" fmla="*/ 231030 h 537827"/>
                <a:gd name="connsiteX48" fmla="*/ 364104 w 378384"/>
                <a:gd name="connsiteY48" fmla="*/ 252421 h 537827"/>
                <a:gd name="connsiteX49" fmla="*/ 364104 w 378384"/>
                <a:gd name="connsiteY49" fmla="*/ 369207 h 537827"/>
                <a:gd name="connsiteX50" fmla="*/ 333523 w 378384"/>
                <a:gd name="connsiteY50" fmla="*/ 456169 h 537827"/>
                <a:gd name="connsiteX51" fmla="*/ 312113 w 378384"/>
                <a:gd name="connsiteY51" fmla="*/ 505413 h 537827"/>
                <a:gd name="connsiteX52" fmla="*/ 312113 w 378384"/>
                <a:gd name="connsiteY52" fmla="*/ 537821 h 537827"/>
                <a:gd name="connsiteX53" fmla="*/ 326386 w 378384"/>
                <a:gd name="connsiteY53" fmla="*/ 537821 h 537827"/>
                <a:gd name="connsiteX54" fmla="*/ 326386 w 378384"/>
                <a:gd name="connsiteY54" fmla="*/ 505441 h 537827"/>
                <a:gd name="connsiteX55" fmla="*/ 344785 w 378384"/>
                <a:gd name="connsiteY55" fmla="*/ 464954 h 537827"/>
                <a:gd name="connsiteX56" fmla="*/ 378385 w 378384"/>
                <a:gd name="connsiteY56" fmla="*/ 369207 h 537827"/>
                <a:gd name="connsiteX57" fmla="*/ 378385 w 378384"/>
                <a:gd name="connsiteY57" fmla="*/ 252414 h 537827"/>
                <a:gd name="connsiteX58" fmla="*/ 332246 w 378384"/>
                <a:gd name="connsiteY58" fmla="*/ 206339 h 537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378384" h="537827">
                  <a:moveTo>
                    <a:pt x="332246" y="206339"/>
                  </a:moveTo>
                  <a:cubicBezTo>
                    <a:pt x="325429" y="206335"/>
                    <a:pt x="318698" y="207852"/>
                    <a:pt x="312541" y="210778"/>
                  </a:cubicBezTo>
                  <a:cubicBezTo>
                    <a:pt x="307461" y="185819"/>
                    <a:pt x="283110" y="169704"/>
                    <a:pt x="258152" y="174784"/>
                  </a:cubicBezTo>
                  <a:cubicBezTo>
                    <a:pt x="253086" y="175815"/>
                    <a:pt x="248229" y="177691"/>
                    <a:pt x="243785" y="180332"/>
                  </a:cubicBezTo>
                  <a:cubicBezTo>
                    <a:pt x="232617" y="157428"/>
                    <a:pt x="204995" y="147915"/>
                    <a:pt x="182091" y="159083"/>
                  </a:cubicBezTo>
                  <a:cubicBezTo>
                    <a:pt x="177806" y="161173"/>
                    <a:pt x="173872" y="163913"/>
                    <a:pt x="170426" y="167208"/>
                  </a:cubicBezTo>
                  <a:lnTo>
                    <a:pt x="170426" y="39673"/>
                  </a:lnTo>
                  <a:cubicBezTo>
                    <a:pt x="170426" y="17762"/>
                    <a:pt x="152664" y="0"/>
                    <a:pt x="130753" y="0"/>
                  </a:cubicBezTo>
                  <a:cubicBezTo>
                    <a:pt x="108842" y="0"/>
                    <a:pt x="91080" y="17762"/>
                    <a:pt x="91080" y="39673"/>
                  </a:cubicBezTo>
                  <a:lnTo>
                    <a:pt x="91080" y="280618"/>
                  </a:lnTo>
                  <a:cubicBezTo>
                    <a:pt x="91080" y="280961"/>
                    <a:pt x="91022" y="280968"/>
                    <a:pt x="90944" y="280618"/>
                  </a:cubicBezTo>
                  <a:lnTo>
                    <a:pt x="78397" y="224316"/>
                  </a:lnTo>
                  <a:cubicBezTo>
                    <a:pt x="73870" y="202907"/>
                    <a:pt x="52843" y="189221"/>
                    <a:pt x="31433" y="193749"/>
                  </a:cubicBezTo>
                  <a:cubicBezTo>
                    <a:pt x="10024" y="198276"/>
                    <a:pt x="-3663" y="219303"/>
                    <a:pt x="866" y="240713"/>
                  </a:cubicBezTo>
                  <a:cubicBezTo>
                    <a:pt x="923" y="240988"/>
                    <a:pt x="985" y="241263"/>
                    <a:pt x="1049" y="241537"/>
                  </a:cubicBezTo>
                  <a:lnTo>
                    <a:pt x="40044" y="416695"/>
                  </a:lnTo>
                  <a:cubicBezTo>
                    <a:pt x="42058" y="425766"/>
                    <a:pt x="47221" y="433830"/>
                    <a:pt x="54618" y="439454"/>
                  </a:cubicBezTo>
                  <a:lnTo>
                    <a:pt x="123652" y="492445"/>
                  </a:lnTo>
                  <a:lnTo>
                    <a:pt x="123652" y="537828"/>
                  </a:lnTo>
                  <a:lnTo>
                    <a:pt x="137925" y="537828"/>
                  </a:lnTo>
                  <a:lnTo>
                    <a:pt x="137925" y="488948"/>
                  </a:lnTo>
                  <a:cubicBezTo>
                    <a:pt x="137923" y="486729"/>
                    <a:pt x="136889" y="484637"/>
                    <a:pt x="135128" y="483289"/>
                  </a:cubicBezTo>
                  <a:lnTo>
                    <a:pt x="63282" y="428136"/>
                  </a:lnTo>
                  <a:cubicBezTo>
                    <a:pt x="58571" y="424546"/>
                    <a:pt x="55284" y="419402"/>
                    <a:pt x="54004" y="413619"/>
                  </a:cubicBezTo>
                  <a:lnTo>
                    <a:pt x="15001" y="238433"/>
                  </a:lnTo>
                  <a:cubicBezTo>
                    <a:pt x="11965" y="224766"/>
                    <a:pt x="20582" y="211224"/>
                    <a:pt x="34249" y="208187"/>
                  </a:cubicBezTo>
                  <a:cubicBezTo>
                    <a:pt x="47916" y="205150"/>
                    <a:pt x="61458" y="213768"/>
                    <a:pt x="64495" y="227435"/>
                  </a:cubicBezTo>
                  <a:lnTo>
                    <a:pt x="91215" y="347333"/>
                  </a:lnTo>
                  <a:cubicBezTo>
                    <a:pt x="92117" y="351219"/>
                    <a:pt x="95997" y="353638"/>
                    <a:pt x="99883" y="352737"/>
                  </a:cubicBezTo>
                  <a:cubicBezTo>
                    <a:pt x="100076" y="352692"/>
                    <a:pt x="100268" y="352639"/>
                    <a:pt x="100457" y="352578"/>
                  </a:cubicBezTo>
                  <a:cubicBezTo>
                    <a:pt x="103452" y="351546"/>
                    <a:pt x="105440" y="348702"/>
                    <a:pt x="105382" y="345534"/>
                  </a:cubicBezTo>
                  <a:lnTo>
                    <a:pt x="105382" y="39673"/>
                  </a:lnTo>
                  <a:cubicBezTo>
                    <a:pt x="105382" y="25645"/>
                    <a:pt x="116753" y="14274"/>
                    <a:pt x="130781" y="14274"/>
                  </a:cubicBezTo>
                  <a:cubicBezTo>
                    <a:pt x="144810" y="14274"/>
                    <a:pt x="156181" y="25645"/>
                    <a:pt x="156181" y="39673"/>
                  </a:cubicBezTo>
                  <a:lnTo>
                    <a:pt x="156181" y="200251"/>
                  </a:lnTo>
                  <a:cubicBezTo>
                    <a:pt x="156121" y="203720"/>
                    <a:pt x="158505" y="206755"/>
                    <a:pt x="161891" y="207516"/>
                  </a:cubicBezTo>
                  <a:cubicBezTo>
                    <a:pt x="165752" y="208305"/>
                    <a:pt x="169522" y="205813"/>
                    <a:pt x="170311" y="201951"/>
                  </a:cubicBezTo>
                  <a:cubicBezTo>
                    <a:pt x="170407" y="201478"/>
                    <a:pt x="170456" y="200997"/>
                    <a:pt x="170455" y="200515"/>
                  </a:cubicBezTo>
                  <a:cubicBezTo>
                    <a:pt x="170469" y="182928"/>
                    <a:pt x="184738" y="168682"/>
                    <a:pt x="202325" y="168696"/>
                  </a:cubicBezTo>
                  <a:cubicBezTo>
                    <a:pt x="217088" y="168709"/>
                    <a:pt x="229907" y="178866"/>
                    <a:pt x="233294" y="193235"/>
                  </a:cubicBezTo>
                  <a:cubicBezTo>
                    <a:pt x="233610" y="194794"/>
                    <a:pt x="234418" y="196210"/>
                    <a:pt x="235599" y="197275"/>
                  </a:cubicBezTo>
                  <a:cubicBezTo>
                    <a:pt x="238396" y="199692"/>
                    <a:pt x="242573" y="199591"/>
                    <a:pt x="245248" y="197039"/>
                  </a:cubicBezTo>
                  <a:cubicBezTo>
                    <a:pt x="257908" y="184836"/>
                    <a:pt x="278063" y="185206"/>
                    <a:pt x="290266" y="197865"/>
                  </a:cubicBezTo>
                  <a:cubicBezTo>
                    <a:pt x="295975" y="203789"/>
                    <a:pt x="299170" y="211693"/>
                    <a:pt x="299181" y="219920"/>
                  </a:cubicBezTo>
                  <a:cubicBezTo>
                    <a:pt x="299180" y="220781"/>
                    <a:pt x="299132" y="221641"/>
                    <a:pt x="299038" y="222496"/>
                  </a:cubicBezTo>
                  <a:cubicBezTo>
                    <a:pt x="298721" y="224979"/>
                    <a:pt x="299669" y="227456"/>
                    <a:pt x="301565" y="229091"/>
                  </a:cubicBezTo>
                  <a:cubicBezTo>
                    <a:pt x="304297" y="231337"/>
                    <a:pt x="308263" y="231242"/>
                    <a:pt x="310885" y="228869"/>
                  </a:cubicBezTo>
                  <a:cubicBezTo>
                    <a:pt x="323895" y="217053"/>
                    <a:pt x="344021" y="218020"/>
                    <a:pt x="355838" y="231030"/>
                  </a:cubicBezTo>
                  <a:cubicBezTo>
                    <a:pt x="361156" y="236885"/>
                    <a:pt x="364103" y="244511"/>
                    <a:pt x="364104" y="252421"/>
                  </a:cubicBezTo>
                  <a:lnTo>
                    <a:pt x="364104" y="369207"/>
                  </a:lnTo>
                  <a:cubicBezTo>
                    <a:pt x="364104" y="416966"/>
                    <a:pt x="347861" y="437799"/>
                    <a:pt x="333523" y="456169"/>
                  </a:cubicBezTo>
                  <a:cubicBezTo>
                    <a:pt x="322504" y="470292"/>
                    <a:pt x="312113" y="483631"/>
                    <a:pt x="312113" y="505413"/>
                  </a:cubicBezTo>
                  <a:lnTo>
                    <a:pt x="312113" y="537821"/>
                  </a:lnTo>
                  <a:lnTo>
                    <a:pt x="326386" y="537821"/>
                  </a:lnTo>
                  <a:lnTo>
                    <a:pt x="326386" y="505441"/>
                  </a:lnTo>
                  <a:cubicBezTo>
                    <a:pt x="326386" y="488541"/>
                    <a:pt x="334501" y="478129"/>
                    <a:pt x="344785" y="464954"/>
                  </a:cubicBezTo>
                  <a:cubicBezTo>
                    <a:pt x="359772" y="445763"/>
                    <a:pt x="378385" y="421877"/>
                    <a:pt x="378385" y="369207"/>
                  </a:cubicBezTo>
                  <a:lnTo>
                    <a:pt x="378385" y="252414"/>
                  </a:lnTo>
                  <a:cubicBezTo>
                    <a:pt x="378341" y="226960"/>
                    <a:pt x="357700" y="206346"/>
                    <a:pt x="332246" y="206339"/>
                  </a:cubicBezTo>
                  <a:close/>
                </a:path>
              </a:pathLst>
            </a:custGeom>
            <a:grpFill/>
            <a:ln w="7045" cap="flat">
              <a:noFill/>
              <a:prstDash val="solid"/>
              <a:miter/>
            </a:ln>
          </p:spPr>
          <p:txBody>
            <a:bodyPr rtlCol="0" anchor="ctr"/>
            <a:lstStyle/>
            <a:p>
              <a:endParaRPr lang="de-DE"/>
            </a:p>
          </p:txBody>
        </p:sp>
      </p:grpSp>
      <p:grpSp>
        <p:nvGrpSpPr>
          <p:cNvPr id="105" name="Gruppieren 104">
            <a:extLst>
              <a:ext uri="{FF2B5EF4-FFF2-40B4-BE49-F238E27FC236}">
                <a16:creationId xmlns:a16="http://schemas.microsoft.com/office/drawing/2014/main" id="{653288C0-4292-7CA6-6620-701417455C7E}"/>
              </a:ext>
            </a:extLst>
          </p:cNvPr>
          <p:cNvGrpSpPr/>
          <p:nvPr/>
        </p:nvGrpSpPr>
        <p:grpSpPr>
          <a:xfrm>
            <a:off x="8525943" y="1135164"/>
            <a:ext cx="262782" cy="470817"/>
            <a:chOff x="9167860" y="1177924"/>
            <a:chExt cx="285578" cy="511661"/>
          </a:xfrm>
          <a:gradFill>
            <a:gsLst>
              <a:gs pos="0">
                <a:schemeClr val="accent1"/>
              </a:gs>
              <a:gs pos="99000">
                <a:schemeClr val="accent2"/>
              </a:gs>
            </a:gsLst>
            <a:lin ang="0" scaled="0"/>
          </a:gradFill>
        </p:grpSpPr>
        <p:sp>
          <p:nvSpPr>
            <p:cNvPr id="106" name="Freihandform 105">
              <a:extLst>
                <a:ext uri="{FF2B5EF4-FFF2-40B4-BE49-F238E27FC236}">
                  <a16:creationId xmlns:a16="http://schemas.microsoft.com/office/drawing/2014/main" id="{71970A96-71AF-28DD-58DB-6D1D414A776E}"/>
                </a:ext>
              </a:extLst>
            </p:cNvPr>
            <p:cNvSpPr/>
            <p:nvPr/>
          </p:nvSpPr>
          <p:spPr>
            <a:xfrm>
              <a:off x="9233305" y="1177924"/>
              <a:ext cx="154688" cy="356973"/>
            </a:xfrm>
            <a:custGeom>
              <a:avLst/>
              <a:gdLst>
                <a:gd name="connsiteX0" fmla="*/ 77344 w 154688"/>
                <a:gd name="connsiteY0" fmla="*/ 356973 h 356973"/>
                <a:gd name="connsiteX1" fmla="*/ 154688 w 154688"/>
                <a:gd name="connsiteY1" fmla="*/ 279629 h 356973"/>
                <a:gd name="connsiteX2" fmla="*/ 154688 w 154688"/>
                <a:gd name="connsiteY2" fmla="*/ 77344 h 356973"/>
                <a:gd name="connsiteX3" fmla="*/ 77344 w 154688"/>
                <a:gd name="connsiteY3" fmla="*/ 0 h 356973"/>
                <a:gd name="connsiteX4" fmla="*/ 0 w 154688"/>
                <a:gd name="connsiteY4" fmla="*/ 77344 h 356973"/>
                <a:gd name="connsiteX5" fmla="*/ 0 w 154688"/>
                <a:gd name="connsiteY5" fmla="*/ 279629 h 356973"/>
                <a:gd name="connsiteX6" fmla="*/ 77344 w 154688"/>
                <a:gd name="connsiteY6" fmla="*/ 356973 h 356973"/>
                <a:gd name="connsiteX7" fmla="*/ 11899 w 154688"/>
                <a:gd name="connsiteY7" fmla="*/ 77344 h 356973"/>
                <a:gd name="connsiteX8" fmla="*/ 77344 w 154688"/>
                <a:gd name="connsiteY8" fmla="*/ 11899 h 356973"/>
                <a:gd name="connsiteX9" fmla="*/ 142789 w 154688"/>
                <a:gd name="connsiteY9" fmla="*/ 77344 h 356973"/>
                <a:gd name="connsiteX10" fmla="*/ 142789 w 154688"/>
                <a:gd name="connsiteY10" fmla="*/ 83294 h 356973"/>
                <a:gd name="connsiteX11" fmla="*/ 95193 w 154688"/>
                <a:gd name="connsiteY11" fmla="*/ 83294 h 356973"/>
                <a:gd name="connsiteX12" fmla="*/ 95193 w 154688"/>
                <a:gd name="connsiteY12" fmla="*/ 95193 h 356973"/>
                <a:gd name="connsiteX13" fmla="*/ 142789 w 154688"/>
                <a:gd name="connsiteY13" fmla="*/ 95193 h 356973"/>
                <a:gd name="connsiteX14" fmla="*/ 142789 w 154688"/>
                <a:gd name="connsiteY14" fmla="*/ 142789 h 356973"/>
                <a:gd name="connsiteX15" fmla="*/ 95193 w 154688"/>
                <a:gd name="connsiteY15" fmla="*/ 142789 h 356973"/>
                <a:gd name="connsiteX16" fmla="*/ 95193 w 154688"/>
                <a:gd name="connsiteY16" fmla="*/ 154688 h 356973"/>
                <a:gd name="connsiteX17" fmla="*/ 142789 w 154688"/>
                <a:gd name="connsiteY17" fmla="*/ 154688 h 356973"/>
                <a:gd name="connsiteX18" fmla="*/ 142789 w 154688"/>
                <a:gd name="connsiteY18" fmla="*/ 202285 h 356973"/>
                <a:gd name="connsiteX19" fmla="*/ 95193 w 154688"/>
                <a:gd name="connsiteY19" fmla="*/ 202285 h 356973"/>
                <a:gd name="connsiteX20" fmla="*/ 95193 w 154688"/>
                <a:gd name="connsiteY20" fmla="*/ 214184 h 356973"/>
                <a:gd name="connsiteX21" fmla="*/ 142789 w 154688"/>
                <a:gd name="connsiteY21" fmla="*/ 214184 h 356973"/>
                <a:gd name="connsiteX22" fmla="*/ 142789 w 154688"/>
                <a:gd name="connsiteY22" fmla="*/ 261780 h 356973"/>
                <a:gd name="connsiteX23" fmla="*/ 95193 w 154688"/>
                <a:gd name="connsiteY23" fmla="*/ 261780 h 356973"/>
                <a:gd name="connsiteX24" fmla="*/ 95193 w 154688"/>
                <a:gd name="connsiteY24" fmla="*/ 273679 h 356973"/>
                <a:gd name="connsiteX25" fmla="*/ 142789 w 154688"/>
                <a:gd name="connsiteY25" fmla="*/ 273679 h 356973"/>
                <a:gd name="connsiteX26" fmla="*/ 142789 w 154688"/>
                <a:gd name="connsiteY26" fmla="*/ 279629 h 356973"/>
                <a:gd name="connsiteX27" fmla="*/ 77344 w 154688"/>
                <a:gd name="connsiteY27" fmla="*/ 345074 h 356973"/>
                <a:gd name="connsiteX28" fmla="*/ 11899 w 154688"/>
                <a:gd name="connsiteY28" fmla="*/ 279629 h 356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54688" h="356973">
                  <a:moveTo>
                    <a:pt x="77344" y="356973"/>
                  </a:moveTo>
                  <a:cubicBezTo>
                    <a:pt x="120040" y="356924"/>
                    <a:pt x="154639" y="322325"/>
                    <a:pt x="154688" y="279629"/>
                  </a:cubicBezTo>
                  <a:lnTo>
                    <a:pt x="154688" y="77344"/>
                  </a:lnTo>
                  <a:cubicBezTo>
                    <a:pt x="154688" y="34628"/>
                    <a:pt x="120060" y="0"/>
                    <a:pt x="77344" y="0"/>
                  </a:cubicBezTo>
                  <a:cubicBezTo>
                    <a:pt x="34628" y="0"/>
                    <a:pt x="0" y="34628"/>
                    <a:pt x="0" y="77344"/>
                  </a:cubicBezTo>
                  <a:lnTo>
                    <a:pt x="0" y="279629"/>
                  </a:lnTo>
                  <a:cubicBezTo>
                    <a:pt x="49" y="322325"/>
                    <a:pt x="34648" y="356924"/>
                    <a:pt x="77344" y="356973"/>
                  </a:cubicBezTo>
                  <a:close/>
                  <a:moveTo>
                    <a:pt x="11899" y="77344"/>
                  </a:moveTo>
                  <a:cubicBezTo>
                    <a:pt x="11899" y="41200"/>
                    <a:pt x="41200" y="11899"/>
                    <a:pt x="77344" y="11899"/>
                  </a:cubicBezTo>
                  <a:cubicBezTo>
                    <a:pt x="113488" y="11899"/>
                    <a:pt x="142789" y="41200"/>
                    <a:pt x="142789" y="77344"/>
                  </a:cubicBezTo>
                  <a:lnTo>
                    <a:pt x="142789" y="83294"/>
                  </a:lnTo>
                  <a:lnTo>
                    <a:pt x="95193" y="83294"/>
                  </a:lnTo>
                  <a:lnTo>
                    <a:pt x="95193" y="95193"/>
                  </a:lnTo>
                  <a:lnTo>
                    <a:pt x="142789" y="95193"/>
                  </a:lnTo>
                  <a:lnTo>
                    <a:pt x="142789" y="142789"/>
                  </a:lnTo>
                  <a:lnTo>
                    <a:pt x="95193" y="142789"/>
                  </a:lnTo>
                  <a:lnTo>
                    <a:pt x="95193" y="154688"/>
                  </a:lnTo>
                  <a:lnTo>
                    <a:pt x="142789" y="154688"/>
                  </a:lnTo>
                  <a:lnTo>
                    <a:pt x="142789" y="202285"/>
                  </a:lnTo>
                  <a:lnTo>
                    <a:pt x="95193" y="202285"/>
                  </a:lnTo>
                  <a:lnTo>
                    <a:pt x="95193" y="214184"/>
                  </a:lnTo>
                  <a:lnTo>
                    <a:pt x="142789" y="214184"/>
                  </a:lnTo>
                  <a:lnTo>
                    <a:pt x="142789" y="261780"/>
                  </a:lnTo>
                  <a:lnTo>
                    <a:pt x="95193" y="261780"/>
                  </a:lnTo>
                  <a:lnTo>
                    <a:pt x="95193" y="273679"/>
                  </a:lnTo>
                  <a:lnTo>
                    <a:pt x="142789" y="273679"/>
                  </a:lnTo>
                  <a:lnTo>
                    <a:pt x="142789" y="279629"/>
                  </a:lnTo>
                  <a:cubicBezTo>
                    <a:pt x="142789" y="315773"/>
                    <a:pt x="113488" y="345074"/>
                    <a:pt x="77344" y="345074"/>
                  </a:cubicBezTo>
                  <a:cubicBezTo>
                    <a:pt x="41200" y="345074"/>
                    <a:pt x="11899" y="315773"/>
                    <a:pt x="11899" y="279629"/>
                  </a:cubicBezTo>
                  <a:close/>
                </a:path>
              </a:pathLst>
            </a:custGeom>
            <a:grpFill/>
            <a:ln w="5854" cap="flat">
              <a:noFill/>
              <a:prstDash val="solid"/>
              <a:miter/>
            </a:ln>
          </p:spPr>
          <p:txBody>
            <a:bodyPr rtlCol="0" anchor="ctr"/>
            <a:lstStyle/>
            <a:p>
              <a:endParaRPr lang="de-DE"/>
            </a:p>
          </p:txBody>
        </p:sp>
        <p:sp>
          <p:nvSpPr>
            <p:cNvPr id="107" name="Freihandform 106">
              <a:extLst>
                <a:ext uri="{FF2B5EF4-FFF2-40B4-BE49-F238E27FC236}">
                  <a16:creationId xmlns:a16="http://schemas.microsoft.com/office/drawing/2014/main" id="{D04D1993-8E40-E857-F4DE-DB7E7BF54DEF}"/>
                </a:ext>
              </a:extLst>
            </p:cNvPr>
            <p:cNvSpPr/>
            <p:nvPr/>
          </p:nvSpPr>
          <p:spPr>
            <a:xfrm>
              <a:off x="9167860" y="1398057"/>
              <a:ext cx="285578" cy="291528"/>
            </a:xfrm>
            <a:custGeom>
              <a:avLst/>
              <a:gdLst>
                <a:gd name="connsiteX0" fmla="*/ 148739 w 285578"/>
                <a:gd name="connsiteY0" fmla="*/ 279629 h 291528"/>
                <a:gd name="connsiteX1" fmla="*/ 148739 w 285578"/>
                <a:gd name="connsiteY1" fmla="*/ 184133 h 291528"/>
                <a:gd name="connsiteX2" fmla="*/ 267730 w 285578"/>
                <a:gd name="connsiteY2" fmla="*/ 59496 h 291528"/>
                <a:gd name="connsiteX3" fmla="*/ 267730 w 285578"/>
                <a:gd name="connsiteY3" fmla="*/ 0 h 291528"/>
                <a:gd name="connsiteX4" fmla="*/ 255831 w 285578"/>
                <a:gd name="connsiteY4" fmla="*/ 0 h 291528"/>
                <a:gd name="connsiteX5" fmla="*/ 255831 w 285578"/>
                <a:gd name="connsiteY5" fmla="*/ 59496 h 291528"/>
                <a:gd name="connsiteX6" fmla="*/ 142789 w 285578"/>
                <a:gd name="connsiteY6" fmla="*/ 172537 h 291528"/>
                <a:gd name="connsiteX7" fmla="*/ 29748 w 285578"/>
                <a:gd name="connsiteY7" fmla="*/ 59496 h 291528"/>
                <a:gd name="connsiteX8" fmla="*/ 29748 w 285578"/>
                <a:gd name="connsiteY8" fmla="*/ 0 h 291528"/>
                <a:gd name="connsiteX9" fmla="*/ 17849 w 285578"/>
                <a:gd name="connsiteY9" fmla="*/ 0 h 291528"/>
                <a:gd name="connsiteX10" fmla="*/ 17849 w 285578"/>
                <a:gd name="connsiteY10" fmla="*/ 59496 h 291528"/>
                <a:gd name="connsiteX11" fmla="*/ 136840 w 285578"/>
                <a:gd name="connsiteY11" fmla="*/ 184133 h 291528"/>
                <a:gd name="connsiteX12" fmla="*/ 136840 w 285578"/>
                <a:gd name="connsiteY12" fmla="*/ 279629 h 291528"/>
                <a:gd name="connsiteX13" fmla="*/ 0 w 285578"/>
                <a:gd name="connsiteY13" fmla="*/ 279629 h 291528"/>
                <a:gd name="connsiteX14" fmla="*/ 0 w 285578"/>
                <a:gd name="connsiteY14" fmla="*/ 291528 h 291528"/>
                <a:gd name="connsiteX15" fmla="*/ 285579 w 285578"/>
                <a:gd name="connsiteY15" fmla="*/ 291528 h 291528"/>
                <a:gd name="connsiteX16" fmla="*/ 285579 w 285578"/>
                <a:gd name="connsiteY16" fmla="*/ 279629 h 2915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85578" h="291528">
                  <a:moveTo>
                    <a:pt x="148739" y="279629"/>
                  </a:moveTo>
                  <a:lnTo>
                    <a:pt x="148739" y="184133"/>
                  </a:lnTo>
                  <a:cubicBezTo>
                    <a:pt x="215280" y="180937"/>
                    <a:pt x="267620" y="126113"/>
                    <a:pt x="267730" y="59496"/>
                  </a:cubicBezTo>
                  <a:lnTo>
                    <a:pt x="267730" y="0"/>
                  </a:lnTo>
                  <a:lnTo>
                    <a:pt x="255831" y="0"/>
                  </a:lnTo>
                  <a:lnTo>
                    <a:pt x="255831" y="59496"/>
                  </a:lnTo>
                  <a:cubicBezTo>
                    <a:pt x="255831" y="121927"/>
                    <a:pt x="205220" y="172537"/>
                    <a:pt x="142789" y="172537"/>
                  </a:cubicBezTo>
                  <a:cubicBezTo>
                    <a:pt x="80358" y="172537"/>
                    <a:pt x="29748" y="121927"/>
                    <a:pt x="29748" y="59496"/>
                  </a:cubicBezTo>
                  <a:lnTo>
                    <a:pt x="29748" y="0"/>
                  </a:lnTo>
                  <a:lnTo>
                    <a:pt x="17849" y="0"/>
                  </a:lnTo>
                  <a:lnTo>
                    <a:pt x="17849" y="59496"/>
                  </a:lnTo>
                  <a:cubicBezTo>
                    <a:pt x="17959" y="126113"/>
                    <a:pt x="70299" y="180937"/>
                    <a:pt x="136840" y="184133"/>
                  </a:cubicBezTo>
                  <a:lnTo>
                    <a:pt x="136840" y="279629"/>
                  </a:lnTo>
                  <a:lnTo>
                    <a:pt x="0" y="279629"/>
                  </a:lnTo>
                  <a:lnTo>
                    <a:pt x="0" y="291528"/>
                  </a:lnTo>
                  <a:lnTo>
                    <a:pt x="285579" y="291528"/>
                  </a:lnTo>
                  <a:lnTo>
                    <a:pt x="285579" y="279629"/>
                  </a:lnTo>
                  <a:close/>
                </a:path>
              </a:pathLst>
            </a:custGeom>
            <a:grpFill/>
            <a:ln w="5854" cap="flat">
              <a:noFill/>
              <a:prstDash val="solid"/>
              <a:miter/>
            </a:ln>
          </p:spPr>
          <p:txBody>
            <a:bodyPr rtlCol="0" anchor="ctr"/>
            <a:lstStyle/>
            <a:p>
              <a:endParaRPr lang="de-DE"/>
            </a:p>
          </p:txBody>
        </p:sp>
      </p:grpSp>
      <p:grpSp>
        <p:nvGrpSpPr>
          <p:cNvPr id="108" name="Grafik 99" descr="Freisprechanlage Silhouette">
            <a:extLst>
              <a:ext uri="{FF2B5EF4-FFF2-40B4-BE49-F238E27FC236}">
                <a16:creationId xmlns:a16="http://schemas.microsoft.com/office/drawing/2014/main" id="{0D48F378-9279-C769-D29A-86E2FCC44CAF}"/>
              </a:ext>
            </a:extLst>
          </p:cNvPr>
          <p:cNvGrpSpPr/>
          <p:nvPr/>
        </p:nvGrpSpPr>
        <p:grpSpPr>
          <a:xfrm>
            <a:off x="7821398" y="2519508"/>
            <a:ext cx="423338" cy="413995"/>
            <a:chOff x="8451307" y="2642207"/>
            <a:chExt cx="460063" cy="449909"/>
          </a:xfrm>
          <a:gradFill>
            <a:gsLst>
              <a:gs pos="0">
                <a:schemeClr val="accent1"/>
              </a:gs>
              <a:gs pos="99000">
                <a:schemeClr val="accent2"/>
              </a:gs>
            </a:gsLst>
            <a:lin ang="0" scaled="0"/>
          </a:gradFill>
        </p:grpSpPr>
        <p:sp>
          <p:nvSpPr>
            <p:cNvPr id="109" name="Freihandform 108">
              <a:extLst>
                <a:ext uri="{FF2B5EF4-FFF2-40B4-BE49-F238E27FC236}">
                  <a16:creationId xmlns:a16="http://schemas.microsoft.com/office/drawing/2014/main" id="{5694C272-D077-4F62-AF0D-0F8BDB0A3187}"/>
                </a:ext>
              </a:extLst>
            </p:cNvPr>
            <p:cNvSpPr/>
            <p:nvPr/>
          </p:nvSpPr>
          <p:spPr>
            <a:xfrm>
              <a:off x="8451307" y="2707727"/>
              <a:ext cx="383230" cy="384389"/>
            </a:xfrm>
            <a:custGeom>
              <a:avLst/>
              <a:gdLst>
                <a:gd name="connsiteX0" fmla="*/ 311215 w 383230"/>
                <a:gd name="connsiteY0" fmla="*/ 234368 h 384389"/>
                <a:gd name="connsiteX1" fmla="*/ 281706 w 383230"/>
                <a:gd name="connsiteY1" fmla="*/ 234106 h 384389"/>
                <a:gd name="connsiteX2" fmla="*/ 281444 w 383230"/>
                <a:gd name="connsiteY2" fmla="*/ 234368 h 384389"/>
                <a:gd name="connsiteX3" fmla="*/ 245947 w 383230"/>
                <a:gd name="connsiteY3" fmla="*/ 271346 h 384389"/>
                <a:gd name="connsiteX4" fmla="*/ 231540 w 383230"/>
                <a:gd name="connsiteY4" fmla="*/ 271346 h 384389"/>
                <a:gd name="connsiteX5" fmla="*/ 112435 w 383230"/>
                <a:gd name="connsiteY5" fmla="*/ 152724 h 384389"/>
                <a:gd name="connsiteX6" fmla="*/ 112435 w 383230"/>
                <a:gd name="connsiteY6" fmla="*/ 138316 h 384389"/>
                <a:gd name="connsiteX7" fmla="*/ 149406 w 383230"/>
                <a:gd name="connsiteY7" fmla="*/ 101813 h 384389"/>
                <a:gd name="connsiteX8" fmla="*/ 149668 w 383230"/>
                <a:gd name="connsiteY8" fmla="*/ 72304 h 384389"/>
                <a:gd name="connsiteX9" fmla="*/ 149406 w 383230"/>
                <a:gd name="connsiteY9" fmla="*/ 72042 h 384389"/>
                <a:gd name="connsiteX10" fmla="*/ 83146 w 383230"/>
                <a:gd name="connsiteY10" fmla="*/ 6243 h 384389"/>
                <a:gd name="connsiteX11" fmla="*/ 68739 w 383230"/>
                <a:gd name="connsiteY11" fmla="*/ 0 h 384389"/>
                <a:gd name="connsiteX12" fmla="*/ 53857 w 383230"/>
                <a:gd name="connsiteY12" fmla="*/ 6243 h 384389"/>
                <a:gd name="connsiteX13" fmla="*/ 15922 w 383230"/>
                <a:gd name="connsiteY13" fmla="*/ 44185 h 384389"/>
                <a:gd name="connsiteX14" fmla="*/ 76 w 383230"/>
                <a:gd name="connsiteY14" fmla="*/ 78286 h 384389"/>
                <a:gd name="connsiteX15" fmla="*/ 11124 w 383230"/>
                <a:gd name="connsiteY15" fmla="*/ 140719 h 384389"/>
                <a:gd name="connsiteX16" fmla="*/ 39931 w 383230"/>
                <a:gd name="connsiteY16" fmla="*/ 191147 h 384389"/>
                <a:gd name="connsiteX17" fmla="*/ 186377 w 383230"/>
                <a:gd name="connsiteY17" fmla="*/ 342425 h 384389"/>
                <a:gd name="connsiteX18" fmla="*/ 216616 w 383230"/>
                <a:gd name="connsiteY18" fmla="*/ 361637 h 384389"/>
                <a:gd name="connsiteX19" fmla="*/ 293435 w 383230"/>
                <a:gd name="connsiteY19" fmla="*/ 384208 h 384389"/>
                <a:gd name="connsiteX20" fmla="*/ 298044 w 383230"/>
                <a:gd name="connsiteY20" fmla="*/ 384389 h 384389"/>
                <a:gd name="connsiteX21" fmla="*/ 342411 w 383230"/>
                <a:gd name="connsiteY21" fmla="*/ 364996 h 384389"/>
                <a:gd name="connsiteX22" fmla="*/ 376979 w 383230"/>
                <a:gd name="connsiteY22" fmla="*/ 330420 h 384389"/>
                <a:gd name="connsiteX23" fmla="*/ 383223 w 383230"/>
                <a:gd name="connsiteY23" fmla="*/ 315531 h 384389"/>
                <a:gd name="connsiteX24" fmla="*/ 377461 w 383230"/>
                <a:gd name="connsiteY24" fmla="*/ 300642 h 384389"/>
                <a:gd name="connsiteX25" fmla="*/ 63731 w 383230"/>
                <a:gd name="connsiteY25" fmla="*/ 16118 h 384389"/>
                <a:gd name="connsiteX26" fmla="*/ 68739 w 383230"/>
                <a:gd name="connsiteY26" fmla="*/ 13967 h 384389"/>
                <a:gd name="connsiteX27" fmla="*/ 73306 w 383230"/>
                <a:gd name="connsiteY27" fmla="*/ 16153 h 384389"/>
                <a:gd name="connsiteX28" fmla="*/ 139524 w 383230"/>
                <a:gd name="connsiteY28" fmla="*/ 81910 h 384389"/>
                <a:gd name="connsiteX29" fmla="*/ 139793 w 383230"/>
                <a:gd name="connsiteY29" fmla="*/ 91674 h 384389"/>
                <a:gd name="connsiteX30" fmla="*/ 139594 w 383230"/>
                <a:gd name="connsiteY30" fmla="*/ 91876 h 384389"/>
                <a:gd name="connsiteX31" fmla="*/ 127603 w 383230"/>
                <a:gd name="connsiteY31" fmla="*/ 103748 h 384389"/>
                <a:gd name="connsiteX32" fmla="*/ 51873 w 383230"/>
                <a:gd name="connsiteY32" fmla="*/ 27990 h 384389"/>
                <a:gd name="connsiteX33" fmla="*/ 332543 w 383230"/>
                <a:gd name="connsiteY33" fmla="*/ 355121 h 384389"/>
                <a:gd name="connsiteX34" fmla="*/ 332361 w 383230"/>
                <a:gd name="connsiteY34" fmla="*/ 355303 h 384389"/>
                <a:gd name="connsiteX35" fmla="*/ 332180 w 383230"/>
                <a:gd name="connsiteY35" fmla="*/ 355491 h 384389"/>
                <a:gd name="connsiteX36" fmla="*/ 298051 w 383230"/>
                <a:gd name="connsiteY36" fmla="*/ 370422 h 384389"/>
                <a:gd name="connsiteX37" fmla="*/ 294420 w 383230"/>
                <a:gd name="connsiteY37" fmla="*/ 370275 h 384389"/>
                <a:gd name="connsiteX38" fmla="*/ 223089 w 383230"/>
                <a:gd name="connsiteY38" fmla="*/ 349255 h 384389"/>
                <a:gd name="connsiteX39" fmla="*/ 194750 w 383230"/>
                <a:gd name="connsiteY39" fmla="*/ 331251 h 384389"/>
                <a:gd name="connsiteX40" fmla="*/ 194596 w 383230"/>
                <a:gd name="connsiteY40" fmla="*/ 331140 h 384389"/>
                <a:gd name="connsiteX41" fmla="*/ 194443 w 383230"/>
                <a:gd name="connsiteY41" fmla="*/ 331028 h 384389"/>
                <a:gd name="connsiteX42" fmla="*/ 51392 w 383230"/>
                <a:gd name="connsiteY42" fmla="*/ 183158 h 384389"/>
                <a:gd name="connsiteX43" fmla="*/ 24156 w 383230"/>
                <a:gd name="connsiteY43" fmla="*/ 135586 h 384389"/>
                <a:gd name="connsiteX44" fmla="*/ 14050 w 383230"/>
                <a:gd name="connsiteY44" fmla="*/ 79215 h 384389"/>
                <a:gd name="connsiteX45" fmla="*/ 14050 w 383230"/>
                <a:gd name="connsiteY45" fmla="*/ 79005 h 384389"/>
                <a:gd name="connsiteX46" fmla="*/ 14050 w 383230"/>
                <a:gd name="connsiteY46" fmla="*/ 78803 h 384389"/>
                <a:gd name="connsiteX47" fmla="*/ 25559 w 383230"/>
                <a:gd name="connsiteY47" fmla="*/ 54311 h 384389"/>
                <a:gd name="connsiteX48" fmla="*/ 25692 w 383230"/>
                <a:gd name="connsiteY48" fmla="*/ 54185 h 384389"/>
                <a:gd name="connsiteX49" fmla="*/ 25818 w 383230"/>
                <a:gd name="connsiteY49" fmla="*/ 54060 h 384389"/>
                <a:gd name="connsiteX50" fmla="*/ 42027 w 383230"/>
                <a:gd name="connsiteY50" fmla="*/ 37858 h 384389"/>
                <a:gd name="connsiteX51" fmla="*/ 117666 w 383230"/>
                <a:gd name="connsiteY51" fmla="*/ 113525 h 384389"/>
                <a:gd name="connsiteX52" fmla="*/ 102553 w 383230"/>
                <a:gd name="connsiteY52" fmla="*/ 128442 h 384389"/>
                <a:gd name="connsiteX53" fmla="*/ 102553 w 383230"/>
                <a:gd name="connsiteY53" fmla="*/ 162619 h 384389"/>
                <a:gd name="connsiteX54" fmla="*/ 221630 w 383230"/>
                <a:gd name="connsiteY54" fmla="*/ 281221 h 384389"/>
                <a:gd name="connsiteX55" fmla="*/ 255989 w 383230"/>
                <a:gd name="connsiteY55" fmla="*/ 281026 h 384389"/>
                <a:gd name="connsiteX56" fmla="*/ 270284 w 383230"/>
                <a:gd name="connsiteY56" fmla="*/ 266144 h 384389"/>
                <a:gd name="connsiteX57" fmla="*/ 345902 w 383230"/>
                <a:gd name="connsiteY57" fmla="*/ 341769 h 384389"/>
                <a:gd name="connsiteX58" fmla="*/ 367111 w 383230"/>
                <a:gd name="connsiteY58" fmla="*/ 320546 h 384389"/>
                <a:gd name="connsiteX59" fmla="*/ 355777 w 383230"/>
                <a:gd name="connsiteY59" fmla="*/ 331866 h 384389"/>
                <a:gd name="connsiteX60" fmla="*/ 279957 w 383230"/>
                <a:gd name="connsiteY60" fmla="*/ 256073 h 384389"/>
                <a:gd name="connsiteX61" fmla="*/ 291340 w 383230"/>
                <a:gd name="connsiteY61" fmla="*/ 244243 h 384389"/>
                <a:gd name="connsiteX62" fmla="*/ 301104 w 383230"/>
                <a:gd name="connsiteY62" fmla="*/ 243993 h 384389"/>
                <a:gd name="connsiteX63" fmla="*/ 301354 w 383230"/>
                <a:gd name="connsiteY63" fmla="*/ 244243 h 384389"/>
                <a:gd name="connsiteX64" fmla="*/ 367614 w 383230"/>
                <a:gd name="connsiteY64" fmla="*/ 310524 h 384389"/>
                <a:gd name="connsiteX65" fmla="*/ 367132 w 383230"/>
                <a:gd name="connsiteY65" fmla="*/ 320546 h 384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383230" h="384389">
                  <a:moveTo>
                    <a:pt x="311215" y="234368"/>
                  </a:moveTo>
                  <a:cubicBezTo>
                    <a:pt x="303138" y="226147"/>
                    <a:pt x="289927" y="226030"/>
                    <a:pt x="281706" y="234106"/>
                  </a:cubicBezTo>
                  <a:cubicBezTo>
                    <a:pt x="281618" y="234193"/>
                    <a:pt x="281531" y="234280"/>
                    <a:pt x="281444" y="234368"/>
                  </a:cubicBezTo>
                  <a:lnTo>
                    <a:pt x="245947" y="271346"/>
                  </a:lnTo>
                  <a:cubicBezTo>
                    <a:pt x="241914" y="275191"/>
                    <a:pt x="235573" y="275191"/>
                    <a:pt x="231540" y="271346"/>
                  </a:cubicBezTo>
                  <a:lnTo>
                    <a:pt x="112435" y="152724"/>
                  </a:lnTo>
                  <a:cubicBezTo>
                    <a:pt x="108590" y="148691"/>
                    <a:pt x="108590" y="142349"/>
                    <a:pt x="112435" y="138316"/>
                  </a:cubicBezTo>
                  <a:lnTo>
                    <a:pt x="149406" y="101813"/>
                  </a:lnTo>
                  <a:cubicBezTo>
                    <a:pt x="157627" y="93737"/>
                    <a:pt x="157744" y="80525"/>
                    <a:pt x="149668" y="72304"/>
                  </a:cubicBezTo>
                  <a:cubicBezTo>
                    <a:pt x="149581" y="72216"/>
                    <a:pt x="149494" y="72129"/>
                    <a:pt x="149406" y="72042"/>
                  </a:cubicBezTo>
                  <a:lnTo>
                    <a:pt x="83146" y="6243"/>
                  </a:lnTo>
                  <a:cubicBezTo>
                    <a:pt x="79343" y="2362"/>
                    <a:pt x="74172" y="121"/>
                    <a:pt x="68739" y="0"/>
                  </a:cubicBezTo>
                  <a:cubicBezTo>
                    <a:pt x="63165" y="116"/>
                    <a:pt x="57844" y="2348"/>
                    <a:pt x="53857" y="6243"/>
                  </a:cubicBezTo>
                  <a:lnTo>
                    <a:pt x="15922" y="44185"/>
                  </a:lnTo>
                  <a:cubicBezTo>
                    <a:pt x="6361" y="53026"/>
                    <a:pt x="668" y="65277"/>
                    <a:pt x="76" y="78286"/>
                  </a:cubicBezTo>
                  <a:cubicBezTo>
                    <a:pt x="-595" y="99637"/>
                    <a:pt x="3167" y="120895"/>
                    <a:pt x="11124" y="140719"/>
                  </a:cubicBezTo>
                  <a:cubicBezTo>
                    <a:pt x="19024" y="158445"/>
                    <a:pt x="28675" y="175338"/>
                    <a:pt x="39931" y="191147"/>
                  </a:cubicBezTo>
                  <a:cubicBezTo>
                    <a:pt x="79067" y="250119"/>
                    <a:pt x="128706" y="301397"/>
                    <a:pt x="186377" y="342425"/>
                  </a:cubicBezTo>
                  <a:cubicBezTo>
                    <a:pt x="195978" y="349553"/>
                    <a:pt x="206084" y="355974"/>
                    <a:pt x="216616" y="361637"/>
                  </a:cubicBezTo>
                  <a:cubicBezTo>
                    <a:pt x="240471" y="374183"/>
                    <a:pt x="266584" y="381856"/>
                    <a:pt x="293435" y="384208"/>
                  </a:cubicBezTo>
                  <a:cubicBezTo>
                    <a:pt x="294971" y="384333"/>
                    <a:pt x="296515" y="384389"/>
                    <a:pt x="298044" y="384389"/>
                  </a:cubicBezTo>
                  <a:cubicBezTo>
                    <a:pt x="314878" y="384336"/>
                    <a:pt x="330939" y="377316"/>
                    <a:pt x="342411" y="364996"/>
                  </a:cubicBezTo>
                  <a:lnTo>
                    <a:pt x="376979" y="330420"/>
                  </a:lnTo>
                  <a:cubicBezTo>
                    <a:pt x="380954" y="326483"/>
                    <a:pt x="383200" y="321127"/>
                    <a:pt x="383223" y="315531"/>
                  </a:cubicBezTo>
                  <a:cubicBezTo>
                    <a:pt x="383374" y="309997"/>
                    <a:pt x="381299" y="304634"/>
                    <a:pt x="377461" y="300642"/>
                  </a:cubicBezTo>
                  <a:close/>
                  <a:moveTo>
                    <a:pt x="63731" y="16118"/>
                  </a:moveTo>
                  <a:cubicBezTo>
                    <a:pt x="65100" y="14842"/>
                    <a:pt x="66871" y="14082"/>
                    <a:pt x="68739" y="13967"/>
                  </a:cubicBezTo>
                  <a:cubicBezTo>
                    <a:pt x="70480" y="14103"/>
                    <a:pt x="72108" y="14882"/>
                    <a:pt x="73306" y="16153"/>
                  </a:cubicBezTo>
                  <a:lnTo>
                    <a:pt x="139524" y="81910"/>
                  </a:lnTo>
                  <a:cubicBezTo>
                    <a:pt x="142294" y="84533"/>
                    <a:pt x="142415" y="88904"/>
                    <a:pt x="139793" y="91674"/>
                  </a:cubicBezTo>
                  <a:cubicBezTo>
                    <a:pt x="139728" y="91742"/>
                    <a:pt x="139662" y="91810"/>
                    <a:pt x="139594" y="91876"/>
                  </a:cubicBezTo>
                  <a:lnTo>
                    <a:pt x="127603" y="103748"/>
                  </a:lnTo>
                  <a:lnTo>
                    <a:pt x="51873" y="27990"/>
                  </a:lnTo>
                  <a:close/>
                  <a:moveTo>
                    <a:pt x="332543" y="355121"/>
                  </a:moveTo>
                  <a:lnTo>
                    <a:pt x="332361" y="355303"/>
                  </a:lnTo>
                  <a:lnTo>
                    <a:pt x="332180" y="355491"/>
                  </a:lnTo>
                  <a:cubicBezTo>
                    <a:pt x="323366" y="364985"/>
                    <a:pt x="311005" y="370392"/>
                    <a:pt x="298051" y="370422"/>
                  </a:cubicBezTo>
                  <a:cubicBezTo>
                    <a:pt x="296885" y="370422"/>
                    <a:pt x="295711" y="370380"/>
                    <a:pt x="294420" y="370275"/>
                  </a:cubicBezTo>
                  <a:cubicBezTo>
                    <a:pt x="269483" y="368077"/>
                    <a:pt x="245234" y="360931"/>
                    <a:pt x="223089" y="349255"/>
                  </a:cubicBezTo>
                  <a:cubicBezTo>
                    <a:pt x="213222" y="343943"/>
                    <a:pt x="203751" y="337927"/>
                    <a:pt x="194750" y="331251"/>
                  </a:cubicBezTo>
                  <a:lnTo>
                    <a:pt x="194596" y="331140"/>
                  </a:lnTo>
                  <a:lnTo>
                    <a:pt x="194443" y="331028"/>
                  </a:lnTo>
                  <a:cubicBezTo>
                    <a:pt x="138069" y="290957"/>
                    <a:pt x="89573" y="240827"/>
                    <a:pt x="51392" y="183158"/>
                  </a:cubicBezTo>
                  <a:cubicBezTo>
                    <a:pt x="40757" y="168243"/>
                    <a:pt x="31634" y="152307"/>
                    <a:pt x="24156" y="135586"/>
                  </a:cubicBezTo>
                  <a:cubicBezTo>
                    <a:pt x="17024" y="117668"/>
                    <a:pt x="13587" y="98494"/>
                    <a:pt x="14050" y="79215"/>
                  </a:cubicBezTo>
                  <a:lnTo>
                    <a:pt x="14050" y="79005"/>
                  </a:lnTo>
                  <a:lnTo>
                    <a:pt x="14050" y="78803"/>
                  </a:lnTo>
                  <a:cubicBezTo>
                    <a:pt x="14523" y="69445"/>
                    <a:pt x="18657" y="60648"/>
                    <a:pt x="25559" y="54311"/>
                  </a:cubicBezTo>
                  <a:lnTo>
                    <a:pt x="25692" y="54185"/>
                  </a:lnTo>
                  <a:lnTo>
                    <a:pt x="25818" y="54060"/>
                  </a:lnTo>
                  <a:lnTo>
                    <a:pt x="42027" y="37858"/>
                  </a:lnTo>
                  <a:lnTo>
                    <a:pt x="117666" y="113525"/>
                  </a:lnTo>
                  <a:lnTo>
                    <a:pt x="102553" y="128442"/>
                  </a:lnTo>
                  <a:cubicBezTo>
                    <a:pt x="93264" y="137941"/>
                    <a:pt x="93264" y="153120"/>
                    <a:pt x="102553" y="162619"/>
                  </a:cubicBezTo>
                  <a:lnTo>
                    <a:pt x="221630" y="281221"/>
                  </a:lnTo>
                  <a:cubicBezTo>
                    <a:pt x="231195" y="290598"/>
                    <a:pt x="246531" y="290511"/>
                    <a:pt x="255989" y="281026"/>
                  </a:cubicBezTo>
                  <a:lnTo>
                    <a:pt x="270284" y="266144"/>
                  </a:lnTo>
                  <a:lnTo>
                    <a:pt x="345902" y="341769"/>
                  </a:lnTo>
                  <a:close/>
                  <a:moveTo>
                    <a:pt x="367111" y="320546"/>
                  </a:moveTo>
                  <a:lnTo>
                    <a:pt x="355777" y="331866"/>
                  </a:lnTo>
                  <a:lnTo>
                    <a:pt x="279957" y="256073"/>
                  </a:lnTo>
                  <a:lnTo>
                    <a:pt x="291340" y="244243"/>
                  </a:lnTo>
                  <a:cubicBezTo>
                    <a:pt x="293967" y="241478"/>
                    <a:pt x="298339" y="241366"/>
                    <a:pt x="301104" y="243993"/>
                  </a:cubicBezTo>
                  <a:cubicBezTo>
                    <a:pt x="301189" y="244074"/>
                    <a:pt x="301273" y="244158"/>
                    <a:pt x="301354" y="244243"/>
                  </a:cubicBezTo>
                  <a:lnTo>
                    <a:pt x="367614" y="310524"/>
                  </a:lnTo>
                  <a:cubicBezTo>
                    <a:pt x="370018" y="313503"/>
                    <a:pt x="369811" y="317810"/>
                    <a:pt x="367132" y="320546"/>
                  </a:cubicBezTo>
                  <a:close/>
                </a:path>
              </a:pathLst>
            </a:custGeom>
            <a:grpFill/>
            <a:ln w="6945" cap="flat">
              <a:noFill/>
              <a:prstDash val="solid"/>
              <a:miter/>
            </a:ln>
          </p:spPr>
          <p:txBody>
            <a:bodyPr rtlCol="0" anchor="ctr"/>
            <a:lstStyle/>
            <a:p>
              <a:endParaRPr lang="de-DE"/>
            </a:p>
          </p:txBody>
        </p:sp>
        <p:sp>
          <p:nvSpPr>
            <p:cNvPr id="110" name="Freihandform 109">
              <a:extLst>
                <a:ext uri="{FF2B5EF4-FFF2-40B4-BE49-F238E27FC236}">
                  <a16:creationId xmlns:a16="http://schemas.microsoft.com/office/drawing/2014/main" id="{C3205A93-3545-B215-F171-5D22DA48938A}"/>
                </a:ext>
              </a:extLst>
            </p:cNvPr>
            <p:cNvSpPr/>
            <p:nvPr/>
          </p:nvSpPr>
          <p:spPr>
            <a:xfrm>
              <a:off x="8673719" y="2642207"/>
              <a:ext cx="237651" cy="237657"/>
            </a:xfrm>
            <a:custGeom>
              <a:avLst/>
              <a:gdLst>
                <a:gd name="connsiteX0" fmla="*/ 169491 w 237651"/>
                <a:gd name="connsiteY0" fmla="*/ 68160 h 237657"/>
                <a:gd name="connsiteX1" fmla="*/ 0 w 237651"/>
                <a:gd name="connsiteY1" fmla="*/ 70 h 237657"/>
                <a:gd name="connsiteX2" fmla="*/ 286 w 237651"/>
                <a:gd name="connsiteY2" fmla="*/ 14037 h 237657"/>
                <a:gd name="connsiteX3" fmla="*/ 223614 w 237651"/>
                <a:gd name="connsiteY3" fmla="*/ 227975 h 237657"/>
                <a:gd name="connsiteX4" fmla="*/ 223614 w 237651"/>
                <a:gd name="connsiteY4" fmla="*/ 237372 h 237657"/>
                <a:gd name="connsiteX5" fmla="*/ 237581 w 237651"/>
                <a:gd name="connsiteY5" fmla="*/ 237658 h 237657"/>
                <a:gd name="connsiteX6" fmla="*/ 169491 w 237651"/>
                <a:gd name="connsiteY6" fmla="*/ 68160 h 237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7651" h="237657">
                  <a:moveTo>
                    <a:pt x="169491" y="68160"/>
                  </a:moveTo>
                  <a:cubicBezTo>
                    <a:pt x="124754" y="23132"/>
                    <a:pt x="63454" y="-1493"/>
                    <a:pt x="0" y="70"/>
                  </a:cubicBezTo>
                  <a:lnTo>
                    <a:pt x="286" y="14037"/>
                  </a:lnTo>
                  <a:cubicBezTo>
                    <a:pt x="121034" y="11444"/>
                    <a:pt x="221021" y="107228"/>
                    <a:pt x="223614" y="227975"/>
                  </a:cubicBezTo>
                  <a:cubicBezTo>
                    <a:pt x="223681" y="231107"/>
                    <a:pt x="223681" y="234240"/>
                    <a:pt x="223614" y="237372"/>
                  </a:cubicBezTo>
                  <a:lnTo>
                    <a:pt x="237581" y="237658"/>
                  </a:lnTo>
                  <a:cubicBezTo>
                    <a:pt x="239154" y="174200"/>
                    <a:pt x="214526" y="112895"/>
                    <a:pt x="169491" y="68160"/>
                  </a:cubicBezTo>
                  <a:close/>
                </a:path>
              </a:pathLst>
            </a:custGeom>
            <a:grpFill/>
            <a:ln w="6945" cap="flat">
              <a:noFill/>
              <a:prstDash val="solid"/>
              <a:miter/>
            </a:ln>
          </p:spPr>
          <p:txBody>
            <a:bodyPr rtlCol="0" anchor="ctr"/>
            <a:lstStyle/>
            <a:p>
              <a:endParaRPr lang="de-DE"/>
            </a:p>
          </p:txBody>
        </p:sp>
        <p:sp>
          <p:nvSpPr>
            <p:cNvPr id="111" name="Freihandform 110">
              <a:extLst>
                <a:ext uri="{FF2B5EF4-FFF2-40B4-BE49-F238E27FC236}">
                  <a16:creationId xmlns:a16="http://schemas.microsoft.com/office/drawing/2014/main" id="{C5A2ACB7-428A-D5A4-3145-569E7420F61E}"/>
                </a:ext>
              </a:extLst>
            </p:cNvPr>
            <p:cNvSpPr/>
            <p:nvPr/>
          </p:nvSpPr>
          <p:spPr>
            <a:xfrm>
              <a:off x="8673663" y="2715275"/>
              <a:ext cx="164660" cy="164652"/>
            </a:xfrm>
            <a:custGeom>
              <a:avLst/>
              <a:gdLst>
                <a:gd name="connsiteX0" fmla="*/ 0 w 164660"/>
                <a:gd name="connsiteY0" fmla="*/ 78 h 164652"/>
                <a:gd name="connsiteX1" fmla="*/ 426 w 164660"/>
                <a:gd name="connsiteY1" fmla="*/ 14045 h 164652"/>
                <a:gd name="connsiteX2" fmla="*/ 150614 w 164660"/>
                <a:gd name="connsiteY2" fmla="*/ 155096 h 164652"/>
                <a:gd name="connsiteX3" fmla="*/ 150614 w 164660"/>
                <a:gd name="connsiteY3" fmla="*/ 164227 h 164652"/>
                <a:gd name="connsiteX4" fmla="*/ 164582 w 164660"/>
                <a:gd name="connsiteY4" fmla="*/ 164653 h 164652"/>
                <a:gd name="connsiteX5" fmla="*/ 9968 w 164660"/>
                <a:gd name="connsiteY5" fmla="*/ 78 h 164652"/>
                <a:gd name="connsiteX6" fmla="*/ 0 w 164660"/>
                <a:gd name="connsiteY6" fmla="*/ 78 h 1646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660" h="164652">
                  <a:moveTo>
                    <a:pt x="0" y="78"/>
                  </a:moveTo>
                  <a:lnTo>
                    <a:pt x="426" y="14045"/>
                  </a:lnTo>
                  <a:cubicBezTo>
                    <a:pt x="80849" y="11522"/>
                    <a:pt x="148091" y="74672"/>
                    <a:pt x="150614" y="155096"/>
                  </a:cubicBezTo>
                  <a:cubicBezTo>
                    <a:pt x="150709" y="158138"/>
                    <a:pt x="150709" y="161184"/>
                    <a:pt x="150614" y="164227"/>
                  </a:cubicBezTo>
                  <a:lnTo>
                    <a:pt x="164582" y="164653"/>
                  </a:lnTo>
                  <a:cubicBezTo>
                    <a:pt x="167332" y="76511"/>
                    <a:pt x="98109" y="2828"/>
                    <a:pt x="9968" y="78"/>
                  </a:cubicBezTo>
                  <a:cubicBezTo>
                    <a:pt x="6646" y="-26"/>
                    <a:pt x="3321" y="-26"/>
                    <a:pt x="0" y="78"/>
                  </a:cubicBezTo>
                  <a:close/>
                </a:path>
              </a:pathLst>
            </a:custGeom>
            <a:grpFill/>
            <a:ln w="6945" cap="flat">
              <a:noFill/>
              <a:prstDash val="solid"/>
              <a:miter/>
            </a:ln>
          </p:spPr>
          <p:txBody>
            <a:bodyPr rtlCol="0" anchor="ctr"/>
            <a:lstStyle/>
            <a:p>
              <a:endParaRPr lang="de-DE"/>
            </a:p>
          </p:txBody>
        </p:sp>
        <p:sp>
          <p:nvSpPr>
            <p:cNvPr id="112" name="Freihandform 111">
              <a:extLst>
                <a:ext uri="{FF2B5EF4-FFF2-40B4-BE49-F238E27FC236}">
                  <a16:creationId xmlns:a16="http://schemas.microsoft.com/office/drawing/2014/main" id="{F956C66C-6C87-28D7-35FD-0CBD75013DCE}"/>
                </a:ext>
              </a:extLst>
            </p:cNvPr>
            <p:cNvSpPr/>
            <p:nvPr/>
          </p:nvSpPr>
          <p:spPr>
            <a:xfrm>
              <a:off x="8673467" y="2788387"/>
              <a:ext cx="91733" cy="91736"/>
            </a:xfrm>
            <a:custGeom>
              <a:avLst/>
              <a:gdLst>
                <a:gd name="connsiteX0" fmla="*/ 91568 w 91733"/>
                <a:gd name="connsiteY0" fmla="*/ 91737 h 91736"/>
                <a:gd name="connsiteX1" fmla="*/ 10568 w 91733"/>
                <a:gd name="connsiteY1" fmla="*/ 162 h 91736"/>
                <a:gd name="connsiteX2" fmla="*/ 0 w 91733"/>
                <a:gd name="connsiteY2" fmla="*/ 161 h 91736"/>
                <a:gd name="connsiteX3" fmla="*/ 817 w 91733"/>
                <a:gd name="connsiteY3" fmla="*/ 14128 h 91736"/>
                <a:gd name="connsiteX4" fmla="*/ 77636 w 91733"/>
                <a:gd name="connsiteY4" fmla="*/ 82012 h 91736"/>
                <a:gd name="connsiteX5" fmla="*/ 77636 w 91733"/>
                <a:gd name="connsiteY5" fmla="*/ 90948 h 91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33" h="91736">
                  <a:moveTo>
                    <a:pt x="91568" y="91737"/>
                  </a:moveTo>
                  <a:cubicBezTo>
                    <a:pt x="94488" y="44082"/>
                    <a:pt x="58223" y="3082"/>
                    <a:pt x="10568" y="162"/>
                  </a:cubicBezTo>
                  <a:cubicBezTo>
                    <a:pt x="7049" y="-54"/>
                    <a:pt x="3520" y="-54"/>
                    <a:pt x="0" y="161"/>
                  </a:cubicBezTo>
                  <a:lnTo>
                    <a:pt x="817" y="14128"/>
                  </a:lnTo>
                  <a:cubicBezTo>
                    <a:pt x="40776" y="11661"/>
                    <a:pt x="75169" y="42054"/>
                    <a:pt x="77636" y="82012"/>
                  </a:cubicBezTo>
                  <a:cubicBezTo>
                    <a:pt x="77820" y="84988"/>
                    <a:pt x="77820" y="87972"/>
                    <a:pt x="77636" y="90948"/>
                  </a:cubicBezTo>
                  <a:close/>
                </a:path>
              </a:pathLst>
            </a:custGeom>
            <a:grpFill/>
            <a:ln w="6945" cap="flat">
              <a:noFill/>
              <a:prstDash val="solid"/>
              <a:miter/>
            </a:ln>
          </p:spPr>
          <p:txBody>
            <a:bodyPr rtlCol="0" anchor="ctr"/>
            <a:lstStyle/>
            <a:p>
              <a:endParaRPr lang="de-DE"/>
            </a:p>
          </p:txBody>
        </p:sp>
      </p:grpSp>
      <p:grpSp>
        <p:nvGrpSpPr>
          <p:cNvPr id="113" name="Grafik 107" descr="Route zwei Stecknadeln mit Weg Silhouette">
            <a:extLst>
              <a:ext uri="{FF2B5EF4-FFF2-40B4-BE49-F238E27FC236}">
                <a16:creationId xmlns:a16="http://schemas.microsoft.com/office/drawing/2014/main" id="{E48CF4DD-EF9D-745E-0911-52BAA4C945A7}"/>
              </a:ext>
            </a:extLst>
          </p:cNvPr>
          <p:cNvGrpSpPr/>
          <p:nvPr/>
        </p:nvGrpSpPr>
        <p:grpSpPr>
          <a:xfrm>
            <a:off x="7890562" y="1878206"/>
            <a:ext cx="480287" cy="505514"/>
            <a:chOff x="8477359" y="1985425"/>
            <a:chExt cx="521952" cy="549368"/>
          </a:xfrm>
          <a:gradFill>
            <a:gsLst>
              <a:gs pos="0">
                <a:schemeClr val="accent1"/>
              </a:gs>
              <a:gs pos="99000">
                <a:schemeClr val="accent2"/>
              </a:gs>
            </a:gsLst>
            <a:lin ang="0" scaled="0"/>
          </a:gradFill>
        </p:grpSpPr>
        <p:sp>
          <p:nvSpPr>
            <p:cNvPr id="114" name="Freihandform 113">
              <a:extLst>
                <a:ext uri="{FF2B5EF4-FFF2-40B4-BE49-F238E27FC236}">
                  <a16:creationId xmlns:a16="http://schemas.microsoft.com/office/drawing/2014/main" id="{71B3BE97-59A3-8D7A-5E7E-48EEB0972496}"/>
                </a:ext>
              </a:extLst>
            </p:cNvPr>
            <p:cNvSpPr/>
            <p:nvPr/>
          </p:nvSpPr>
          <p:spPr>
            <a:xfrm>
              <a:off x="8854031" y="1985425"/>
              <a:ext cx="145280" cy="235936"/>
            </a:xfrm>
            <a:custGeom>
              <a:avLst/>
              <a:gdLst>
                <a:gd name="connsiteX0" fmla="*/ 132664 w 145280"/>
                <a:gd name="connsiteY0" fmla="*/ 31927 h 235936"/>
                <a:gd name="connsiteX1" fmla="*/ 32165 w 145280"/>
                <a:gd name="connsiteY1" fmla="*/ 12379 h 235936"/>
                <a:gd name="connsiteX2" fmla="*/ 12617 w 145280"/>
                <a:gd name="connsiteY2" fmla="*/ 31927 h 235936"/>
                <a:gd name="connsiteX3" fmla="*/ 4984 w 145280"/>
                <a:gd name="connsiteY3" fmla="*/ 99583 h 235936"/>
                <a:gd name="connsiteX4" fmla="*/ 37945 w 145280"/>
                <a:gd name="connsiteY4" fmla="*/ 172444 h 235936"/>
                <a:gd name="connsiteX5" fmla="*/ 66395 w 145280"/>
                <a:gd name="connsiteY5" fmla="*/ 232118 h 235936"/>
                <a:gd name="connsiteX6" fmla="*/ 75841 w 145280"/>
                <a:gd name="connsiteY6" fmla="*/ 235164 h 235936"/>
                <a:gd name="connsiteX7" fmla="*/ 78886 w 145280"/>
                <a:gd name="connsiteY7" fmla="*/ 232118 h 235936"/>
                <a:gd name="connsiteX8" fmla="*/ 107336 w 145280"/>
                <a:gd name="connsiteY8" fmla="*/ 172444 h 235936"/>
                <a:gd name="connsiteX9" fmla="*/ 140296 w 145280"/>
                <a:gd name="connsiteY9" fmla="*/ 99583 h 235936"/>
                <a:gd name="connsiteX10" fmla="*/ 132664 w 145280"/>
                <a:gd name="connsiteY10" fmla="*/ 31927 h 235936"/>
                <a:gd name="connsiteX11" fmla="*/ 127281 w 145280"/>
                <a:gd name="connsiteY11" fmla="*/ 94164 h 235936"/>
                <a:gd name="connsiteX12" fmla="*/ 94619 w 145280"/>
                <a:gd name="connsiteY12" fmla="*/ 166380 h 235936"/>
                <a:gd name="connsiteX13" fmla="*/ 72707 w 145280"/>
                <a:gd name="connsiteY13" fmla="*/ 212343 h 235936"/>
                <a:gd name="connsiteX14" fmla="*/ 72580 w 145280"/>
                <a:gd name="connsiteY14" fmla="*/ 212343 h 235936"/>
                <a:gd name="connsiteX15" fmla="*/ 50782 w 145280"/>
                <a:gd name="connsiteY15" fmla="*/ 166637 h 235936"/>
                <a:gd name="connsiteX16" fmla="*/ 17998 w 145280"/>
                <a:gd name="connsiteY16" fmla="*/ 94164 h 235936"/>
                <a:gd name="connsiteX17" fmla="*/ 24310 w 145280"/>
                <a:gd name="connsiteY17" fmla="*/ 39789 h 235936"/>
                <a:gd name="connsiteX18" fmla="*/ 105254 w 145280"/>
                <a:gd name="connsiteY18" fmla="*/ 24072 h 235936"/>
                <a:gd name="connsiteX19" fmla="*/ 121034 w 145280"/>
                <a:gd name="connsiteY19" fmla="*/ 39883 h 235936"/>
                <a:gd name="connsiteX20" fmla="*/ 127281 w 145280"/>
                <a:gd name="connsiteY20" fmla="*/ 94164 h 2359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45280" h="235936">
                  <a:moveTo>
                    <a:pt x="132664" y="31927"/>
                  </a:moveTo>
                  <a:cubicBezTo>
                    <a:pt x="110310" y="-1223"/>
                    <a:pt x="65315" y="-9975"/>
                    <a:pt x="32165" y="12379"/>
                  </a:cubicBezTo>
                  <a:cubicBezTo>
                    <a:pt x="24454" y="17579"/>
                    <a:pt x="17817" y="24216"/>
                    <a:pt x="12617" y="31927"/>
                  </a:cubicBezTo>
                  <a:cubicBezTo>
                    <a:pt x="-891" y="51855"/>
                    <a:pt x="-3744" y="77147"/>
                    <a:pt x="4984" y="99583"/>
                  </a:cubicBezTo>
                  <a:lnTo>
                    <a:pt x="37945" y="172444"/>
                  </a:lnTo>
                  <a:lnTo>
                    <a:pt x="66395" y="232118"/>
                  </a:lnTo>
                  <a:cubicBezTo>
                    <a:pt x="68163" y="235567"/>
                    <a:pt x="72392" y="236931"/>
                    <a:pt x="75841" y="235164"/>
                  </a:cubicBezTo>
                  <a:cubicBezTo>
                    <a:pt x="77150" y="234493"/>
                    <a:pt x="78215" y="233428"/>
                    <a:pt x="78886" y="232118"/>
                  </a:cubicBezTo>
                  <a:lnTo>
                    <a:pt x="107336" y="172444"/>
                  </a:lnTo>
                  <a:lnTo>
                    <a:pt x="140296" y="99583"/>
                  </a:lnTo>
                  <a:cubicBezTo>
                    <a:pt x="149025" y="77147"/>
                    <a:pt x="146172" y="51855"/>
                    <a:pt x="132664" y="31927"/>
                  </a:cubicBezTo>
                  <a:close/>
                  <a:moveTo>
                    <a:pt x="127281" y="94164"/>
                  </a:moveTo>
                  <a:lnTo>
                    <a:pt x="94619" y="166380"/>
                  </a:lnTo>
                  <a:lnTo>
                    <a:pt x="72707" y="212343"/>
                  </a:lnTo>
                  <a:cubicBezTo>
                    <a:pt x="72672" y="212413"/>
                    <a:pt x="72615" y="212413"/>
                    <a:pt x="72580" y="212343"/>
                  </a:cubicBezTo>
                  <a:lnTo>
                    <a:pt x="50782" y="166637"/>
                  </a:lnTo>
                  <a:lnTo>
                    <a:pt x="17998" y="94164"/>
                  </a:lnTo>
                  <a:cubicBezTo>
                    <a:pt x="11085" y="76097"/>
                    <a:pt x="13442" y="55792"/>
                    <a:pt x="24310" y="39789"/>
                  </a:cubicBezTo>
                  <a:cubicBezTo>
                    <a:pt x="42322" y="13097"/>
                    <a:pt x="78562" y="6060"/>
                    <a:pt x="105254" y="24072"/>
                  </a:cubicBezTo>
                  <a:cubicBezTo>
                    <a:pt x="111483" y="28276"/>
                    <a:pt x="116841" y="33645"/>
                    <a:pt x="121034" y="39883"/>
                  </a:cubicBezTo>
                  <a:cubicBezTo>
                    <a:pt x="131855" y="55871"/>
                    <a:pt x="134188" y="76135"/>
                    <a:pt x="127281" y="94164"/>
                  </a:cubicBezTo>
                  <a:close/>
                </a:path>
              </a:pathLst>
            </a:custGeom>
            <a:grpFill/>
            <a:ln w="7045" cap="flat">
              <a:noFill/>
              <a:prstDash val="solid"/>
              <a:miter/>
            </a:ln>
          </p:spPr>
          <p:txBody>
            <a:bodyPr rtlCol="0" anchor="ctr"/>
            <a:lstStyle/>
            <a:p>
              <a:endParaRPr lang="de-DE"/>
            </a:p>
          </p:txBody>
        </p:sp>
        <p:sp>
          <p:nvSpPr>
            <p:cNvPr id="115" name="Freihandform 114">
              <a:extLst>
                <a:ext uri="{FF2B5EF4-FFF2-40B4-BE49-F238E27FC236}">
                  <a16:creationId xmlns:a16="http://schemas.microsoft.com/office/drawing/2014/main" id="{84C3E569-7273-B464-5DE4-0DF253C9A1C5}"/>
                </a:ext>
              </a:extLst>
            </p:cNvPr>
            <p:cNvSpPr/>
            <p:nvPr/>
          </p:nvSpPr>
          <p:spPr>
            <a:xfrm>
              <a:off x="8477359" y="2242488"/>
              <a:ext cx="179988" cy="292304"/>
            </a:xfrm>
            <a:custGeom>
              <a:avLst/>
              <a:gdLst>
                <a:gd name="connsiteX0" fmla="*/ 15631 w 179988"/>
                <a:gd name="connsiteY0" fmla="*/ 39556 h 292304"/>
                <a:gd name="connsiteX1" fmla="*/ 6175 w 179988"/>
                <a:gd name="connsiteY1" fmla="*/ 123375 h 292304"/>
                <a:gd name="connsiteX2" fmla="*/ 47010 w 179988"/>
                <a:gd name="connsiteY2" fmla="*/ 213642 h 292304"/>
                <a:gd name="connsiteX3" fmla="*/ 82257 w 179988"/>
                <a:gd name="connsiteY3" fmla="*/ 287574 h 292304"/>
                <a:gd name="connsiteX4" fmla="*/ 93958 w 179988"/>
                <a:gd name="connsiteY4" fmla="*/ 291346 h 292304"/>
                <a:gd name="connsiteX5" fmla="*/ 97731 w 179988"/>
                <a:gd name="connsiteY5" fmla="*/ 287574 h 292304"/>
                <a:gd name="connsiteX6" fmla="*/ 132979 w 179988"/>
                <a:gd name="connsiteY6" fmla="*/ 213642 h 292304"/>
                <a:gd name="connsiteX7" fmla="*/ 173814 w 179988"/>
                <a:gd name="connsiteY7" fmla="*/ 123375 h 292304"/>
                <a:gd name="connsiteX8" fmla="*/ 164357 w 179988"/>
                <a:gd name="connsiteY8" fmla="*/ 39556 h 292304"/>
                <a:gd name="connsiteX9" fmla="*/ 39853 w 179988"/>
                <a:gd name="connsiteY9" fmla="*/ 15334 h 292304"/>
                <a:gd name="connsiteX10" fmla="*/ 15631 w 179988"/>
                <a:gd name="connsiteY10" fmla="*/ 39556 h 292304"/>
                <a:gd name="connsiteX11" fmla="*/ 152728 w 179988"/>
                <a:gd name="connsiteY11" fmla="*/ 47513 h 292304"/>
                <a:gd name="connsiteX12" fmla="*/ 160800 w 179988"/>
                <a:gd name="connsiteY12" fmla="*/ 117953 h 292304"/>
                <a:gd name="connsiteX13" fmla="*/ 120259 w 179988"/>
                <a:gd name="connsiteY13" fmla="*/ 207578 h 292304"/>
                <a:gd name="connsiteX14" fmla="*/ 90058 w 179988"/>
                <a:gd name="connsiteY14" fmla="*/ 270926 h 292304"/>
                <a:gd name="connsiteX15" fmla="*/ 89930 w 179988"/>
                <a:gd name="connsiteY15" fmla="*/ 270926 h 292304"/>
                <a:gd name="connsiteX16" fmla="*/ 59846 w 179988"/>
                <a:gd name="connsiteY16" fmla="*/ 207833 h 292304"/>
                <a:gd name="connsiteX17" fmla="*/ 19185 w 179988"/>
                <a:gd name="connsiteY17" fmla="*/ 117953 h 292304"/>
                <a:gd name="connsiteX18" fmla="*/ 27322 w 179988"/>
                <a:gd name="connsiteY18" fmla="*/ 47419 h 292304"/>
                <a:gd name="connsiteX19" fmla="*/ 132271 w 179988"/>
                <a:gd name="connsiteY19" fmla="*/ 27028 h 292304"/>
                <a:gd name="connsiteX20" fmla="*/ 152726 w 179988"/>
                <a:gd name="connsiteY20" fmla="*/ 47513 h 292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79988" h="292304">
                  <a:moveTo>
                    <a:pt x="15631" y="39556"/>
                  </a:moveTo>
                  <a:cubicBezTo>
                    <a:pt x="-1104" y="64244"/>
                    <a:pt x="-4638" y="95579"/>
                    <a:pt x="6175" y="123375"/>
                  </a:cubicBezTo>
                  <a:lnTo>
                    <a:pt x="47010" y="213642"/>
                  </a:lnTo>
                  <a:lnTo>
                    <a:pt x="82257" y="287574"/>
                  </a:lnTo>
                  <a:cubicBezTo>
                    <a:pt x="84446" y="291847"/>
                    <a:pt x="89685" y="293535"/>
                    <a:pt x="93958" y="291346"/>
                  </a:cubicBezTo>
                  <a:cubicBezTo>
                    <a:pt x="95580" y="290515"/>
                    <a:pt x="96900" y="289195"/>
                    <a:pt x="97731" y="287574"/>
                  </a:cubicBezTo>
                  <a:lnTo>
                    <a:pt x="132979" y="213642"/>
                  </a:lnTo>
                  <a:lnTo>
                    <a:pt x="173814" y="123375"/>
                  </a:lnTo>
                  <a:cubicBezTo>
                    <a:pt x="184627" y="95579"/>
                    <a:pt x="181091" y="64244"/>
                    <a:pt x="164357" y="39556"/>
                  </a:cubicBezTo>
                  <a:cubicBezTo>
                    <a:pt x="136664" y="-1513"/>
                    <a:pt x="80922" y="-12358"/>
                    <a:pt x="39853" y="15334"/>
                  </a:cubicBezTo>
                  <a:cubicBezTo>
                    <a:pt x="30298" y="21777"/>
                    <a:pt x="22074" y="30001"/>
                    <a:pt x="15631" y="39556"/>
                  </a:cubicBezTo>
                  <a:close/>
                  <a:moveTo>
                    <a:pt x="152728" y="47513"/>
                  </a:moveTo>
                  <a:cubicBezTo>
                    <a:pt x="166776" y="68260"/>
                    <a:pt x="169791" y="94566"/>
                    <a:pt x="160800" y="117953"/>
                  </a:cubicBezTo>
                  <a:lnTo>
                    <a:pt x="120259" y="207578"/>
                  </a:lnTo>
                  <a:lnTo>
                    <a:pt x="90058" y="270926"/>
                  </a:lnTo>
                  <a:cubicBezTo>
                    <a:pt x="90023" y="270996"/>
                    <a:pt x="89966" y="270996"/>
                    <a:pt x="89930" y="270926"/>
                  </a:cubicBezTo>
                  <a:lnTo>
                    <a:pt x="59846" y="207833"/>
                  </a:lnTo>
                  <a:lnTo>
                    <a:pt x="19185" y="117953"/>
                  </a:lnTo>
                  <a:cubicBezTo>
                    <a:pt x="10189" y="94527"/>
                    <a:pt x="13228" y="68181"/>
                    <a:pt x="27322" y="47419"/>
                  </a:cubicBezTo>
                  <a:cubicBezTo>
                    <a:pt x="50672" y="12807"/>
                    <a:pt x="97659" y="3678"/>
                    <a:pt x="132271" y="27028"/>
                  </a:cubicBezTo>
                  <a:cubicBezTo>
                    <a:pt x="140345" y="32475"/>
                    <a:pt x="147291" y="39430"/>
                    <a:pt x="152726" y="47513"/>
                  </a:cubicBezTo>
                  <a:close/>
                </a:path>
              </a:pathLst>
            </a:custGeom>
            <a:grpFill/>
            <a:ln w="7045" cap="flat">
              <a:noFill/>
              <a:prstDash val="solid"/>
              <a:miter/>
            </a:ln>
          </p:spPr>
          <p:txBody>
            <a:bodyPr rtlCol="0" anchor="ctr"/>
            <a:lstStyle/>
            <a:p>
              <a:endParaRPr lang="de-DE"/>
            </a:p>
          </p:txBody>
        </p:sp>
        <p:sp>
          <p:nvSpPr>
            <p:cNvPr id="116" name="Freihandform 115">
              <a:extLst>
                <a:ext uri="{FF2B5EF4-FFF2-40B4-BE49-F238E27FC236}">
                  <a16:creationId xmlns:a16="http://schemas.microsoft.com/office/drawing/2014/main" id="{F2045875-D185-3FC6-216B-41CFE8519D52}"/>
                </a:ext>
              </a:extLst>
            </p:cNvPr>
            <p:cNvSpPr/>
            <p:nvPr/>
          </p:nvSpPr>
          <p:spPr>
            <a:xfrm>
              <a:off x="8708748" y="2506302"/>
              <a:ext cx="21408" cy="14459"/>
            </a:xfrm>
            <a:custGeom>
              <a:avLst/>
              <a:gdLst>
                <a:gd name="connsiteX0" fmla="*/ 166 w 21408"/>
                <a:gd name="connsiteY0" fmla="*/ 14459 h 14459"/>
                <a:gd name="connsiteX1" fmla="*/ 21408 w 21408"/>
                <a:gd name="connsiteY1" fmla="*/ 14087 h 14459"/>
                <a:gd name="connsiteX2" fmla="*/ 21071 w 21408"/>
                <a:gd name="connsiteY2" fmla="*/ 0 h 14459"/>
                <a:gd name="connsiteX3" fmla="*/ 0 w 21408"/>
                <a:gd name="connsiteY3" fmla="*/ 368 h 14459"/>
              </a:gdLst>
              <a:ahLst/>
              <a:cxnLst>
                <a:cxn ang="0">
                  <a:pos x="connsiteX0" y="connsiteY0"/>
                </a:cxn>
                <a:cxn ang="0">
                  <a:pos x="connsiteX1" y="connsiteY1"/>
                </a:cxn>
                <a:cxn ang="0">
                  <a:pos x="connsiteX2" y="connsiteY2"/>
                </a:cxn>
                <a:cxn ang="0">
                  <a:pos x="connsiteX3" y="connsiteY3"/>
                </a:cxn>
              </a:cxnLst>
              <a:rect l="l" t="t" r="r" b="b"/>
              <a:pathLst>
                <a:path w="21408" h="14459">
                  <a:moveTo>
                    <a:pt x="166" y="14459"/>
                  </a:moveTo>
                  <a:cubicBezTo>
                    <a:pt x="7141" y="14378"/>
                    <a:pt x="14240" y="14258"/>
                    <a:pt x="21408" y="14087"/>
                  </a:cubicBezTo>
                  <a:lnTo>
                    <a:pt x="21071" y="0"/>
                  </a:lnTo>
                  <a:cubicBezTo>
                    <a:pt x="13963" y="171"/>
                    <a:pt x="6921" y="287"/>
                    <a:pt x="0" y="368"/>
                  </a:cubicBezTo>
                  <a:close/>
                </a:path>
              </a:pathLst>
            </a:custGeom>
            <a:grpFill/>
            <a:ln w="7045" cap="flat">
              <a:noFill/>
              <a:prstDash val="solid"/>
              <a:miter/>
            </a:ln>
          </p:spPr>
          <p:txBody>
            <a:bodyPr rtlCol="0" anchor="ctr"/>
            <a:lstStyle/>
            <a:p>
              <a:endParaRPr lang="de-DE"/>
            </a:p>
          </p:txBody>
        </p:sp>
        <p:sp>
          <p:nvSpPr>
            <p:cNvPr id="117" name="Freihandform 116">
              <a:extLst>
                <a:ext uri="{FF2B5EF4-FFF2-40B4-BE49-F238E27FC236}">
                  <a16:creationId xmlns:a16="http://schemas.microsoft.com/office/drawing/2014/main" id="{DCFF0942-F47C-EAA1-40F8-22F924A2ABC7}"/>
                </a:ext>
              </a:extLst>
            </p:cNvPr>
            <p:cNvSpPr/>
            <p:nvPr/>
          </p:nvSpPr>
          <p:spPr>
            <a:xfrm>
              <a:off x="8739541" y="2236385"/>
              <a:ext cx="25439" cy="22968"/>
            </a:xfrm>
            <a:custGeom>
              <a:avLst/>
              <a:gdLst>
                <a:gd name="connsiteX0" fmla="*/ 25440 w 25439"/>
                <a:gd name="connsiteY0" fmla="*/ 12594 h 22968"/>
                <a:gd name="connsiteX1" fmla="*/ 19123 w 25439"/>
                <a:gd name="connsiteY1" fmla="*/ 0 h 22968"/>
                <a:gd name="connsiteX2" fmla="*/ 0 w 25439"/>
                <a:gd name="connsiteY2" fmla="*/ 11832 h 22968"/>
                <a:gd name="connsiteX3" fmla="*/ 8635 w 25439"/>
                <a:gd name="connsiteY3" fmla="*/ 22968 h 22968"/>
                <a:gd name="connsiteX4" fmla="*/ 25440 w 25439"/>
                <a:gd name="connsiteY4" fmla="*/ 12594 h 22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39" h="22968">
                  <a:moveTo>
                    <a:pt x="25440" y="12594"/>
                  </a:moveTo>
                  <a:lnTo>
                    <a:pt x="19123" y="0"/>
                  </a:lnTo>
                  <a:cubicBezTo>
                    <a:pt x="12382" y="3318"/>
                    <a:pt x="5978" y="7280"/>
                    <a:pt x="0" y="11832"/>
                  </a:cubicBezTo>
                  <a:lnTo>
                    <a:pt x="8635" y="22968"/>
                  </a:lnTo>
                  <a:cubicBezTo>
                    <a:pt x="13890" y="18978"/>
                    <a:pt x="19518" y="15504"/>
                    <a:pt x="25440" y="12594"/>
                  </a:cubicBezTo>
                  <a:close/>
                </a:path>
              </a:pathLst>
            </a:custGeom>
            <a:grpFill/>
            <a:ln w="7045" cap="flat">
              <a:noFill/>
              <a:prstDash val="solid"/>
              <a:miter/>
            </a:ln>
          </p:spPr>
          <p:txBody>
            <a:bodyPr rtlCol="0" anchor="ctr"/>
            <a:lstStyle/>
            <a:p>
              <a:endParaRPr lang="de-DE"/>
            </a:p>
          </p:txBody>
        </p:sp>
        <p:sp>
          <p:nvSpPr>
            <p:cNvPr id="118" name="Freihandform 117">
              <a:extLst>
                <a:ext uri="{FF2B5EF4-FFF2-40B4-BE49-F238E27FC236}">
                  <a16:creationId xmlns:a16="http://schemas.microsoft.com/office/drawing/2014/main" id="{D72F398D-9C63-B69D-6BB1-C8CECC2977BB}"/>
                </a:ext>
              </a:extLst>
            </p:cNvPr>
            <p:cNvSpPr/>
            <p:nvPr/>
          </p:nvSpPr>
          <p:spPr>
            <a:xfrm>
              <a:off x="8715935" y="2265306"/>
              <a:ext cx="19484" cy="23922"/>
            </a:xfrm>
            <a:custGeom>
              <a:avLst/>
              <a:gdLst>
                <a:gd name="connsiteX0" fmla="*/ 19485 w 19484"/>
                <a:gd name="connsiteY0" fmla="*/ 7547 h 23922"/>
                <a:gd name="connsiteX1" fmla="*/ 7589 w 19484"/>
                <a:gd name="connsiteY1" fmla="*/ 0 h 23922"/>
                <a:gd name="connsiteX2" fmla="*/ 0 w 19484"/>
                <a:gd name="connsiteY2" fmla="*/ 23077 h 23922"/>
                <a:gd name="connsiteX3" fmla="*/ 14063 w 19484"/>
                <a:gd name="connsiteY3" fmla="*/ 23922 h 23922"/>
                <a:gd name="connsiteX4" fmla="*/ 19485 w 19484"/>
                <a:gd name="connsiteY4" fmla="*/ 7547 h 239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484" h="23922">
                  <a:moveTo>
                    <a:pt x="19485" y="7547"/>
                  </a:moveTo>
                  <a:lnTo>
                    <a:pt x="7589" y="0"/>
                  </a:lnTo>
                  <a:cubicBezTo>
                    <a:pt x="3124" y="6915"/>
                    <a:pt x="511" y="14862"/>
                    <a:pt x="0" y="23077"/>
                  </a:cubicBezTo>
                  <a:lnTo>
                    <a:pt x="14063" y="23922"/>
                  </a:lnTo>
                  <a:cubicBezTo>
                    <a:pt x="14418" y="18086"/>
                    <a:pt x="16286" y="12442"/>
                    <a:pt x="19485" y="7547"/>
                  </a:cubicBezTo>
                  <a:close/>
                </a:path>
              </a:pathLst>
            </a:custGeom>
            <a:grpFill/>
            <a:ln w="7045" cap="flat">
              <a:noFill/>
              <a:prstDash val="solid"/>
              <a:miter/>
            </a:ln>
          </p:spPr>
          <p:txBody>
            <a:bodyPr rtlCol="0" anchor="ctr"/>
            <a:lstStyle/>
            <a:p>
              <a:endParaRPr lang="de-DE"/>
            </a:p>
          </p:txBody>
        </p:sp>
        <p:sp>
          <p:nvSpPr>
            <p:cNvPr id="119" name="Freihandform 118">
              <a:extLst>
                <a:ext uri="{FF2B5EF4-FFF2-40B4-BE49-F238E27FC236}">
                  <a16:creationId xmlns:a16="http://schemas.microsoft.com/office/drawing/2014/main" id="{7E3B6D5B-E4CB-7347-B9A2-F9C7850C8C94}"/>
                </a:ext>
              </a:extLst>
            </p:cNvPr>
            <p:cNvSpPr/>
            <p:nvPr/>
          </p:nvSpPr>
          <p:spPr>
            <a:xfrm>
              <a:off x="8666501" y="2506796"/>
              <a:ext cx="21185" cy="14119"/>
            </a:xfrm>
            <a:custGeom>
              <a:avLst/>
              <a:gdLst>
                <a:gd name="connsiteX0" fmla="*/ 21157 w 21185"/>
                <a:gd name="connsiteY0" fmla="*/ 21 h 14119"/>
                <a:gd name="connsiteX1" fmla="*/ 14013 w 21185"/>
                <a:gd name="connsiteY1" fmla="*/ 28 h 14119"/>
                <a:gd name="connsiteX2" fmla="*/ 56 w 21185"/>
                <a:gd name="connsiteY2" fmla="*/ 0 h 14119"/>
                <a:gd name="connsiteX3" fmla="*/ 0 w 21185"/>
                <a:gd name="connsiteY3" fmla="*/ 14091 h 14119"/>
                <a:gd name="connsiteX4" fmla="*/ 14013 w 21185"/>
                <a:gd name="connsiteY4" fmla="*/ 14119 h 14119"/>
                <a:gd name="connsiteX5" fmla="*/ 21186 w 21185"/>
                <a:gd name="connsiteY5" fmla="*/ 14112 h 14119"/>
                <a:gd name="connsiteX6" fmla="*/ 21157 w 21185"/>
                <a:gd name="connsiteY6" fmla="*/ 21 h 14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185" h="14119">
                  <a:moveTo>
                    <a:pt x="21157" y="21"/>
                  </a:moveTo>
                  <a:lnTo>
                    <a:pt x="14013" y="28"/>
                  </a:lnTo>
                  <a:lnTo>
                    <a:pt x="56" y="0"/>
                  </a:lnTo>
                  <a:lnTo>
                    <a:pt x="0" y="14091"/>
                  </a:lnTo>
                  <a:lnTo>
                    <a:pt x="14013" y="14119"/>
                  </a:lnTo>
                  <a:lnTo>
                    <a:pt x="21186" y="14112"/>
                  </a:lnTo>
                  <a:lnTo>
                    <a:pt x="21157" y="21"/>
                  </a:lnTo>
                  <a:close/>
                </a:path>
              </a:pathLst>
            </a:custGeom>
            <a:grpFill/>
            <a:ln w="7045" cap="flat">
              <a:noFill/>
              <a:prstDash val="solid"/>
              <a:miter/>
            </a:ln>
          </p:spPr>
          <p:txBody>
            <a:bodyPr rtlCol="0" anchor="ctr"/>
            <a:lstStyle/>
            <a:p>
              <a:endParaRPr lang="de-DE"/>
            </a:p>
          </p:txBody>
        </p:sp>
        <p:sp>
          <p:nvSpPr>
            <p:cNvPr id="120" name="Freihandform 119">
              <a:extLst>
                <a:ext uri="{FF2B5EF4-FFF2-40B4-BE49-F238E27FC236}">
                  <a16:creationId xmlns:a16="http://schemas.microsoft.com/office/drawing/2014/main" id="{42F3E61C-1B4C-6A1C-6754-BB2355A4C4B9}"/>
                </a:ext>
              </a:extLst>
            </p:cNvPr>
            <p:cNvSpPr/>
            <p:nvPr/>
          </p:nvSpPr>
          <p:spPr>
            <a:xfrm>
              <a:off x="8796077" y="2343034"/>
              <a:ext cx="24063" cy="18928"/>
            </a:xfrm>
            <a:custGeom>
              <a:avLst/>
              <a:gdLst>
                <a:gd name="connsiteX0" fmla="*/ 24064 w 24063"/>
                <a:gd name="connsiteY0" fmla="*/ 5260 h 18928"/>
                <a:gd name="connsiteX1" fmla="*/ 3681 w 24063"/>
                <a:gd name="connsiteY1" fmla="*/ 0 h 18928"/>
                <a:gd name="connsiteX2" fmla="*/ 0 w 24063"/>
                <a:gd name="connsiteY2" fmla="*/ 13603 h 18928"/>
                <a:gd name="connsiteX3" fmla="*/ 20630 w 24063"/>
                <a:gd name="connsiteY3" fmla="*/ 18928 h 18928"/>
              </a:gdLst>
              <a:ahLst/>
              <a:cxnLst>
                <a:cxn ang="0">
                  <a:pos x="connsiteX0" y="connsiteY0"/>
                </a:cxn>
                <a:cxn ang="0">
                  <a:pos x="connsiteX1" y="connsiteY1"/>
                </a:cxn>
                <a:cxn ang="0">
                  <a:pos x="connsiteX2" y="connsiteY2"/>
                </a:cxn>
                <a:cxn ang="0">
                  <a:pos x="connsiteX3" y="connsiteY3"/>
                </a:cxn>
              </a:cxnLst>
              <a:rect l="l" t="t" r="r" b="b"/>
              <a:pathLst>
                <a:path w="24063" h="18928">
                  <a:moveTo>
                    <a:pt x="24064" y="5260"/>
                  </a:moveTo>
                  <a:cubicBezTo>
                    <a:pt x="17159" y="3526"/>
                    <a:pt x="10325" y="1799"/>
                    <a:pt x="3681" y="0"/>
                  </a:cubicBezTo>
                  <a:lnTo>
                    <a:pt x="0" y="13603"/>
                  </a:lnTo>
                  <a:cubicBezTo>
                    <a:pt x="6729" y="15422"/>
                    <a:pt x="13643" y="17173"/>
                    <a:pt x="20630" y="18928"/>
                  </a:cubicBezTo>
                  <a:close/>
                </a:path>
              </a:pathLst>
            </a:custGeom>
            <a:grpFill/>
            <a:ln w="7045" cap="flat">
              <a:noFill/>
              <a:prstDash val="solid"/>
              <a:miter/>
            </a:ln>
          </p:spPr>
          <p:txBody>
            <a:bodyPr rtlCol="0" anchor="ctr"/>
            <a:lstStyle/>
            <a:p>
              <a:endParaRPr lang="de-DE"/>
            </a:p>
          </p:txBody>
        </p:sp>
        <p:sp>
          <p:nvSpPr>
            <p:cNvPr id="121" name="Freihandform 120">
              <a:extLst>
                <a:ext uri="{FF2B5EF4-FFF2-40B4-BE49-F238E27FC236}">
                  <a16:creationId xmlns:a16="http://schemas.microsoft.com/office/drawing/2014/main" id="{283044DA-AD6F-1D72-CD71-4E9FF5A5C211}"/>
                </a:ext>
              </a:extLst>
            </p:cNvPr>
            <p:cNvSpPr/>
            <p:nvPr/>
          </p:nvSpPr>
          <p:spPr>
            <a:xfrm>
              <a:off x="8624254" y="2506612"/>
              <a:ext cx="21177" cy="14169"/>
            </a:xfrm>
            <a:custGeom>
              <a:avLst/>
              <a:gdLst>
                <a:gd name="connsiteX0" fmla="*/ 0 w 21177"/>
                <a:gd name="connsiteY0" fmla="*/ 0 h 14169"/>
                <a:gd name="connsiteX1" fmla="*/ 0 w 21177"/>
                <a:gd name="connsiteY1" fmla="*/ 14091 h 14169"/>
                <a:gd name="connsiteX2" fmla="*/ 21095 w 21177"/>
                <a:gd name="connsiteY2" fmla="*/ 14170 h 14169"/>
                <a:gd name="connsiteX3" fmla="*/ 21177 w 21177"/>
                <a:gd name="connsiteY3" fmla="*/ 79 h 14169"/>
                <a:gd name="connsiteX4" fmla="*/ 0 w 21177"/>
                <a:gd name="connsiteY4" fmla="*/ 0 h 141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177" h="14169">
                  <a:moveTo>
                    <a:pt x="0" y="0"/>
                  </a:moveTo>
                  <a:lnTo>
                    <a:pt x="0" y="14091"/>
                  </a:lnTo>
                  <a:cubicBezTo>
                    <a:pt x="6457" y="14091"/>
                    <a:pt x="13527" y="14127"/>
                    <a:pt x="21095" y="14170"/>
                  </a:cubicBezTo>
                  <a:lnTo>
                    <a:pt x="21177" y="79"/>
                  </a:lnTo>
                  <a:cubicBezTo>
                    <a:pt x="13578" y="32"/>
                    <a:pt x="6485" y="0"/>
                    <a:pt x="0" y="0"/>
                  </a:cubicBezTo>
                  <a:close/>
                </a:path>
              </a:pathLst>
            </a:custGeom>
            <a:grpFill/>
            <a:ln w="7045" cap="flat">
              <a:noFill/>
              <a:prstDash val="solid"/>
              <a:miter/>
            </a:ln>
          </p:spPr>
          <p:txBody>
            <a:bodyPr rtlCol="0" anchor="ctr"/>
            <a:lstStyle/>
            <a:p>
              <a:endParaRPr lang="de-DE"/>
            </a:p>
          </p:txBody>
        </p:sp>
        <p:sp>
          <p:nvSpPr>
            <p:cNvPr id="122" name="Freihandform 121">
              <a:extLst>
                <a:ext uri="{FF2B5EF4-FFF2-40B4-BE49-F238E27FC236}">
                  <a16:creationId xmlns:a16="http://schemas.microsoft.com/office/drawing/2014/main" id="{958A65DF-00FE-0B83-E5EE-339F2827ABC5}"/>
                </a:ext>
              </a:extLst>
            </p:cNvPr>
            <p:cNvSpPr/>
            <p:nvPr/>
          </p:nvSpPr>
          <p:spPr>
            <a:xfrm>
              <a:off x="8720325" y="2306201"/>
              <a:ext cx="23943" cy="24599"/>
            </a:xfrm>
            <a:custGeom>
              <a:avLst/>
              <a:gdLst>
                <a:gd name="connsiteX0" fmla="*/ 15115 w 23943"/>
                <a:gd name="connsiteY0" fmla="*/ 24599 h 24599"/>
                <a:gd name="connsiteX1" fmla="*/ 23943 w 23943"/>
                <a:gd name="connsiteY1" fmla="*/ 13618 h 24599"/>
                <a:gd name="connsiteX2" fmla="*/ 12752 w 23943"/>
                <a:gd name="connsiteY2" fmla="*/ 0 h 24599"/>
                <a:gd name="connsiteX3" fmla="*/ 0 w 23943"/>
                <a:gd name="connsiteY3" fmla="*/ 6000 h 24599"/>
                <a:gd name="connsiteX4" fmla="*/ 15115 w 23943"/>
                <a:gd name="connsiteY4" fmla="*/ 24599 h 245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943" h="24599">
                  <a:moveTo>
                    <a:pt x="15115" y="24599"/>
                  </a:moveTo>
                  <a:lnTo>
                    <a:pt x="23943" y="13618"/>
                  </a:lnTo>
                  <a:cubicBezTo>
                    <a:pt x="19212" y="10003"/>
                    <a:pt x="15382" y="5342"/>
                    <a:pt x="12752" y="0"/>
                  </a:cubicBezTo>
                  <a:lnTo>
                    <a:pt x="0" y="6000"/>
                  </a:lnTo>
                  <a:cubicBezTo>
                    <a:pt x="3554" y="13272"/>
                    <a:pt x="8724" y="19634"/>
                    <a:pt x="15115" y="24599"/>
                  </a:cubicBezTo>
                  <a:close/>
                </a:path>
              </a:pathLst>
            </a:custGeom>
            <a:grpFill/>
            <a:ln w="7045" cap="flat">
              <a:noFill/>
              <a:prstDash val="solid"/>
              <a:miter/>
            </a:ln>
          </p:spPr>
          <p:txBody>
            <a:bodyPr rtlCol="0" anchor="ctr"/>
            <a:lstStyle/>
            <a:p>
              <a:endParaRPr lang="de-DE"/>
            </a:p>
          </p:txBody>
        </p:sp>
        <p:sp>
          <p:nvSpPr>
            <p:cNvPr id="123" name="Freihandform 122">
              <a:extLst>
                <a:ext uri="{FF2B5EF4-FFF2-40B4-BE49-F238E27FC236}">
                  <a16:creationId xmlns:a16="http://schemas.microsoft.com/office/drawing/2014/main" id="{B19A8DC6-E4D8-95E8-1CB0-23CDF788E1CB}"/>
                </a:ext>
              </a:extLst>
            </p:cNvPr>
            <p:cNvSpPr/>
            <p:nvPr/>
          </p:nvSpPr>
          <p:spPr>
            <a:xfrm>
              <a:off x="8820670" y="2212446"/>
              <a:ext cx="23376" cy="17648"/>
            </a:xfrm>
            <a:custGeom>
              <a:avLst/>
              <a:gdLst>
                <a:gd name="connsiteX0" fmla="*/ 0 w 23376"/>
                <a:gd name="connsiteY0" fmla="*/ 3852 h 17648"/>
                <a:gd name="connsiteX1" fmla="*/ 2869 w 23376"/>
                <a:gd name="connsiteY1" fmla="*/ 17648 h 17648"/>
                <a:gd name="connsiteX2" fmla="*/ 23376 w 23376"/>
                <a:gd name="connsiteY2" fmla="*/ 13919 h 17648"/>
                <a:gd name="connsiteX3" fmla="*/ 21181 w 23376"/>
                <a:gd name="connsiteY3" fmla="*/ 0 h 17648"/>
                <a:gd name="connsiteX4" fmla="*/ 0 w 23376"/>
                <a:gd name="connsiteY4" fmla="*/ 3852 h 176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376" h="17648">
                  <a:moveTo>
                    <a:pt x="0" y="3852"/>
                  </a:moveTo>
                  <a:lnTo>
                    <a:pt x="2869" y="17648"/>
                  </a:lnTo>
                  <a:cubicBezTo>
                    <a:pt x="9433" y="16284"/>
                    <a:pt x="16334" y="15030"/>
                    <a:pt x="23376" y="13919"/>
                  </a:cubicBezTo>
                  <a:lnTo>
                    <a:pt x="21181" y="0"/>
                  </a:lnTo>
                  <a:cubicBezTo>
                    <a:pt x="13914" y="1146"/>
                    <a:pt x="6788" y="2443"/>
                    <a:pt x="0" y="3852"/>
                  </a:cubicBezTo>
                  <a:close/>
                </a:path>
              </a:pathLst>
            </a:custGeom>
            <a:grpFill/>
            <a:ln w="7045" cap="flat">
              <a:noFill/>
              <a:prstDash val="solid"/>
              <a:miter/>
            </a:ln>
          </p:spPr>
          <p:txBody>
            <a:bodyPr rtlCol="0" anchor="ctr"/>
            <a:lstStyle/>
            <a:p>
              <a:endParaRPr lang="de-DE"/>
            </a:p>
          </p:txBody>
        </p:sp>
        <p:sp>
          <p:nvSpPr>
            <p:cNvPr id="124" name="Freihandform 123">
              <a:extLst>
                <a:ext uri="{FF2B5EF4-FFF2-40B4-BE49-F238E27FC236}">
                  <a16:creationId xmlns:a16="http://schemas.microsoft.com/office/drawing/2014/main" id="{E0FA4A30-84D3-2DF4-8A73-E050993CD60F}"/>
                </a:ext>
              </a:extLst>
            </p:cNvPr>
            <p:cNvSpPr/>
            <p:nvPr/>
          </p:nvSpPr>
          <p:spPr>
            <a:xfrm>
              <a:off x="8863166" y="2207642"/>
              <a:ext cx="22144" cy="15917"/>
            </a:xfrm>
            <a:custGeom>
              <a:avLst/>
              <a:gdLst>
                <a:gd name="connsiteX0" fmla="*/ 0 w 22144"/>
                <a:gd name="connsiteY0" fmla="*/ 1916 h 15917"/>
                <a:gd name="connsiteX1" fmla="*/ 1589 w 22144"/>
                <a:gd name="connsiteY1" fmla="*/ 15918 h 15917"/>
                <a:gd name="connsiteX2" fmla="*/ 22145 w 22144"/>
                <a:gd name="connsiteY2" fmla="*/ 14070 h 15917"/>
                <a:gd name="connsiteX3" fmla="*/ 21384 w 22144"/>
                <a:gd name="connsiteY3" fmla="*/ 0 h 15917"/>
                <a:gd name="connsiteX4" fmla="*/ 0 w 22144"/>
                <a:gd name="connsiteY4" fmla="*/ 1916 h 159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144" h="15917">
                  <a:moveTo>
                    <a:pt x="0" y="1916"/>
                  </a:moveTo>
                  <a:lnTo>
                    <a:pt x="1589" y="15918"/>
                  </a:lnTo>
                  <a:cubicBezTo>
                    <a:pt x="13795" y="14529"/>
                    <a:pt x="21810" y="14086"/>
                    <a:pt x="22145" y="14070"/>
                  </a:cubicBezTo>
                  <a:lnTo>
                    <a:pt x="21384" y="0"/>
                  </a:lnTo>
                  <a:cubicBezTo>
                    <a:pt x="20500" y="48"/>
                    <a:pt x="12402" y="506"/>
                    <a:pt x="0" y="1916"/>
                  </a:cubicBezTo>
                  <a:close/>
                </a:path>
              </a:pathLst>
            </a:custGeom>
            <a:grpFill/>
            <a:ln w="7045" cap="flat">
              <a:noFill/>
              <a:prstDash val="solid"/>
              <a:miter/>
            </a:ln>
          </p:spPr>
          <p:txBody>
            <a:bodyPr rtlCol="0" anchor="ctr"/>
            <a:lstStyle/>
            <a:p>
              <a:endParaRPr lang="de-DE"/>
            </a:p>
          </p:txBody>
        </p:sp>
        <p:sp>
          <p:nvSpPr>
            <p:cNvPr id="125" name="Freihandform 124">
              <a:extLst>
                <a:ext uri="{FF2B5EF4-FFF2-40B4-BE49-F238E27FC236}">
                  <a16:creationId xmlns:a16="http://schemas.microsoft.com/office/drawing/2014/main" id="{32C751E1-08A1-6723-86FF-D8647AFCEA54}"/>
                </a:ext>
              </a:extLst>
            </p:cNvPr>
            <p:cNvSpPr/>
            <p:nvPr/>
          </p:nvSpPr>
          <p:spPr>
            <a:xfrm>
              <a:off x="8931522" y="2426409"/>
              <a:ext cx="15745" cy="23234"/>
            </a:xfrm>
            <a:custGeom>
              <a:avLst/>
              <a:gdLst>
                <a:gd name="connsiteX0" fmla="*/ 15745 w 15745"/>
                <a:gd name="connsiteY0" fmla="*/ 18286 h 23234"/>
                <a:gd name="connsiteX1" fmla="*/ 13720 w 15745"/>
                <a:gd name="connsiteY1" fmla="*/ 0 h 23234"/>
                <a:gd name="connsiteX2" fmla="*/ 0 w 15745"/>
                <a:gd name="connsiteY2" fmla="*/ 3213 h 23234"/>
                <a:gd name="connsiteX3" fmla="*/ 1654 w 15745"/>
                <a:gd name="connsiteY3" fmla="*/ 18269 h 23234"/>
                <a:gd name="connsiteX4" fmla="*/ 1469 w 15745"/>
                <a:gd name="connsiteY4" fmla="*/ 21676 h 23234"/>
                <a:gd name="connsiteX5" fmla="*/ 15470 w 15745"/>
                <a:gd name="connsiteY5" fmla="*/ 23234 h 23234"/>
                <a:gd name="connsiteX6" fmla="*/ 15745 w 15745"/>
                <a:gd name="connsiteY6" fmla="*/ 18286 h 23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745" h="23234">
                  <a:moveTo>
                    <a:pt x="15745" y="18286"/>
                  </a:moveTo>
                  <a:cubicBezTo>
                    <a:pt x="15773" y="12133"/>
                    <a:pt x="15093" y="5998"/>
                    <a:pt x="13720" y="0"/>
                  </a:cubicBezTo>
                  <a:lnTo>
                    <a:pt x="0" y="3213"/>
                  </a:lnTo>
                  <a:cubicBezTo>
                    <a:pt x="1125" y="8152"/>
                    <a:pt x="1680" y="13203"/>
                    <a:pt x="1654" y="18269"/>
                  </a:cubicBezTo>
                  <a:cubicBezTo>
                    <a:pt x="1654" y="19407"/>
                    <a:pt x="1592" y="20544"/>
                    <a:pt x="1469" y="21676"/>
                  </a:cubicBezTo>
                  <a:lnTo>
                    <a:pt x="15470" y="23234"/>
                  </a:lnTo>
                  <a:cubicBezTo>
                    <a:pt x="15652" y="21591"/>
                    <a:pt x="15744" y="19939"/>
                    <a:pt x="15745" y="18286"/>
                  </a:cubicBezTo>
                  <a:close/>
                </a:path>
              </a:pathLst>
            </a:custGeom>
            <a:grpFill/>
            <a:ln w="7045" cap="flat">
              <a:noFill/>
              <a:prstDash val="solid"/>
              <a:miter/>
            </a:ln>
          </p:spPr>
          <p:txBody>
            <a:bodyPr rtlCol="0" anchor="ctr"/>
            <a:lstStyle/>
            <a:p>
              <a:endParaRPr lang="de-DE"/>
            </a:p>
          </p:txBody>
        </p:sp>
        <p:sp>
          <p:nvSpPr>
            <p:cNvPr id="126" name="Freihandform 125">
              <a:extLst>
                <a:ext uri="{FF2B5EF4-FFF2-40B4-BE49-F238E27FC236}">
                  <a16:creationId xmlns:a16="http://schemas.microsoft.com/office/drawing/2014/main" id="{48C844B8-227F-A254-481F-09F06A31D886}"/>
                </a:ext>
              </a:extLst>
            </p:cNvPr>
            <p:cNvSpPr/>
            <p:nvPr/>
          </p:nvSpPr>
          <p:spPr>
            <a:xfrm>
              <a:off x="8875055" y="2484183"/>
              <a:ext cx="24504" cy="19882"/>
            </a:xfrm>
            <a:custGeom>
              <a:avLst/>
              <a:gdLst>
                <a:gd name="connsiteX0" fmla="*/ 0 w 24504"/>
                <a:gd name="connsiteY0" fmla="*/ 6280 h 19882"/>
                <a:gd name="connsiteX1" fmla="*/ 3681 w 24504"/>
                <a:gd name="connsiteY1" fmla="*/ 19882 h 19882"/>
                <a:gd name="connsiteX2" fmla="*/ 24505 w 24504"/>
                <a:gd name="connsiteY2" fmla="*/ 13134 h 19882"/>
                <a:gd name="connsiteX3" fmla="*/ 19400 w 24504"/>
                <a:gd name="connsiteY3" fmla="*/ 0 h 19882"/>
                <a:gd name="connsiteX4" fmla="*/ 0 w 24504"/>
                <a:gd name="connsiteY4" fmla="*/ 6280 h 198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504" h="19882">
                  <a:moveTo>
                    <a:pt x="0" y="6280"/>
                  </a:moveTo>
                  <a:lnTo>
                    <a:pt x="3681" y="19882"/>
                  </a:lnTo>
                  <a:cubicBezTo>
                    <a:pt x="10737" y="18000"/>
                    <a:pt x="17687" y="15748"/>
                    <a:pt x="24505" y="13134"/>
                  </a:cubicBezTo>
                  <a:lnTo>
                    <a:pt x="19400" y="0"/>
                  </a:lnTo>
                  <a:cubicBezTo>
                    <a:pt x="13048" y="2433"/>
                    <a:pt x="6573" y="4530"/>
                    <a:pt x="0" y="6280"/>
                  </a:cubicBezTo>
                  <a:close/>
                </a:path>
              </a:pathLst>
            </a:custGeom>
            <a:grpFill/>
            <a:ln w="7045" cap="flat">
              <a:noFill/>
              <a:prstDash val="solid"/>
              <a:miter/>
            </a:ln>
          </p:spPr>
          <p:txBody>
            <a:bodyPr rtlCol="0" anchor="ctr"/>
            <a:lstStyle/>
            <a:p>
              <a:endParaRPr lang="de-DE"/>
            </a:p>
          </p:txBody>
        </p:sp>
        <p:sp>
          <p:nvSpPr>
            <p:cNvPr id="127" name="Freihandform 126">
              <a:extLst>
                <a:ext uri="{FF2B5EF4-FFF2-40B4-BE49-F238E27FC236}">
                  <a16:creationId xmlns:a16="http://schemas.microsoft.com/office/drawing/2014/main" id="{E3CB5A8F-3636-CF63-F0A8-3D9CC624A173}"/>
                </a:ext>
              </a:extLst>
            </p:cNvPr>
            <p:cNvSpPr/>
            <p:nvPr/>
          </p:nvSpPr>
          <p:spPr>
            <a:xfrm>
              <a:off x="8912302" y="2463540"/>
              <a:ext cx="25169" cy="23993"/>
            </a:xfrm>
            <a:custGeom>
              <a:avLst/>
              <a:gdLst>
                <a:gd name="connsiteX0" fmla="*/ 0 w 25169"/>
                <a:gd name="connsiteY0" fmla="*/ 11994 h 23993"/>
                <a:gd name="connsiteX1" fmla="*/ 7391 w 25169"/>
                <a:gd name="connsiteY1" fmla="*/ 23993 h 23993"/>
                <a:gd name="connsiteX2" fmla="*/ 25169 w 25169"/>
                <a:gd name="connsiteY2" fmla="*/ 8769 h 23993"/>
                <a:gd name="connsiteX3" fmla="*/ 14140 w 25169"/>
                <a:gd name="connsiteY3" fmla="*/ 0 h 23993"/>
                <a:gd name="connsiteX4" fmla="*/ 0 w 25169"/>
                <a:gd name="connsiteY4" fmla="*/ 11994 h 239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169" h="23993">
                  <a:moveTo>
                    <a:pt x="0" y="11994"/>
                  </a:moveTo>
                  <a:lnTo>
                    <a:pt x="7391" y="23993"/>
                  </a:lnTo>
                  <a:cubicBezTo>
                    <a:pt x="14151" y="19984"/>
                    <a:pt x="20167" y="14833"/>
                    <a:pt x="25169" y="8769"/>
                  </a:cubicBezTo>
                  <a:lnTo>
                    <a:pt x="14140" y="0"/>
                  </a:lnTo>
                  <a:cubicBezTo>
                    <a:pt x="10152" y="4782"/>
                    <a:pt x="5369" y="8839"/>
                    <a:pt x="0" y="11994"/>
                  </a:cubicBezTo>
                  <a:close/>
                </a:path>
              </a:pathLst>
            </a:custGeom>
            <a:grpFill/>
            <a:ln w="7045" cap="flat">
              <a:noFill/>
              <a:prstDash val="solid"/>
              <a:miter/>
            </a:ln>
          </p:spPr>
          <p:txBody>
            <a:bodyPr rtlCol="0" anchor="ctr"/>
            <a:lstStyle/>
            <a:p>
              <a:endParaRPr lang="de-DE"/>
            </a:p>
          </p:txBody>
        </p:sp>
        <p:sp>
          <p:nvSpPr>
            <p:cNvPr id="128" name="Freihandform 127">
              <a:extLst>
                <a:ext uri="{FF2B5EF4-FFF2-40B4-BE49-F238E27FC236}">
                  <a16:creationId xmlns:a16="http://schemas.microsoft.com/office/drawing/2014/main" id="{BDFFC8D7-2C8E-AB1B-C518-4269A0EF1FBA}"/>
                </a:ext>
              </a:extLst>
            </p:cNvPr>
            <p:cNvSpPr/>
            <p:nvPr/>
          </p:nvSpPr>
          <p:spPr>
            <a:xfrm>
              <a:off x="8876851" y="2366283"/>
              <a:ext cx="25118" cy="21485"/>
            </a:xfrm>
            <a:custGeom>
              <a:avLst/>
              <a:gdLst>
                <a:gd name="connsiteX0" fmla="*/ 5057 w 25118"/>
                <a:gd name="connsiteY0" fmla="*/ 0 h 21485"/>
                <a:gd name="connsiteX1" fmla="*/ 0 w 25118"/>
                <a:gd name="connsiteY1" fmla="*/ 13152 h 21485"/>
                <a:gd name="connsiteX2" fmla="*/ 18465 w 25118"/>
                <a:gd name="connsiteY2" fmla="*/ 21486 h 21485"/>
                <a:gd name="connsiteX3" fmla="*/ 25118 w 25118"/>
                <a:gd name="connsiteY3" fmla="*/ 9063 h 21485"/>
                <a:gd name="connsiteX4" fmla="*/ 5057 w 25118"/>
                <a:gd name="connsiteY4" fmla="*/ 0 h 214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118" h="21485">
                  <a:moveTo>
                    <a:pt x="5057" y="0"/>
                  </a:moveTo>
                  <a:lnTo>
                    <a:pt x="0" y="13152"/>
                  </a:lnTo>
                  <a:cubicBezTo>
                    <a:pt x="6323" y="15542"/>
                    <a:pt x="12489" y="18326"/>
                    <a:pt x="18465" y="21486"/>
                  </a:cubicBezTo>
                  <a:lnTo>
                    <a:pt x="25118" y="9063"/>
                  </a:lnTo>
                  <a:cubicBezTo>
                    <a:pt x="18626" y="5628"/>
                    <a:pt x="11926" y="2601"/>
                    <a:pt x="5057" y="0"/>
                  </a:cubicBezTo>
                  <a:close/>
                </a:path>
              </a:pathLst>
            </a:custGeom>
            <a:grpFill/>
            <a:ln w="7045" cap="flat">
              <a:noFill/>
              <a:prstDash val="solid"/>
              <a:miter/>
            </a:ln>
          </p:spPr>
          <p:txBody>
            <a:bodyPr rtlCol="0" anchor="ctr"/>
            <a:lstStyle/>
            <a:p>
              <a:endParaRPr lang="de-DE"/>
            </a:p>
          </p:txBody>
        </p:sp>
        <p:sp>
          <p:nvSpPr>
            <p:cNvPr id="129" name="Freihandform 128">
              <a:extLst>
                <a:ext uri="{FF2B5EF4-FFF2-40B4-BE49-F238E27FC236}">
                  <a16:creationId xmlns:a16="http://schemas.microsoft.com/office/drawing/2014/main" id="{9CA158F4-17B3-4884-9314-2C751AB3BAAC}"/>
                </a:ext>
              </a:extLst>
            </p:cNvPr>
            <p:cNvSpPr/>
            <p:nvPr/>
          </p:nvSpPr>
          <p:spPr>
            <a:xfrm>
              <a:off x="8911705" y="2387786"/>
              <a:ext cx="24454" cy="24822"/>
            </a:xfrm>
            <a:custGeom>
              <a:avLst/>
              <a:gdLst>
                <a:gd name="connsiteX0" fmla="*/ 9018 w 24454"/>
                <a:gd name="connsiteY0" fmla="*/ 0 h 24822"/>
                <a:gd name="connsiteX1" fmla="*/ 0 w 24454"/>
                <a:gd name="connsiteY1" fmla="*/ 10827 h 24822"/>
                <a:gd name="connsiteX2" fmla="*/ 12618 w 24454"/>
                <a:gd name="connsiteY2" fmla="*/ 24822 h 24822"/>
                <a:gd name="connsiteX3" fmla="*/ 24455 w 24454"/>
                <a:gd name="connsiteY3" fmla="*/ 17175 h 24822"/>
                <a:gd name="connsiteX4" fmla="*/ 9018 w 24454"/>
                <a:gd name="connsiteY4" fmla="*/ 0 h 248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454" h="24822">
                  <a:moveTo>
                    <a:pt x="9018" y="0"/>
                  </a:moveTo>
                  <a:lnTo>
                    <a:pt x="0" y="10827"/>
                  </a:lnTo>
                  <a:cubicBezTo>
                    <a:pt x="4887" y="14830"/>
                    <a:pt x="9141" y="19548"/>
                    <a:pt x="12618" y="24822"/>
                  </a:cubicBezTo>
                  <a:lnTo>
                    <a:pt x="24455" y="17175"/>
                  </a:lnTo>
                  <a:cubicBezTo>
                    <a:pt x="20206" y="10704"/>
                    <a:pt x="15001" y="4914"/>
                    <a:pt x="9018" y="0"/>
                  </a:cubicBezTo>
                  <a:close/>
                </a:path>
              </a:pathLst>
            </a:custGeom>
            <a:grpFill/>
            <a:ln w="7045" cap="flat">
              <a:noFill/>
              <a:prstDash val="solid"/>
              <a:miter/>
            </a:ln>
          </p:spPr>
          <p:txBody>
            <a:bodyPr rtlCol="0" anchor="ctr"/>
            <a:lstStyle/>
            <a:p>
              <a:endParaRPr lang="de-DE"/>
            </a:p>
          </p:txBody>
        </p:sp>
        <p:sp>
          <p:nvSpPr>
            <p:cNvPr id="130" name="Freihandform 129">
              <a:extLst>
                <a:ext uri="{FF2B5EF4-FFF2-40B4-BE49-F238E27FC236}">
                  <a16:creationId xmlns:a16="http://schemas.microsoft.com/office/drawing/2014/main" id="{9EEA0DBE-9656-8B87-CE20-1E336B0E3733}"/>
                </a:ext>
              </a:extLst>
            </p:cNvPr>
            <p:cNvSpPr/>
            <p:nvPr/>
          </p:nvSpPr>
          <p:spPr>
            <a:xfrm>
              <a:off x="8834417" y="2495117"/>
              <a:ext cx="23237" cy="17439"/>
            </a:xfrm>
            <a:custGeom>
              <a:avLst/>
              <a:gdLst>
                <a:gd name="connsiteX0" fmla="*/ 0 w 23237"/>
                <a:gd name="connsiteY0" fmla="*/ 3497 h 17439"/>
                <a:gd name="connsiteX1" fmla="*/ 2043 w 23237"/>
                <a:gd name="connsiteY1" fmla="*/ 17440 h 17439"/>
                <a:gd name="connsiteX2" fmla="*/ 23238 w 23237"/>
                <a:gd name="connsiteY2" fmla="*/ 13826 h 17439"/>
                <a:gd name="connsiteX3" fmla="*/ 20513 w 23237"/>
                <a:gd name="connsiteY3" fmla="*/ 0 h 17439"/>
                <a:gd name="connsiteX4" fmla="*/ 0 w 23237"/>
                <a:gd name="connsiteY4" fmla="*/ 3497 h 174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237" h="17439">
                  <a:moveTo>
                    <a:pt x="0" y="3497"/>
                  </a:moveTo>
                  <a:lnTo>
                    <a:pt x="2043" y="17440"/>
                  </a:lnTo>
                  <a:cubicBezTo>
                    <a:pt x="9457" y="16352"/>
                    <a:pt x="16588" y="15136"/>
                    <a:pt x="23238" y="13826"/>
                  </a:cubicBezTo>
                  <a:lnTo>
                    <a:pt x="20513" y="0"/>
                  </a:lnTo>
                  <a:cubicBezTo>
                    <a:pt x="14087" y="1267"/>
                    <a:pt x="7186" y="2444"/>
                    <a:pt x="0" y="3497"/>
                  </a:cubicBezTo>
                  <a:close/>
                </a:path>
              </a:pathLst>
            </a:custGeom>
            <a:grpFill/>
            <a:ln w="7045" cap="flat">
              <a:noFill/>
              <a:prstDash val="solid"/>
              <a:miter/>
            </a:ln>
          </p:spPr>
          <p:txBody>
            <a:bodyPr rtlCol="0" anchor="ctr"/>
            <a:lstStyle/>
            <a:p>
              <a:endParaRPr lang="de-DE"/>
            </a:p>
          </p:txBody>
        </p:sp>
        <p:sp>
          <p:nvSpPr>
            <p:cNvPr id="131" name="Freihandform 130">
              <a:extLst>
                <a:ext uri="{FF2B5EF4-FFF2-40B4-BE49-F238E27FC236}">
                  <a16:creationId xmlns:a16="http://schemas.microsoft.com/office/drawing/2014/main" id="{206C3974-D5C6-6554-ED67-315C543A9C23}"/>
                </a:ext>
              </a:extLst>
            </p:cNvPr>
            <p:cNvSpPr/>
            <p:nvPr/>
          </p:nvSpPr>
          <p:spPr>
            <a:xfrm>
              <a:off x="8754925" y="2329788"/>
              <a:ext cx="24895" cy="20731"/>
            </a:xfrm>
            <a:custGeom>
              <a:avLst/>
              <a:gdLst>
                <a:gd name="connsiteX0" fmla="*/ 0 w 24895"/>
                <a:gd name="connsiteY0" fmla="*/ 12771 h 20731"/>
                <a:gd name="connsiteX1" fmla="*/ 20479 w 24895"/>
                <a:gd name="connsiteY1" fmla="*/ 20732 h 20731"/>
                <a:gd name="connsiteX2" fmla="*/ 24896 w 24895"/>
                <a:gd name="connsiteY2" fmla="*/ 7353 h 20731"/>
                <a:gd name="connsiteX3" fmla="*/ 5944 w 24895"/>
                <a:gd name="connsiteY3" fmla="*/ 0 h 20731"/>
              </a:gdLst>
              <a:ahLst/>
              <a:cxnLst>
                <a:cxn ang="0">
                  <a:pos x="connsiteX0" y="connsiteY0"/>
                </a:cxn>
                <a:cxn ang="0">
                  <a:pos x="connsiteX1" y="connsiteY1"/>
                </a:cxn>
                <a:cxn ang="0">
                  <a:pos x="connsiteX2" y="connsiteY2"/>
                </a:cxn>
                <a:cxn ang="0">
                  <a:pos x="connsiteX3" y="connsiteY3"/>
                </a:cxn>
              </a:cxnLst>
              <a:rect l="l" t="t" r="r" b="b"/>
              <a:pathLst>
                <a:path w="24895" h="20731">
                  <a:moveTo>
                    <a:pt x="0" y="12771"/>
                  </a:moveTo>
                  <a:cubicBezTo>
                    <a:pt x="6665" y="15822"/>
                    <a:pt x="13503" y="18480"/>
                    <a:pt x="20479" y="20732"/>
                  </a:cubicBezTo>
                  <a:lnTo>
                    <a:pt x="24896" y="7353"/>
                  </a:lnTo>
                  <a:cubicBezTo>
                    <a:pt x="18441" y="5272"/>
                    <a:pt x="12113" y="2817"/>
                    <a:pt x="5944" y="0"/>
                  </a:cubicBezTo>
                  <a:close/>
                </a:path>
              </a:pathLst>
            </a:custGeom>
            <a:grpFill/>
            <a:ln w="7045" cap="flat">
              <a:noFill/>
              <a:prstDash val="solid"/>
              <a:miter/>
            </a:ln>
          </p:spPr>
          <p:txBody>
            <a:bodyPr rtlCol="0" anchor="ctr"/>
            <a:lstStyle/>
            <a:p>
              <a:endParaRPr lang="de-DE"/>
            </a:p>
          </p:txBody>
        </p:sp>
        <p:sp>
          <p:nvSpPr>
            <p:cNvPr id="132" name="Freihandform 131">
              <a:extLst>
                <a:ext uri="{FF2B5EF4-FFF2-40B4-BE49-F238E27FC236}">
                  <a16:creationId xmlns:a16="http://schemas.microsoft.com/office/drawing/2014/main" id="{4D13FA75-0C1A-6703-19BE-B25F1CE0EC78}"/>
                </a:ext>
              </a:extLst>
            </p:cNvPr>
            <p:cNvSpPr/>
            <p:nvPr/>
          </p:nvSpPr>
          <p:spPr>
            <a:xfrm>
              <a:off x="8750866" y="2504640"/>
              <a:ext cx="21814" cy="15084"/>
            </a:xfrm>
            <a:custGeom>
              <a:avLst/>
              <a:gdLst>
                <a:gd name="connsiteX0" fmla="*/ 21814 w 21814"/>
                <a:gd name="connsiteY0" fmla="*/ 14070 h 15084"/>
                <a:gd name="connsiteX1" fmla="*/ 21002 w 21814"/>
                <a:gd name="connsiteY1" fmla="*/ 0 h 15084"/>
                <a:gd name="connsiteX2" fmla="*/ 0 w 21814"/>
                <a:gd name="connsiteY2" fmla="*/ 1005 h 15084"/>
                <a:gd name="connsiteX3" fmla="*/ 550 w 21814"/>
                <a:gd name="connsiteY3" fmla="*/ 15085 h 15084"/>
                <a:gd name="connsiteX4" fmla="*/ 21814 w 21814"/>
                <a:gd name="connsiteY4" fmla="*/ 14070 h 150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814" h="15084">
                  <a:moveTo>
                    <a:pt x="21814" y="14070"/>
                  </a:moveTo>
                  <a:lnTo>
                    <a:pt x="21002" y="0"/>
                  </a:lnTo>
                  <a:cubicBezTo>
                    <a:pt x="14012" y="402"/>
                    <a:pt x="6997" y="733"/>
                    <a:pt x="0" y="1005"/>
                  </a:cubicBezTo>
                  <a:lnTo>
                    <a:pt x="550" y="15085"/>
                  </a:lnTo>
                  <a:cubicBezTo>
                    <a:pt x="7627" y="14813"/>
                    <a:pt x="14734" y="14479"/>
                    <a:pt x="21814" y="14070"/>
                  </a:cubicBezTo>
                  <a:close/>
                </a:path>
              </a:pathLst>
            </a:custGeom>
            <a:grpFill/>
            <a:ln w="7045" cap="flat">
              <a:noFill/>
              <a:prstDash val="solid"/>
              <a:miter/>
            </a:ln>
          </p:spPr>
          <p:txBody>
            <a:bodyPr rtlCol="0" anchor="ctr"/>
            <a:lstStyle/>
            <a:p>
              <a:endParaRPr lang="de-DE"/>
            </a:p>
          </p:txBody>
        </p:sp>
        <p:sp>
          <p:nvSpPr>
            <p:cNvPr id="139" name="Freihandform 138">
              <a:extLst>
                <a:ext uri="{FF2B5EF4-FFF2-40B4-BE49-F238E27FC236}">
                  <a16:creationId xmlns:a16="http://schemas.microsoft.com/office/drawing/2014/main" id="{0796099E-0B76-2419-33AF-68BEFF86432A}"/>
                </a:ext>
              </a:extLst>
            </p:cNvPr>
            <p:cNvSpPr/>
            <p:nvPr/>
          </p:nvSpPr>
          <p:spPr>
            <a:xfrm>
              <a:off x="8778910" y="2221300"/>
              <a:ext cx="24442" cy="19749"/>
            </a:xfrm>
            <a:custGeom>
              <a:avLst/>
              <a:gdLst>
                <a:gd name="connsiteX0" fmla="*/ 0 w 24442"/>
                <a:gd name="connsiteY0" fmla="*/ 6490 h 19749"/>
                <a:gd name="connsiteX1" fmla="*/ 4775 w 24442"/>
                <a:gd name="connsiteY1" fmla="*/ 19749 h 19749"/>
                <a:gd name="connsiteX2" fmla="*/ 24442 w 24442"/>
                <a:gd name="connsiteY2" fmla="*/ 13598 h 19749"/>
                <a:gd name="connsiteX3" fmla="*/ 20747 w 24442"/>
                <a:gd name="connsiteY3" fmla="*/ 0 h 19749"/>
                <a:gd name="connsiteX4" fmla="*/ 0 w 24442"/>
                <a:gd name="connsiteY4" fmla="*/ 6490 h 197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442" h="19749">
                  <a:moveTo>
                    <a:pt x="0" y="6490"/>
                  </a:moveTo>
                  <a:lnTo>
                    <a:pt x="4775" y="19749"/>
                  </a:lnTo>
                  <a:cubicBezTo>
                    <a:pt x="10834" y="17565"/>
                    <a:pt x="17452" y="15495"/>
                    <a:pt x="24442" y="13598"/>
                  </a:cubicBezTo>
                  <a:lnTo>
                    <a:pt x="20747" y="0"/>
                  </a:lnTo>
                  <a:cubicBezTo>
                    <a:pt x="13395" y="1996"/>
                    <a:pt x="6416" y="4181"/>
                    <a:pt x="0" y="6490"/>
                  </a:cubicBezTo>
                  <a:close/>
                </a:path>
              </a:pathLst>
            </a:custGeom>
            <a:grpFill/>
            <a:ln w="7045" cap="flat">
              <a:noFill/>
              <a:prstDash val="solid"/>
              <a:miter/>
            </a:ln>
          </p:spPr>
          <p:txBody>
            <a:bodyPr rtlCol="0" anchor="ctr"/>
            <a:lstStyle/>
            <a:p>
              <a:endParaRPr lang="de-DE"/>
            </a:p>
          </p:txBody>
        </p:sp>
        <p:sp>
          <p:nvSpPr>
            <p:cNvPr id="183" name="Freihandform 182">
              <a:extLst>
                <a:ext uri="{FF2B5EF4-FFF2-40B4-BE49-F238E27FC236}">
                  <a16:creationId xmlns:a16="http://schemas.microsoft.com/office/drawing/2014/main" id="{B9DDC4E4-2B76-5494-CEB2-069933784F77}"/>
                </a:ext>
              </a:extLst>
            </p:cNvPr>
            <p:cNvSpPr/>
            <p:nvPr/>
          </p:nvSpPr>
          <p:spPr>
            <a:xfrm>
              <a:off x="8792822" y="2501247"/>
              <a:ext cx="22391" cy="16010"/>
            </a:xfrm>
            <a:custGeom>
              <a:avLst/>
              <a:gdLst>
                <a:gd name="connsiteX0" fmla="*/ 1128 w 22391"/>
                <a:gd name="connsiteY0" fmla="*/ 16010 h 16010"/>
                <a:gd name="connsiteX1" fmla="*/ 22392 w 22391"/>
                <a:gd name="connsiteY1" fmla="*/ 14008 h 16010"/>
                <a:gd name="connsiteX2" fmla="*/ 20864 w 22391"/>
                <a:gd name="connsiteY2" fmla="*/ 0 h 16010"/>
                <a:gd name="connsiteX3" fmla="*/ 0 w 22391"/>
                <a:gd name="connsiteY3" fmla="*/ 1964 h 16010"/>
              </a:gdLst>
              <a:ahLst/>
              <a:cxnLst>
                <a:cxn ang="0">
                  <a:pos x="connsiteX0" y="connsiteY0"/>
                </a:cxn>
                <a:cxn ang="0">
                  <a:pos x="connsiteX1" y="connsiteY1"/>
                </a:cxn>
                <a:cxn ang="0">
                  <a:pos x="connsiteX2" y="connsiteY2"/>
                </a:cxn>
                <a:cxn ang="0">
                  <a:pos x="connsiteX3" y="connsiteY3"/>
                </a:cxn>
              </a:cxnLst>
              <a:rect l="l" t="t" r="r" b="b"/>
              <a:pathLst>
                <a:path w="22391" h="16010">
                  <a:moveTo>
                    <a:pt x="1128" y="16010"/>
                  </a:moveTo>
                  <a:cubicBezTo>
                    <a:pt x="8304" y="15434"/>
                    <a:pt x="15408" y="14770"/>
                    <a:pt x="22392" y="14008"/>
                  </a:cubicBezTo>
                  <a:lnTo>
                    <a:pt x="20864" y="0"/>
                  </a:lnTo>
                  <a:cubicBezTo>
                    <a:pt x="14011" y="748"/>
                    <a:pt x="7038" y="1399"/>
                    <a:pt x="0" y="1964"/>
                  </a:cubicBezTo>
                  <a:close/>
                </a:path>
              </a:pathLst>
            </a:custGeom>
            <a:grpFill/>
            <a:ln w="7045" cap="flat">
              <a:noFill/>
              <a:prstDash val="solid"/>
              <a:miter/>
            </a:ln>
          </p:spPr>
          <p:txBody>
            <a:bodyPr rtlCol="0" anchor="ctr"/>
            <a:lstStyle/>
            <a:p>
              <a:endParaRPr lang="de-DE"/>
            </a:p>
          </p:txBody>
        </p:sp>
        <p:sp>
          <p:nvSpPr>
            <p:cNvPr id="220" name="Freihandform 219">
              <a:extLst>
                <a:ext uri="{FF2B5EF4-FFF2-40B4-BE49-F238E27FC236}">
                  <a16:creationId xmlns:a16="http://schemas.microsoft.com/office/drawing/2014/main" id="{538AB4C7-26E3-8174-9F35-A3DECA614F8D}"/>
                </a:ext>
              </a:extLst>
            </p:cNvPr>
            <p:cNvSpPr/>
            <p:nvPr/>
          </p:nvSpPr>
          <p:spPr>
            <a:xfrm>
              <a:off x="8837162" y="2353531"/>
              <a:ext cx="24221" cy="19265"/>
            </a:xfrm>
            <a:custGeom>
              <a:avLst/>
              <a:gdLst>
                <a:gd name="connsiteX0" fmla="*/ 3571 w 24221"/>
                <a:gd name="connsiteY0" fmla="*/ 0 h 19265"/>
                <a:gd name="connsiteX1" fmla="*/ 0 w 24221"/>
                <a:gd name="connsiteY1" fmla="*/ 13629 h 19265"/>
                <a:gd name="connsiteX2" fmla="*/ 20135 w 24221"/>
                <a:gd name="connsiteY2" fmla="*/ 19266 h 19265"/>
                <a:gd name="connsiteX3" fmla="*/ 24222 w 24221"/>
                <a:gd name="connsiteY3" fmla="*/ 5780 h 19265"/>
                <a:gd name="connsiteX4" fmla="*/ 3571 w 24221"/>
                <a:gd name="connsiteY4" fmla="*/ 0 h 192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21" h="19265">
                  <a:moveTo>
                    <a:pt x="3571" y="0"/>
                  </a:moveTo>
                  <a:lnTo>
                    <a:pt x="0" y="13629"/>
                  </a:lnTo>
                  <a:cubicBezTo>
                    <a:pt x="6788" y="15408"/>
                    <a:pt x="13534" y="17263"/>
                    <a:pt x="20135" y="19266"/>
                  </a:cubicBezTo>
                  <a:lnTo>
                    <a:pt x="24222" y="5780"/>
                  </a:lnTo>
                  <a:cubicBezTo>
                    <a:pt x="17456" y="3726"/>
                    <a:pt x="10530" y="1823"/>
                    <a:pt x="3571" y="0"/>
                  </a:cubicBezTo>
                  <a:close/>
                </a:path>
              </a:pathLst>
            </a:custGeom>
            <a:grpFill/>
            <a:ln w="7045" cap="flat">
              <a:noFill/>
              <a:prstDash val="solid"/>
              <a:miter/>
            </a:ln>
          </p:spPr>
          <p:txBody>
            <a:bodyPr rtlCol="0" anchor="ctr"/>
            <a:lstStyle/>
            <a:p>
              <a:endParaRPr lang="de-DE"/>
            </a:p>
          </p:txBody>
        </p:sp>
        <p:sp>
          <p:nvSpPr>
            <p:cNvPr id="221" name="Freihandform 220">
              <a:extLst>
                <a:ext uri="{FF2B5EF4-FFF2-40B4-BE49-F238E27FC236}">
                  <a16:creationId xmlns:a16="http://schemas.microsoft.com/office/drawing/2014/main" id="{69CEE2AE-CEA0-8240-EC3B-5A7013C7AB03}"/>
                </a:ext>
              </a:extLst>
            </p:cNvPr>
            <p:cNvSpPr/>
            <p:nvPr/>
          </p:nvSpPr>
          <p:spPr>
            <a:xfrm>
              <a:off x="8895443" y="2027066"/>
              <a:ext cx="62451" cy="62451"/>
            </a:xfrm>
            <a:custGeom>
              <a:avLst/>
              <a:gdLst>
                <a:gd name="connsiteX0" fmla="*/ 31225 w 62451"/>
                <a:gd name="connsiteY0" fmla="*/ 1 h 62451"/>
                <a:gd name="connsiteX1" fmla="*/ 0 w 62451"/>
                <a:gd name="connsiteY1" fmla="*/ 31227 h 62451"/>
                <a:gd name="connsiteX2" fmla="*/ 31226 w 62451"/>
                <a:gd name="connsiteY2" fmla="*/ 62451 h 62451"/>
                <a:gd name="connsiteX3" fmla="*/ 62451 w 62451"/>
                <a:gd name="connsiteY3" fmla="*/ 31227 h 62451"/>
                <a:gd name="connsiteX4" fmla="*/ 31486 w 62451"/>
                <a:gd name="connsiteY4" fmla="*/ 1 h 62451"/>
                <a:gd name="connsiteX5" fmla="*/ 31225 w 62451"/>
                <a:gd name="connsiteY5" fmla="*/ 1 h 62451"/>
                <a:gd name="connsiteX6" fmla="*/ 31225 w 62451"/>
                <a:gd name="connsiteY6" fmla="*/ 48360 h 62451"/>
                <a:gd name="connsiteX7" fmla="*/ 14091 w 62451"/>
                <a:gd name="connsiteY7" fmla="*/ 31225 h 62451"/>
                <a:gd name="connsiteX8" fmla="*/ 31226 w 62451"/>
                <a:gd name="connsiteY8" fmla="*/ 14091 h 62451"/>
                <a:gd name="connsiteX9" fmla="*/ 48360 w 62451"/>
                <a:gd name="connsiteY9" fmla="*/ 31227 h 62451"/>
                <a:gd name="connsiteX10" fmla="*/ 31592 w 62451"/>
                <a:gd name="connsiteY10" fmla="*/ 48360 h 62451"/>
                <a:gd name="connsiteX11" fmla="*/ 31225 w 62451"/>
                <a:gd name="connsiteY11" fmla="*/ 48360 h 62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2451" h="62451">
                  <a:moveTo>
                    <a:pt x="31225" y="1"/>
                  </a:moveTo>
                  <a:cubicBezTo>
                    <a:pt x="13980" y="1"/>
                    <a:pt x="-1" y="13981"/>
                    <a:pt x="0" y="31227"/>
                  </a:cubicBezTo>
                  <a:cubicBezTo>
                    <a:pt x="1" y="48472"/>
                    <a:pt x="13981" y="62452"/>
                    <a:pt x="31226" y="62451"/>
                  </a:cubicBezTo>
                  <a:cubicBezTo>
                    <a:pt x="48470" y="62451"/>
                    <a:pt x="62450" y="48471"/>
                    <a:pt x="62451" y="31227"/>
                  </a:cubicBezTo>
                  <a:cubicBezTo>
                    <a:pt x="62523" y="14053"/>
                    <a:pt x="48659" y="72"/>
                    <a:pt x="31486" y="1"/>
                  </a:cubicBezTo>
                  <a:cubicBezTo>
                    <a:pt x="31399" y="0"/>
                    <a:pt x="31312" y="0"/>
                    <a:pt x="31225" y="1"/>
                  </a:cubicBezTo>
                  <a:close/>
                  <a:moveTo>
                    <a:pt x="31225" y="48360"/>
                  </a:moveTo>
                  <a:cubicBezTo>
                    <a:pt x="21761" y="48360"/>
                    <a:pt x="14090" y="40689"/>
                    <a:pt x="14091" y="31225"/>
                  </a:cubicBezTo>
                  <a:cubicBezTo>
                    <a:pt x="14092" y="21762"/>
                    <a:pt x="21763" y="14091"/>
                    <a:pt x="31226" y="14091"/>
                  </a:cubicBezTo>
                  <a:cubicBezTo>
                    <a:pt x="40689" y="14092"/>
                    <a:pt x="48360" y="21763"/>
                    <a:pt x="48360" y="31227"/>
                  </a:cubicBezTo>
                  <a:cubicBezTo>
                    <a:pt x="48461" y="40589"/>
                    <a:pt x="40953" y="48260"/>
                    <a:pt x="31592" y="48360"/>
                  </a:cubicBezTo>
                  <a:cubicBezTo>
                    <a:pt x="31469" y="48362"/>
                    <a:pt x="31347" y="48362"/>
                    <a:pt x="31225" y="48360"/>
                  </a:cubicBezTo>
                  <a:close/>
                </a:path>
              </a:pathLst>
            </a:custGeom>
            <a:grpFill/>
            <a:ln w="7045" cap="flat">
              <a:noFill/>
              <a:prstDash val="solid"/>
              <a:miter/>
            </a:ln>
          </p:spPr>
          <p:txBody>
            <a:bodyPr rtlCol="0" anchor="ctr"/>
            <a:lstStyle/>
            <a:p>
              <a:endParaRPr lang="de-DE"/>
            </a:p>
          </p:txBody>
        </p:sp>
        <p:sp>
          <p:nvSpPr>
            <p:cNvPr id="222" name="Freihandform 221">
              <a:extLst>
                <a:ext uri="{FF2B5EF4-FFF2-40B4-BE49-F238E27FC236}">
                  <a16:creationId xmlns:a16="http://schemas.microsoft.com/office/drawing/2014/main" id="{FD6C2265-EDAE-2997-8FC3-8140BCF5DF99}"/>
                </a:ext>
              </a:extLst>
            </p:cNvPr>
            <p:cNvSpPr/>
            <p:nvPr/>
          </p:nvSpPr>
          <p:spPr>
            <a:xfrm>
              <a:off x="8528666" y="2294079"/>
              <a:ext cx="77373" cy="77373"/>
            </a:xfrm>
            <a:custGeom>
              <a:avLst/>
              <a:gdLst>
                <a:gd name="connsiteX0" fmla="*/ 1 w 77373"/>
                <a:gd name="connsiteY0" fmla="*/ 38685 h 77373"/>
                <a:gd name="connsiteX1" fmla="*/ 38686 w 77373"/>
                <a:gd name="connsiteY1" fmla="*/ 77373 h 77373"/>
                <a:gd name="connsiteX2" fmla="*/ 77374 w 77373"/>
                <a:gd name="connsiteY2" fmla="*/ 38688 h 77373"/>
                <a:gd name="connsiteX3" fmla="*/ 38688 w 77373"/>
                <a:gd name="connsiteY3" fmla="*/ 0 h 77373"/>
                <a:gd name="connsiteX4" fmla="*/ 38684 w 77373"/>
                <a:gd name="connsiteY4" fmla="*/ 0 h 77373"/>
                <a:gd name="connsiteX5" fmla="*/ 1 w 77373"/>
                <a:gd name="connsiteY5" fmla="*/ 38366 h 77373"/>
                <a:gd name="connsiteX6" fmla="*/ 1 w 77373"/>
                <a:gd name="connsiteY6" fmla="*/ 38685 h 77373"/>
                <a:gd name="connsiteX7" fmla="*/ 63282 w 77373"/>
                <a:gd name="connsiteY7" fmla="*/ 38685 h 77373"/>
                <a:gd name="connsiteX8" fmla="*/ 38688 w 77373"/>
                <a:gd name="connsiteY8" fmla="*/ 63282 h 77373"/>
                <a:gd name="connsiteX9" fmla="*/ 14091 w 77373"/>
                <a:gd name="connsiteY9" fmla="*/ 38688 h 77373"/>
                <a:gd name="connsiteX10" fmla="*/ 38685 w 77373"/>
                <a:gd name="connsiteY10" fmla="*/ 14091 h 77373"/>
                <a:gd name="connsiteX11" fmla="*/ 38686 w 77373"/>
                <a:gd name="connsiteY11" fmla="*/ 14091 h 77373"/>
                <a:gd name="connsiteX12" fmla="*/ 63282 w 77373"/>
                <a:gd name="connsiteY12" fmla="*/ 38161 h 77373"/>
                <a:gd name="connsiteX13" fmla="*/ 63282 w 77373"/>
                <a:gd name="connsiteY13" fmla="*/ 38685 h 7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7373" h="77373">
                  <a:moveTo>
                    <a:pt x="1" y="38685"/>
                  </a:moveTo>
                  <a:cubicBezTo>
                    <a:pt x="0" y="60051"/>
                    <a:pt x="17320" y="77373"/>
                    <a:pt x="38686" y="77373"/>
                  </a:cubicBezTo>
                  <a:cubicBezTo>
                    <a:pt x="60052" y="77374"/>
                    <a:pt x="77373" y="60054"/>
                    <a:pt x="77374" y="38688"/>
                  </a:cubicBezTo>
                  <a:cubicBezTo>
                    <a:pt x="77374" y="17322"/>
                    <a:pt x="60054" y="1"/>
                    <a:pt x="38688" y="0"/>
                  </a:cubicBezTo>
                  <a:cubicBezTo>
                    <a:pt x="38687" y="0"/>
                    <a:pt x="38686" y="0"/>
                    <a:pt x="38684" y="0"/>
                  </a:cubicBezTo>
                  <a:cubicBezTo>
                    <a:pt x="17408" y="-87"/>
                    <a:pt x="89" y="17090"/>
                    <a:pt x="1" y="38366"/>
                  </a:cubicBezTo>
                  <a:cubicBezTo>
                    <a:pt x="0" y="38473"/>
                    <a:pt x="0" y="38579"/>
                    <a:pt x="1" y="38685"/>
                  </a:cubicBezTo>
                  <a:close/>
                  <a:moveTo>
                    <a:pt x="63282" y="38685"/>
                  </a:moveTo>
                  <a:cubicBezTo>
                    <a:pt x="63283" y="52269"/>
                    <a:pt x="52271" y="63282"/>
                    <a:pt x="38688" y="63282"/>
                  </a:cubicBezTo>
                  <a:cubicBezTo>
                    <a:pt x="25104" y="63283"/>
                    <a:pt x="14091" y="52272"/>
                    <a:pt x="14091" y="38688"/>
                  </a:cubicBezTo>
                  <a:cubicBezTo>
                    <a:pt x="14090" y="25105"/>
                    <a:pt x="25101" y="14092"/>
                    <a:pt x="38685" y="14091"/>
                  </a:cubicBezTo>
                  <a:cubicBezTo>
                    <a:pt x="38686" y="14091"/>
                    <a:pt x="38686" y="14091"/>
                    <a:pt x="38686" y="14091"/>
                  </a:cubicBezTo>
                  <a:cubicBezTo>
                    <a:pt x="52125" y="13946"/>
                    <a:pt x="63137" y="24723"/>
                    <a:pt x="63282" y="38161"/>
                  </a:cubicBezTo>
                  <a:cubicBezTo>
                    <a:pt x="63284" y="38336"/>
                    <a:pt x="63284" y="38511"/>
                    <a:pt x="63282" y="38685"/>
                  </a:cubicBezTo>
                  <a:close/>
                </a:path>
              </a:pathLst>
            </a:custGeom>
            <a:grpFill/>
            <a:ln w="7045" cap="flat">
              <a:noFill/>
              <a:prstDash val="solid"/>
              <a:miter/>
            </a:ln>
          </p:spPr>
          <p:txBody>
            <a:bodyPr rtlCol="0" anchor="ctr"/>
            <a:lstStyle/>
            <a:p>
              <a:endParaRPr lang="de-DE"/>
            </a:p>
          </p:txBody>
        </p:sp>
      </p:grpSp>
      <p:grpSp>
        <p:nvGrpSpPr>
          <p:cNvPr id="223" name="Grafik 111" descr="Glühbirne und Zahnrad Silhouette">
            <a:extLst>
              <a:ext uri="{FF2B5EF4-FFF2-40B4-BE49-F238E27FC236}">
                <a16:creationId xmlns:a16="http://schemas.microsoft.com/office/drawing/2014/main" id="{0791BE42-71FD-97C4-A8B2-2EA91507678A}"/>
              </a:ext>
            </a:extLst>
          </p:cNvPr>
          <p:cNvGrpSpPr/>
          <p:nvPr/>
        </p:nvGrpSpPr>
        <p:grpSpPr>
          <a:xfrm>
            <a:off x="7829907" y="1098964"/>
            <a:ext cx="494795" cy="538089"/>
            <a:chOff x="8516643" y="1130184"/>
            <a:chExt cx="537719" cy="584769"/>
          </a:xfrm>
          <a:gradFill>
            <a:gsLst>
              <a:gs pos="0">
                <a:schemeClr val="accent1"/>
              </a:gs>
              <a:gs pos="99000">
                <a:schemeClr val="accent2"/>
              </a:gs>
            </a:gsLst>
            <a:lin ang="0" scaled="0"/>
          </a:gradFill>
        </p:grpSpPr>
        <p:sp>
          <p:nvSpPr>
            <p:cNvPr id="224" name="Freihandform 223">
              <a:extLst>
                <a:ext uri="{FF2B5EF4-FFF2-40B4-BE49-F238E27FC236}">
                  <a16:creationId xmlns:a16="http://schemas.microsoft.com/office/drawing/2014/main" id="{0575719A-EF42-5BD6-A2BE-ADB306243BD2}"/>
                </a:ext>
              </a:extLst>
            </p:cNvPr>
            <p:cNvSpPr/>
            <p:nvPr/>
          </p:nvSpPr>
          <p:spPr>
            <a:xfrm>
              <a:off x="8751895" y="1364092"/>
              <a:ext cx="67214" cy="67214"/>
            </a:xfrm>
            <a:custGeom>
              <a:avLst/>
              <a:gdLst>
                <a:gd name="connsiteX0" fmla="*/ 33607 w 67214"/>
                <a:gd name="connsiteY0" fmla="*/ 0 h 67214"/>
                <a:gd name="connsiteX1" fmla="*/ 0 w 67214"/>
                <a:gd name="connsiteY1" fmla="*/ 33607 h 67214"/>
                <a:gd name="connsiteX2" fmla="*/ 33607 w 67214"/>
                <a:gd name="connsiteY2" fmla="*/ 67215 h 67214"/>
                <a:gd name="connsiteX3" fmla="*/ 67215 w 67214"/>
                <a:gd name="connsiteY3" fmla="*/ 33607 h 67214"/>
                <a:gd name="connsiteX4" fmla="*/ 67215 w 67214"/>
                <a:gd name="connsiteY4" fmla="*/ 33607 h 67214"/>
                <a:gd name="connsiteX5" fmla="*/ 33607 w 67214"/>
                <a:gd name="connsiteY5" fmla="*/ 0 h 67214"/>
                <a:gd name="connsiteX6" fmla="*/ 33607 w 67214"/>
                <a:gd name="connsiteY6" fmla="*/ 53772 h 67214"/>
                <a:gd name="connsiteX7" fmla="*/ 13443 w 67214"/>
                <a:gd name="connsiteY7" fmla="*/ 33607 h 67214"/>
                <a:gd name="connsiteX8" fmla="*/ 33607 w 67214"/>
                <a:gd name="connsiteY8" fmla="*/ 13443 h 67214"/>
                <a:gd name="connsiteX9" fmla="*/ 53772 w 67214"/>
                <a:gd name="connsiteY9" fmla="*/ 33607 h 67214"/>
                <a:gd name="connsiteX10" fmla="*/ 33607 w 67214"/>
                <a:gd name="connsiteY10" fmla="*/ 53772 h 67214"/>
                <a:gd name="connsiteX11" fmla="*/ 33607 w 67214"/>
                <a:gd name="connsiteY11" fmla="*/ 53772 h 67214"/>
                <a:gd name="connsiteX12" fmla="*/ 33607 w 67214"/>
                <a:gd name="connsiteY12" fmla="*/ 53772 h 67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7214" h="67214">
                  <a:moveTo>
                    <a:pt x="33607" y="0"/>
                  </a:moveTo>
                  <a:cubicBezTo>
                    <a:pt x="14787" y="0"/>
                    <a:pt x="0" y="14787"/>
                    <a:pt x="0" y="33607"/>
                  </a:cubicBezTo>
                  <a:cubicBezTo>
                    <a:pt x="0" y="52428"/>
                    <a:pt x="14787" y="67215"/>
                    <a:pt x="33607" y="67215"/>
                  </a:cubicBezTo>
                  <a:cubicBezTo>
                    <a:pt x="52428" y="67215"/>
                    <a:pt x="67215" y="52428"/>
                    <a:pt x="67215" y="33607"/>
                  </a:cubicBezTo>
                  <a:cubicBezTo>
                    <a:pt x="67215" y="33607"/>
                    <a:pt x="67215" y="33607"/>
                    <a:pt x="67215" y="33607"/>
                  </a:cubicBezTo>
                  <a:cubicBezTo>
                    <a:pt x="67215" y="14787"/>
                    <a:pt x="52428" y="0"/>
                    <a:pt x="33607" y="0"/>
                  </a:cubicBezTo>
                  <a:close/>
                  <a:moveTo>
                    <a:pt x="33607" y="53772"/>
                  </a:moveTo>
                  <a:cubicBezTo>
                    <a:pt x="22181" y="53772"/>
                    <a:pt x="13443" y="45034"/>
                    <a:pt x="13443" y="33607"/>
                  </a:cubicBezTo>
                  <a:cubicBezTo>
                    <a:pt x="13443" y="22181"/>
                    <a:pt x="22181" y="13443"/>
                    <a:pt x="33607" y="13443"/>
                  </a:cubicBezTo>
                  <a:cubicBezTo>
                    <a:pt x="45034" y="13443"/>
                    <a:pt x="53772" y="22181"/>
                    <a:pt x="53772" y="33607"/>
                  </a:cubicBezTo>
                  <a:cubicBezTo>
                    <a:pt x="53772" y="45034"/>
                    <a:pt x="45034" y="53772"/>
                    <a:pt x="33607" y="53772"/>
                  </a:cubicBezTo>
                  <a:cubicBezTo>
                    <a:pt x="33607" y="53772"/>
                    <a:pt x="33607" y="53772"/>
                    <a:pt x="33607" y="53772"/>
                  </a:cubicBezTo>
                  <a:lnTo>
                    <a:pt x="33607" y="53772"/>
                  </a:lnTo>
                  <a:close/>
                </a:path>
              </a:pathLst>
            </a:custGeom>
            <a:grpFill/>
            <a:ln w="6648" cap="flat">
              <a:noFill/>
              <a:prstDash val="solid"/>
              <a:miter/>
            </a:ln>
          </p:spPr>
          <p:txBody>
            <a:bodyPr rtlCol="0" anchor="ctr"/>
            <a:lstStyle/>
            <a:p>
              <a:endParaRPr lang="de-DE"/>
            </a:p>
          </p:txBody>
        </p:sp>
        <p:sp>
          <p:nvSpPr>
            <p:cNvPr id="225" name="Freihandform 224">
              <a:extLst>
                <a:ext uri="{FF2B5EF4-FFF2-40B4-BE49-F238E27FC236}">
                  <a16:creationId xmlns:a16="http://schemas.microsoft.com/office/drawing/2014/main" id="{41772ABF-A5CF-6EFB-B5E6-42C4A5A350AE}"/>
                </a:ext>
              </a:extLst>
            </p:cNvPr>
            <p:cNvSpPr/>
            <p:nvPr/>
          </p:nvSpPr>
          <p:spPr>
            <a:xfrm>
              <a:off x="8701484" y="1314353"/>
              <a:ext cx="167365" cy="167365"/>
            </a:xfrm>
            <a:custGeom>
              <a:avLst/>
              <a:gdLst>
                <a:gd name="connsiteX0" fmla="*/ 146529 w 167365"/>
                <a:gd name="connsiteY0" fmla="*/ 51755 h 167365"/>
                <a:gd name="connsiteX1" fmla="*/ 152578 w 167365"/>
                <a:gd name="connsiteY1" fmla="*/ 33607 h 167365"/>
                <a:gd name="connsiteX2" fmla="*/ 133758 w 167365"/>
                <a:gd name="connsiteY2" fmla="*/ 14787 h 167365"/>
                <a:gd name="connsiteX3" fmla="*/ 115610 w 167365"/>
                <a:gd name="connsiteY3" fmla="*/ 20837 h 167365"/>
                <a:gd name="connsiteX4" fmla="*/ 105527 w 167365"/>
                <a:gd name="connsiteY4" fmla="*/ 16804 h 167365"/>
                <a:gd name="connsiteX5" fmla="*/ 96789 w 167365"/>
                <a:gd name="connsiteY5" fmla="*/ 0 h 167365"/>
                <a:gd name="connsiteX6" fmla="*/ 70576 w 167365"/>
                <a:gd name="connsiteY6" fmla="*/ 0 h 167365"/>
                <a:gd name="connsiteX7" fmla="*/ 61838 w 167365"/>
                <a:gd name="connsiteY7" fmla="*/ 16804 h 167365"/>
                <a:gd name="connsiteX8" fmla="*/ 51755 w 167365"/>
                <a:gd name="connsiteY8" fmla="*/ 20837 h 167365"/>
                <a:gd name="connsiteX9" fmla="*/ 33607 w 167365"/>
                <a:gd name="connsiteY9" fmla="*/ 14787 h 167365"/>
                <a:gd name="connsiteX10" fmla="*/ 14787 w 167365"/>
                <a:gd name="connsiteY10" fmla="*/ 33607 h 167365"/>
                <a:gd name="connsiteX11" fmla="*/ 20837 w 167365"/>
                <a:gd name="connsiteY11" fmla="*/ 51755 h 167365"/>
                <a:gd name="connsiteX12" fmla="*/ 16804 w 167365"/>
                <a:gd name="connsiteY12" fmla="*/ 61838 h 167365"/>
                <a:gd name="connsiteX13" fmla="*/ 0 w 167365"/>
                <a:gd name="connsiteY13" fmla="*/ 70576 h 167365"/>
                <a:gd name="connsiteX14" fmla="*/ 0 w 167365"/>
                <a:gd name="connsiteY14" fmla="*/ 96789 h 167365"/>
                <a:gd name="connsiteX15" fmla="*/ 16804 w 167365"/>
                <a:gd name="connsiteY15" fmla="*/ 105527 h 167365"/>
                <a:gd name="connsiteX16" fmla="*/ 20837 w 167365"/>
                <a:gd name="connsiteY16" fmla="*/ 115610 h 167365"/>
                <a:gd name="connsiteX17" fmla="*/ 14787 w 167365"/>
                <a:gd name="connsiteY17" fmla="*/ 133758 h 167365"/>
                <a:gd name="connsiteX18" fmla="*/ 34280 w 167365"/>
                <a:gd name="connsiteY18" fmla="*/ 152578 h 167365"/>
                <a:gd name="connsiteX19" fmla="*/ 52428 w 167365"/>
                <a:gd name="connsiteY19" fmla="*/ 146528 h 167365"/>
                <a:gd name="connsiteX20" fmla="*/ 62510 w 167365"/>
                <a:gd name="connsiteY20" fmla="*/ 150561 h 167365"/>
                <a:gd name="connsiteX21" fmla="*/ 71248 w 167365"/>
                <a:gd name="connsiteY21" fmla="*/ 167365 h 167365"/>
                <a:gd name="connsiteX22" fmla="*/ 97462 w 167365"/>
                <a:gd name="connsiteY22" fmla="*/ 167365 h 167365"/>
                <a:gd name="connsiteX23" fmla="*/ 106200 w 167365"/>
                <a:gd name="connsiteY23" fmla="*/ 150561 h 167365"/>
                <a:gd name="connsiteX24" fmla="*/ 115610 w 167365"/>
                <a:gd name="connsiteY24" fmla="*/ 146528 h 167365"/>
                <a:gd name="connsiteX25" fmla="*/ 133758 w 167365"/>
                <a:gd name="connsiteY25" fmla="*/ 152578 h 167365"/>
                <a:gd name="connsiteX26" fmla="*/ 152578 w 167365"/>
                <a:gd name="connsiteY26" fmla="*/ 133758 h 167365"/>
                <a:gd name="connsiteX27" fmla="*/ 146529 w 167365"/>
                <a:gd name="connsiteY27" fmla="*/ 115610 h 167365"/>
                <a:gd name="connsiteX28" fmla="*/ 150561 w 167365"/>
                <a:gd name="connsiteY28" fmla="*/ 105527 h 167365"/>
                <a:gd name="connsiteX29" fmla="*/ 167365 w 167365"/>
                <a:gd name="connsiteY29" fmla="*/ 96789 h 167365"/>
                <a:gd name="connsiteX30" fmla="*/ 167365 w 167365"/>
                <a:gd name="connsiteY30" fmla="*/ 70576 h 167365"/>
                <a:gd name="connsiteX31" fmla="*/ 150561 w 167365"/>
                <a:gd name="connsiteY31" fmla="*/ 61838 h 167365"/>
                <a:gd name="connsiteX32" fmla="*/ 146529 w 167365"/>
                <a:gd name="connsiteY32" fmla="*/ 51755 h 167365"/>
                <a:gd name="connsiteX33" fmla="*/ 153922 w 167365"/>
                <a:gd name="connsiteY33" fmla="*/ 88052 h 167365"/>
                <a:gd name="connsiteX34" fmla="*/ 139135 w 167365"/>
                <a:gd name="connsiteY34" fmla="*/ 95445 h 167365"/>
                <a:gd name="connsiteX35" fmla="*/ 138463 w 167365"/>
                <a:gd name="connsiteY35" fmla="*/ 98134 h 167365"/>
                <a:gd name="connsiteX36" fmla="*/ 133086 w 167365"/>
                <a:gd name="connsiteY36" fmla="*/ 110905 h 167365"/>
                <a:gd name="connsiteX37" fmla="*/ 131741 w 167365"/>
                <a:gd name="connsiteY37" fmla="*/ 113593 h 167365"/>
                <a:gd name="connsiteX38" fmla="*/ 137118 w 167365"/>
                <a:gd name="connsiteY38" fmla="*/ 129725 h 167365"/>
                <a:gd name="connsiteX39" fmla="*/ 130397 w 167365"/>
                <a:gd name="connsiteY39" fmla="*/ 136446 h 167365"/>
                <a:gd name="connsiteX40" fmla="*/ 114937 w 167365"/>
                <a:gd name="connsiteY40" fmla="*/ 131069 h 167365"/>
                <a:gd name="connsiteX41" fmla="*/ 112249 w 167365"/>
                <a:gd name="connsiteY41" fmla="*/ 132413 h 167365"/>
                <a:gd name="connsiteX42" fmla="*/ 100150 w 167365"/>
                <a:gd name="connsiteY42" fmla="*/ 137118 h 167365"/>
                <a:gd name="connsiteX43" fmla="*/ 96789 w 167365"/>
                <a:gd name="connsiteY43" fmla="*/ 138463 h 167365"/>
                <a:gd name="connsiteX44" fmla="*/ 89396 w 167365"/>
                <a:gd name="connsiteY44" fmla="*/ 153250 h 167365"/>
                <a:gd name="connsiteX45" fmla="*/ 79314 w 167365"/>
                <a:gd name="connsiteY45" fmla="*/ 153250 h 167365"/>
                <a:gd name="connsiteX46" fmla="*/ 71920 w 167365"/>
                <a:gd name="connsiteY46" fmla="*/ 138463 h 167365"/>
                <a:gd name="connsiteX47" fmla="*/ 69231 w 167365"/>
                <a:gd name="connsiteY47" fmla="*/ 137791 h 167365"/>
                <a:gd name="connsiteX48" fmla="*/ 57133 w 167365"/>
                <a:gd name="connsiteY48" fmla="*/ 132413 h 167365"/>
                <a:gd name="connsiteX49" fmla="*/ 54444 w 167365"/>
                <a:gd name="connsiteY49" fmla="*/ 131069 h 167365"/>
                <a:gd name="connsiteX50" fmla="*/ 38312 w 167365"/>
                <a:gd name="connsiteY50" fmla="*/ 136446 h 167365"/>
                <a:gd name="connsiteX51" fmla="*/ 30919 w 167365"/>
                <a:gd name="connsiteY51" fmla="*/ 129053 h 167365"/>
                <a:gd name="connsiteX52" fmla="*/ 36296 w 167365"/>
                <a:gd name="connsiteY52" fmla="*/ 113593 h 167365"/>
                <a:gd name="connsiteX53" fmla="*/ 34952 w 167365"/>
                <a:gd name="connsiteY53" fmla="*/ 110905 h 167365"/>
                <a:gd name="connsiteX54" fmla="*/ 29575 w 167365"/>
                <a:gd name="connsiteY54" fmla="*/ 98806 h 167365"/>
                <a:gd name="connsiteX55" fmla="*/ 28902 w 167365"/>
                <a:gd name="connsiteY55" fmla="*/ 96117 h 167365"/>
                <a:gd name="connsiteX56" fmla="*/ 14115 w 167365"/>
                <a:gd name="connsiteY56" fmla="*/ 88724 h 167365"/>
                <a:gd name="connsiteX57" fmla="*/ 14115 w 167365"/>
                <a:gd name="connsiteY57" fmla="*/ 79314 h 167365"/>
                <a:gd name="connsiteX58" fmla="*/ 28902 w 167365"/>
                <a:gd name="connsiteY58" fmla="*/ 71920 h 167365"/>
                <a:gd name="connsiteX59" fmla="*/ 29575 w 167365"/>
                <a:gd name="connsiteY59" fmla="*/ 69231 h 167365"/>
                <a:gd name="connsiteX60" fmla="*/ 34952 w 167365"/>
                <a:gd name="connsiteY60" fmla="*/ 57133 h 167365"/>
                <a:gd name="connsiteX61" fmla="*/ 36296 w 167365"/>
                <a:gd name="connsiteY61" fmla="*/ 54444 h 167365"/>
                <a:gd name="connsiteX62" fmla="*/ 30919 w 167365"/>
                <a:gd name="connsiteY62" fmla="*/ 37640 h 167365"/>
                <a:gd name="connsiteX63" fmla="*/ 37640 w 167365"/>
                <a:gd name="connsiteY63" fmla="*/ 30247 h 167365"/>
                <a:gd name="connsiteX64" fmla="*/ 53772 w 167365"/>
                <a:gd name="connsiteY64" fmla="*/ 35624 h 167365"/>
                <a:gd name="connsiteX65" fmla="*/ 56461 w 167365"/>
                <a:gd name="connsiteY65" fmla="*/ 34280 h 167365"/>
                <a:gd name="connsiteX66" fmla="*/ 69231 w 167365"/>
                <a:gd name="connsiteY66" fmla="*/ 28902 h 167365"/>
                <a:gd name="connsiteX67" fmla="*/ 71920 w 167365"/>
                <a:gd name="connsiteY67" fmla="*/ 28230 h 167365"/>
                <a:gd name="connsiteX68" fmla="*/ 79314 w 167365"/>
                <a:gd name="connsiteY68" fmla="*/ 13443 h 167365"/>
                <a:gd name="connsiteX69" fmla="*/ 88724 w 167365"/>
                <a:gd name="connsiteY69" fmla="*/ 13443 h 167365"/>
                <a:gd name="connsiteX70" fmla="*/ 96117 w 167365"/>
                <a:gd name="connsiteY70" fmla="*/ 28230 h 167365"/>
                <a:gd name="connsiteX71" fmla="*/ 98806 w 167365"/>
                <a:gd name="connsiteY71" fmla="*/ 28902 h 167365"/>
                <a:gd name="connsiteX72" fmla="*/ 110905 w 167365"/>
                <a:gd name="connsiteY72" fmla="*/ 34280 h 167365"/>
                <a:gd name="connsiteX73" fmla="*/ 113593 w 167365"/>
                <a:gd name="connsiteY73" fmla="*/ 35624 h 167365"/>
                <a:gd name="connsiteX74" fmla="*/ 129725 w 167365"/>
                <a:gd name="connsiteY74" fmla="*/ 30247 h 167365"/>
                <a:gd name="connsiteX75" fmla="*/ 136446 w 167365"/>
                <a:gd name="connsiteY75" fmla="*/ 36968 h 167365"/>
                <a:gd name="connsiteX76" fmla="*/ 131069 w 167365"/>
                <a:gd name="connsiteY76" fmla="*/ 53100 h 167365"/>
                <a:gd name="connsiteX77" fmla="*/ 132413 w 167365"/>
                <a:gd name="connsiteY77" fmla="*/ 55788 h 167365"/>
                <a:gd name="connsiteX78" fmla="*/ 137791 w 167365"/>
                <a:gd name="connsiteY78" fmla="*/ 67887 h 167365"/>
                <a:gd name="connsiteX79" fmla="*/ 138463 w 167365"/>
                <a:gd name="connsiteY79" fmla="*/ 70576 h 167365"/>
                <a:gd name="connsiteX80" fmla="*/ 153250 w 167365"/>
                <a:gd name="connsiteY80" fmla="*/ 77969 h 167365"/>
                <a:gd name="connsiteX81" fmla="*/ 153922 w 167365"/>
                <a:gd name="connsiteY81" fmla="*/ 88052 h 167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167365" h="167365">
                  <a:moveTo>
                    <a:pt x="146529" y="51755"/>
                  </a:moveTo>
                  <a:lnTo>
                    <a:pt x="152578" y="33607"/>
                  </a:lnTo>
                  <a:lnTo>
                    <a:pt x="133758" y="14787"/>
                  </a:lnTo>
                  <a:lnTo>
                    <a:pt x="115610" y="20837"/>
                  </a:lnTo>
                  <a:cubicBezTo>
                    <a:pt x="112249" y="19492"/>
                    <a:pt x="108888" y="18148"/>
                    <a:pt x="105527" y="16804"/>
                  </a:cubicBezTo>
                  <a:lnTo>
                    <a:pt x="96789" y="0"/>
                  </a:lnTo>
                  <a:lnTo>
                    <a:pt x="70576" y="0"/>
                  </a:lnTo>
                  <a:lnTo>
                    <a:pt x="61838" y="16804"/>
                  </a:lnTo>
                  <a:cubicBezTo>
                    <a:pt x="58477" y="18148"/>
                    <a:pt x="55116" y="19492"/>
                    <a:pt x="51755" y="20837"/>
                  </a:cubicBezTo>
                  <a:lnTo>
                    <a:pt x="33607" y="14787"/>
                  </a:lnTo>
                  <a:lnTo>
                    <a:pt x="14787" y="33607"/>
                  </a:lnTo>
                  <a:lnTo>
                    <a:pt x="20837" y="51755"/>
                  </a:lnTo>
                  <a:cubicBezTo>
                    <a:pt x="18820" y="55116"/>
                    <a:pt x="17476" y="58477"/>
                    <a:pt x="16804" y="61838"/>
                  </a:cubicBezTo>
                  <a:lnTo>
                    <a:pt x="0" y="70576"/>
                  </a:lnTo>
                  <a:lnTo>
                    <a:pt x="0" y="96789"/>
                  </a:lnTo>
                  <a:lnTo>
                    <a:pt x="16804" y="105527"/>
                  </a:lnTo>
                  <a:cubicBezTo>
                    <a:pt x="18148" y="108888"/>
                    <a:pt x="19492" y="112249"/>
                    <a:pt x="20837" y="115610"/>
                  </a:cubicBezTo>
                  <a:lnTo>
                    <a:pt x="14787" y="133758"/>
                  </a:lnTo>
                  <a:lnTo>
                    <a:pt x="34280" y="152578"/>
                  </a:lnTo>
                  <a:lnTo>
                    <a:pt x="52428" y="146528"/>
                  </a:lnTo>
                  <a:cubicBezTo>
                    <a:pt x="55788" y="147873"/>
                    <a:pt x="59149" y="149217"/>
                    <a:pt x="62510" y="150561"/>
                  </a:cubicBezTo>
                  <a:lnTo>
                    <a:pt x="71248" y="167365"/>
                  </a:lnTo>
                  <a:lnTo>
                    <a:pt x="97462" y="167365"/>
                  </a:lnTo>
                  <a:lnTo>
                    <a:pt x="106200" y="150561"/>
                  </a:lnTo>
                  <a:cubicBezTo>
                    <a:pt x="109560" y="149217"/>
                    <a:pt x="112921" y="147873"/>
                    <a:pt x="115610" y="146528"/>
                  </a:cubicBezTo>
                  <a:lnTo>
                    <a:pt x="133758" y="152578"/>
                  </a:lnTo>
                  <a:lnTo>
                    <a:pt x="152578" y="133758"/>
                  </a:lnTo>
                  <a:lnTo>
                    <a:pt x="146529" y="115610"/>
                  </a:lnTo>
                  <a:cubicBezTo>
                    <a:pt x="147873" y="112249"/>
                    <a:pt x="149889" y="108888"/>
                    <a:pt x="150561" y="105527"/>
                  </a:cubicBezTo>
                  <a:lnTo>
                    <a:pt x="167365" y="96789"/>
                  </a:lnTo>
                  <a:lnTo>
                    <a:pt x="167365" y="70576"/>
                  </a:lnTo>
                  <a:lnTo>
                    <a:pt x="150561" y="61838"/>
                  </a:lnTo>
                  <a:cubicBezTo>
                    <a:pt x="149889" y="58477"/>
                    <a:pt x="148545" y="55116"/>
                    <a:pt x="146529" y="51755"/>
                  </a:cubicBezTo>
                  <a:close/>
                  <a:moveTo>
                    <a:pt x="153922" y="88052"/>
                  </a:moveTo>
                  <a:lnTo>
                    <a:pt x="139135" y="95445"/>
                  </a:lnTo>
                  <a:lnTo>
                    <a:pt x="138463" y="98134"/>
                  </a:lnTo>
                  <a:cubicBezTo>
                    <a:pt x="137118" y="102839"/>
                    <a:pt x="135102" y="106872"/>
                    <a:pt x="133086" y="110905"/>
                  </a:cubicBezTo>
                  <a:lnTo>
                    <a:pt x="131741" y="113593"/>
                  </a:lnTo>
                  <a:lnTo>
                    <a:pt x="137118" y="129725"/>
                  </a:lnTo>
                  <a:lnTo>
                    <a:pt x="130397" y="136446"/>
                  </a:lnTo>
                  <a:lnTo>
                    <a:pt x="114937" y="131069"/>
                  </a:lnTo>
                  <a:lnTo>
                    <a:pt x="112249" y="132413"/>
                  </a:lnTo>
                  <a:cubicBezTo>
                    <a:pt x="108216" y="134430"/>
                    <a:pt x="104183" y="136446"/>
                    <a:pt x="100150" y="137118"/>
                  </a:cubicBezTo>
                  <a:lnTo>
                    <a:pt x="96789" y="138463"/>
                  </a:lnTo>
                  <a:lnTo>
                    <a:pt x="89396" y="153250"/>
                  </a:lnTo>
                  <a:lnTo>
                    <a:pt x="79314" y="153250"/>
                  </a:lnTo>
                  <a:lnTo>
                    <a:pt x="71920" y="138463"/>
                  </a:lnTo>
                  <a:lnTo>
                    <a:pt x="69231" y="137791"/>
                  </a:lnTo>
                  <a:cubicBezTo>
                    <a:pt x="65198" y="136446"/>
                    <a:pt x="60493" y="135102"/>
                    <a:pt x="57133" y="132413"/>
                  </a:cubicBezTo>
                  <a:lnTo>
                    <a:pt x="54444" y="131069"/>
                  </a:lnTo>
                  <a:lnTo>
                    <a:pt x="38312" y="136446"/>
                  </a:lnTo>
                  <a:lnTo>
                    <a:pt x="30919" y="129053"/>
                  </a:lnTo>
                  <a:lnTo>
                    <a:pt x="36296" y="113593"/>
                  </a:lnTo>
                  <a:lnTo>
                    <a:pt x="34952" y="110905"/>
                  </a:lnTo>
                  <a:cubicBezTo>
                    <a:pt x="32935" y="106872"/>
                    <a:pt x="30919" y="102839"/>
                    <a:pt x="29575" y="98806"/>
                  </a:cubicBezTo>
                  <a:lnTo>
                    <a:pt x="28902" y="96117"/>
                  </a:lnTo>
                  <a:lnTo>
                    <a:pt x="14115" y="88724"/>
                  </a:lnTo>
                  <a:lnTo>
                    <a:pt x="14115" y="79314"/>
                  </a:lnTo>
                  <a:lnTo>
                    <a:pt x="28902" y="71920"/>
                  </a:lnTo>
                  <a:lnTo>
                    <a:pt x="29575" y="69231"/>
                  </a:lnTo>
                  <a:cubicBezTo>
                    <a:pt x="30919" y="65198"/>
                    <a:pt x="32263" y="60493"/>
                    <a:pt x="34952" y="57133"/>
                  </a:cubicBezTo>
                  <a:lnTo>
                    <a:pt x="36296" y="54444"/>
                  </a:lnTo>
                  <a:lnTo>
                    <a:pt x="30919" y="37640"/>
                  </a:lnTo>
                  <a:lnTo>
                    <a:pt x="37640" y="30247"/>
                  </a:lnTo>
                  <a:lnTo>
                    <a:pt x="53772" y="35624"/>
                  </a:lnTo>
                  <a:lnTo>
                    <a:pt x="56461" y="34280"/>
                  </a:lnTo>
                  <a:cubicBezTo>
                    <a:pt x="60493" y="32263"/>
                    <a:pt x="64526" y="30247"/>
                    <a:pt x="69231" y="28902"/>
                  </a:cubicBezTo>
                  <a:lnTo>
                    <a:pt x="71920" y="28230"/>
                  </a:lnTo>
                  <a:lnTo>
                    <a:pt x="79314" y="13443"/>
                  </a:lnTo>
                  <a:lnTo>
                    <a:pt x="88724" y="13443"/>
                  </a:lnTo>
                  <a:lnTo>
                    <a:pt x="96117" y="28230"/>
                  </a:lnTo>
                  <a:lnTo>
                    <a:pt x="98806" y="28902"/>
                  </a:lnTo>
                  <a:cubicBezTo>
                    <a:pt x="102839" y="30247"/>
                    <a:pt x="107544" y="31591"/>
                    <a:pt x="110905" y="34280"/>
                  </a:cubicBezTo>
                  <a:lnTo>
                    <a:pt x="113593" y="35624"/>
                  </a:lnTo>
                  <a:lnTo>
                    <a:pt x="129725" y="30247"/>
                  </a:lnTo>
                  <a:lnTo>
                    <a:pt x="136446" y="36968"/>
                  </a:lnTo>
                  <a:lnTo>
                    <a:pt x="131069" y="53100"/>
                  </a:lnTo>
                  <a:lnTo>
                    <a:pt x="132413" y="55788"/>
                  </a:lnTo>
                  <a:cubicBezTo>
                    <a:pt x="134430" y="59821"/>
                    <a:pt x="136446" y="63854"/>
                    <a:pt x="137791" y="67887"/>
                  </a:cubicBezTo>
                  <a:lnTo>
                    <a:pt x="138463" y="70576"/>
                  </a:lnTo>
                  <a:lnTo>
                    <a:pt x="153250" y="77969"/>
                  </a:lnTo>
                  <a:lnTo>
                    <a:pt x="153922" y="88052"/>
                  </a:lnTo>
                  <a:close/>
                </a:path>
              </a:pathLst>
            </a:custGeom>
            <a:grpFill/>
            <a:ln w="6648" cap="flat">
              <a:noFill/>
              <a:prstDash val="solid"/>
              <a:miter/>
            </a:ln>
          </p:spPr>
          <p:txBody>
            <a:bodyPr rtlCol="0" anchor="ctr"/>
            <a:lstStyle/>
            <a:p>
              <a:endParaRPr lang="de-DE"/>
            </a:p>
          </p:txBody>
        </p:sp>
        <p:sp>
          <p:nvSpPr>
            <p:cNvPr id="226" name="Freihandform 225">
              <a:extLst>
                <a:ext uri="{FF2B5EF4-FFF2-40B4-BE49-F238E27FC236}">
                  <a16:creationId xmlns:a16="http://schemas.microsoft.com/office/drawing/2014/main" id="{2F4F3170-E139-0029-E06D-C9E6D2922684}"/>
                </a:ext>
              </a:extLst>
            </p:cNvPr>
            <p:cNvSpPr/>
            <p:nvPr/>
          </p:nvSpPr>
          <p:spPr>
            <a:xfrm>
              <a:off x="8617465" y="1228318"/>
              <a:ext cx="336074" cy="351533"/>
            </a:xfrm>
            <a:custGeom>
              <a:avLst/>
              <a:gdLst>
                <a:gd name="connsiteX0" fmla="*/ 336074 w 336074"/>
                <a:gd name="connsiteY0" fmla="*/ 174087 h 351533"/>
                <a:gd name="connsiteX1" fmla="*/ 336074 w 336074"/>
                <a:gd name="connsiteY1" fmla="*/ 168037 h 351533"/>
                <a:gd name="connsiteX2" fmla="*/ 168037 w 336074"/>
                <a:gd name="connsiteY2" fmla="*/ 0 h 351533"/>
                <a:gd name="connsiteX3" fmla="*/ 0 w 336074"/>
                <a:gd name="connsiteY3" fmla="*/ 168037 h 351533"/>
                <a:gd name="connsiteX4" fmla="*/ 0 w 336074"/>
                <a:gd name="connsiteY4" fmla="*/ 174087 h 351533"/>
                <a:gd name="connsiteX5" fmla="*/ 11427 w 336074"/>
                <a:gd name="connsiteY5" fmla="*/ 232564 h 351533"/>
                <a:gd name="connsiteX6" fmla="*/ 40329 w 336074"/>
                <a:gd name="connsiteY6" fmla="*/ 280286 h 351533"/>
                <a:gd name="connsiteX7" fmla="*/ 79986 w 336074"/>
                <a:gd name="connsiteY7" fmla="*/ 344140 h 351533"/>
                <a:gd name="connsiteX8" fmla="*/ 91412 w 336074"/>
                <a:gd name="connsiteY8" fmla="*/ 351534 h 351533"/>
                <a:gd name="connsiteX9" fmla="*/ 243990 w 336074"/>
                <a:gd name="connsiteY9" fmla="*/ 351534 h 351533"/>
                <a:gd name="connsiteX10" fmla="*/ 255417 w 336074"/>
                <a:gd name="connsiteY10" fmla="*/ 344140 h 351533"/>
                <a:gd name="connsiteX11" fmla="*/ 294401 w 336074"/>
                <a:gd name="connsiteY11" fmla="*/ 280286 h 351533"/>
                <a:gd name="connsiteX12" fmla="*/ 323304 w 336074"/>
                <a:gd name="connsiteY12" fmla="*/ 232564 h 351533"/>
                <a:gd name="connsiteX13" fmla="*/ 336074 w 336074"/>
                <a:gd name="connsiteY13" fmla="*/ 174087 h 351533"/>
                <a:gd name="connsiteX14" fmla="*/ 322632 w 336074"/>
                <a:gd name="connsiteY14" fmla="*/ 174087 h 351533"/>
                <a:gd name="connsiteX15" fmla="*/ 311877 w 336074"/>
                <a:gd name="connsiteY15" fmla="*/ 227859 h 351533"/>
                <a:gd name="connsiteX16" fmla="*/ 284991 w 336074"/>
                <a:gd name="connsiteY16" fmla="*/ 271548 h 351533"/>
                <a:gd name="connsiteX17" fmla="*/ 243990 w 336074"/>
                <a:gd name="connsiteY17" fmla="*/ 338091 h 351533"/>
                <a:gd name="connsiteX18" fmla="*/ 92084 w 336074"/>
                <a:gd name="connsiteY18" fmla="*/ 338091 h 351533"/>
                <a:gd name="connsiteX19" fmla="*/ 51083 w 336074"/>
                <a:gd name="connsiteY19" fmla="*/ 271548 h 351533"/>
                <a:gd name="connsiteX20" fmla="*/ 24197 w 336074"/>
                <a:gd name="connsiteY20" fmla="*/ 227859 h 351533"/>
                <a:gd name="connsiteX21" fmla="*/ 13443 w 336074"/>
                <a:gd name="connsiteY21" fmla="*/ 174087 h 351533"/>
                <a:gd name="connsiteX22" fmla="*/ 13443 w 336074"/>
                <a:gd name="connsiteY22" fmla="*/ 168709 h 351533"/>
                <a:gd name="connsiteX23" fmla="*/ 168037 w 336074"/>
                <a:gd name="connsiteY23" fmla="*/ 14115 h 351533"/>
                <a:gd name="connsiteX24" fmla="*/ 322632 w 336074"/>
                <a:gd name="connsiteY24" fmla="*/ 168709 h 351533"/>
                <a:gd name="connsiteX25" fmla="*/ 322632 w 336074"/>
                <a:gd name="connsiteY25" fmla="*/ 168709 h 351533"/>
                <a:gd name="connsiteX26" fmla="*/ 322632 w 336074"/>
                <a:gd name="connsiteY26" fmla="*/ 174087 h 351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36074" h="351533">
                  <a:moveTo>
                    <a:pt x="336074" y="174087"/>
                  </a:moveTo>
                  <a:lnTo>
                    <a:pt x="336074" y="168037"/>
                  </a:lnTo>
                  <a:cubicBezTo>
                    <a:pt x="336074" y="75281"/>
                    <a:pt x="260794" y="0"/>
                    <a:pt x="168037" y="0"/>
                  </a:cubicBezTo>
                  <a:cubicBezTo>
                    <a:pt x="75281" y="0"/>
                    <a:pt x="0" y="75281"/>
                    <a:pt x="0" y="168037"/>
                  </a:cubicBezTo>
                  <a:lnTo>
                    <a:pt x="0" y="174087"/>
                  </a:lnTo>
                  <a:cubicBezTo>
                    <a:pt x="672" y="194251"/>
                    <a:pt x="4705" y="213743"/>
                    <a:pt x="11427" y="232564"/>
                  </a:cubicBezTo>
                  <a:cubicBezTo>
                    <a:pt x="18148" y="250039"/>
                    <a:pt x="28230" y="266171"/>
                    <a:pt x="40329" y="280286"/>
                  </a:cubicBezTo>
                  <a:cubicBezTo>
                    <a:pt x="55788" y="297090"/>
                    <a:pt x="72592" y="329353"/>
                    <a:pt x="79986" y="344140"/>
                  </a:cubicBezTo>
                  <a:cubicBezTo>
                    <a:pt x="82002" y="348173"/>
                    <a:pt x="86707" y="351534"/>
                    <a:pt x="91412" y="351534"/>
                  </a:cubicBezTo>
                  <a:lnTo>
                    <a:pt x="243990" y="351534"/>
                  </a:lnTo>
                  <a:cubicBezTo>
                    <a:pt x="248695" y="351534"/>
                    <a:pt x="253400" y="348845"/>
                    <a:pt x="255417" y="344140"/>
                  </a:cubicBezTo>
                  <a:cubicBezTo>
                    <a:pt x="262810" y="329353"/>
                    <a:pt x="279614" y="297090"/>
                    <a:pt x="294401" y="280286"/>
                  </a:cubicBezTo>
                  <a:cubicBezTo>
                    <a:pt x="307172" y="266171"/>
                    <a:pt x="316582" y="250039"/>
                    <a:pt x="323304" y="232564"/>
                  </a:cubicBezTo>
                  <a:cubicBezTo>
                    <a:pt x="331369" y="213743"/>
                    <a:pt x="335402" y="193579"/>
                    <a:pt x="336074" y="174087"/>
                  </a:cubicBezTo>
                  <a:close/>
                  <a:moveTo>
                    <a:pt x="322632" y="174087"/>
                  </a:moveTo>
                  <a:cubicBezTo>
                    <a:pt x="321959" y="192235"/>
                    <a:pt x="318599" y="210383"/>
                    <a:pt x="311877" y="227859"/>
                  </a:cubicBezTo>
                  <a:cubicBezTo>
                    <a:pt x="305828" y="243990"/>
                    <a:pt x="296418" y="258777"/>
                    <a:pt x="284991" y="271548"/>
                  </a:cubicBezTo>
                  <a:cubicBezTo>
                    <a:pt x="268860" y="289024"/>
                    <a:pt x="252056" y="320615"/>
                    <a:pt x="243990" y="338091"/>
                  </a:cubicBezTo>
                  <a:lnTo>
                    <a:pt x="92084" y="338091"/>
                  </a:lnTo>
                  <a:cubicBezTo>
                    <a:pt x="83346" y="320615"/>
                    <a:pt x="66543" y="289024"/>
                    <a:pt x="51083" y="271548"/>
                  </a:cubicBezTo>
                  <a:cubicBezTo>
                    <a:pt x="39657" y="258777"/>
                    <a:pt x="30919" y="243990"/>
                    <a:pt x="24197" y="227859"/>
                  </a:cubicBezTo>
                  <a:cubicBezTo>
                    <a:pt x="17476" y="211055"/>
                    <a:pt x="14115" y="192907"/>
                    <a:pt x="13443" y="174087"/>
                  </a:cubicBezTo>
                  <a:lnTo>
                    <a:pt x="13443" y="168709"/>
                  </a:lnTo>
                  <a:cubicBezTo>
                    <a:pt x="13443" y="83346"/>
                    <a:pt x="82674" y="14115"/>
                    <a:pt x="168037" y="14115"/>
                  </a:cubicBezTo>
                  <a:cubicBezTo>
                    <a:pt x="253400" y="14115"/>
                    <a:pt x="322632" y="83346"/>
                    <a:pt x="322632" y="168709"/>
                  </a:cubicBezTo>
                  <a:lnTo>
                    <a:pt x="322632" y="168709"/>
                  </a:lnTo>
                  <a:lnTo>
                    <a:pt x="322632" y="174087"/>
                  </a:lnTo>
                  <a:close/>
                </a:path>
              </a:pathLst>
            </a:custGeom>
            <a:grpFill/>
            <a:ln w="6648" cap="flat">
              <a:noFill/>
              <a:prstDash val="solid"/>
              <a:miter/>
            </a:ln>
          </p:spPr>
          <p:txBody>
            <a:bodyPr rtlCol="0" anchor="ctr"/>
            <a:lstStyle/>
            <a:p>
              <a:endParaRPr lang="de-DE"/>
            </a:p>
          </p:txBody>
        </p:sp>
        <p:sp>
          <p:nvSpPr>
            <p:cNvPr id="227" name="Freihandform 226">
              <a:extLst>
                <a:ext uri="{FF2B5EF4-FFF2-40B4-BE49-F238E27FC236}">
                  <a16:creationId xmlns:a16="http://schemas.microsoft.com/office/drawing/2014/main" id="{631964E4-1664-165F-C06E-241086E7F5E5}"/>
                </a:ext>
              </a:extLst>
            </p:cNvPr>
            <p:cNvSpPr/>
            <p:nvPr/>
          </p:nvSpPr>
          <p:spPr>
            <a:xfrm>
              <a:off x="8705517" y="1620181"/>
              <a:ext cx="161315" cy="13442"/>
            </a:xfrm>
            <a:custGeom>
              <a:avLst/>
              <a:gdLst>
                <a:gd name="connsiteX0" fmla="*/ 154594 w 161315"/>
                <a:gd name="connsiteY0" fmla="*/ 0 h 13442"/>
                <a:gd name="connsiteX1" fmla="*/ 6721 w 161315"/>
                <a:gd name="connsiteY1" fmla="*/ 0 h 13442"/>
                <a:gd name="connsiteX2" fmla="*/ 0 w 161315"/>
                <a:gd name="connsiteY2" fmla="*/ 6721 h 13442"/>
                <a:gd name="connsiteX3" fmla="*/ 6721 w 161315"/>
                <a:gd name="connsiteY3" fmla="*/ 13443 h 13442"/>
                <a:gd name="connsiteX4" fmla="*/ 154594 w 161315"/>
                <a:gd name="connsiteY4" fmla="*/ 13443 h 13442"/>
                <a:gd name="connsiteX5" fmla="*/ 161316 w 161315"/>
                <a:gd name="connsiteY5" fmla="*/ 6721 h 13442"/>
                <a:gd name="connsiteX6" fmla="*/ 154594 w 161315"/>
                <a:gd name="connsiteY6" fmla="*/ 0 h 13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1315" h="13442">
                  <a:moveTo>
                    <a:pt x="154594" y="0"/>
                  </a:moveTo>
                  <a:lnTo>
                    <a:pt x="6721" y="0"/>
                  </a:lnTo>
                  <a:cubicBezTo>
                    <a:pt x="2689" y="0"/>
                    <a:pt x="0" y="2689"/>
                    <a:pt x="0" y="6721"/>
                  </a:cubicBezTo>
                  <a:cubicBezTo>
                    <a:pt x="0" y="10754"/>
                    <a:pt x="2689" y="13443"/>
                    <a:pt x="6721" y="13443"/>
                  </a:cubicBezTo>
                  <a:lnTo>
                    <a:pt x="154594" y="13443"/>
                  </a:lnTo>
                  <a:cubicBezTo>
                    <a:pt x="158627" y="13443"/>
                    <a:pt x="161316" y="10754"/>
                    <a:pt x="161316" y="6721"/>
                  </a:cubicBezTo>
                  <a:cubicBezTo>
                    <a:pt x="161316" y="2689"/>
                    <a:pt x="158627" y="0"/>
                    <a:pt x="154594" y="0"/>
                  </a:cubicBezTo>
                  <a:close/>
                </a:path>
              </a:pathLst>
            </a:custGeom>
            <a:grpFill/>
            <a:ln w="6648" cap="flat">
              <a:noFill/>
              <a:prstDash val="solid"/>
              <a:miter/>
            </a:ln>
          </p:spPr>
          <p:txBody>
            <a:bodyPr rtlCol="0" anchor="ctr"/>
            <a:lstStyle/>
            <a:p>
              <a:endParaRPr lang="de-DE"/>
            </a:p>
          </p:txBody>
        </p:sp>
        <p:sp>
          <p:nvSpPr>
            <p:cNvPr id="297" name="Freihandform 296">
              <a:extLst>
                <a:ext uri="{FF2B5EF4-FFF2-40B4-BE49-F238E27FC236}">
                  <a16:creationId xmlns:a16="http://schemas.microsoft.com/office/drawing/2014/main" id="{2FEA8C74-9E4C-49AC-6409-A582D20CC230}"/>
                </a:ext>
              </a:extLst>
            </p:cNvPr>
            <p:cNvSpPr/>
            <p:nvPr/>
          </p:nvSpPr>
          <p:spPr>
            <a:xfrm>
              <a:off x="8780798" y="1130184"/>
              <a:ext cx="13442" cy="73936"/>
            </a:xfrm>
            <a:custGeom>
              <a:avLst/>
              <a:gdLst>
                <a:gd name="connsiteX0" fmla="*/ 6721 w 13442"/>
                <a:gd name="connsiteY0" fmla="*/ 73936 h 73936"/>
                <a:gd name="connsiteX1" fmla="*/ 13443 w 13442"/>
                <a:gd name="connsiteY1" fmla="*/ 67215 h 73936"/>
                <a:gd name="connsiteX2" fmla="*/ 13443 w 13442"/>
                <a:gd name="connsiteY2" fmla="*/ 6721 h 73936"/>
                <a:gd name="connsiteX3" fmla="*/ 6721 w 13442"/>
                <a:gd name="connsiteY3" fmla="*/ 0 h 73936"/>
                <a:gd name="connsiteX4" fmla="*/ 0 w 13442"/>
                <a:gd name="connsiteY4" fmla="*/ 6721 h 73936"/>
                <a:gd name="connsiteX5" fmla="*/ 0 w 13442"/>
                <a:gd name="connsiteY5" fmla="*/ 67215 h 73936"/>
                <a:gd name="connsiteX6" fmla="*/ 6721 w 13442"/>
                <a:gd name="connsiteY6" fmla="*/ 73936 h 739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442" h="73936">
                  <a:moveTo>
                    <a:pt x="6721" y="73936"/>
                  </a:moveTo>
                  <a:cubicBezTo>
                    <a:pt x="10754" y="73936"/>
                    <a:pt x="13443" y="71248"/>
                    <a:pt x="13443" y="67215"/>
                  </a:cubicBezTo>
                  <a:lnTo>
                    <a:pt x="13443" y="6721"/>
                  </a:lnTo>
                  <a:cubicBezTo>
                    <a:pt x="13443" y="2689"/>
                    <a:pt x="10754" y="0"/>
                    <a:pt x="6721" y="0"/>
                  </a:cubicBezTo>
                  <a:cubicBezTo>
                    <a:pt x="2689" y="0"/>
                    <a:pt x="0" y="2689"/>
                    <a:pt x="0" y="6721"/>
                  </a:cubicBezTo>
                  <a:lnTo>
                    <a:pt x="0" y="67215"/>
                  </a:lnTo>
                  <a:cubicBezTo>
                    <a:pt x="0" y="71248"/>
                    <a:pt x="2689" y="73936"/>
                    <a:pt x="6721" y="73936"/>
                  </a:cubicBezTo>
                  <a:close/>
                </a:path>
              </a:pathLst>
            </a:custGeom>
            <a:grpFill/>
            <a:ln w="6648" cap="flat">
              <a:noFill/>
              <a:prstDash val="solid"/>
              <a:miter/>
            </a:ln>
          </p:spPr>
          <p:txBody>
            <a:bodyPr rtlCol="0" anchor="ctr"/>
            <a:lstStyle/>
            <a:p>
              <a:endParaRPr lang="de-DE"/>
            </a:p>
          </p:txBody>
        </p:sp>
        <p:sp>
          <p:nvSpPr>
            <p:cNvPr id="298" name="Freihandform 297">
              <a:extLst>
                <a:ext uri="{FF2B5EF4-FFF2-40B4-BE49-F238E27FC236}">
                  <a16:creationId xmlns:a16="http://schemas.microsoft.com/office/drawing/2014/main" id="{329AF810-7FAF-1A77-ED8D-82D3F15A44D2}"/>
                </a:ext>
              </a:extLst>
            </p:cNvPr>
            <p:cNvSpPr/>
            <p:nvPr/>
          </p:nvSpPr>
          <p:spPr>
            <a:xfrm>
              <a:off x="8516643" y="1392323"/>
              <a:ext cx="73936" cy="13442"/>
            </a:xfrm>
            <a:custGeom>
              <a:avLst/>
              <a:gdLst>
                <a:gd name="connsiteX0" fmla="*/ 67215 w 73936"/>
                <a:gd name="connsiteY0" fmla="*/ 0 h 13442"/>
                <a:gd name="connsiteX1" fmla="*/ 6721 w 73936"/>
                <a:gd name="connsiteY1" fmla="*/ 0 h 13442"/>
                <a:gd name="connsiteX2" fmla="*/ 0 w 73936"/>
                <a:gd name="connsiteY2" fmla="*/ 6721 h 13442"/>
                <a:gd name="connsiteX3" fmla="*/ 6721 w 73936"/>
                <a:gd name="connsiteY3" fmla="*/ 13443 h 13442"/>
                <a:gd name="connsiteX4" fmla="*/ 67215 w 73936"/>
                <a:gd name="connsiteY4" fmla="*/ 13443 h 13442"/>
                <a:gd name="connsiteX5" fmla="*/ 73936 w 73936"/>
                <a:gd name="connsiteY5" fmla="*/ 6721 h 13442"/>
                <a:gd name="connsiteX6" fmla="*/ 67215 w 73936"/>
                <a:gd name="connsiteY6" fmla="*/ 0 h 13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936" h="13442">
                  <a:moveTo>
                    <a:pt x="67215" y="0"/>
                  </a:moveTo>
                  <a:lnTo>
                    <a:pt x="6721" y="0"/>
                  </a:lnTo>
                  <a:cubicBezTo>
                    <a:pt x="2689" y="0"/>
                    <a:pt x="0" y="2689"/>
                    <a:pt x="0" y="6721"/>
                  </a:cubicBezTo>
                  <a:cubicBezTo>
                    <a:pt x="0" y="10754"/>
                    <a:pt x="2689" y="13443"/>
                    <a:pt x="6721" y="13443"/>
                  </a:cubicBezTo>
                  <a:lnTo>
                    <a:pt x="67215" y="13443"/>
                  </a:lnTo>
                  <a:cubicBezTo>
                    <a:pt x="71248" y="13443"/>
                    <a:pt x="73936" y="10754"/>
                    <a:pt x="73936" y="6721"/>
                  </a:cubicBezTo>
                  <a:cubicBezTo>
                    <a:pt x="73936" y="2689"/>
                    <a:pt x="70576" y="0"/>
                    <a:pt x="67215" y="0"/>
                  </a:cubicBezTo>
                  <a:close/>
                </a:path>
              </a:pathLst>
            </a:custGeom>
            <a:grpFill/>
            <a:ln w="6648" cap="flat">
              <a:noFill/>
              <a:prstDash val="solid"/>
              <a:miter/>
            </a:ln>
          </p:spPr>
          <p:txBody>
            <a:bodyPr rtlCol="0" anchor="ctr"/>
            <a:lstStyle/>
            <a:p>
              <a:endParaRPr lang="de-DE"/>
            </a:p>
          </p:txBody>
        </p:sp>
        <p:sp>
          <p:nvSpPr>
            <p:cNvPr id="299" name="Freihandform 298">
              <a:extLst>
                <a:ext uri="{FF2B5EF4-FFF2-40B4-BE49-F238E27FC236}">
                  <a16:creationId xmlns:a16="http://schemas.microsoft.com/office/drawing/2014/main" id="{8C770D13-77F7-59C9-D34F-8693CC92C4D5}"/>
                </a:ext>
              </a:extLst>
            </p:cNvPr>
            <p:cNvSpPr/>
            <p:nvPr/>
          </p:nvSpPr>
          <p:spPr>
            <a:xfrm>
              <a:off x="8980426" y="1392323"/>
              <a:ext cx="73936" cy="13442"/>
            </a:xfrm>
            <a:custGeom>
              <a:avLst/>
              <a:gdLst>
                <a:gd name="connsiteX0" fmla="*/ 67215 w 73936"/>
                <a:gd name="connsiteY0" fmla="*/ 0 h 13442"/>
                <a:gd name="connsiteX1" fmla="*/ 6721 w 73936"/>
                <a:gd name="connsiteY1" fmla="*/ 0 h 13442"/>
                <a:gd name="connsiteX2" fmla="*/ 0 w 73936"/>
                <a:gd name="connsiteY2" fmla="*/ 6721 h 13442"/>
                <a:gd name="connsiteX3" fmla="*/ 6721 w 73936"/>
                <a:gd name="connsiteY3" fmla="*/ 13443 h 13442"/>
                <a:gd name="connsiteX4" fmla="*/ 67215 w 73936"/>
                <a:gd name="connsiteY4" fmla="*/ 13443 h 13442"/>
                <a:gd name="connsiteX5" fmla="*/ 73936 w 73936"/>
                <a:gd name="connsiteY5" fmla="*/ 6721 h 13442"/>
                <a:gd name="connsiteX6" fmla="*/ 67215 w 73936"/>
                <a:gd name="connsiteY6" fmla="*/ 0 h 13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936" h="13442">
                  <a:moveTo>
                    <a:pt x="67215" y="0"/>
                  </a:moveTo>
                  <a:lnTo>
                    <a:pt x="6721" y="0"/>
                  </a:lnTo>
                  <a:cubicBezTo>
                    <a:pt x="2689" y="0"/>
                    <a:pt x="0" y="2689"/>
                    <a:pt x="0" y="6721"/>
                  </a:cubicBezTo>
                  <a:cubicBezTo>
                    <a:pt x="0" y="10754"/>
                    <a:pt x="2689" y="13443"/>
                    <a:pt x="6721" y="13443"/>
                  </a:cubicBezTo>
                  <a:lnTo>
                    <a:pt x="67215" y="13443"/>
                  </a:lnTo>
                  <a:cubicBezTo>
                    <a:pt x="71248" y="13443"/>
                    <a:pt x="73936" y="10754"/>
                    <a:pt x="73936" y="6721"/>
                  </a:cubicBezTo>
                  <a:cubicBezTo>
                    <a:pt x="73936" y="2689"/>
                    <a:pt x="70576" y="0"/>
                    <a:pt x="67215" y="0"/>
                  </a:cubicBezTo>
                  <a:close/>
                </a:path>
              </a:pathLst>
            </a:custGeom>
            <a:grpFill/>
            <a:ln w="6648" cap="flat">
              <a:noFill/>
              <a:prstDash val="solid"/>
              <a:miter/>
            </a:ln>
          </p:spPr>
          <p:txBody>
            <a:bodyPr rtlCol="0" anchor="ctr"/>
            <a:lstStyle/>
            <a:p>
              <a:endParaRPr lang="de-DE"/>
            </a:p>
          </p:txBody>
        </p:sp>
        <p:sp>
          <p:nvSpPr>
            <p:cNvPr id="300" name="Freihandform 299">
              <a:extLst>
                <a:ext uri="{FF2B5EF4-FFF2-40B4-BE49-F238E27FC236}">
                  <a16:creationId xmlns:a16="http://schemas.microsoft.com/office/drawing/2014/main" id="{CD5FD9C6-EB80-16B0-6523-A8DC065457A9}"/>
                </a:ext>
              </a:extLst>
            </p:cNvPr>
            <p:cNvSpPr/>
            <p:nvPr/>
          </p:nvSpPr>
          <p:spPr>
            <a:xfrm>
              <a:off x="8593175" y="1206716"/>
              <a:ext cx="56553" cy="56553"/>
            </a:xfrm>
            <a:custGeom>
              <a:avLst/>
              <a:gdLst>
                <a:gd name="connsiteX0" fmla="*/ 45127 w 56553"/>
                <a:gd name="connsiteY0" fmla="*/ 54537 h 56553"/>
                <a:gd name="connsiteX1" fmla="*/ 54537 w 56553"/>
                <a:gd name="connsiteY1" fmla="*/ 54537 h 56553"/>
                <a:gd name="connsiteX2" fmla="*/ 54537 w 56553"/>
                <a:gd name="connsiteY2" fmla="*/ 45127 h 56553"/>
                <a:gd name="connsiteX3" fmla="*/ 11520 w 56553"/>
                <a:gd name="connsiteY3" fmla="*/ 2109 h 56553"/>
                <a:gd name="connsiteX4" fmla="*/ 2109 w 56553"/>
                <a:gd name="connsiteY4" fmla="*/ 1437 h 56553"/>
                <a:gd name="connsiteX5" fmla="*/ 1437 w 56553"/>
                <a:gd name="connsiteY5" fmla="*/ 10847 h 56553"/>
                <a:gd name="connsiteX6" fmla="*/ 2109 w 56553"/>
                <a:gd name="connsiteY6" fmla="*/ 11520 h 56553"/>
                <a:gd name="connsiteX7" fmla="*/ 45127 w 56553"/>
                <a:gd name="connsiteY7" fmla="*/ 54537 h 56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6553" h="56553">
                  <a:moveTo>
                    <a:pt x="45127" y="54537"/>
                  </a:moveTo>
                  <a:cubicBezTo>
                    <a:pt x="47816" y="57226"/>
                    <a:pt x="51849" y="57226"/>
                    <a:pt x="54537" y="54537"/>
                  </a:cubicBezTo>
                  <a:cubicBezTo>
                    <a:pt x="57226" y="51849"/>
                    <a:pt x="57226" y="47816"/>
                    <a:pt x="54537" y="45127"/>
                  </a:cubicBezTo>
                  <a:lnTo>
                    <a:pt x="11520" y="2109"/>
                  </a:lnTo>
                  <a:cubicBezTo>
                    <a:pt x="8831" y="-579"/>
                    <a:pt x="4798" y="-579"/>
                    <a:pt x="2109" y="1437"/>
                  </a:cubicBezTo>
                  <a:cubicBezTo>
                    <a:pt x="-579" y="4126"/>
                    <a:pt x="-579" y="8159"/>
                    <a:pt x="1437" y="10847"/>
                  </a:cubicBezTo>
                  <a:cubicBezTo>
                    <a:pt x="1437" y="10847"/>
                    <a:pt x="1437" y="10847"/>
                    <a:pt x="2109" y="11520"/>
                  </a:cubicBezTo>
                  <a:lnTo>
                    <a:pt x="45127" y="54537"/>
                  </a:lnTo>
                  <a:close/>
                </a:path>
              </a:pathLst>
            </a:custGeom>
            <a:grpFill/>
            <a:ln w="6648" cap="flat">
              <a:noFill/>
              <a:prstDash val="solid"/>
              <a:miter/>
            </a:ln>
          </p:spPr>
          <p:txBody>
            <a:bodyPr rtlCol="0" anchor="ctr"/>
            <a:lstStyle/>
            <a:p>
              <a:endParaRPr lang="de-DE"/>
            </a:p>
          </p:txBody>
        </p:sp>
        <p:sp>
          <p:nvSpPr>
            <p:cNvPr id="301" name="Freihandform 300">
              <a:extLst>
                <a:ext uri="{FF2B5EF4-FFF2-40B4-BE49-F238E27FC236}">
                  <a16:creationId xmlns:a16="http://schemas.microsoft.com/office/drawing/2014/main" id="{6AABADBA-76D8-C304-8492-16734A3A187E}"/>
                </a:ext>
              </a:extLst>
            </p:cNvPr>
            <p:cNvSpPr/>
            <p:nvPr/>
          </p:nvSpPr>
          <p:spPr>
            <a:xfrm>
              <a:off x="8921277" y="1534818"/>
              <a:ext cx="56460" cy="56460"/>
            </a:xfrm>
            <a:custGeom>
              <a:avLst/>
              <a:gdLst>
                <a:gd name="connsiteX0" fmla="*/ 11427 w 56460"/>
                <a:gd name="connsiteY0" fmla="*/ 2016 h 56460"/>
                <a:gd name="connsiteX1" fmla="*/ 2016 w 56460"/>
                <a:gd name="connsiteY1" fmla="*/ 2016 h 56460"/>
                <a:gd name="connsiteX2" fmla="*/ 2016 w 56460"/>
                <a:gd name="connsiteY2" fmla="*/ 11427 h 56460"/>
                <a:gd name="connsiteX3" fmla="*/ 2016 w 56460"/>
                <a:gd name="connsiteY3" fmla="*/ 11427 h 56460"/>
                <a:gd name="connsiteX4" fmla="*/ 45034 w 56460"/>
                <a:gd name="connsiteY4" fmla="*/ 54444 h 56460"/>
                <a:gd name="connsiteX5" fmla="*/ 54444 w 56460"/>
                <a:gd name="connsiteY5" fmla="*/ 54444 h 56460"/>
                <a:gd name="connsiteX6" fmla="*/ 54444 w 56460"/>
                <a:gd name="connsiteY6" fmla="*/ 45034 h 56460"/>
                <a:gd name="connsiteX7" fmla="*/ 11427 w 56460"/>
                <a:gd name="connsiteY7" fmla="*/ 2016 h 56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6460" h="56460">
                  <a:moveTo>
                    <a:pt x="11427" y="2016"/>
                  </a:moveTo>
                  <a:cubicBezTo>
                    <a:pt x="8738" y="-672"/>
                    <a:pt x="4705" y="-672"/>
                    <a:pt x="2016" y="2016"/>
                  </a:cubicBezTo>
                  <a:cubicBezTo>
                    <a:pt x="-672" y="4705"/>
                    <a:pt x="-672" y="8738"/>
                    <a:pt x="2016" y="11427"/>
                  </a:cubicBezTo>
                  <a:cubicBezTo>
                    <a:pt x="2016" y="11427"/>
                    <a:pt x="2016" y="11427"/>
                    <a:pt x="2016" y="11427"/>
                  </a:cubicBezTo>
                  <a:lnTo>
                    <a:pt x="45034" y="54444"/>
                  </a:lnTo>
                  <a:cubicBezTo>
                    <a:pt x="47723" y="57133"/>
                    <a:pt x="51755" y="57133"/>
                    <a:pt x="54444" y="54444"/>
                  </a:cubicBezTo>
                  <a:cubicBezTo>
                    <a:pt x="57133" y="51755"/>
                    <a:pt x="57133" y="47723"/>
                    <a:pt x="54444" y="45034"/>
                  </a:cubicBezTo>
                  <a:lnTo>
                    <a:pt x="11427" y="2016"/>
                  </a:lnTo>
                  <a:close/>
                </a:path>
              </a:pathLst>
            </a:custGeom>
            <a:grpFill/>
            <a:ln w="6648" cap="flat">
              <a:noFill/>
              <a:prstDash val="solid"/>
              <a:miter/>
            </a:ln>
          </p:spPr>
          <p:txBody>
            <a:bodyPr rtlCol="0" anchor="ctr"/>
            <a:lstStyle/>
            <a:p>
              <a:endParaRPr lang="de-DE"/>
            </a:p>
          </p:txBody>
        </p:sp>
        <p:sp>
          <p:nvSpPr>
            <p:cNvPr id="302" name="Freihandform 301">
              <a:extLst>
                <a:ext uri="{FF2B5EF4-FFF2-40B4-BE49-F238E27FC236}">
                  <a16:creationId xmlns:a16="http://schemas.microsoft.com/office/drawing/2014/main" id="{3DCC5FD6-34C0-DB2D-3578-D6C59FD41BA3}"/>
                </a:ext>
              </a:extLst>
            </p:cNvPr>
            <p:cNvSpPr/>
            <p:nvPr/>
          </p:nvSpPr>
          <p:spPr>
            <a:xfrm>
              <a:off x="8921184" y="1206137"/>
              <a:ext cx="56553" cy="56553"/>
            </a:xfrm>
            <a:custGeom>
              <a:avLst/>
              <a:gdLst>
                <a:gd name="connsiteX0" fmla="*/ 43783 w 56553"/>
                <a:gd name="connsiteY0" fmla="*/ 3361 h 56553"/>
                <a:gd name="connsiteX1" fmla="*/ 2110 w 56553"/>
                <a:gd name="connsiteY1" fmla="*/ 45034 h 56553"/>
                <a:gd name="connsiteX2" fmla="*/ 1437 w 56553"/>
                <a:gd name="connsiteY2" fmla="*/ 54444 h 56553"/>
                <a:gd name="connsiteX3" fmla="*/ 10847 w 56553"/>
                <a:gd name="connsiteY3" fmla="*/ 55116 h 56553"/>
                <a:gd name="connsiteX4" fmla="*/ 11520 w 56553"/>
                <a:gd name="connsiteY4" fmla="*/ 54444 h 56553"/>
                <a:gd name="connsiteX5" fmla="*/ 54537 w 56553"/>
                <a:gd name="connsiteY5" fmla="*/ 11427 h 56553"/>
                <a:gd name="connsiteX6" fmla="*/ 54537 w 56553"/>
                <a:gd name="connsiteY6" fmla="*/ 2016 h 56553"/>
                <a:gd name="connsiteX7" fmla="*/ 45127 w 56553"/>
                <a:gd name="connsiteY7" fmla="*/ 2016 h 56553"/>
                <a:gd name="connsiteX8" fmla="*/ 43783 w 56553"/>
                <a:gd name="connsiteY8" fmla="*/ 3361 h 56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553" h="56553">
                  <a:moveTo>
                    <a:pt x="43783" y="3361"/>
                  </a:moveTo>
                  <a:lnTo>
                    <a:pt x="2110" y="45034"/>
                  </a:lnTo>
                  <a:cubicBezTo>
                    <a:pt x="-579" y="47723"/>
                    <a:pt x="-579" y="51755"/>
                    <a:pt x="1437" y="54444"/>
                  </a:cubicBezTo>
                  <a:cubicBezTo>
                    <a:pt x="4126" y="57133"/>
                    <a:pt x="8159" y="57133"/>
                    <a:pt x="10847" y="55116"/>
                  </a:cubicBezTo>
                  <a:cubicBezTo>
                    <a:pt x="10847" y="55116"/>
                    <a:pt x="10847" y="55116"/>
                    <a:pt x="11520" y="54444"/>
                  </a:cubicBezTo>
                  <a:lnTo>
                    <a:pt x="54537" y="11427"/>
                  </a:lnTo>
                  <a:cubicBezTo>
                    <a:pt x="57226" y="8738"/>
                    <a:pt x="57226" y="4705"/>
                    <a:pt x="54537" y="2016"/>
                  </a:cubicBezTo>
                  <a:cubicBezTo>
                    <a:pt x="51849" y="-672"/>
                    <a:pt x="47816" y="-672"/>
                    <a:pt x="45127" y="2016"/>
                  </a:cubicBezTo>
                  <a:lnTo>
                    <a:pt x="43783" y="3361"/>
                  </a:lnTo>
                  <a:close/>
                </a:path>
              </a:pathLst>
            </a:custGeom>
            <a:grpFill/>
            <a:ln w="6648" cap="flat">
              <a:noFill/>
              <a:prstDash val="solid"/>
              <a:miter/>
            </a:ln>
          </p:spPr>
          <p:txBody>
            <a:bodyPr rtlCol="0" anchor="ctr"/>
            <a:lstStyle/>
            <a:p>
              <a:endParaRPr lang="de-DE"/>
            </a:p>
          </p:txBody>
        </p:sp>
        <p:sp>
          <p:nvSpPr>
            <p:cNvPr id="303" name="Freihandform 302">
              <a:extLst>
                <a:ext uri="{FF2B5EF4-FFF2-40B4-BE49-F238E27FC236}">
                  <a16:creationId xmlns:a16="http://schemas.microsoft.com/office/drawing/2014/main" id="{9AF7F0A2-13E3-4D88-230E-171CD521D4FF}"/>
                </a:ext>
              </a:extLst>
            </p:cNvPr>
            <p:cNvSpPr/>
            <p:nvPr/>
          </p:nvSpPr>
          <p:spPr>
            <a:xfrm>
              <a:off x="8593268" y="1534818"/>
              <a:ext cx="56460" cy="56460"/>
            </a:xfrm>
            <a:custGeom>
              <a:avLst/>
              <a:gdLst>
                <a:gd name="connsiteX0" fmla="*/ 45034 w 56460"/>
                <a:gd name="connsiteY0" fmla="*/ 2016 h 56460"/>
                <a:gd name="connsiteX1" fmla="*/ 2016 w 56460"/>
                <a:gd name="connsiteY1" fmla="*/ 45034 h 56460"/>
                <a:gd name="connsiteX2" fmla="*/ 2016 w 56460"/>
                <a:gd name="connsiteY2" fmla="*/ 54444 h 56460"/>
                <a:gd name="connsiteX3" fmla="*/ 11427 w 56460"/>
                <a:gd name="connsiteY3" fmla="*/ 54444 h 56460"/>
                <a:gd name="connsiteX4" fmla="*/ 11427 w 56460"/>
                <a:gd name="connsiteY4" fmla="*/ 54444 h 56460"/>
                <a:gd name="connsiteX5" fmla="*/ 54444 w 56460"/>
                <a:gd name="connsiteY5" fmla="*/ 11427 h 56460"/>
                <a:gd name="connsiteX6" fmla="*/ 54444 w 56460"/>
                <a:gd name="connsiteY6" fmla="*/ 2016 h 56460"/>
                <a:gd name="connsiteX7" fmla="*/ 45034 w 56460"/>
                <a:gd name="connsiteY7" fmla="*/ 2016 h 56460"/>
                <a:gd name="connsiteX8" fmla="*/ 45034 w 56460"/>
                <a:gd name="connsiteY8" fmla="*/ 2016 h 56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460" h="56460">
                  <a:moveTo>
                    <a:pt x="45034" y="2016"/>
                  </a:moveTo>
                  <a:lnTo>
                    <a:pt x="2016" y="45034"/>
                  </a:lnTo>
                  <a:cubicBezTo>
                    <a:pt x="-672" y="47723"/>
                    <a:pt x="-672" y="51755"/>
                    <a:pt x="2016" y="54444"/>
                  </a:cubicBezTo>
                  <a:cubicBezTo>
                    <a:pt x="4705" y="57133"/>
                    <a:pt x="8738" y="57133"/>
                    <a:pt x="11427" y="54444"/>
                  </a:cubicBezTo>
                  <a:cubicBezTo>
                    <a:pt x="11427" y="54444"/>
                    <a:pt x="11427" y="54444"/>
                    <a:pt x="11427" y="54444"/>
                  </a:cubicBezTo>
                  <a:lnTo>
                    <a:pt x="54444" y="11427"/>
                  </a:lnTo>
                  <a:cubicBezTo>
                    <a:pt x="57133" y="8738"/>
                    <a:pt x="57133" y="4705"/>
                    <a:pt x="54444" y="2016"/>
                  </a:cubicBezTo>
                  <a:cubicBezTo>
                    <a:pt x="51755" y="-672"/>
                    <a:pt x="47723" y="-672"/>
                    <a:pt x="45034" y="2016"/>
                  </a:cubicBezTo>
                  <a:lnTo>
                    <a:pt x="45034" y="2016"/>
                  </a:lnTo>
                  <a:close/>
                </a:path>
              </a:pathLst>
            </a:custGeom>
            <a:grpFill/>
            <a:ln w="6648" cap="flat">
              <a:noFill/>
              <a:prstDash val="solid"/>
              <a:miter/>
            </a:ln>
          </p:spPr>
          <p:txBody>
            <a:bodyPr rtlCol="0" anchor="ctr"/>
            <a:lstStyle/>
            <a:p>
              <a:endParaRPr lang="de-DE"/>
            </a:p>
          </p:txBody>
        </p:sp>
        <p:sp>
          <p:nvSpPr>
            <p:cNvPr id="304" name="Freihandform 303">
              <a:extLst>
                <a:ext uri="{FF2B5EF4-FFF2-40B4-BE49-F238E27FC236}">
                  <a16:creationId xmlns:a16="http://schemas.microsoft.com/office/drawing/2014/main" id="{DAFB8556-4078-71CD-667A-7EA5BEC90147}"/>
                </a:ext>
              </a:extLst>
            </p:cNvPr>
            <p:cNvSpPr/>
            <p:nvPr/>
          </p:nvSpPr>
          <p:spPr>
            <a:xfrm>
              <a:off x="8746518" y="1671937"/>
              <a:ext cx="77969" cy="43017"/>
            </a:xfrm>
            <a:custGeom>
              <a:avLst/>
              <a:gdLst>
                <a:gd name="connsiteX0" fmla="*/ 38985 w 77969"/>
                <a:gd name="connsiteY0" fmla="*/ 43018 h 43017"/>
                <a:gd name="connsiteX1" fmla="*/ 0 w 77969"/>
                <a:gd name="connsiteY1" fmla="*/ 7394 h 43017"/>
                <a:gd name="connsiteX2" fmla="*/ 6049 w 77969"/>
                <a:gd name="connsiteY2" fmla="*/ 0 h 43017"/>
                <a:gd name="connsiteX3" fmla="*/ 6721 w 77969"/>
                <a:gd name="connsiteY3" fmla="*/ 0 h 43017"/>
                <a:gd name="connsiteX4" fmla="*/ 71248 w 77969"/>
                <a:gd name="connsiteY4" fmla="*/ 0 h 43017"/>
                <a:gd name="connsiteX5" fmla="*/ 77969 w 77969"/>
                <a:gd name="connsiteY5" fmla="*/ 6721 h 43017"/>
                <a:gd name="connsiteX6" fmla="*/ 77969 w 77969"/>
                <a:gd name="connsiteY6" fmla="*/ 7394 h 43017"/>
                <a:gd name="connsiteX7" fmla="*/ 38985 w 77969"/>
                <a:gd name="connsiteY7" fmla="*/ 43018 h 43017"/>
                <a:gd name="connsiteX8" fmla="*/ 15459 w 77969"/>
                <a:gd name="connsiteY8" fmla="*/ 13443 h 43017"/>
                <a:gd name="connsiteX9" fmla="*/ 48395 w 77969"/>
                <a:gd name="connsiteY9" fmla="*/ 28230 h 43017"/>
                <a:gd name="connsiteX10" fmla="*/ 63182 w 77969"/>
                <a:gd name="connsiteY10" fmla="*/ 13443 h 43017"/>
                <a:gd name="connsiteX11" fmla="*/ 15459 w 77969"/>
                <a:gd name="connsiteY11" fmla="*/ 13443 h 43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7969" h="43017">
                  <a:moveTo>
                    <a:pt x="38985" y="43018"/>
                  </a:moveTo>
                  <a:cubicBezTo>
                    <a:pt x="18820" y="43018"/>
                    <a:pt x="2016" y="27558"/>
                    <a:pt x="0" y="7394"/>
                  </a:cubicBezTo>
                  <a:cubicBezTo>
                    <a:pt x="0" y="3361"/>
                    <a:pt x="2689" y="672"/>
                    <a:pt x="6049" y="0"/>
                  </a:cubicBezTo>
                  <a:cubicBezTo>
                    <a:pt x="6049" y="0"/>
                    <a:pt x="6721" y="0"/>
                    <a:pt x="6721" y="0"/>
                  </a:cubicBezTo>
                  <a:lnTo>
                    <a:pt x="71248" y="0"/>
                  </a:lnTo>
                  <a:cubicBezTo>
                    <a:pt x="75281" y="0"/>
                    <a:pt x="77969" y="2689"/>
                    <a:pt x="77969" y="6721"/>
                  </a:cubicBezTo>
                  <a:cubicBezTo>
                    <a:pt x="77969" y="6721"/>
                    <a:pt x="77969" y="7394"/>
                    <a:pt x="77969" y="7394"/>
                  </a:cubicBezTo>
                  <a:cubicBezTo>
                    <a:pt x="75953" y="27558"/>
                    <a:pt x="59149" y="43018"/>
                    <a:pt x="38985" y="43018"/>
                  </a:cubicBezTo>
                  <a:close/>
                  <a:moveTo>
                    <a:pt x="15459" y="13443"/>
                  </a:moveTo>
                  <a:cubicBezTo>
                    <a:pt x="20837" y="26214"/>
                    <a:pt x="35624" y="32935"/>
                    <a:pt x="48395" y="28230"/>
                  </a:cubicBezTo>
                  <a:cubicBezTo>
                    <a:pt x="55116" y="25542"/>
                    <a:pt x="60493" y="20164"/>
                    <a:pt x="63182" y="13443"/>
                  </a:cubicBezTo>
                  <a:lnTo>
                    <a:pt x="15459" y="13443"/>
                  </a:lnTo>
                  <a:close/>
                </a:path>
              </a:pathLst>
            </a:custGeom>
            <a:grpFill/>
            <a:ln w="6648" cap="flat">
              <a:noFill/>
              <a:prstDash val="solid"/>
              <a:miter/>
            </a:ln>
          </p:spPr>
          <p:txBody>
            <a:bodyPr rtlCol="0" anchor="ctr"/>
            <a:lstStyle/>
            <a:p>
              <a:endParaRPr lang="de-DE"/>
            </a:p>
          </p:txBody>
        </p:sp>
      </p:grpSp>
      <p:grpSp>
        <p:nvGrpSpPr>
          <p:cNvPr id="305" name="Grafik 113" descr="Tageskalender Silhouette">
            <a:extLst>
              <a:ext uri="{FF2B5EF4-FFF2-40B4-BE49-F238E27FC236}">
                <a16:creationId xmlns:a16="http://schemas.microsoft.com/office/drawing/2014/main" id="{EE19E1F1-88B6-EFCD-AF37-BCB3717E0EAF}"/>
              </a:ext>
            </a:extLst>
          </p:cNvPr>
          <p:cNvGrpSpPr/>
          <p:nvPr/>
        </p:nvGrpSpPr>
        <p:grpSpPr>
          <a:xfrm>
            <a:off x="381092" y="3238095"/>
            <a:ext cx="468519" cy="468519"/>
            <a:chOff x="2905792" y="4982941"/>
            <a:chExt cx="509163" cy="509163"/>
          </a:xfrm>
          <a:gradFill>
            <a:gsLst>
              <a:gs pos="0">
                <a:schemeClr val="accent1"/>
              </a:gs>
              <a:gs pos="99000">
                <a:schemeClr val="accent2"/>
              </a:gs>
            </a:gsLst>
            <a:lin ang="0" scaled="0"/>
          </a:gradFill>
        </p:grpSpPr>
        <p:sp>
          <p:nvSpPr>
            <p:cNvPr id="306" name="Freihandform 305">
              <a:extLst>
                <a:ext uri="{FF2B5EF4-FFF2-40B4-BE49-F238E27FC236}">
                  <a16:creationId xmlns:a16="http://schemas.microsoft.com/office/drawing/2014/main" id="{5710EC4F-477A-0AA4-8CE9-F32C974FAC9A}"/>
                </a:ext>
              </a:extLst>
            </p:cNvPr>
            <p:cNvSpPr/>
            <p:nvPr/>
          </p:nvSpPr>
          <p:spPr>
            <a:xfrm>
              <a:off x="2905792" y="4982941"/>
              <a:ext cx="509163" cy="509163"/>
            </a:xfrm>
            <a:custGeom>
              <a:avLst/>
              <a:gdLst>
                <a:gd name="connsiteX0" fmla="*/ 404336 w 509163"/>
                <a:gd name="connsiteY0" fmla="*/ 44926 h 509163"/>
                <a:gd name="connsiteX1" fmla="*/ 404336 w 509163"/>
                <a:gd name="connsiteY1" fmla="*/ 7488 h 509163"/>
                <a:gd name="connsiteX2" fmla="*/ 396848 w 509163"/>
                <a:gd name="connsiteY2" fmla="*/ 0 h 509163"/>
                <a:gd name="connsiteX3" fmla="*/ 389360 w 509163"/>
                <a:gd name="connsiteY3" fmla="*/ 7488 h 509163"/>
                <a:gd name="connsiteX4" fmla="*/ 389360 w 509163"/>
                <a:gd name="connsiteY4" fmla="*/ 44926 h 509163"/>
                <a:gd name="connsiteX5" fmla="*/ 119803 w 509163"/>
                <a:gd name="connsiteY5" fmla="*/ 44926 h 509163"/>
                <a:gd name="connsiteX6" fmla="*/ 119803 w 509163"/>
                <a:gd name="connsiteY6" fmla="*/ 7488 h 509163"/>
                <a:gd name="connsiteX7" fmla="*/ 112315 w 509163"/>
                <a:gd name="connsiteY7" fmla="*/ 0 h 509163"/>
                <a:gd name="connsiteX8" fmla="*/ 104828 w 509163"/>
                <a:gd name="connsiteY8" fmla="*/ 7488 h 509163"/>
                <a:gd name="connsiteX9" fmla="*/ 104828 w 509163"/>
                <a:gd name="connsiteY9" fmla="*/ 44926 h 509163"/>
                <a:gd name="connsiteX10" fmla="*/ 0 w 509163"/>
                <a:gd name="connsiteY10" fmla="*/ 44926 h 509163"/>
                <a:gd name="connsiteX11" fmla="*/ 0 w 509163"/>
                <a:gd name="connsiteY11" fmla="*/ 509163 h 509163"/>
                <a:gd name="connsiteX12" fmla="*/ 509163 w 509163"/>
                <a:gd name="connsiteY12" fmla="*/ 509163 h 509163"/>
                <a:gd name="connsiteX13" fmla="*/ 509163 w 509163"/>
                <a:gd name="connsiteY13" fmla="*/ 44926 h 509163"/>
                <a:gd name="connsiteX14" fmla="*/ 494188 w 509163"/>
                <a:gd name="connsiteY14" fmla="*/ 494188 h 509163"/>
                <a:gd name="connsiteX15" fmla="*/ 14975 w 509163"/>
                <a:gd name="connsiteY15" fmla="*/ 494188 h 509163"/>
                <a:gd name="connsiteX16" fmla="*/ 14975 w 509163"/>
                <a:gd name="connsiteY16" fmla="*/ 164729 h 509163"/>
                <a:gd name="connsiteX17" fmla="*/ 494188 w 509163"/>
                <a:gd name="connsiteY17" fmla="*/ 164729 h 509163"/>
                <a:gd name="connsiteX18" fmla="*/ 14975 w 509163"/>
                <a:gd name="connsiteY18" fmla="*/ 149754 h 509163"/>
                <a:gd name="connsiteX19" fmla="*/ 14975 w 509163"/>
                <a:gd name="connsiteY19" fmla="*/ 59902 h 509163"/>
                <a:gd name="connsiteX20" fmla="*/ 104828 w 509163"/>
                <a:gd name="connsiteY20" fmla="*/ 59902 h 509163"/>
                <a:gd name="connsiteX21" fmla="*/ 104828 w 509163"/>
                <a:gd name="connsiteY21" fmla="*/ 89852 h 509163"/>
                <a:gd name="connsiteX22" fmla="*/ 112315 w 509163"/>
                <a:gd name="connsiteY22" fmla="*/ 97340 h 509163"/>
                <a:gd name="connsiteX23" fmla="*/ 119803 w 509163"/>
                <a:gd name="connsiteY23" fmla="*/ 89852 h 509163"/>
                <a:gd name="connsiteX24" fmla="*/ 119803 w 509163"/>
                <a:gd name="connsiteY24" fmla="*/ 59902 h 509163"/>
                <a:gd name="connsiteX25" fmla="*/ 389360 w 509163"/>
                <a:gd name="connsiteY25" fmla="*/ 59902 h 509163"/>
                <a:gd name="connsiteX26" fmla="*/ 389360 w 509163"/>
                <a:gd name="connsiteY26" fmla="*/ 89852 h 509163"/>
                <a:gd name="connsiteX27" fmla="*/ 396848 w 509163"/>
                <a:gd name="connsiteY27" fmla="*/ 97340 h 509163"/>
                <a:gd name="connsiteX28" fmla="*/ 404336 w 509163"/>
                <a:gd name="connsiteY28" fmla="*/ 89852 h 509163"/>
                <a:gd name="connsiteX29" fmla="*/ 404336 w 509163"/>
                <a:gd name="connsiteY29" fmla="*/ 59902 h 509163"/>
                <a:gd name="connsiteX30" fmla="*/ 494188 w 509163"/>
                <a:gd name="connsiteY30" fmla="*/ 59902 h 509163"/>
                <a:gd name="connsiteX31" fmla="*/ 494188 w 509163"/>
                <a:gd name="connsiteY31" fmla="*/ 149754 h 509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509163" h="509163">
                  <a:moveTo>
                    <a:pt x="404336" y="44926"/>
                  </a:moveTo>
                  <a:lnTo>
                    <a:pt x="404336" y="7488"/>
                  </a:lnTo>
                  <a:cubicBezTo>
                    <a:pt x="404336" y="3352"/>
                    <a:pt x="400983" y="0"/>
                    <a:pt x="396848" y="0"/>
                  </a:cubicBezTo>
                  <a:cubicBezTo>
                    <a:pt x="392713" y="0"/>
                    <a:pt x="389360" y="3352"/>
                    <a:pt x="389360" y="7488"/>
                  </a:cubicBezTo>
                  <a:lnTo>
                    <a:pt x="389360" y="44926"/>
                  </a:lnTo>
                  <a:lnTo>
                    <a:pt x="119803" y="44926"/>
                  </a:lnTo>
                  <a:lnTo>
                    <a:pt x="119803" y="7488"/>
                  </a:lnTo>
                  <a:cubicBezTo>
                    <a:pt x="119803" y="3352"/>
                    <a:pt x="116451" y="0"/>
                    <a:pt x="112315" y="0"/>
                  </a:cubicBezTo>
                  <a:cubicBezTo>
                    <a:pt x="108180" y="0"/>
                    <a:pt x="104828" y="3352"/>
                    <a:pt x="104828" y="7488"/>
                  </a:cubicBezTo>
                  <a:lnTo>
                    <a:pt x="104828" y="44926"/>
                  </a:lnTo>
                  <a:lnTo>
                    <a:pt x="0" y="44926"/>
                  </a:lnTo>
                  <a:lnTo>
                    <a:pt x="0" y="509163"/>
                  </a:lnTo>
                  <a:lnTo>
                    <a:pt x="509163" y="509163"/>
                  </a:lnTo>
                  <a:lnTo>
                    <a:pt x="509163" y="44926"/>
                  </a:lnTo>
                  <a:close/>
                  <a:moveTo>
                    <a:pt x="494188" y="494188"/>
                  </a:moveTo>
                  <a:lnTo>
                    <a:pt x="14975" y="494188"/>
                  </a:lnTo>
                  <a:lnTo>
                    <a:pt x="14975" y="164729"/>
                  </a:lnTo>
                  <a:lnTo>
                    <a:pt x="494188" y="164729"/>
                  </a:lnTo>
                  <a:close/>
                  <a:moveTo>
                    <a:pt x="14975" y="149754"/>
                  </a:moveTo>
                  <a:lnTo>
                    <a:pt x="14975" y="59902"/>
                  </a:lnTo>
                  <a:lnTo>
                    <a:pt x="104828" y="59902"/>
                  </a:lnTo>
                  <a:lnTo>
                    <a:pt x="104828" y="89852"/>
                  </a:lnTo>
                  <a:cubicBezTo>
                    <a:pt x="104828" y="93988"/>
                    <a:pt x="108180" y="97340"/>
                    <a:pt x="112315" y="97340"/>
                  </a:cubicBezTo>
                  <a:cubicBezTo>
                    <a:pt x="116451" y="97340"/>
                    <a:pt x="119803" y="93988"/>
                    <a:pt x="119803" y="89852"/>
                  </a:cubicBezTo>
                  <a:lnTo>
                    <a:pt x="119803" y="59902"/>
                  </a:lnTo>
                  <a:lnTo>
                    <a:pt x="389360" y="59902"/>
                  </a:lnTo>
                  <a:lnTo>
                    <a:pt x="389360" y="89852"/>
                  </a:lnTo>
                  <a:cubicBezTo>
                    <a:pt x="389360" y="93988"/>
                    <a:pt x="392713" y="97340"/>
                    <a:pt x="396848" y="97340"/>
                  </a:cubicBezTo>
                  <a:cubicBezTo>
                    <a:pt x="400983" y="97340"/>
                    <a:pt x="404336" y="93988"/>
                    <a:pt x="404336" y="89852"/>
                  </a:cubicBezTo>
                  <a:lnTo>
                    <a:pt x="404336" y="59902"/>
                  </a:lnTo>
                  <a:lnTo>
                    <a:pt x="494188" y="59902"/>
                  </a:lnTo>
                  <a:lnTo>
                    <a:pt x="494188" y="149754"/>
                  </a:lnTo>
                  <a:close/>
                </a:path>
              </a:pathLst>
            </a:custGeom>
            <a:grpFill/>
            <a:ln w="7441" cap="flat">
              <a:noFill/>
              <a:prstDash val="solid"/>
              <a:miter/>
            </a:ln>
          </p:spPr>
          <p:txBody>
            <a:bodyPr rtlCol="0" anchor="ctr"/>
            <a:lstStyle/>
            <a:p>
              <a:endParaRPr lang="de-DE"/>
            </a:p>
          </p:txBody>
        </p:sp>
        <p:sp>
          <p:nvSpPr>
            <p:cNvPr id="307" name="Freihandform 306">
              <a:extLst>
                <a:ext uri="{FF2B5EF4-FFF2-40B4-BE49-F238E27FC236}">
                  <a16:creationId xmlns:a16="http://schemas.microsoft.com/office/drawing/2014/main" id="{94D9A3AF-D252-313D-04F3-7D5109FA67C9}"/>
                </a:ext>
              </a:extLst>
            </p:cNvPr>
            <p:cNvSpPr/>
            <p:nvPr/>
          </p:nvSpPr>
          <p:spPr>
            <a:xfrm>
              <a:off x="2965694" y="5192597"/>
              <a:ext cx="389360" cy="239606"/>
            </a:xfrm>
            <a:custGeom>
              <a:avLst/>
              <a:gdLst>
                <a:gd name="connsiteX0" fmla="*/ 142266 w 389360"/>
                <a:gd name="connsiteY0" fmla="*/ 239606 h 239606"/>
                <a:gd name="connsiteX1" fmla="*/ 389360 w 389360"/>
                <a:gd name="connsiteY1" fmla="*/ 239606 h 239606"/>
                <a:gd name="connsiteX2" fmla="*/ 389360 w 389360"/>
                <a:gd name="connsiteY2" fmla="*/ 0 h 239606"/>
                <a:gd name="connsiteX3" fmla="*/ 0 w 389360"/>
                <a:gd name="connsiteY3" fmla="*/ 0 h 239606"/>
                <a:gd name="connsiteX4" fmla="*/ 0 w 389360"/>
                <a:gd name="connsiteY4" fmla="*/ 239606 h 239606"/>
                <a:gd name="connsiteX5" fmla="*/ 142266 w 389360"/>
                <a:gd name="connsiteY5" fmla="*/ 239606 h 239606"/>
                <a:gd name="connsiteX6" fmla="*/ 142266 w 389360"/>
                <a:gd name="connsiteY6" fmla="*/ 224631 h 239606"/>
                <a:gd name="connsiteX7" fmla="*/ 142266 w 389360"/>
                <a:gd name="connsiteY7" fmla="*/ 164729 h 239606"/>
                <a:gd name="connsiteX8" fmla="*/ 247094 w 389360"/>
                <a:gd name="connsiteY8" fmla="*/ 164729 h 239606"/>
                <a:gd name="connsiteX9" fmla="*/ 247094 w 389360"/>
                <a:gd name="connsiteY9" fmla="*/ 224631 h 239606"/>
                <a:gd name="connsiteX10" fmla="*/ 142266 w 389360"/>
                <a:gd name="connsiteY10" fmla="*/ 89852 h 239606"/>
                <a:gd name="connsiteX11" fmla="*/ 247094 w 389360"/>
                <a:gd name="connsiteY11" fmla="*/ 89852 h 239606"/>
                <a:gd name="connsiteX12" fmla="*/ 247094 w 389360"/>
                <a:gd name="connsiteY12" fmla="*/ 149754 h 239606"/>
                <a:gd name="connsiteX13" fmla="*/ 142266 w 389360"/>
                <a:gd name="connsiteY13" fmla="*/ 149754 h 239606"/>
                <a:gd name="connsiteX14" fmla="*/ 127291 w 389360"/>
                <a:gd name="connsiteY14" fmla="*/ 149754 h 239606"/>
                <a:gd name="connsiteX15" fmla="*/ 14975 w 389360"/>
                <a:gd name="connsiteY15" fmla="*/ 149754 h 239606"/>
                <a:gd name="connsiteX16" fmla="*/ 14975 w 389360"/>
                <a:gd name="connsiteY16" fmla="*/ 89852 h 239606"/>
                <a:gd name="connsiteX17" fmla="*/ 127291 w 389360"/>
                <a:gd name="connsiteY17" fmla="*/ 89852 h 239606"/>
                <a:gd name="connsiteX18" fmla="*/ 262069 w 389360"/>
                <a:gd name="connsiteY18" fmla="*/ 89852 h 239606"/>
                <a:gd name="connsiteX19" fmla="*/ 374385 w 389360"/>
                <a:gd name="connsiteY19" fmla="*/ 89852 h 239606"/>
                <a:gd name="connsiteX20" fmla="*/ 374385 w 389360"/>
                <a:gd name="connsiteY20" fmla="*/ 149754 h 239606"/>
                <a:gd name="connsiteX21" fmla="*/ 262069 w 389360"/>
                <a:gd name="connsiteY21" fmla="*/ 149754 h 239606"/>
                <a:gd name="connsiteX22" fmla="*/ 262069 w 389360"/>
                <a:gd name="connsiteY22" fmla="*/ 224631 h 239606"/>
                <a:gd name="connsiteX23" fmla="*/ 262069 w 389360"/>
                <a:gd name="connsiteY23" fmla="*/ 164729 h 239606"/>
                <a:gd name="connsiteX24" fmla="*/ 374385 w 389360"/>
                <a:gd name="connsiteY24" fmla="*/ 164729 h 239606"/>
                <a:gd name="connsiteX25" fmla="*/ 374385 w 389360"/>
                <a:gd name="connsiteY25" fmla="*/ 224631 h 239606"/>
                <a:gd name="connsiteX26" fmla="*/ 374385 w 389360"/>
                <a:gd name="connsiteY26" fmla="*/ 14975 h 239606"/>
                <a:gd name="connsiteX27" fmla="*/ 374385 w 389360"/>
                <a:gd name="connsiteY27" fmla="*/ 74877 h 239606"/>
                <a:gd name="connsiteX28" fmla="*/ 262069 w 389360"/>
                <a:gd name="connsiteY28" fmla="*/ 74877 h 239606"/>
                <a:gd name="connsiteX29" fmla="*/ 262069 w 389360"/>
                <a:gd name="connsiteY29" fmla="*/ 14975 h 239606"/>
                <a:gd name="connsiteX30" fmla="*/ 247094 w 389360"/>
                <a:gd name="connsiteY30" fmla="*/ 14975 h 239606"/>
                <a:gd name="connsiteX31" fmla="*/ 247094 w 389360"/>
                <a:gd name="connsiteY31" fmla="*/ 74877 h 239606"/>
                <a:gd name="connsiteX32" fmla="*/ 142266 w 389360"/>
                <a:gd name="connsiteY32" fmla="*/ 74877 h 239606"/>
                <a:gd name="connsiteX33" fmla="*/ 142266 w 389360"/>
                <a:gd name="connsiteY33" fmla="*/ 14975 h 239606"/>
                <a:gd name="connsiteX34" fmla="*/ 127291 w 389360"/>
                <a:gd name="connsiteY34" fmla="*/ 14975 h 239606"/>
                <a:gd name="connsiteX35" fmla="*/ 127291 w 389360"/>
                <a:gd name="connsiteY35" fmla="*/ 74877 h 239606"/>
                <a:gd name="connsiteX36" fmla="*/ 14975 w 389360"/>
                <a:gd name="connsiteY36" fmla="*/ 74877 h 239606"/>
                <a:gd name="connsiteX37" fmla="*/ 14975 w 389360"/>
                <a:gd name="connsiteY37" fmla="*/ 14975 h 239606"/>
                <a:gd name="connsiteX38" fmla="*/ 14975 w 389360"/>
                <a:gd name="connsiteY38" fmla="*/ 224631 h 239606"/>
                <a:gd name="connsiteX39" fmla="*/ 14975 w 389360"/>
                <a:gd name="connsiteY39" fmla="*/ 164729 h 239606"/>
                <a:gd name="connsiteX40" fmla="*/ 127291 w 389360"/>
                <a:gd name="connsiteY40" fmla="*/ 164729 h 239606"/>
                <a:gd name="connsiteX41" fmla="*/ 127291 w 389360"/>
                <a:gd name="connsiteY41" fmla="*/ 224631 h 239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389360" h="239606">
                  <a:moveTo>
                    <a:pt x="142266" y="239606"/>
                  </a:moveTo>
                  <a:lnTo>
                    <a:pt x="389360" y="239606"/>
                  </a:lnTo>
                  <a:lnTo>
                    <a:pt x="389360" y="0"/>
                  </a:lnTo>
                  <a:lnTo>
                    <a:pt x="0" y="0"/>
                  </a:lnTo>
                  <a:lnTo>
                    <a:pt x="0" y="239606"/>
                  </a:lnTo>
                  <a:lnTo>
                    <a:pt x="142266" y="239606"/>
                  </a:lnTo>
                  <a:close/>
                  <a:moveTo>
                    <a:pt x="142266" y="224631"/>
                  </a:moveTo>
                  <a:lnTo>
                    <a:pt x="142266" y="164729"/>
                  </a:lnTo>
                  <a:lnTo>
                    <a:pt x="247094" y="164729"/>
                  </a:lnTo>
                  <a:lnTo>
                    <a:pt x="247094" y="224631"/>
                  </a:lnTo>
                  <a:close/>
                  <a:moveTo>
                    <a:pt x="142266" y="89852"/>
                  </a:moveTo>
                  <a:lnTo>
                    <a:pt x="247094" y="89852"/>
                  </a:lnTo>
                  <a:lnTo>
                    <a:pt x="247094" y="149754"/>
                  </a:lnTo>
                  <a:lnTo>
                    <a:pt x="142266" y="149754"/>
                  </a:lnTo>
                  <a:close/>
                  <a:moveTo>
                    <a:pt x="127291" y="149754"/>
                  </a:moveTo>
                  <a:lnTo>
                    <a:pt x="14975" y="149754"/>
                  </a:lnTo>
                  <a:lnTo>
                    <a:pt x="14975" y="89852"/>
                  </a:lnTo>
                  <a:lnTo>
                    <a:pt x="127291" y="89852"/>
                  </a:lnTo>
                  <a:close/>
                  <a:moveTo>
                    <a:pt x="262069" y="89852"/>
                  </a:moveTo>
                  <a:lnTo>
                    <a:pt x="374385" y="89852"/>
                  </a:lnTo>
                  <a:lnTo>
                    <a:pt x="374385" y="149754"/>
                  </a:lnTo>
                  <a:lnTo>
                    <a:pt x="262069" y="149754"/>
                  </a:lnTo>
                  <a:close/>
                  <a:moveTo>
                    <a:pt x="262069" y="224631"/>
                  </a:moveTo>
                  <a:lnTo>
                    <a:pt x="262069" y="164729"/>
                  </a:lnTo>
                  <a:lnTo>
                    <a:pt x="374385" y="164729"/>
                  </a:lnTo>
                  <a:lnTo>
                    <a:pt x="374385" y="224631"/>
                  </a:lnTo>
                  <a:close/>
                  <a:moveTo>
                    <a:pt x="374385" y="14975"/>
                  </a:moveTo>
                  <a:lnTo>
                    <a:pt x="374385" y="74877"/>
                  </a:lnTo>
                  <a:lnTo>
                    <a:pt x="262069" y="74877"/>
                  </a:lnTo>
                  <a:lnTo>
                    <a:pt x="262069" y="14975"/>
                  </a:lnTo>
                  <a:close/>
                  <a:moveTo>
                    <a:pt x="247094" y="14975"/>
                  </a:moveTo>
                  <a:lnTo>
                    <a:pt x="247094" y="74877"/>
                  </a:lnTo>
                  <a:lnTo>
                    <a:pt x="142266" y="74877"/>
                  </a:lnTo>
                  <a:lnTo>
                    <a:pt x="142266" y="14975"/>
                  </a:lnTo>
                  <a:close/>
                  <a:moveTo>
                    <a:pt x="127291" y="14975"/>
                  </a:moveTo>
                  <a:lnTo>
                    <a:pt x="127291" y="74877"/>
                  </a:lnTo>
                  <a:lnTo>
                    <a:pt x="14975" y="74877"/>
                  </a:lnTo>
                  <a:lnTo>
                    <a:pt x="14975" y="14975"/>
                  </a:lnTo>
                  <a:close/>
                  <a:moveTo>
                    <a:pt x="14975" y="224631"/>
                  </a:moveTo>
                  <a:lnTo>
                    <a:pt x="14975" y="164729"/>
                  </a:lnTo>
                  <a:lnTo>
                    <a:pt x="127291" y="164729"/>
                  </a:lnTo>
                  <a:lnTo>
                    <a:pt x="127291" y="224631"/>
                  </a:lnTo>
                  <a:close/>
                </a:path>
              </a:pathLst>
            </a:custGeom>
            <a:grpFill/>
            <a:ln w="7441" cap="flat">
              <a:noFill/>
              <a:prstDash val="solid"/>
              <a:miter/>
            </a:ln>
          </p:spPr>
          <p:txBody>
            <a:bodyPr rtlCol="0" anchor="ctr"/>
            <a:lstStyle/>
            <a:p>
              <a:endParaRPr lang="de-DE" dirty="0"/>
            </a:p>
          </p:txBody>
        </p:sp>
      </p:grpSp>
      <p:grpSp>
        <p:nvGrpSpPr>
          <p:cNvPr id="308" name="Grafik 127" descr="abgesperrt Silhouette">
            <a:extLst>
              <a:ext uri="{FF2B5EF4-FFF2-40B4-BE49-F238E27FC236}">
                <a16:creationId xmlns:a16="http://schemas.microsoft.com/office/drawing/2014/main" id="{C5F58424-491D-BC0F-CD7B-A237BB57984A}"/>
              </a:ext>
            </a:extLst>
          </p:cNvPr>
          <p:cNvGrpSpPr/>
          <p:nvPr/>
        </p:nvGrpSpPr>
        <p:grpSpPr>
          <a:xfrm>
            <a:off x="1115242" y="1204895"/>
            <a:ext cx="679983" cy="406676"/>
            <a:chOff x="1187237" y="5024648"/>
            <a:chExt cx="738972" cy="441955"/>
          </a:xfrm>
          <a:gradFill>
            <a:gsLst>
              <a:gs pos="0">
                <a:schemeClr val="accent1"/>
              </a:gs>
              <a:gs pos="99000">
                <a:schemeClr val="accent2"/>
              </a:gs>
            </a:gsLst>
            <a:lin ang="0" scaled="0"/>
          </a:gradFill>
        </p:grpSpPr>
        <p:sp>
          <p:nvSpPr>
            <p:cNvPr id="309" name="Freihandform 308">
              <a:extLst>
                <a:ext uri="{FF2B5EF4-FFF2-40B4-BE49-F238E27FC236}">
                  <a16:creationId xmlns:a16="http://schemas.microsoft.com/office/drawing/2014/main" id="{F466D09F-68A4-A1B1-B86F-249A99BC2A60}"/>
                </a:ext>
              </a:extLst>
            </p:cNvPr>
            <p:cNvSpPr/>
            <p:nvPr/>
          </p:nvSpPr>
          <p:spPr>
            <a:xfrm>
              <a:off x="1388039" y="5105143"/>
              <a:ext cx="337351" cy="120491"/>
            </a:xfrm>
            <a:custGeom>
              <a:avLst/>
              <a:gdLst>
                <a:gd name="connsiteX0" fmla="*/ 321540 w 337351"/>
                <a:gd name="connsiteY0" fmla="*/ 6087 h 120491"/>
                <a:gd name="connsiteX1" fmla="*/ 168685 w 337351"/>
                <a:gd name="connsiteY1" fmla="*/ 104426 h 120491"/>
                <a:gd name="connsiteX2" fmla="*/ 15766 w 337351"/>
                <a:gd name="connsiteY2" fmla="*/ 5830 h 120491"/>
                <a:gd name="connsiteX3" fmla="*/ 5830 w 337351"/>
                <a:gd name="connsiteY3" fmla="*/ 312 h 120491"/>
                <a:gd name="connsiteX4" fmla="*/ 312 w 337351"/>
                <a:gd name="connsiteY4" fmla="*/ 10248 h 120491"/>
                <a:gd name="connsiteX5" fmla="*/ 168685 w 337351"/>
                <a:gd name="connsiteY5" fmla="*/ 120491 h 120491"/>
                <a:gd name="connsiteX6" fmla="*/ 337123 w 337351"/>
                <a:gd name="connsiteY6" fmla="*/ 9991 h 120491"/>
                <a:gd name="connsiteX7" fmla="*/ 331213 w 337351"/>
                <a:gd name="connsiteY7" fmla="*/ 289 h 120491"/>
                <a:gd name="connsiteX8" fmla="*/ 321540 w 337351"/>
                <a:gd name="connsiteY8" fmla="*/ 6087 h 120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7351" h="120491">
                  <a:moveTo>
                    <a:pt x="321540" y="6087"/>
                  </a:moveTo>
                  <a:cubicBezTo>
                    <a:pt x="306608" y="65823"/>
                    <a:pt x="246598" y="104426"/>
                    <a:pt x="168685" y="104426"/>
                  </a:cubicBezTo>
                  <a:cubicBezTo>
                    <a:pt x="97567" y="104426"/>
                    <a:pt x="31822" y="62040"/>
                    <a:pt x="15766" y="5830"/>
                  </a:cubicBezTo>
                  <a:cubicBezTo>
                    <a:pt x="14546" y="1562"/>
                    <a:pt x="10097" y="-908"/>
                    <a:pt x="5830" y="312"/>
                  </a:cubicBezTo>
                  <a:cubicBezTo>
                    <a:pt x="1562" y="1532"/>
                    <a:pt x="-908" y="5980"/>
                    <a:pt x="312" y="10248"/>
                  </a:cubicBezTo>
                  <a:cubicBezTo>
                    <a:pt x="18569" y="74129"/>
                    <a:pt x="89374" y="120491"/>
                    <a:pt x="168685" y="120491"/>
                  </a:cubicBezTo>
                  <a:cubicBezTo>
                    <a:pt x="254221" y="120491"/>
                    <a:pt x="320343" y="77117"/>
                    <a:pt x="337123" y="9991"/>
                  </a:cubicBezTo>
                  <a:cubicBezTo>
                    <a:pt x="338170" y="5680"/>
                    <a:pt x="335524" y="1337"/>
                    <a:pt x="331213" y="289"/>
                  </a:cubicBezTo>
                  <a:cubicBezTo>
                    <a:pt x="326946" y="-748"/>
                    <a:pt x="322637" y="1835"/>
                    <a:pt x="321540" y="6087"/>
                  </a:cubicBezTo>
                  <a:close/>
                </a:path>
              </a:pathLst>
            </a:custGeom>
            <a:grpFill/>
            <a:ln w="7938" cap="flat">
              <a:noFill/>
              <a:prstDash val="solid"/>
              <a:miter/>
            </a:ln>
          </p:spPr>
          <p:txBody>
            <a:bodyPr rtlCol="0" anchor="ctr"/>
            <a:lstStyle/>
            <a:p>
              <a:endParaRPr lang="de-DE"/>
            </a:p>
          </p:txBody>
        </p:sp>
        <p:sp>
          <p:nvSpPr>
            <p:cNvPr id="310" name="Freihandform 309">
              <a:extLst>
                <a:ext uri="{FF2B5EF4-FFF2-40B4-BE49-F238E27FC236}">
                  <a16:creationId xmlns:a16="http://schemas.microsoft.com/office/drawing/2014/main" id="{824A16B2-31B6-A5DA-C31D-B7A8087E0EE3}"/>
                </a:ext>
              </a:extLst>
            </p:cNvPr>
            <p:cNvSpPr/>
            <p:nvPr/>
          </p:nvSpPr>
          <p:spPr>
            <a:xfrm>
              <a:off x="1259528" y="5024648"/>
              <a:ext cx="176710" cy="441955"/>
            </a:xfrm>
            <a:custGeom>
              <a:avLst/>
              <a:gdLst>
                <a:gd name="connsiteX0" fmla="*/ 0 w 176710"/>
                <a:gd name="connsiteY0" fmla="*/ 417858 h 441955"/>
                <a:gd name="connsiteX1" fmla="*/ 0 w 176710"/>
                <a:gd name="connsiteY1" fmla="*/ 441955 h 441955"/>
                <a:gd name="connsiteX2" fmla="*/ 176711 w 176710"/>
                <a:gd name="connsiteY2" fmla="*/ 441955 h 441955"/>
                <a:gd name="connsiteX3" fmla="*/ 176711 w 176710"/>
                <a:gd name="connsiteY3" fmla="*/ 417858 h 441955"/>
                <a:gd name="connsiteX4" fmla="*/ 112452 w 176710"/>
                <a:gd name="connsiteY4" fmla="*/ 394492 h 441955"/>
                <a:gd name="connsiteX5" fmla="*/ 112452 w 176710"/>
                <a:gd name="connsiteY5" fmla="*/ 63087 h 441955"/>
                <a:gd name="connsiteX6" fmla="*/ 115297 w 176710"/>
                <a:gd name="connsiteY6" fmla="*/ 12049 h 441955"/>
                <a:gd name="connsiteX7" fmla="*/ 64259 w 176710"/>
                <a:gd name="connsiteY7" fmla="*/ 9205 h 441955"/>
                <a:gd name="connsiteX8" fmla="*/ 61414 w 176710"/>
                <a:gd name="connsiteY8" fmla="*/ 60243 h 441955"/>
                <a:gd name="connsiteX9" fmla="*/ 64259 w 176710"/>
                <a:gd name="connsiteY9" fmla="*/ 63087 h 441955"/>
                <a:gd name="connsiteX10" fmla="*/ 64259 w 176710"/>
                <a:gd name="connsiteY10" fmla="*/ 394492 h 441955"/>
                <a:gd name="connsiteX11" fmla="*/ 88355 w 176710"/>
                <a:gd name="connsiteY11" fmla="*/ 16243 h 441955"/>
                <a:gd name="connsiteX12" fmla="*/ 108436 w 176710"/>
                <a:gd name="connsiteY12" fmla="*/ 36323 h 441955"/>
                <a:gd name="connsiteX13" fmla="*/ 88355 w 176710"/>
                <a:gd name="connsiteY13" fmla="*/ 56404 h 441955"/>
                <a:gd name="connsiteX14" fmla="*/ 68275 w 176710"/>
                <a:gd name="connsiteY14" fmla="*/ 36323 h 441955"/>
                <a:gd name="connsiteX15" fmla="*/ 88355 w 176710"/>
                <a:gd name="connsiteY15" fmla="*/ 16243 h 441955"/>
                <a:gd name="connsiteX16" fmla="*/ 96388 w 176710"/>
                <a:gd name="connsiteY16" fmla="*/ 71505 h 441955"/>
                <a:gd name="connsiteX17" fmla="*/ 96388 w 176710"/>
                <a:gd name="connsiteY17" fmla="*/ 393761 h 441955"/>
                <a:gd name="connsiteX18" fmla="*/ 80323 w 176710"/>
                <a:gd name="connsiteY18" fmla="*/ 393761 h 441955"/>
                <a:gd name="connsiteX19" fmla="*/ 80323 w 176710"/>
                <a:gd name="connsiteY19" fmla="*/ 71505 h 441955"/>
                <a:gd name="connsiteX20" fmla="*/ 96388 w 176710"/>
                <a:gd name="connsiteY20" fmla="*/ 71505 h 441955"/>
                <a:gd name="connsiteX21" fmla="*/ 69078 w 176710"/>
                <a:gd name="connsiteY21" fmla="*/ 409826 h 441955"/>
                <a:gd name="connsiteX22" fmla="*/ 107633 w 176710"/>
                <a:gd name="connsiteY22" fmla="*/ 409826 h 441955"/>
                <a:gd name="connsiteX23" fmla="*/ 151385 w 176710"/>
                <a:gd name="connsiteY23" fmla="*/ 425738 h 441955"/>
                <a:gd name="connsiteX24" fmla="*/ 151436 w 176710"/>
                <a:gd name="connsiteY24" fmla="*/ 425839 h 441955"/>
                <a:gd name="connsiteX25" fmla="*/ 151385 w 176710"/>
                <a:gd name="connsiteY25" fmla="*/ 425891 h 441955"/>
                <a:gd name="connsiteX26" fmla="*/ 25374 w 176710"/>
                <a:gd name="connsiteY26" fmla="*/ 425891 h 441955"/>
                <a:gd name="connsiteX27" fmla="*/ 25374 w 176710"/>
                <a:gd name="connsiteY27" fmla="*/ 425738 h 441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76710" h="441955">
                  <a:moveTo>
                    <a:pt x="0" y="417858"/>
                  </a:moveTo>
                  <a:lnTo>
                    <a:pt x="0" y="441955"/>
                  </a:lnTo>
                  <a:lnTo>
                    <a:pt x="176711" y="441955"/>
                  </a:lnTo>
                  <a:lnTo>
                    <a:pt x="176711" y="417858"/>
                  </a:lnTo>
                  <a:lnTo>
                    <a:pt x="112452" y="394492"/>
                  </a:lnTo>
                  <a:lnTo>
                    <a:pt x="112452" y="63087"/>
                  </a:lnTo>
                  <a:cubicBezTo>
                    <a:pt x="127331" y="49778"/>
                    <a:pt x="128605" y="26928"/>
                    <a:pt x="115297" y="12049"/>
                  </a:cubicBezTo>
                  <a:cubicBezTo>
                    <a:pt x="101988" y="-2830"/>
                    <a:pt x="79138" y="-4104"/>
                    <a:pt x="64259" y="9205"/>
                  </a:cubicBezTo>
                  <a:cubicBezTo>
                    <a:pt x="49379" y="22513"/>
                    <a:pt x="48106" y="45364"/>
                    <a:pt x="61414" y="60243"/>
                  </a:cubicBezTo>
                  <a:cubicBezTo>
                    <a:pt x="62309" y="61243"/>
                    <a:pt x="63258" y="62192"/>
                    <a:pt x="64259" y="63087"/>
                  </a:cubicBezTo>
                  <a:lnTo>
                    <a:pt x="64259" y="394492"/>
                  </a:lnTo>
                  <a:close/>
                  <a:moveTo>
                    <a:pt x="88355" y="16243"/>
                  </a:moveTo>
                  <a:cubicBezTo>
                    <a:pt x="99446" y="16243"/>
                    <a:pt x="108436" y="25233"/>
                    <a:pt x="108436" y="36323"/>
                  </a:cubicBezTo>
                  <a:cubicBezTo>
                    <a:pt x="108436" y="47414"/>
                    <a:pt x="99446" y="56404"/>
                    <a:pt x="88355" y="56404"/>
                  </a:cubicBezTo>
                  <a:cubicBezTo>
                    <a:pt x="77265" y="56404"/>
                    <a:pt x="68275" y="47414"/>
                    <a:pt x="68275" y="36323"/>
                  </a:cubicBezTo>
                  <a:cubicBezTo>
                    <a:pt x="68275" y="25233"/>
                    <a:pt x="77265" y="16243"/>
                    <a:pt x="88355" y="16243"/>
                  </a:cubicBezTo>
                  <a:close/>
                  <a:moveTo>
                    <a:pt x="96388" y="71505"/>
                  </a:moveTo>
                  <a:lnTo>
                    <a:pt x="96388" y="393761"/>
                  </a:lnTo>
                  <a:lnTo>
                    <a:pt x="80323" y="393761"/>
                  </a:lnTo>
                  <a:lnTo>
                    <a:pt x="80323" y="71505"/>
                  </a:lnTo>
                  <a:cubicBezTo>
                    <a:pt x="85601" y="72790"/>
                    <a:pt x="91110" y="72790"/>
                    <a:pt x="96388" y="71505"/>
                  </a:cubicBezTo>
                  <a:close/>
                  <a:moveTo>
                    <a:pt x="69078" y="409826"/>
                  </a:moveTo>
                  <a:lnTo>
                    <a:pt x="107633" y="409826"/>
                  </a:lnTo>
                  <a:lnTo>
                    <a:pt x="151385" y="425738"/>
                  </a:lnTo>
                  <a:cubicBezTo>
                    <a:pt x="151427" y="425752"/>
                    <a:pt x="151450" y="425797"/>
                    <a:pt x="151436" y="425839"/>
                  </a:cubicBezTo>
                  <a:cubicBezTo>
                    <a:pt x="151428" y="425863"/>
                    <a:pt x="151409" y="425882"/>
                    <a:pt x="151385" y="425891"/>
                  </a:cubicBezTo>
                  <a:lnTo>
                    <a:pt x="25374" y="425891"/>
                  </a:lnTo>
                  <a:cubicBezTo>
                    <a:pt x="25286" y="425891"/>
                    <a:pt x="25262" y="425762"/>
                    <a:pt x="25374" y="425738"/>
                  </a:cubicBezTo>
                  <a:close/>
                </a:path>
              </a:pathLst>
            </a:custGeom>
            <a:grpFill/>
            <a:ln w="7938" cap="flat">
              <a:noFill/>
              <a:prstDash val="solid"/>
              <a:miter/>
            </a:ln>
          </p:spPr>
          <p:txBody>
            <a:bodyPr rtlCol="0" anchor="ctr"/>
            <a:lstStyle/>
            <a:p>
              <a:endParaRPr lang="de-DE"/>
            </a:p>
          </p:txBody>
        </p:sp>
        <p:sp>
          <p:nvSpPr>
            <p:cNvPr id="311" name="Freihandform 310">
              <a:extLst>
                <a:ext uri="{FF2B5EF4-FFF2-40B4-BE49-F238E27FC236}">
                  <a16:creationId xmlns:a16="http://schemas.microsoft.com/office/drawing/2014/main" id="{78A5D0AD-4E97-E0EA-8F88-FA5DAEBC9AB4}"/>
                </a:ext>
              </a:extLst>
            </p:cNvPr>
            <p:cNvSpPr/>
            <p:nvPr/>
          </p:nvSpPr>
          <p:spPr>
            <a:xfrm>
              <a:off x="1677208" y="5024648"/>
              <a:ext cx="176710" cy="441955"/>
            </a:xfrm>
            <a:custGeom>
              <a:avLst/>
              <a:gdLst>
                <a:gd name="connsiteX0" fmla="*/ 176711 w 176710"/>
                <a:gd name="connsiteY0" fmla="*/ 417858 h 441955"/>
                <a:gd name="connsiteX1" fmla="*/ 112452 w 176710"/>
                <a:gd name="connsiteY1" fmla="*/ 394492 h 441955"/>
                <a:gd name="connsiteX2" fmla="*/ 112452 w 176710"/>
                <a:gd name="connsiteY2" fmla="*/ 63087 h 441955"/>
                <a:gd name="connsiteX3" fmla="*/ 115297 w 176710"/>
                <a:gd name="connsiteY3" fmla="*/ 12049 h 441955"/>
                <a:gd name="connsiteX4" fmla="*/ 64259 w 176710"/>
                <a:gd name="connsiteY4" fmla="*/ 9205 h 441955"/>
                <a:gd name="connsiteX5" fmla="*/ 61414 w 176710"/>
                <a:gd name="connsiteY5" fmla="*/ 60243 h 441955"/>
                <a:gd name="connsiteX6" fmla="*/ 64259 w 176710"/>
                <a:gd name="connsiteY6" fmla="*/ 63087 h 441955"/>
                <a:gd name="connsiteX7" fmla="*/ 64259 w 176710"/>
                <a:gd name="connsiteY7" fmla="*/ 394492 h 441955"/>
                <a:gd name="connsiteX8" fmla="*/ 0 w 176710"/>
                <a:gd name="connsiteY8" fmla="*/ 417858 h 441955"/>
                <a:gd name="connsiteX9" fmla="*/ 0 w 176710"/>
                <a:gd name="connsiteY9" fmla="*/ 441955 h 441955"/>
                <a:gd name="connsiteX10" fmla="*/ 176711 w 176710"/>
                <a:gd name="connsiteY10" fmla="*/ 441955 h 441955"/>
                <a:gd name="connsiteX11" fmla="*/ 88355 w 176710"/>
                <a:gd name="connsiteY11" fmla="*/ 16243 h 441955"/>
                <a:gd name="connsiteX12" fmla="*/ 108436 w 176710"/>
                <a:gd name="connsiteY12" fmla="*/ 36323 h 441955"/>
                <a:gd name="connsiteX13" fmla="*/ 88355 w 176710"/>
                <a:gd name="connsiteY13" fmla="*/ 56404 h 441955"/>
                <a:gd name="connsiteX14" fmla="*/ 68275 w 176710"/>
                <a:gd name="connsiteY14" fmla="*/ 36323 h 441955"/>
                <a:gd name="connsiteX15" fmla="*/ 88355 w 176710"/>
                <a:gd name="connsiteY15" fmla="*/ 16243 h 441955"/>
                <a:gd name="connsiteX16" fmla="*/ 96388 w 176710"/>
                <a:gd name="connsiteY16" fmla="*/ 71505 h 441955"/>
                <a:gd name="connsiteX17" fmla="*/ 96388 w 176710"/>
                <a:gd name="connsiteY17" fmla="*/ 393761 h 441955"/>
                <a:gd name="connsiteX18" fmla="*/ 80323 w 176710"/>
                <a:gd name="connsiteY18" fmla="*/ 393761 h 441955"/>
                <a:gd name="connsiteX19" fmla="*/ 80323 w 176710"/>
                <a:gd name="connsiteY19" fmla="*/ 71505 h 441955"/>
                <a:gd name="connsiteX20" fmla="*/ 96388 w 176710"/>
                <a:gd name="connsiteY20" fmla="*/ 71505 h 441955"/>
                <a:gd name="connsiteX21" fmla="*/ 25350 w 176710"/>
                <a:gd name="connsiteY21" fmla="*/ 425730 h 441955"/>
                <a:gd name="connsiteX22" fmla="*/ 69078 w 176710"/>
                <a:gd name="connsiteY22" fmla="*/ 409826 h 441955"/>
                <a:gd name="connsiteX23" fmla="*/ 107633 w 176710"/>
                <a:gd name="connsiteY23" fmla="*/ 409826 h 441955"/>
                <a:gd name="connsiteX24" fmla="*/ 151377 w 176710"/>
                <a:gd name="connsiteY24" fmla="*/ 425738 h 441955"/>
                <a:gd name="connsiteX25" fmla="*/ 151428 w 176710"/>
                <a:gd name="connsiteY25" fmla="*/ 425839 h 441955"/>
                <a:gd name="connsiteX26" fmla="*/ 151377 w 176710"/>
                <a:gd name="connsiteY26" fmla="*/ 425891 h 441955"/>
                <a:gd name="connsiteX27" fmla="*/ 25374 w 176710"/>
                <a:gd name="connsiteY27" fmla="*/ 425891 h 441955"/>
                <a:gd name="connsiteX28" fmla="*/ 25304 w 176710"/>
                <a:gd name="connsiteY28" fmla="*/ 425801 h 441955"/>
                <a:gd name="connsiteX29" fmla="*/ 25350 w 176710"/>
                <a:gd name="connsiteY29" fmla="*/ 425738 h 441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76710" h="441955">
                  <a:moveTo>
                    <a:pt x="176711" y="417858"/>
                  </a:moveTo>
                  <a:lnTo>
                    <a:pt x="112452" y="394492"/>
                  </a:lnTo>
                  <a:lnTo>
                    <a:pt x="112452" y="63087"/>
                  </a:lnTo>
                  <a:cubicBezTo>
                    <a:pt x="127331" y="49778"/>
                    <a:pt x="128605" y="26928"/>
                    <a:pt x="115297" y="12049"/>
                  </a:cubicBezTo>
                  <a:cubicBezTo>
                    <a:pt x="101989" y="-2830"/>
                    <a:pt x="79138" y="-4104"/>
                    <a:pt x="64259" y="9205"/>
                  </a:cubicBezTo>
                  <a:cubicBezTo>
                    <a:pt x="49379" y="22513"/>
                    <a:pt x="48106" y="45364"/>
                    <a:pt x="61414" y="60243"/>
                  </a:cubicBezTo>
                  <a:cubicBezTo>
                    <a:pt x="62309" y="61243"/>
                    <a:pt x="63259" y="62192"/>
                    <a:pt x="64259" y="63087"/>
                  </a:cubicBezTo>
                  <a:lnTo>
                    <a:pt x="64259" y="394492"/>
                  </a:lnTo>
                  <a:lnTo>
                    <a:pt x="0" y="417858"/>
                  </a:lnTo>
                  <a:lnTo>
                    <a:pt x="0" y="441955"/>
                  </a:lnTo>
                  <a:lnTo>
                    <a:pt x="176711" y="441955"/>
                  </a:lnTo>
                  <a:close/>
                  <a:moveTo>
                    <a:pt x="88355" y="16243"/>
                  </a:moveTo>
                  <a:cubicBezTo>
                    <a:pt x="99446" y="16243"/>
                    <a:pt x="108436" y="25233"/>
                    <a:pt x="108436" y="36323"/>
                  </a:cubicBezTo>
                  <a:cubicBezTo>
                    <a:pt x="108436" y="47414"/>
                    <a:pt x="99446" y="56404"/>
                    <a:pt x="88355" y="56404"/>
                  </a:cubicBezTo>
                  <a:cubicBezTo>
                    <a:pt x="77265" y="56404"/>
                    <a:pt x="68275" y="47414"/>
                    <a:pt x="68275" y="36323"/>
                  </a:cubicBezTo>
                  <a:cubicBezTo>
                    <a:pt x="68275" y="25233"/>
                    <a:pt x="77265" y="16243"/>
                    <a:pt x="88355" y="16243"/>
                  </a:cubicBezTo>
                  <a:close/>
                  <a:moveTo>
                    <a:pt x="96388" y="71505"/>
                  </a:moveTo>
                  <a:lnTo>
                    <a:pt x="96388" y="393761"/>
                  </a:lnTo>
                  <a:lnTo>
                    <a:pt x="80323" y="393761"/>
                  </a:lnTo>
                  <a:lnTo>
                    <a:pt x="80323" y="71505"/>
                  </a:lnTo>
                  <a:cubicBezTo>
                    <a:pt x="85601" y="72790"/>
                    <a:pt x="91110" y="72790"/>
                    <a:pt x="96388" y="71505"/>
                  </a:cubicBezTo>
                  <a:close/>
                  <a:moveTo>
                    <a:pt x="25350" y="425730"/>
                  </a:moveTo>
                  <a:lnTo>
                    <a:pt x="69078" y="409826"/>
                  </a:lnTo>
                  <a:lnTo>
                    <a:pt x="107633" y="409826"/>
                  </a:lnTo>
                  <a:lnTo>
                    <a:pt x="151377" y="425738"/>
                  </a:lnTo>
                  <a:cubicBezTo>
                    <a:pt x="151419" y="425752"/>
                    <a:pt x="151442" y="425797"/>
                    <a:pt x="151428" y="425839"/>
                  </a:cubicBezTo>
                  <a:cubicBezTo>
                    <a:pt x="151420" y="425863"/>
                    <a:pt x="151401" y="425882"/>
                    <a:pt x="151377" y="425891"/>
                  </a:cubicBezTo>
                  <a:lnTo>
                    <a:pt x="25374" y="425891"/>
                  </a:lnTo>
                  <a:cubicBezTo>
                    <a:pt x="25330" y="425885"/>
                    <a:pt x="25299" y="425845"/>
                    <a:pt x="25304" y="425801"/>
                  </a:cubicBezTo>
                  <a:cubicBezTo>
                    <a:pt x="25307" y="425773"/>
                    <a:pt x="25325" y="425750"/>
                    <a:pt x="25350" y="425738"/>
                  </a:cubicBezTo>
                  <a:close/>
                </a:path>
              </a:pathLst>
            </a:custGeom>
            <a:grpFill/>
            <a:ln w="7938" cap="flat">
              <a:noFill/>
              <a:prstDash val="solid"/>
              <a:miter/>
            </a:ln>
          </p:spPr>
          <p:txBody>
            <a:bodyPr rtlCol="0" anchor="ctr"/>
            <a:lstStyle/>
            <a:p>
              <a:endParaRPr lang="de-DE"/>
            </a:p>
          </p:txBody>
        </p:sp>
        <p:sp>
          <p:nvSpPr>
            <p:cNvPr id="312" name="Freihandform 311">
              <a:extLst>
                <a:ext uri="{FF2B5EF4-FFF2-40B4-BE49-F238E27FC236}">
                  <a16:creationId xmlns:a16="http://schemas.microsoft.com/office/drawing/2014/main" id="{6CF2E43F-FC72-FCAC-FB48-D4B674F4A5E9}"/>
                </a:ext>
              </a:extLst>
            </p:cNvPr>
            <p:cNvSpPr/>
            <p:nvPr/>
          </p:nvSpPr>
          <p:spPr>
            <a:xfrm>
              <a:off x="1187237" y="5105203"/>
              <a:ext cx="120464" cy="116832"/>
            </a:xfrm>
            <a:custGeom>
              <a:avLst/>
              <a:gdLst>
                <a:gd name="connsiteX0" fmla="*/ 120236 w 120464"/>
                <a:gd name="connsiteY0" fmla="*/ 9930 h 116832"/>
                <a:gd name="connsiteX1" fmla="*/ 114326 w 120464"/>
                <a:gd name="connsiteY1" fmla="*/ 229 h 116832"/>
                <a:gd name="connsiteX2" fmla="*/ 104653 w 120464"/>
                <a:gd name="connsiteY2" fmla="*/ 6027 h 116832"/>
                <a:gd name="connsiteX3" fmla="*/ 0 w 120464"/>
                <a:gd name="connsiteY3" fmla="*/ 100527 h 116832"/>
                <a:gd name="connsiteX4" fmla="*/ 0 w 120464"/>
                <a:gd name="connsiteY4" fmla="*/ 116832 h 116832"/>
                <a:gd name="connsiteX5" fmla="*/ 120236 w 120464"/>
                <a:gd name="connsiteY5" fmla="*/ 9930 h 116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0464" h="116832">
                  <a:moveTo>
                    <a:pt x="120236" y="9930"/>
                  </a:moveTo>
                  <a:cubicBezTo>
                    <a:pt x="121283" y="5619"/>
                    <a:pt x="118637" y="1276"/>
                    <a:pt x="114326" y="229"/>
                  </a:cubicBezTo>
                  <a:cubicBezTo>
                    <a:pt x="110060" y="-808"/>
                    <a:pt x="105750" y="1774"/>
                    <a:pt x="104653" y="6027"/>
                  </a:cubicBezTo>
                  <a:cubicBezTo>
                    <a:pt x="92155" y="56004"/>
                    <a:pt x="54138" y="89635"/>
                    <a:pt x="0" y="100527"/>
                  </a:cubicBezTo>
                  <a:lnTo>
                    <a:pt x="0" y="116832"/>
                  </a:lnTo>
                  <a:cubicBezTo>
                    <a:pt x="62034" y="105515"/>
                    <a:pt x="105874" y="67418"/>
                    <a:pt x="120236" y="9930"/>
                  </a:cubicBezTo>
                  <a:close/>
                </a:path>
              </a:pathLst>
            </a:custGeom>
            <a:grpFill/>
            <a:ln w="7938" cap="flat">
              <a:noFill/>
              <a:prstDash val="solid"/>
              <a:miter/>
            </a:ln>
          </p:spPr>
          <p:txBody>
            <a:bodyPr rtlCol="0" anchor="ctr"/>
            <a:lstStyle/>
            <a:p>
              <a:endParaRPr lang="de-DE"/>
            </a:p>
          </p:txBody>
        </p:sp>
        <p:sp>
          <p:nvSpPr>
            <p:cNvPr id="313" name="Freihandform 312">
              <a:extLst>
                <a:ext uri="{FF2B5EF4-FFF2-40B4-BE49-F238E27FC236}">
                  <a16:creationId xmlns:a16="http://schemas.microsoft.com/office/drawing/2014/main" id="{2020ED02-A58B-F3E3-B1AE-4786CE15691D}"/>
                </a:ext>
              </a:extLst>
            </p:cNvPr>
            <p:cNvSpPr/>
            <p:nvPr/>
          </p:nvSpPr>
          <p:spPr>
            <a:xfrm>
              <a:off x="1805719" y="5105143"/>
              <a:ext cx="120491" cy="116306"/>
            </a:xfrm>
            <a:custGeom>
              <a:avLst/>
              <a:gdLst>
                <a:gd name="connsiteX0" fmla="*/ 15766 w 120491"/>
                <a:gd name="connsiteY0" fmla="*/ 5830 h 116306"/>
                <a:gd name="connsiteX1" fmla="*/ 5830 w 120491"/>
                <a:gd name="connsiteY1" fmla="*/ 312 h 116306"/>
                <a:gd name="connsiteX2" fmla="*/ 312 w 120491"/>
                <a:gd name="connsiteY2" fmla="*/ 10248 h 116306"/>
                <a:gd name="connsiteX3" fmla="*/ 120491 w 120491"/>
                <a:gd name="connsiteY3" fmla="*/ 116306 h 116306"/>
                <a:gd name="connsiteX4" fmla="*/ 120491 w 120491"/>
                <a:gd name="connsiteY4" fmla="*/ 99920 h 116306"/>
                <a:gd name="connsiteX5" fmla="*/ 15766 w 120491"/>
                <a:gd name="connsiteY5" fmla="*/ 5830 h 116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0491" h="116306">
                  <a:moveTo>
                    <a:pt x="15766" y="5830"/>
                  </a:moveTo>
                  <a:cubicBezTo>
                    <a:pt x="14546" y="1562"/>
                    <a:pt x="10097" y="-908"/>
                    <a:pt x="5830" y="312"/>
                  </a:cubicBezTo>
                  <a:cubicBezTo>
                    <a:pt x="1562" y="1532"/>
                    <a:pt x="-908" y="5980"/>
                    <a:pt x="312" y="10248"/>
                  </a:cubicBezTo>
                  <a:cubicBezTo>
                    <a:pt x="17658" y="65116"/>
                    <a:pt x="63891" y="105917"/>
                    <a:pt x="120491" y="116306"/>
                  </a:cubicBezTo>
                  <a:lnTo>
                    <a:pt x="120491" y="99920"/>
                  </a:lnTo>
                  <a:cubicBezTo>
                    <a:pt x="71109" y="89856"/>
                    <a:pt x="31041" y="53856"/>
                    <a:pt x="15766" y="5830"/>
                  </a:cubicBezTo>
                  <a:close/>
                </a:path>
              </a:pathLst>
            </a:custGeom>
            <a:grpFill/>
            <a:ln w="7938" cap="flat">
              <a:noFill/>
              <a:prstDash val="solid"/>
              <a:miter/>
            </a:ln>
          </p:spPr>
          <p:txBody>
            <a:bodyPr rtlCol="0" anchor="ctr"/>
            <a:lstStyle/>
            <a:p>
              <a:endParaRPr lang="de-DE"/>
            </a:p>
          </p:txBody>
        </p:sp>
      </p:grpSp>
      <p:grpSp>
        <p:nvGrpSpPr>
          <p:cNvPr id="314" name="Grafik 129" descr="Theater Silhouette">
            <a:extLst>
              <a:ext uri="{FF2B5EF4-FFF2-40B4-BE49-F238E27FC236}">
                <a16:creationId xmlns:a16="http://schemas.microsoft.com/office/drawing/2014/main" id="{D08606B2-1F3F-8E1A-06EA-2BFD0AC0F383}"/>
              </a:ext>
            </a:extLst>
          </p:cNvPr>
          <p:cNvGrpSpPr/>
          <p:nvPr/>
        </p:nvGrpSpPr>
        <p:grpSpPr>
          <a:xfrm>
            <a:off x="1802043" y="2551426"/>
            <a:ext cx="560638" cy="433252"/>
            <a:chOff x="308876" y="4981677"/>
            <a:chExt cx="609274" cy="470837"/>
          </a:xfrm>
          <a:gradFill>
            <a:gsLst>
              <a:gs pos="0">
                <a:schemeClr val="accent1"/>
              </a:gs>
              <a:gs pos="99000">
                <a:schemeClr val="accent2"/>
              </a:gs>
            </a:gsLst>
            <a:lin ang="0" scaled="0"/>
          </a:gradFill>
        </p:grpSpPr>
        <p:sp>
          <p:nvSpPr>
            <p:cNvPr id="315" name="Freihandform 314">
              <a:extLst>
                <a:ext uri="{FF2B5EF4-FFF2-40B4-BE49-F238E27FC236}">
                  <a16:creationId xmlns:a16="http://schemas.microsoft.com/office/drawing/2014/main" id="{228DF1DA-00FC-81D8-E12A-66D7AC94CCA2}"/>
                </a:ext>
              </a:extLst>
            </p:cNvPr>
            <p:cNvSpPr/>
            <p:nvPr/>
          </p:nvSpPr>
          <p:spPr>
            <a:xfrm>
              <a:off x="664706" y="5307084"/>
              <a:ext cx="90968" cy="13847"/>
            </a:xfrm>
            <a:custGeom>
              <a:avLst/>
              <a:gdLst>
                <a:gd name="connsiteX0" fmla="*/ 0 w 90968"/>
                <a:gd name="connsiteY0" fmla="*/ 0 h 13847"/>
                <a:gd name="connsiteX1" fmla="*/ 0 w 90968"/>
                <a:gd name="connsiteY1" fmla="*/ 13847 h 13847"/>
                <a:gd name="connsiteX2" fmla="*/ 90969 w 90968"/>
                <a:gd name="connsiteY2" fmla="*/ 13847 h 13847"/>
                <a:gd name="connsiteX3" fmla="*/ 90969 w 90968"/>
                <a:gd name="connsiteY3" fmla="*/ 0 h 13847"/>
              </a:gdLst>
              <a:ahLst/>
              <a:cxnLst>
                <a:cxn ang="0">
                  <a:pos x="connsiteX0" y="connsiteY0"/>
                </a:cxn>
                <a:cxn ang="0">
                  <a:pos x="connsiteX1" y="connsiteY1"/>
                </a:cxn>
                <a:cxn ang="0">
                  <a:pos x="connsiteX2" y="connsiteY2"/>
                </a:cxn>
                <a:cxn ang="0">
                  <a:pos x="connsiteX3" y="connsiteY3"/>
                </a:cxn>
              </a:cxnLst>
              <a:rect l="l" t="t" r="r" b="b"/>
              <a:pathLst>
                <a:path w="90968" h="13847">
                  <a:moveTo>
                    <a:pt x="0" y="0"/>
                  </a:moveTo>
                  <a:cubicBezTo>
                    <a:pt x="688" y="4590"/>
                    <a:pt x="688" y="9257"/>
                    <a:pt x="0" y="13847"/>
                  </a:cubicBezTo>
                  <a:lnTo>
                    <a:pt x="90969" y="13847"/>
                  </a:lnTo>
                  <a:cubicBezTo>
                    <a:pt x="90281" y="9257"/>
                    <a:pt x="90281" y="4590"/>
                    <a:pt x="90969" y="0"/>
                  </a:cubicBezTo>
                  <a:close/>
                </a:path>
              </a:pathLst>
            </a:custGeom>
            <a:grpFill/>
            <a:ln w="6846" cap="flat">
              <a:noFill/>
              <a:prstDash val="solid"/>
              <a:miter/>
            </a:ln>
          </p:spPr>
          <p:txBody>
            <a:bodyPr rtlCol="0" anchor="ctr"/>
            <a:lstStyle/>
            <a:p>
              <a:endParaRPr lang="de-DE"/>
            </a:p>
          </p:txBody>
        </p:sp>
        <p:sp>
          <p:nvSpPr>
            <p:cNvPr id="316" name="Freihandform 315">
              <a:extLst>
                <a:ext uri="{FF2B5EF4-FFF2-40B4-BE49-F238E27FC236}">
                  <a16:creationId xmlns:a16="http://schemas.microsoft.com/office/drawing/2014/main" id="{B6E2E76C-89E4-AE47-ED0B-164ED09E3706}"/>
                </a:ext>
              </a:extLst>
            </p:cNvPr>
            <p:cNvSpPr/>
            <p:nvPr/>
          </p:nvSpPr>
          <p:spPr>
            <a:xfrm>
              <a:off x="308876" y="4981677"/>
              <a:ext cx="609274" cy="339255"/>
            </a:xfrm>
            <a:custGeom>
              <a:avLst/>
              <a:gdLst>
                <a:gd name="connsiteX0" fmla="*/ 0 w 609274"/>
                <a:gd name="connsiteY0" fmla="*/ 339255 h 339255"/>
                <a:gd name="connsiteX1" fmla="*/ 59293 w 609274"/>
                <a:gd name="connsiteY1" fmla="*/ 339255 h 339255"/>
                <a:gd name="connsiteX2" fmla="*/ 59293 w 609274"/>
                <a:gd name="connsiteY2" fmla="*/ 325408 h 339255"/>
                <a:gd name="connsiteX3" fmla="*/ 13847 w 609274"/>
                <a:gd name="connsiteY3" fmla="*/ 325408 h 339255"/>
                <a:gd name="connsiteX4" fmla="*/ 13847 w 609274"/>
                <a:gd name="connsiteY4" fmla="*/ 13847 h 339255"/>
                <a:gd name="connsiteX5" fmla="*/ 595427 w 609274"/>
                <a:gd name="connsiteY5" fmla="*/ 13847 h 339255"/>
                <a:gd name="connsiteX6" fmla="*/ 595427 w 609274"/>
                <a:gd name="connsiteY6" fmla="*/ 325408 h 339255"/>
                <a:gd name="connsiteX7" fmla="*/ 549579 w 609274"/>
                <a:gd name="connsiteY7" fmla="*/ 325408 h 339255"/>
                <a:gd name="connsiteX8" fmla="*/ 549579 w 609274"/>
                <a:gd name="connsiteY8" fmla="*/ 339255 h 339255"/>
                <a:gd name="connsiteX9" fmla="*/ 609274 w 609274"/>
                <a:gd name="connsiteY9" fmla="*/ 339255 h 339255"/>
                <a:gd name="connsiteX10" fmla="*/ 609274 w 609274"/>
                <a:gd name="connsiteY10" fmla="*/ 0 h 339255"/>
                <a:gd name="connsiteX11" fmla="*/ 0 w 609274"/>
                <a:gd name="connsiteY11" fmla="*/ 0 h 3392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9274" h="339255">
                  <a:moveTo>
                    <a:pt x="0" y="339255"/>
                  </a:moveTo>
                  <a:lnTo>
                    <a:pt x="59293" y="339255"/>
                  </a:lnTo>
                  <a:cubicBezTo>
                    <a:pt x="58606" y="334665"/>
                    <a:pt x="58606" y="329998"/>
                    <a:pt x="59293" y="325408"/>
                  </a:cubicBezTo>
                  <a:lnTo>
                    <a:pt x="13847" y="325408"/>
                  </a:lnTo>
                  <a:lnTo>
                    <a:pt x="13847" y="13847"/>
                  </a:lnTo>
                  <a:lnTo>
                    <a:pt x="595427" y="13847"/>
                  </a:lnTo>
                  <a:lnTo>
                    <a:pt x="595427" y="325408"/>
                  </a:lnTo>
                  <a:lnTo>
                    <a:pt x="549579" y="325408"/>
                  </a:lnTo>
                  <a:cubicBezTo>
                    <a:pt x="550272" y="329998"/>
                    <a:pt x="550272" y="334665"/>
                    <a:pt x="549579" y="339255"/>
                  </a:cubicBezTo>
                  <a:lnTo>
                    <a:pt x="609274" y="339255"/>
                  </a:lnTo>
                  <a:lnTo>
                    <a:pt x="609274" y="0"/>
                  </a:lnTo>
                  <a:lnTo>
                    <a:pt x="0" y="0"/>
                  </a:lnTo>
                  <a:close/>
                </a:path>
              </a:pathLst>
            </a:custGeom>
            <a:grpFill/>
            <a:ln w="6846" cap="flat">
              <a:noFill/>
              <a:prstDash val="solid"/>
              <a:miter/>
            </a:ln>
          </p:spPr>
          <p:txBody>
            <a:bodyPr rtlCol="0" anchor="ctr"/>
            <a:lstStyle/>
            <a:p>
              <a:endParaRPr lang="de-DE"/>
            </a:p>
          </p:txBody>
        </p:sp>
        <p:sp>
          <p:nvSpPr>
            <p:cNvPr id="317" name="Freihandform 316">
              <a:extLst>
                <a:ext uri="{FF2B5EF4-FFF2-40B4-BE49-F238E27FC236}">
                  <a16:creationId xmlns:a16="http://schemas.microsoft.com/office/drawing/2014/main" id="{FA9B4637-B7F0-7CA6-ECFC-45FC224018DD}"/>
                </a:ext>
              </a:extLst>
            </p:cNvPr>
            <p:cNvSpPr/>
            <p:nvPr/>
          </p:nvSpPr>
          <p:spPr>
            <a:xfrm>
              <a:off x="470950" y="5307084"/>
              <a:ext cx="90996" cy="13847"/>
            </a:xfrm>
            <a:custGeom>
              <a:avLst/>
              <a:gdLst>
                <a:gd name="connsiteX0" fmla="*/ 0 w 90996"/>
                <a:gd name="connsiteY0" fmla="*/ 0 h 13847"/>
                <a:gd name="connsiteX1" fmla="*/ 0 w 90996"/>
                <a:gd name="connsiteY1" fmla="*/ 13847 h 13847"/>
                <a:gd name="connsiteX2" fmla="*/ 90976 w 90996"/>
                <a:gd name="connsiteY2" fmla="*/ 13847 h 13847"/>
                <a:gd name="connsiteX3" fmla="*/ 90470 w 90996"/>
                <a:gd name="connsiteY3" fmla="*/ 7000 h 13847"/>
                <a:gd name="connsiteX4" fmla="*/ 90997 w 90996"/>
                <a:gd name="connsiteY4" fmla="*/ 0 h 138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996" h="13847">
                  <a:moveTo>
                    <a:pt x="0" y="0"/>
                  </a:moveTo>
                  <a:cubicBezTo>
                    <a:pt x="688" y="4590"/>
                    <a:pt x="688" y="9257"/>
                    <a:pt x="0" y="13847"/>
                  </a:cubicBezTo>
                  <a:lnTo>
                    <a:pt x="90976" y="13847"/>
                  </a:lnTo>
                  <a:cubicBezTo>
                    <a:pt x="90653" y="11579"/>
                    <a:pt x="90484" y="9291"/>
                    <a:pt x="90470" y="7000"/>
                  </a:cubicBezTo>
                  <a:cubicBezTo>
                    <a:pt x="90487" y="4657"/>
                    <a:pt x="90663" y="2319"/>
                    <a:pt x="90997" y="0"/>
                  </a:cubicBezTo>
                  <a:close/>
                </a:path>
              </a:pathLst>
            </a:custGeom>
            <a:grpFill/>
            <a:ln w="6846" cap="flat">
              <a:noFill/>
              <a:prstDash val="solid"/>
              <a:miter/>
            </a:ln>
          </p:spPr>
          <p:txBody>
            <a:bodyPr rtlCol="0" anchor="ctr"/>
            <a:lstStyle/>
            <a:p>
              <a:endParaRPr lang="de-DE"/>
            </a:p>
          </p:txBody>
        </p:sp>
        <p:sp>
          <p:nvSpPr>
            <p:cNvPr id="318" name="Freihandform 317">
              <a:extLst>
                <a:ext uri="{FF2B5EF4-FFF2-40B4-BE49-F238E27FC236}">
                  <a16:creationId xmlns:a16="http://schemas.microsoft.com/office/drawing/2014/main" id="{93CFA82D-3B46-DF68-C30C-C646C1F789A0}"/>
                </a:ext>
              </a:extLst>
            </p:cNvPr>
            <p:cNvSpPr/>
            <p:nvPr/>
          </p:nvSpPr>
          <p:spPr>
            <a:xfrm>
              <a:off x="336515" y="5362506"/>
              <a:ext cx="166103" cy="90007"/>
            </a:xfrm>
            <a:custGeom>
              <a:avLst/>
              <a:gdLst>
                <a:gd name="connsiteX0" fmla="*/ 28387 w 166103"/>
                <a:gd name="connsiteY0" fmla="*/ 20772 h 90007"/>
                <a:gd name="connsiteX1" fmla="*/ 27694 w 166103"/>
                <a:gd name="connsiteY1" fmla="*/ 20772 h 90007"/>
                <a:gd name="connsiteX2" fmla="*/ 0 w 166103"/>
                <a:gd name="connsiteY2" fmla="*/ 48466 h 90007"/>
                <a:gd name="connsiteX3" fmla="*/ 13847 w 166103"/>
                <a:gd name="connsiteY3" fmla="*/ 90008 h 90007"/>
                <a:gd name="connsiteX4" fmla="*/ 152256 w 166103"/>
                <a:gd name="connsiteY4" fmla="*/ 90008 h 90007"/>
                <a:gd name="connsiteX5" fmla="*/ 166103 w 166103"/>
                <a:gd name="connsiteY5" fmla="*/ 48466 h 90007"/>
                <a:gd name="connsiteX6" fmla="*/ 138409 w 166103"/>
                <a:gd name="connsiteY6" fmla="*/ 20772 h 90007"/>
                <a:gd name="connsiteX7" fmla="*/ 137717 w 166103"/>
                <a:gd name="connsiteY7" fmla="*/ 20772 h 90007"/>
                <a:gd name="connsiteX8" fmla="*/ 110715 w 166103"/>
                <a:gd name="connsiteY8" fmla="*/ 1 h 90007"/>
                <a:gd name="connsiteX9" fmla="*/ 55326 w 166103"/>
                <a:gd name="connsiteY9" fmla="*/ 1 h 90007"/>
                <a:gd name="connsiteX10" fmla="*/ 28387 w 166103"/>
                <a:gd name="connsiteY10" fmla="*/ 20772 h 90007"/>
                <a:gd name="connsiteX11" fmla="*/ 41673 w 166103"/>
                <a:gd name="connsiteY11" fmla="*/ 24684 h 90007"/>
                <a:gd name="connsiteX12" fmla="*/ 55375 w 166103"/>
                <a:gd name="connsiteY12" fmla="*/ 13862 h 90007"/>
                <a:gd name="connsiteX13" fmla="*/ 110763 w 166103"/>
                <a:gd name="connsiteY13" fmla="*/ 13862 h 90007"/>
                <a:gd name="connsiteX14" fmla="*/ 124271 w 166103"/>
                <a:gd name="connsiteY14" fmla="*/ 23950 h 90007"/>
                <a:gd name="connsiteX15" fmla="*/ 126784 w 166103"/>
                <a:gd name="connsiteY15" fmla="*/ 34619 h 90007"/>
                <a:gd name="connsiteX16" fmla="*/ 138444 w 166103"/>
                <a:gd name="connsiteY16" fmla="*/ 34619 h 90007"/>
                <a:gd name="connsiteX17" fmla="*/ 152146 w 166103"/>
                <a:gd name="connsiteY17" fmla="*/ 46583 h 90007"/>
                <a:gd name="connsiteX18" fmla="*/ 142273 w 166103"/>
                <a:gd name="connsiteY18" fmla="*/ 76126 h 90007"/>
                <a:gd name="connsiteX19" fmla="*/ 23838 w 166103"/>
                <a:gd name="connsiteY19" fmla="*/ 76126 h 90007"/>
                <a:gd name="connsiteX20" fmla="*/ 13993 w 166103"/>
                <a:gd name="connsiteY20" fmla="*/ 46583 h 90007"/>
                <a:gd name="connsiteX21" fmla="*/ 27694 w 166103"/>
                <a:gd name="connsiteY21" fmla="*/ 34619 h 90007"/>
                <a:gd name="connsiteX22" fmla="*/ 38772 w 166103"/>
                <a:gd name="connsiteY22" fmla="*/ 34619 h 90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66103" h="90007">
                  <a:moveTo>
                    <a:pt x="28387" y="20772"/>
                  </a:moveTo>
                  <a:lnTo>
                    <a:pt x="27694" y="20772"/>
                  </a:lnTo>
                  <a:cubicBezTo>
                    <a:pt x="12415" y="20810"/>
                    <a:pt x="38" y="33187"/>
                    <a:pt x="0" y="48466"/>
                  </a:cubicBezTo>
                  <a:lnTo>
                    <a:pt x="13847" y="90008"/>
                  </a:lnTo>
                  <a:lnTo>
                    <a:pt x="152256" y="90008"/>
                  </a:lnTo>
                  <a:lnTo>
                    <a:pt x="166103" y="48466"/>
                  </a:lnTo>
                  <a:cubicBezTo>
                    <a:pt x="166062" y="33189"/>
                    <a:pt x="153687" y="20813"/>
                    <a:pt x="138409" y="20772"/>
                  </a:cubicBezTo>
                  <a:lnTo>
                    <a:pt x="137717" y="20772"/>
                  </a:lnTo>
                  <a:cubicBezTo>
                    <a:pt x="134569" y="8459"/>
                    <a:pt x="123423" y="-114"/>
                    <a:pt x="110715" y="1"/>
                  </a:cubicBezTo>
                  <a:lnTo>
                    <a:pt x="55326" y="1"/>
                  </a:lnTo>
                  <a:cubicBezTo>
                    <a:pt x="42714" y="129"/>
                    <a:pt x="31718" y="8607"/>
                    <a:pt x="28387" y="20772"/>
                  </a:cubicBezTo>
                  <a:close/>
                  <a:moveTo>
                    <a:pt x="41673" y="24684"/>
                  </a:moveTo>
                  <a:cubicBezTo>
                    <a:pt x="43283" y="18403"/>
                    <a:pt x="48892" y="13974"/>
                    <a:pt x="55375" y="13862"/>
                  </a:cubicBezTo>
                  <a:lnTo>
                    <a:pt x="110763" y="13862"/>
                  </a:lnTo>
                  <a:cubicBezTo>
                    <a:pt x="117045" y="13734"/>
                    <a:pt x="122610" y="17890"/>
                    <a:pt x="124271" y="23950"/>
                  </a:cubicBezTo>
                  <a:lnTo>
                    <a:pt x="126784" y="34619"/>
                  </a:lnTo>
                  <a:lnTo>
                    <a:pt x="138444" y="34619"/>
                  </a:lnTo>
                  <a:cubicBezTo>
                    <a:pt x="145357" y="34627"/>
                    <a:pt x="151205" y="39733"/>
                    <a:pt x="152146" y="46583"/>
                  </a:cubicBezTo>
                  <a:lnTo>
                    <a:pt x="142273" y="76126"/>
                  </a:lnTo>
                  <a:lnTo>
                    <a:pt x="23838" y="76126"/>
                  </a:lnTo>
                  <a:lnTo>
                    <a:pt x="13993" y="46583"/>
                  </a:lnTo>
                  <a:cubicBezTo>
                    <a:pt x="14933" y="39733"/>
                    <a:pt x="20781" y="34627"/>
                    <a:pt x="27694" y="34619"/>
                  </a:cubicBezTo>
                  <a:lnTo>
                    <a:pt x="38772" y="34619"/>
                  </a:lnTo>
                  <a:close/>
                </a:path>
              </a:pathLst>
            </a:custGeom>
            <a:grpFill/>
            <a:ln w="6846" cap="flat">
              <a:noFill/>
              <a:prstDash val="solid"/>
              <a:miter/>
            </a:ln>
          </p:spPr>
          <p:txBody>
            <a:bodyPr rtlCol="0" anchor="ctr"/>
            <a:lstStyle/>
            <a:p>
              <a:endParaRPr lang="de-DE"/>
            </a:p>
          </p:txBody>
        </p:sp>
        <p:sp>
          <p:nvSpPr>
            <p:cNvPr id="319" name="Freihandform 318">
              <a:extLst>
                <a:ext uri="{FF2B5EF4-FFF2-40B4-BE49-F238E27FC236}">
                  <a16:creationId xmlns:a16="http://schemas.microsoft.com/office/drawing/2014/main" id="{AFB57C08-765C-BC1C-FFAC-40AC399804D7}"/>
                </a:ext>
              </a:extLst>
            </p:cNvPr>
            <p:cNvSpPr/>
            <p:nvPr/>
          </p:nvSpPr>
          <p:spPr>
            <a:xfrm>
              <a:off x="530271" y="5362508"/>
              <a:ext cx="166096" cy="90006"/>
            </a:xfrm>
            <a:custGeom>
              <a:avLst/>
              <a:gdLst>
                <a:gd name="connsiteX0" fmla="*/ 28387 w 166096"/>
                <a:gd name="connsiteY0" fmla="*/ 20771 h 90006"/>
                <a:gd name="connsiteX1" fmla="*/ 27694 w 166096"/>
                <a:gd name="connsiteY1" fmla="*/ 20771 h 90006"/>
                <a:gd name="connsiteX2" fmla="*/ 0 w 166096"/>
                <a:gd name="connsiteY2" fmla="*/ 48465 h 90006"/>
                <a:gd name="connsiteX3" fmla="*/ 13847 w 166096"/>
                <a:gd name="connsiteY3" fmla="*/ 90006 h 90006"/>
                <a:gd name="connsiteX4" fmla="*/ 152249 w 166096"/>
                <a:gd name="connsiteY4" fmla="*/ 90006 h 90006"/>
                <a:gd name="connsiteX5" fmla="*/ 166097 w 166096"/>
                <a:gd name="connsiteY5" fmla="*/ 48465 h 90006"/>
                <a:gd name="connsiteX6" fmla="*/ 138402 w 166096"/>
                <a:gd name="connsiteY6" fmla="*/ 20771 h 90006"/>
                <a:gd name="connsiteX7" fmla="*/ 110708 w 166096"/>
                <a:gd name="connsiteY7" fmla="*/ 0 h 90006"/>
                <a:gd name="connsiteX8" fmla="*/ 55319 w 166096"/>
                <a:gd name="connsiteY8" fmla="*/ 0 h 90006"/>
                <a:gd name="connsiteX9" fmla="*/ 28387 w 166096"/>
                <a:gd name="connsiteY9" fmla="*/ 20771 h 90006"/>
                <a:gd name="connsiteX10" fmla="*/ 41701 w 166096"/>
                <a:gd name="connsiteY10" fmla="*/ 24683 h 90006"/>
                <a:gd name="connsiteX11" fmla="*/ 55402 w 166096"/>
                <a:gd name="connsiteY11" fmla="*/ 13861 h 90006"/>
                <a:gd name="connsiteX12" fmla="*/ 110791 w 166096"/>
                <a:gd name="connsiteY12" fmla="*/ 13861 h 90006"/>
                <a:gd name="connsiteX13" fmla="*/ 125130 w 166096"/>
                <a:gd name="connsiteY13" fmla="*/ 24683 h 90006"/>
                <a:gd name="connsiteX14" fmla="*/ 128051 w 166096"/>
                <a:gd name="connsiteY14" fmla="*/ 34618 h 90006"/>
                <a:gd name="connsiteX15" fmla="*/ 138437 w 166096"/>
                <a:gd name="connsiteY15" fmla="*/ 34618 h 90006"/>
                <a:gd name="connsiteX16" fmla="*/ 152146 w 166096"/>
                <a:gd name="connsiteY16" fmla="*/ 46582 h 90006"/>
                <a:gd name="connsiteX17" fmla="*/ 142273 w 166096"/>
                <a:gd name="connsiteY17" fmla="*/ 76125 h 90006"/>
                <a:gd name="connsiteX18" fmla="*/ 23838 w 166096"/>
                <a:gd name="connsiteY18" fmla="*/ 76125 h 90006"/>
                <a:gd name="connsiteX19" fmla="*/ 14006 w 166096"/>
                <a:gd name="connsiteY19" fmla="*/ 46582 h 90006"/>
                <a:gd name="connsiteX20" fmla="*/ 27715 w 166096"/>
                <a:gd name="connsiteY20" fmla="*/ 34618 h 90006"/>
                <a:gd name="connsiteX21" fmla="*/ 38793 w 166096"/>
                <a:gd name="connsiteY21" fmla="*/ 34618 h 90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66096" h="90006">
                  <a:moveTo>
                    <a:pt x="28387" y="20771"/>
                  </a:moveTo>
                  <a:lnTo>
                    <a:pt x="27694" y="20771"/>
                  </a:lnTo>
                  <a:cubicBezTo>
                    <a:pt x="12415" y="20809"/>
                    <a:pt x="38" y="33185"/>
                    <a:pt x="0" y="48465"/>
                  </a:cubicBezTo>
                  <a:lnTo>
                    <a:pt x="13847" y="90006"/>
                  </a:lnTo>
                  <a:lnTo>
                    <a:pt x="152249" y="90006"/>
                  </a:lnTo>
                  <a:lnTo>
                    <a:pt x="166097" y="48465"/>
                  </a:lnTo>
                  <a:cubicBezTo>
                    <a:pt x="166058" y="33185"/>
                    <a:pt x="153682" y="20809"/>
                    <a:pt x="138402" y="20771"/>
                  </a:cubicBezTo>
                  <a:cubicBezTo>
                    <a:pt x="134747" y="8508"/>
                    <a:pt x="123504" y="76"/>
                    <a:pt x="110708" y="0"/>
                  </a:cubicBezTo>
                  <a:lnTo>
                    <a:pt x="55319" y="0"/>
                  </a:lnTo>
                  <a:cubicBezTo>
                    <a:pt x="42710" y="131"/>
                    <a:pt x="31717" y="8609"/>
                    <a:pt x="28387" y="20771"/>
                  </a:cubicBezTo>
                  <a:close/>
                  <a:moveTo>
                    <a:pt x="41701" y="24683"/>
                  </a:moveTo>
                  <a:cubicBezTo>
                    <a:pt x="43309" y="18401"/>
                    <a:pt x="48919" y="13970"/>
                    <a:pt x="55402" y="13861"/>
                  </a:cubicBezTo>
                  <a:lnTo>
                    <a:pt x="110791" y="13861"/>
                  </a:lnTo>
                  <a:cubicBezTo>
                    <a:pt x="117406" y="13992"/>
                    <a:pt x="123190" y="18357"/>
                    <a:pt x="125130" y="24683"/>
                  </a:cubicBezTo>
                  <a:lnTo>
                    <a:pt x="128051" y="34618"/>
                  </a:lnTo>
                  <a:lnTo>
                    <a:pt x="138437" y="34618"/>
                  </a:lnTo>
                  <a:cubicBezTo>
                    <a:pt x="145353" y="34623"/>
                    <a:pt x="151205" y="39730"/>
                    <a:pt x="152146" y="46582"/>
                  </a:cubicBezTo>
                  <a:lnTo>
                    <a:pt x="142273" y="76125"/>
                  </a:lnTo>
                  <a:lnTo>
                    <a:pt x="23838" y="76125"/>
                  </a:lnTo>
                  <a:lnTo>
                    <a:pt x="14006" y="46582"/>
                  </a:lnTo>
                  <a:cubicBezTo>
                    <a:pt x="14947" y="39730"/>
                    <a:pt x="20799" y="34623"/>
                    <a:pt x="27715" y="34618"/>
                  </a:cubicBezTo>
                  <a:lnTo>
                    <a:pt x="38793" y="34618"/>
                  </a:lnTo>
                  <a:close/>
                </a:path>
              </a:pathLst>
            </a:custGeom>
            <a:grpFill/>
            <a:ln w="6846" cap="flat">
              <a:noFill/>
              <a:prstDash val="solid"/>
              <a:miter/>
            </a:ln>
          </p:spPr>
          <p:txBody>
            <a:bodyPr rtlCol="0" anchor="ctr"/>
            <a:lstStyle/>
            <a:p>
              <a:endParaRPr lang="de-DE"/>
            </a:p>
          </p:txBody>
        </p:sp>
        <p:sp>
          <p:nvSpPr>
            <p:cNvPr id="320" name="Freihandform 319">
              <a:extLst>
                <a:ext uri="{FF2B5EF4-FFF2-40B4-BE49-F238E27FC236}">
                  <a16:creationId xmlns:a16="http://schemas.microsoft.com/office/drawing/2014/main" id="{BF616E7D-BC4E-E664-D33E-D319B53E7EDC}"/>
                </a:ext>
              </a:extLst>
            </p:cNvPr>
            <p:cNvSpPr/>
            <p:nvPr/>
          </p:nvSpPr>
          <p:spPr>
            <a:xfrm>
              <a:off x="724027" y="5362508"/>
              <a:ext cx="166096" cy="90006"/>
            </a:xfrm>
            <a:custGeom>
              <a:avLst/>
              <a:gdLst>
                <a:gd name="connsiteX0" fmla="*/ 28387 w 166096"/>
                <a:gd name="connsiteY0" fmla="*/ 20771 h 90006"/>
                <a:gd name="connsiteX1" fmla="*/ 27694 w 166096"/>
                <a:gd name="connsiteY1" fmla="*/ 20771 h 90006"/>
                <a:gd name="connsiteX2" fmla="*/ 0 w 166096"/>
                <a:gd name="connsiteY2" fmla="*/ 48465 h 90006"/>
                <a:gd name="connsiteX3" fmla="*/ 13847 w 166096"/>
                <a:gd name="connsiteY3" fmla="*/ 90006 h 90006"/>
                <a:gd name="connsiteX4" fmla="*/ 152249 w 166096"/>
                <a:gd name="connsiteY4" fmla="*/ 90006 h 90006"/>
                <a:gd name="connsiteX5" fmla="*/ 166097 w 166096"/>
                <a:gd name="connsiteY5" fmla="*/ 48465 h 90006"/>
                <a:gd name="connsiteX6" fmla="*/ 138402 w 166096"/>
                <a:gd name="connsiteY6" fmla="*/ 20771 h 90006"/>
                <a:gd name="connsiteX7" fmla="*/ 110708 w 166096"/>
                <a:gd name="connsiteY7" fmla="*/ 0 h 90006"/>
                <a:gd name="connsiteX8" fmla="*/ 55319 w 166096"/>
                <a:gd name="connsiteY8" fmla="*/ 0 h 90006"/>
                <a:gd name="connsiteX9" fmla="*/ 28387 w 166096"/>
                <a:gd name="connsiteY9" fmla="*/ 20771 h 90006"/>
                <a:gd name="connsiteX10" fmla="*/ 41666 w 166096"/>
                <a:gd name="connsiteY10" fmla="*/ 24683 h 90006"/>
                <a:gd name="connsiteX11" fmla="*/ 55375 w 166096"/>
                <a:gd name="connsiteY11" fmla="*/ 13861 h 90006"/>
                <a:gd name="connsiteX12" fmla="*/ 110763 w 166096"/>
                <a:gd name="connsiteY12" fmla="*/ 13861 h 90006"/>
                <a:gd name="connsiteX13" fmla="*/ 125157 w 166096"/>
                <a:gd name="connsiteY13" fmla="*/ 24683 h 90006"/>
                <a:gd name="connsiteX14" fmla="*/ 128086 w 166096"/>
                <a:gd name="connsiteY14" fmla="*/ 34618 h 90006"/>
                <a:gd name="connsiteX15" fmla="*/ 138471 w 166096"/>
                <a:gd name="connsiteY15" fmla="*/ 34618 h 90006"/>
                <a:gd name="connsiteX16" fmla="*/ 152180 w 166096"/>
                <a:gd name="connsiteY16" fmla="*/ 46582 h 90006"/>
                <a:gd name="connsiteX17" fmla="*/ 142266 w 166096"/>
                <a:gd name="connsiteY17" fmla="*/ 76125 h 90006"/>
                <a:gd name="connsiteX18" fmla="*/ 23803 w 166096"/>
                <a:gd name="connsiteY18" fmla="*/ 76125 h 90006"/>
                <a:gd name="connsiteX19" fmla="*/ 13958 w 166096"/>
                <a:gd name="connsiteY19" fmla="*/ 46582 h 90006"/>
                <a:gd name="connsiteX20" fmla="*/ 27667 w 166096"/>
                <a:gd name="connsiteY20" fmla="*/ 34618 h 90006"/>
                <a:gd name="connsiteX21" fmla="*/ 38744 w 166096"/>
                <a:gd name="connsiteY21" fmla="*/ 34618 h 90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66096" h="90006">
                  <a:moveTo>
                    <a:pt x="28387" y="20771"/>
                  </a:moveTo>
                  <a:lnTo>
                    <a:pt x="27694" y="20771"/>
                  </a:lnTo>
                  <a:cubicBezTo>
                    <a:pt x="12415" y="20809"/>
                    <a:pt x="38" y="33185"/>
                    <a:pt x="0" y="48465"/>
                  </a:cubicBezTo>
                  <a:lnTo>
                    <a:pt x="13847" y="90006"/>
                  </a:lnTo>
                  <a:lnTo>
                    <a:pt x="152249" y="90006"/>
                  </a:lnTo>
                  <a:lnTo>
                    <a:pt x="166097" y="48465"/>
                  </a:lnTo>
                  <a:cubicBezTo>
                    <a:pt x="166058" y="33185"/>
                    <a:pt x="153682" y="20809"/>
                    <a:pt x="138402" y="20771"/>
                  </a:cubicBezTo>
                  <a:cubicBezTo>
                    <a:pt x="134747" y="8508"/>
                    <a:pt x="123504" y="76"/>
                    <a:pt x="110708" y="0"/>
                  </a:cubicBezTo>
                  <a:lnTo>
                    <a:pt x="55319" y="0"/>
                  </a:lnTo>
                  <a:cubicBezTo>
                    <a:pt x="42709" y="128"/>
                    <a:pt x="31715" y="8607"/>
                    <a:pt x="28387" y="20771"/>
                  </a:cubicBezTo>
                  <a:close/>
                  <a:moveTo>
                    <a:pt x="41666" y="24683"/>
                  </a:moveTo>
                  <a:cubicBezTo>
                    <a:pt x="43279" y="18402"/>
                    <a:pt x="48891" y="13972"/>
                    <a:pt x="55375" y="13861"/>
                  </a:cubicBezTo>
                  <a:lnTo>
                    <a:pt x="110763" y="13861"/>
                  </a:lnTo>
                  <a:cubicBezTo>
                    <a:pt x="117401" y="13964"/>
                    <a:pt x="123215" y="18335"/>
                    <a:pt x="125157" y="24683"/>
                  </a:cubicBezTo>
                  <a:lnTo>
                    <a:pt x="128086" y="34618"/>
                  </a:lnTo>
                  <a:lnTo>
                    <a:pt x="138471" y="34618"/>
                  </a:lnTo>
                  <a:cubicBezTo>
                    <a:pt x="145387" y="34623"/>
                    <a:pt x="151239" y="39730"/>
                    <a:pt x="152180" y="46582"/>
                  </a:cubicBezTo>
                  <a:lnTo>
                    <a:pt x="142266" y="76125"/>
                  </a:lnTo>
                  <a:lnTo>
                    <a:pt x="23803" y="76125"/>
                  </a:lnTo>
                  <a:lnTo>
                    <a:pt x="13958" y="46582"/>
                  </a:lnTo>
                  <a:cubicBezTo>
                    <a:pt x="14899" y="39730"/>
                    <a:pt x="20751" y="34623"/>
                    <a:pt x="27667" y="34618"/>
                  </a:cubicBezTo>
                  <a:lnTo>
                    <a:pt x="38744" y="34618"/>
                  </a:lnTo>
                  <a:close/>
                </a:path>
              </a:pathLst>
            </a:custGeom>
            <a:grpFill/>
            <a:ln w="6846" cap="flat">
              <a:noFill/>
              <a:prstDash val="solid"/>
              <a:miter/>
            </a:ln>
          </p:spPr>
          <p:txBody>
            <a:bodyPr rtlCol="0" anchor="ctr"/>
            <a:lstStyle/>
            <a:p>
              <a:endParaRPr lang="de-DE"/>
            </a:p>
          </p:txBody>
        </p:sp>
        <p:sp>
          <p:nvSpPr>
            <p:cNvPr id="321" name="Freihandform 320">
              <a:extLst>
                <a:ext uri="{FF2B5EF4-FFF2-40B4-BE49-F238E27FC236}">
                  <a16:creationId xmlns:a16="http://schemas.microsoft.com/office/drawing/2014/main" id="{AFDED112-0193-30B0-2C26-9756E3BF2D3F}"/>
                </a:ext>
              </a:extLst>
            </p:cNvPr>
            <p:cNvSpPr/>
            <p:nvPr/>
          </p:nvSpPr>
          <p:spPr>
            <a:xfrm>
              <a:off x="381490" y="5275984"/>
              <a:ext cx="76159" cy="76159"/>
            </a:xfrm>
            <a:custGeom>
              <a:avLst/>
              <a:gdLst>
                <a:gd name="connsiteX0" fmla="*/ 38080 w 76159"/>
                <a:gd name="connsiteY0" fmla="*/ 76159 h 76159"/>
                <a:gd name="connsiteX1" fmla="*/ 76159 w 76159"/>
                <a:gd name="connsiteY1" fmla="*/ 38080 h 76159"/>
                <a:gd name="connsiteX2" fmla="*/ 38080 w 76159"/>
                <a:gd name="connsiteY2" fmla="*/ 0 h 76159"/>
                <a:gd name="connsiteX3" fmla="*/ 0 w 76159"/>
                <a:gd name="connsiteY3" fmla="*/ 38080 h 76159"/>
                <a:gd name="connsiteX4" fmla="*/ 38080 w 76159"/>
                <a:gd name="connsiteY4" fmla="*/ 76159 h 76159"/>
                <a:gd name="connsiteX5" fmla="*/ 38080 w 76159"/>
                <a:gd name="connsiteY5" fmla="*/ 13889 h 76159"/>
                <a:gd name="connsiteX6" fmla="*/ 62312 w 76159"/>
                <a:gd name="connsiteY6" fmla="*/ 38121 h 76159"/>
                <a:gd name="connsiteX7" fmla="*/ 38080 w 76159"/>
                <a:gd name="connsiteY7" fmla="*/ 62354 h 76159"/>
                <a:gd name="connsiteX8" fmla="*/ 13847 w 76159"/>
                <a:gd name="connsiteY8" fmla="*/ 38121 h 76159"/>
                <a:gd name="connsiteX9" fmla="*/ 38080 w 76159"/>
                <a:gd name="connsiteY9" fmla="*/ 13889 h 76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159" h="76159">
                  <a:moveTo>
                    <a:pt x="38080" y="76159"/>
                  </a:moveTo>
                  <a:cubicBezTo>
                    <a:pt x="59111" y="76159"/>
                    <a:pt x="76159" y="59111"/>
                    <a:pt x="76159" y="38080"/>
                  </a:cubicBezTo>
                  <a:cubicBezTo>
                    <a:pt x="76159" y="17049"/>
                    <a:pt x="59111" y="0"/>
                    <a:pt x="38080" y="0"/>
                  </a:cubicBezTo>
                  <a:cubicBezTo>
                    <a:pt x="17049" y="0"/>
                    <a:pt x="0" y="17049"/>
                    <a:pt x="0" y="38080"/>
                  </a:cubicBezTo>
                  <a:cubicBezTo>
                    <a:pt x="0" y="59111"/>
                    <a:pt x="17049" y="76159"/>
                    <a:pt x="38080" y="76159"/>
                  </a:cubicBezTo>
                  <a:close/>
                  <a:moveTo>
                    <a:pt x="38080" y="13889"/>
                  </a:moveTo>
                  <a:cubicBezTo>
                    <a:pt x="51463" y="13889"/>
                    <a:pt x="62312" y="24738"/>
                    <a:pt x="62312" y="38121"/>
                  </a:cubicBezTo>
                  <a:cubicBezTo>
                    <a:pt x="62312" y="51504"/>
                    <a:pt x="51463" y="62354"/>
                    <a:pt x="38080" y="62354"/>
                  </a:cubicBezTo>
                  <a:cubicBezTo>
                    <a:pt x="24696" y="62354"/>
                    <a:pt x="13847" y="51504"/>
                    <a:pt x="13847" y="38121"/>
                  </a:cubicBezTo>
                  <a:cubicBezTo>
                    <a:pt x="13847" y="24738"/>
                    <a:pt x="24696" y="13889"/>
                    <a:pt x="38080" y="13889"/>
                  </a:cubicBezTo>
                  <a:close/>
                </a:path>
              </a:pathLst>
            </a:custGeom>
            <a:grpFill/>
            <a:ln w="6846" cap="flat">
              <a:noFill/>
              <a:prstDash val="solid"/>
              <a:miter/>
            </a:ln>
          </p:spPr>
          <p:txBody>
            <a:bodyPr rtlCol="0" anchor="ctr"/>
            <a:lstStyle/>
            <a:p>
              <a:endParaRPr lang="de-DE"/>
            </a:p>
          </p:txBody>
        </p:sp>
        <p:sp>
          <p:nvSpPr>
            <p:cNvPr id="322" name="Freihandform 321">
              <a:extLst>
                <a:ext uri="{FF2B5EF4-FFF2-40B4-BE49-F238E27FC236}">
                  <a16:creationId xmlns:a16="http://schemas.microsoft.com/office/drawing/2014/main" id="{50BAB2F7-F208-B9D9-586E-BF9B7CB5B288}"/>
                </a:ext>
              </a:extLst>
            </p:cNvPr>
            <p:cNvSpPr/>
            <p:nvPr/>
          </p:nvSpPr>
          <p:spPr>
            <a:xfrm>
              <a:off x="575246" y="5275984"/>
              <a:ext cx="76159" cy="76159"/>
            </a:xfrm>
            <a:custGeom>
              <a:avLst/>
              <a:gdLst>
                <a:gd name="connsiteX0" fmla="*/ 38080 w 76159"/>
                <a:gd name="connsiteY0" fmla="*/ 76159 h 76159"/>
                <a:gd name="connsiteX1" fmla="*/ 76159 w 76159"/>
                <a:gd name="connsiteY1" fmla="*/ 38080 h 76159"/>
                <a:gd name="connsiteX2" fmla="*/ 38080 w 76159"/>
                <a:gd name="connsiteY2" fmla="*/ 0 h 76159"/>
                <a:gd name="connsiteX3" fmla="*/ 0 w 76159"/>
                <a:gd name="connsiteY3" fmla="*/ 38080 h 76159"/>
                <a:gd name="connsiteX4" fmla="*/ 38080 w 76159"/>
                <a:gd name="connsiteY4" fmla="*/ 76159 h 76159"/>
                <a:gd name="connsiteX5" fmla="*/ 38080 w 76159"/>
                <a:gd name="connsiteY5" fmla="*/ 13889 h 76159"/>
                <a:gd name="connsiteX6" fmla="*/ 62312 w 76159"/>
                <a:gd name="connsiteY6" fmla="*/ 38121 h 76159"/>
                <a:gd name="connsiteX7" fmla="*/ 38080 w 76159"/>
                <a:gd name="connsiteY7" fmla="*/ 62354 h 76159"/>
                <a:gd name="connsiteX8" fmla="*/ 13847 w 76159"/>
                <a:gd name="connsiteY8" fmla="*/ 38121 h 76159"/>
                <a:gd name="connsiteX9" fmla="*/ 38080 w 76159"/>
                <a:gd name="connsiteY9" fmla="*/ 13889 h 76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159" h="76159">
                  <a:moveTo>
                    <a:pt x="38080" y="76159"/>
                  </a:moveTo>
                  <a:cubicBezTo>
                    <a:pt x="59111" y="76159"/>
                    <a:pt x="76159" y="59111"/>
                    <a:pt x="76159" y="38080"/>
                  </a:cubicBezTo>
                  <a:cubicBezTo>
                    <a:pt x="76159" y="17049"/>
                    <a:pt x="59111" y="0"/>
                    <a:pt x="38080" y="0"/>
                  </a:cubicBezTo>
                  <a:cubicBezTo>
                    <a:pt x="17049" y="0"/>
                    <a:pt x="0" y="17049"/>
                    <a:pt x="0" y="38080"/>
                  </a:cubicBezTo>
                  <a:cubicBezTo>
                    <a:pt x="0" y="59111"/>
                    <a:pt x="17049" y="76159"/>
                    <a:pt x="38080" y="76159"/>
                  </a:cubicBezTo>
                  <a:close/>
                  <a:moveTo>
                    <a:pt x="38080" y="13889"/>
                  </a:moveTo>
                  <a:cubicBezTo>
                    <a:pt x="51463" y="13889"/>
                    <a:pt x="62312" y="24738"/>
                    <a:pt x="62312" y="38121"/>
                  </a:cubicBezTo>
                  <a:cubicBezTo>
                    <a:pt x="62312" y="51504"/>
                    <a:pt x="51463" y="62354"/>
                    <a:pt x="38080" y="62354"/>
                  </a:cubicBezTo>
                  <a:cubicBezTo>
                    <a:pt x="24696" y="62354"/>
                    <a:pt x="13847" y="51504"/>
                    <a:pt x="13847" y="38121"/>
                  </a:cubicBezTo>
                  <a:cubicBezTo>
                    <a:pt x="13847" y="24738"/>
                    <a:pt x="24696" y="13889"/>
                    <a:pt x="38080" y="13889"/>
                  </a:cubicBezTo>
                  <a:close/>
                </a:path>
              </a:pathLst>
            </a:custGeom>
            <a:grpFill/>
            <a:ln w="6846" cap="flat">
              <a:noFill/>
              <a:prstDash val="solid"/>
              <a:miter/>
            </a:ln>
          </p:spPr>
          <p:txBody>
            <a:bodyPr rtlCol="0" anchor="ctr"/>
            <a:lstStyle/>
            <a:p>
              <a:endParaRPr lang="de-DE"/>
            </a:p>
          </p:txBody>
        </p:sp>
        <p:sp>
          <p:nvSpPr>
            <p:cNvPr id="323" name="Freihandform 322">
              <a:extLst>
                <a:ext uri="{FF2B5EF4-FFF2-40B4-BE49-F238E27FC236}">
                  <a16:creationId xmlns:a16="http://schemas.microsoft.com/office/drawing/2014/main" id="{EE652989-614E-C759-C52F-11F49338A71F}"/>
                </a:ext>
              </a:extLst>
            </p:cNvPr>
            <p:cNvSpPr/>
            <p:nvPr/>
          </p:nvSpPr>
          <p:spPr>
            <a:xfrm>
              <a:off x="769003" y="5275984"/>
              <a:ext cx="76159" cy="76159"/>
            </a:xfrm>
            <a:custGeom>
              <a:avLst/>
              <a:gdLst>
                <a:gd name="connsiteX0" fmla="*/ 38080 w 76159"/>
                <a:gd name="connsiteY0" fmla="*/ 76159 h 76159"/>
                <a:gd name="connsiteX1" fmla="*/ 76159 w 76159"/>
                <a:gd name="connsiteY1" fmla="*/ 38080 h 76159"/>
                <a:gd name="connsiteX2" fmla="*/ 38080 w 76159"/>
                <a:gd name="connsiteY2" fmla="*/ 0 h 76159"/>
                <a:gd name="connsiteX3" fmla="*/ 0 w 76159"/>
                <a:gd name="connsiteY3" fmla="*/ 38080 h 76159"/>
                <a:gd name="connsiteX4" fmla="*/ 38080 w 76159"/>
                <a:gd name="connsiteY4" fmla="*/ 76159 h 76159"/>
                <a:gd name="connsiteX5" fmla="*/ 38080 w 76159"/>
                <a:gd name="connsiteY5" fmla="*/ 13889 h 76159"/>
                <a:gd name="connsiteX6" fmla="*/ 62312 w 76159"/>
                <a:gd name="connsiteY6" fmla="*/ 38121 h 76159"/>
                <a:gd name="connsiteX7" fmla="*/ 38080 w 76159"/>
                <a:gd name="connsiteY7" fmla="*/ 62354 h 76159"/>
                <a:gd name="connsiteX8" fmla="*/ 13847 w 76159"/>
                <a:gd name="connsiteY8" fmla="*/ 38121 h 76159"/>
                <a:gd name="connsiteX9" fmla="*/ 38080 w 76159"/>
                <a:gd name="connsiteY9" fmla="*/ 13889 h 76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159" h="76159">
                  <a:moveTo>
                    <a:pt x="38080" y="76159"/>
                  </a:moveTo>
                  <a:cubicBezTo>
                    <a:pt x="59111" y="76159"/>
                    <a:pt x="76159" y="59111"/>
                    <a:pt x="76159" y="38080"/>
                  </a:cubicBezTo>
                  <a:cubicBezTo>
                    <a:pt x="76159" y="17049"/>
                    <a:pt x="59111" y="0"/>
                    <a:pt x="38080" y="0"/>
                  </a:cubicBezTo>
                  <a:cubicBezTo>
                    <a:pt x="17049" y="0"/>
                    <a:pt x="0" y="17049"/>
                    <a:pt x="0" y="38080"/>
                  </a:cubicBezTo>
                  <a:cubicBezTo>
                    <a:pt x="0" y="59111"/>
                    <a:pt x="17049" y="76159"/>
                    <a:pt x="38080" y="76159"/>
                  </a:cubicBezTo>
                  <a:close/>
                  <a:moveTo>
                    <a:pt x="38080" y="13889"/>
                  </a:moveTo>
                  <a:cubicBezTo>
                    <a:pt x="51463" y="13889"/>
                    <a:pt x="62312" y="24738"/>
                    <a:pt x="62312" y="38121"/>
                  </a:cubicBezTo>
                  <a:cubicBezTo>
                    <a:pt x="62312" y="51504"/>
                    <a:pt x="51463" y="62354"/>
                    <a:pt x="38080" y="62354"/>
                  </a:cubicBezTo>
                  <a:cubicBezTo>
                    <a:pt x="24696" y="62354"/>
                    <a:pt x="13847" y="51504"/>
                    <a:pt x="13847" y="38121"/>
                  </a:cubicBezTo>
                  <a:cubicBezTo>
                    <a:pt x="13847" y="24738"/>
                    <a:pt x="24696" y="13889"/>
                    <a:pt x="38080" y="13889"/>
                  </a:cubicBezTo>
                  <a:close/>
                </a:path>
              </a:pathLst>
            </a:custGeom>
            <a:grpFill/>
            <a:ln w="6846" cap="flat">
              <a:noFill/>
              <a:prstDash val="solid"/>
              <a:miter/>
            </a:ln>
          </p:spPr>
          <p:txBody>
            <a:bodyPr rtlCol="0" anchor="ctr"/>
            <a:lstStyle/>
            <a:p>
              <a:endParaRPr lang="de-DE"/>
            </a:p>
          </p:txBody>
        </p:sp>
      </p:grpSp>
      <p:sp>
        <p:nvSpPr>
          <p:cNvPr id="324" name="Freeform 733">
            <a:extLst>
              <a:ext uri="{FF2B5EF4-FFF2-40B4-BE49-F238E27FC236}">
                <a16:creationId xmlns:a16="http://schemas.microsoft.com/office/drawing/2014/main" id="{9DCD2BEE-358C-61D6-CD85-109272585759}"/>
              </a:ext>
            </a:extLst>
          </p:cNvPr>
          <p:cNvSpPr>
            <a:spLocks noChangeArrowheads="1"/>
          </p:cNvSpPr>
          <p:nvPr/>
        </p:nvSpPr>
        <p:spPr bwMode="auto">
          <a:xfrm>
            <a:off x="4273942" y="429318"/>
            <a:ext cx="432696" cy="514987"/>
          </a:xfrm>
          <a:custGeom>
            <a:avLst/>
            <a:gdLst/>
            <a:ahLst/>
            <a:cxnLst/>
            <a:rect l="0" t="0" r="r" b="b"/>
            <a:pathLst>
              <a:path w="258402" h="307616">
                <a:moveTo>
                  <a:pt x="212207" y="202735"/>
                </a:moveTo>
                <a:cubicBezTo>
                  <a:pt x="202102" y="235061"/>
                  <a:pt x="204990" y="253379"/>
                  <a:pt x="208238" y="272416"/>
                </a:cubicBezTo>
                <a:cubicBezTo>
                  <a:pt x="209320" y="280677"/>
                  <a:pt x="210764" y="288939"/>
                  <a:pt x="211125" y="298277"/>
                </a:cubicBezTo>
                <a:lnTo>
                  <a:pt x="249019" y="298277"/>
                </a:lnTo>
                <a:lnTo>
                  <a:pt x="249019" y="243681"/>
                </a:lnTo>
                <a:cubicBezTo>
                  <a:pt x="249019" y="229314"/>
                  <a:pt x="241079" y="216383"/>
                  <a:pt x="228448" y="209918"/>
                </a:cubicBezTo>
                <a:cubicBezTo>
                  <a:pt x="223034" y="207404"/>
                  <a:pt x="217982" y="204890"/>
                  <a:pt x="212207" y="202735"/>
                </a:cubicBezTo>
                <a:close/>
                <a:moveTo>
                  <a:pt x="46195" y="202735"/>
                </a:moveTo>
                <a:cubicBezTo>
                  <a:pt x="40421" y="204890"/>
                  <a:pt x="35007" y="207404"/>
                  <a:pt x="30315" y="209918"/>
                </a:cubicBezTo>
                <a:cubicBezTo>
                  <a:pt x="17323" y="216383"/>
                  <a:pt x="9383" y="229314"/>
                  <a:pt x="9383" y="243681"/>
                </a:cubicBezTo>
                <a:lnTo>
                  <a:pt x="9383" y="298277"/>
                </a:lnTo>
                <a:lnTo>
                  <a:pt x="47278" y="298277"/>
                </a:lnTo>
                <a:cubicBezTo>
                  <a:pt x="47639" y="288939"/>
                  <a:pt x="49082" y="280677"/>
                  <a:pt x="50165" y="272416"/>
                </a:cubicBezTo>
                <a:cubicBezTo>
                  <a:pt x="53413" y="253379"/>
                  <a:pt x="56300" y="235061"/>
                  <a:pt x="46195" y="202735"/>
                </a:cubicBezTo>
                <a:close/>
                <a:moveTo>
                  <a:pt x="73262" y="194114"/>
                </a:moveTo>
                <a:cubicBezTo>
                  <a:pt x="72901" y="194114"/>
                  <a:pt x="72179" y="194473"/>
                  <a:pt x="71458" y="194473"/>
                </a:cubicBezTo>
                <a:cubicBezTo>
                  <a:pt x="67488" y="195551"/>
                  <a:pt x="63518" y="196628"/>
                  <a:pt x="58465" y="198424"/>
                </a:cubicBezTo>
                <a:cubicBezTo>
                  <a:pt x="57383" y="198784"/>
                  <a:pt x="56300" y="199143"/>
                  <a:pt x="55217" y="199502"/>
                </a:cubicBezTo>
                <a:cubicBezTo>
                  <a:pt x="66044" y="234343"/>
                  <a:pt x="62796" y="254457"/>
                  <a:pt x="59548" y="273853"/>
                </a:cubicBezTo>
                <a:cubicBezTo>
                  <a:pt x="58105" y="281755"/>
                  <a:pt x="57022" y="289657"/>
                  <a:pt x="56661" y="298277"/>
                </a:cubicBezTo>
                <a:lnTo>
                  <a:pt x="129201" y="298277"/>
                </a:lnTo>
                <a:lnTo>
                  <a:pt x="201741" y="298277"/>
                </a:lnTo>
                <a:cubicBezTo>
                  <a:pt x="201381" y="289657"/>
                  <a:pt x="200298" y="281755"/>
                  <a:pt x="198854" y="273853"/>
                </a:cubicBezTo>
                <a:cubicBezTo>
                  <a:pt x="195606" y="254457"/>
                  <a:pt x="192358" y="234343"/>
                  <a:pt x="203546" y="199502"/>
                </a:cubicBezTo>
                <a:cubicBezTo>
                  <a:pt x="202102" y="199143"/>
                  <a:pt x="201020" y="198784"/>
                  <a:pt x="199937" y="198424"/>
                </a:cubicBezTo>
                <a:cubicBezTo>
                  <a:pt x="194884" y="196628"/>
                  <a:pt x="190915" y="195551"/>
                  <a:pt x="187306" y="194473"/>
                </a:cubicBezTo>
                <a:cubicBezTo>
                  <a:pt x="186223" y="194473"/>
                  <a:pt x="185501" y="194114"/>
                  <a:pt x="184779" y="194114"/>
                </a:cubicBezTo>
                <a:cubicBezTo>
                  <a:pt x="181170" y="214588"/>
                  <a:pt x="157712" y="230751"/>
                  <a:pt x="129201" y="230751"/>
                </a:cubicBezTo>
                <a:cubicBezTo>
                  <a:pt x="100690" y="230751"/>
                  <a:pt x="77232" y="214588"/>
                  <a:pt x="73262" y="194114"/>
                </a:cubicBezTo>
                <a:close/>
                <a:moveTo>
                  <a:pt x="102495" y="169331"/>
                </a:moveTo>
                <a:cubicBezTo>
                  <a:pt x="100690" y="175796"/>
                  <a:pt x="97442" y="182979"/>
                  <a:pt x="90585" y="189445"/>
                </a:cubicBezTo>
                <a:cubicBezTo>
                  <a:pt x="90585" y="189445"/>
                  <a:pt x="90585" y="189445"/>
                  <a:pt x="90224" y="189445"/>
                </a:cubicBezTo>
                <a:cubicBezTo>
                  <a:pt x="90224" y="189804"/>
                  <a:pt x="89863" y="190163"/>
                  <a:pt x="89503" y="190163"/>
                </a:cubicBezTo>
                <a:cubicBezTo>
                  <a:pt x="89142" y="190522"/>
                  <a:pt x="88781" y="190522"/>
                  <a:pt x="88781" y="190522"/>
                </a:cubicBezTo>
                <a:cubicBezTo>
                  <a:pt x="88420" y="190522"/>
                  <a:pt x="88420" y="190522"/>
                  <a:pt x="88059" y="190522"/>
                </a:cubicBezTo>
                <a:cubicBezTo>
                  <a:pt x="86254" y="190881"/>
                  <a:pt x="84450" y="191241"/>
                  <a:pt x="82285" y="191959"/>
                </a:cubicBezTo>
                <a:cubicBezTo>
                  <a:pt x="84811" y="208481"/>
                  <a:pt x="105021" y="221053"/>
                  <a:pt x="129201" y="221053"/>
                </a:cubicBezTo>
                <a:cubicBezTo>
                  <a:pt x="153381" y="221053"/>
                  <a:pt x="173591" y="208481"/>
                  <a:pt x="176118" y="191959"/>
                </a:cubicBezTo>
                <a:cubicBezTo>
                  <a:pt x="173952" y="191241"/>
                  <a:pt x="172148" y="190881"/>
                  <a:pt x="170343" y="190522"/>
                </a:cubicBezTo>
                <a:cubicBezTo>
                  <a:pt x="170343" y="190522"/>
                  <a:pt x="169983" y="190522"/>
                  <a:pt x="169622" y="190522"/>
                </a:cubicBezTo>
                <a:cubicBezTo>
                  <a:pt x="169622" y="190522"/>
                  <a:pt x="169261" y="190522"/>
                  <a:pt x="168900" y="190163"/>
                </a:cubicBezTo>
                <a:cubicBezTo>
                  <a:pt x="168900" y="190163"/>
                  <a:pt x="168539" y="189804"/>
                  <a:pt x="168178" y="189445"/>
                </a:cubicBezTo>
                <a:lnTo>
                  <a:pt x="167817" y="189445"/>
                </a:lnTo>
                <a:cubicBezTo>
                  <a:pt x="162043" y="183698"/>
                  <a:pt x="158073" y="176873"/>
                  <a:pt x="155547" y="169331"/>
                </a:cubicBezTo>
                <a:cubicBezTo>
                  <a:pt x="147246" y="174000"/>
                  <a:pt x="138224" y="176155"/>
                  <a:pt x="129201" y="176155"/>
                </a:cubicBezTo>
                <a:cubicBezTo>
                  <a:pt x="119818" y="176155"/>
                  <a:pt x="111156" y="174000"/>
                  <a:pt x="102495" y="169331"/>
                </a:cubicBezTo>
                <a:close/>
                <a:moveTo>
                  <a:pt x="107592" y="61935"/>
                </a:moveTo>
                <a:cubicBezTo>
                  <a:pt x="101863" y="61486"/>
                  <a:pt x="96901" y="62474"/>
                  <a:pt x="92751" y="64808"/>
                </a:cubicBezTo>
                <a:cubicBezTo>
                  <a:pt x="81924" y="70555"/>
                  <a:pt x="79397" y="83845"/>
                  <a:pt x="79397" y="84204"/>
                </a:cubicBezTo>
                <a:cubicBezTo>
                  <a:pt x="79397" y="86718"/>
                  <a:pt x="77232" y="88514"/>
                  <a:pt x="74706" y="88514"/>
                </a:cubicBezTo>
                <a:cubicBezTo>
                  <a:pt x="73623" y="88514"/>
                  <a:pt x="73262" y="88155"/>
                  <a:pt x="72179" y="87796"/>
                </a:cubicBezTo>
                <a:cubicBezTo>
                  <a:pt x="72179" y="87796"/>
                  <a:pt x="72179" y="87437"/>
                  <a:pt x="71819" y="87437"/>
                </a:cubicBezTo>
                <a:cubicBezTo>
                  <a:pt x="70736" y="87078"/>
                  <a:pt x="68931" y="86000"/>
                  <a:pt x="66766" y="86718"/>
                </a:cubicBezTo>
                <a:cubicBezTo>
                  <a:pt x="63879" y="87437"/>
                  <a:pt x="60992" y="93184"/>
                  <a:pt x="61713" y="100727"/>
                </a:cubicBezTo>
                <a:cubicBezTo>
                  <a:pt x="62435" y="106833"/>
                  <a:pt x="64601" y="110784"/>
                  <a:pt x="66766" y="112580"/>
                </a:cubicBezTo>
                <a:cubicBezTo>
                  <a:pt x="67127" y="112580"/>
                  <a:pt x="67488" y="113298"/>
                  <a:pt x="68210" y="113298"/>
                </a:cubicBezTo>
                <a:lnTo>
                  <a:pt x="68571" y="113298"/>
                </a:lnTo>
                <a:cubicBezTo>
                  <a:pt x="70014" y="112580"/>
                  <a:pt x="71458" y="112580"/>
                  <a:pt x="72540" y="113298"/>
                </a:cubicBezTo>
                <a:cubicBezTo>
                  <a:pt x="73984" y="113657"/>
                  <a:pt x="74706" y="114735"/>
                  <a:pt x="75067" y="116171"/>
                </a:cubicBezTo>
                <a:cubicBezTo>
                  <a:pt x="79758" y="134131"/>
                  <a:pt x="89142" y="148857"/>
                  <a:pt x="101773" y="158196"/>
                </a:cubicBezTo>
                <a:cubicBezTo>
                  <a:pt x="118374" y="170049"/>
                  <a:pt x="140028" y="170049"/>
                  <a:pt x="156268" y="158196"/>
                </a:cubicBezTo>
                <a:cubicBezTo>
                  <a:pt x="169261" y="148857"/>
                  <a:pt x="178644" y="134131"/>
                  <a:pt x="182975" y="116171"/>
                </a:cubicBezTo>
                <a:cubicBezTo>
                  <a:pt x="183697" y="114735"/>
                  <a:pt x="184418" y="113657"/>
                  <a:pt x="185501" y="113298"/>
                </a:cubicBezTo>
                <a:cubicBezTo>
                  <a:pt x="186945" y="112580"/>
                  <a:pt x="188388" y="112580"/>
                  <a:pt x="189832" y="113298"/>
                </a:cubicBezTo>
                <a:cubicBezTo>
                  <a:pt x="189832" y="113298"/>
                  <a:pt x="189832" y="113298"/>
                  <a:pt x="190193" y="113298"/>
                </a:cubicBezTo>
                <a:cubicBezTo>
                  <a:pt x="190915" y="113298"/>
                  <a:pt x="191275" y="112580"/>
                  <a:pt x="191997" y="112580"/>
                </a:cubicBezTo>
                <a:cubicBezTo>
                  <a:pt x="193802" y="110784"/>
                  <a:pt x="195967" y="106833"/>
                  <a:pt x="196689" y="100727"/>
                </a:cubicBezTo>
                <a:cubicBezTo>
                  <a:pt x="197411" y="93184"/>
                  <a:pt x="194524" y="87437"/>
                  <a:pt x="191636" y="86718"/>
                </a:cubicBezTo>
                <a:cubicBezTo>
                  <a:pt x="189110" y="86000"/>
                  <a:pt x="187666" y="87078"/>
                  <a:pt x="186584" y="87437"/>
                </a:cubicBezTo>
                <a:cubicBezTo>
                  <a:pt x="186223" y="87796"/>
                  <a:pt x="185501" y="88155"/>
                  <a:pt x="185501" y="88155"/>
                </a:cubicBezTo>
                <a:cubicBezTo>
                  <a:pt x="185140" y="88155"/>
                  <a:pt x="185140" y="88155"/>
                  <a:pt x="185140" y="88155"/>
                </a:cubicBezTo>
                <a:cubicBezTo>
                  <a:pt x="184779" y="88155"/>
                  <a:pt x="184779" y="88155"/>
                  <a:pt x="184418" y="88155"/>
                </a:cubicBezTo>
                <a:cubicBezTo>
                  <a:pt x="184057" y="88514"/>
                  <a:pt x="183697" y="88514"/>
                  <a:pt x="183697" y="88514"/>
                </a:cubicBezTo>
                <a:cubicBezTo>
                  <a:pt x="183697" y="88514"/>
                  <a:pt x="183697" y="88514"/>
                  <a:pt x="183336" y="88514"/>
                </a:cubicBezTo>
                <a:cubicBezTo>
                  <a:pt x="182975" y="88514"/>
                  <a:pt x="182975" y="88155"/>
                  <a:pt x="182614" y="88155"/>
                </a:cubicBezTo>
                <a:cubicBezTo>
                  <a:pt x="182253" y="88155"/>
                  <a:pt x="181892" y="88155"/>
                  <a:pt x="181531" y="88155"/>
                </a:cubicBezTo>
                <a:cubicBezTo>
                  <a:pt x="181531" y="87796"/>
                  <a:pt x="181170" y="87796"/>
                  <a:pt x="181170" y="87437"/>
                </a:cubicBezTo>
                <a:cubicBezTo>
                  <a:pt x="180809" y="87437"/>
                  <a:pt x="180449" y="87078"/>
                  <a:pt x="180449" y="87078"/>
                </a:cubicBezTo>
                <a:cubicBezTo>
                  <a:pt x="180088" y="86718"/>
                  <a:pt x="180088" y="86359"/>
                  <a:pt x="179727" y="86359"/>
                </a:cubicBezTo>
                <a:cubicBezTo>
                  <a:pt x="179727" y="86000"/>
                  <a:pt x="179727" y="85641"/>
                  <a:pt x="179366" y="85641"/>
                </a:cubicBezTo>
                <a:cubicBezTo>
                  <a:pt x="179366" y="85282"/>
                  <a:pt x="179005" y="85282"/>
                  <a:pt x="179005" y="84923"/>
                </a:cubicBezTo>
                <a:cubicBezTo>
                  <a:pt x="179005" y="84923"/>
                  <a:pt x="179005" y="84923"/>
                  <a:pt x="179005" y="84563"/>
                </a:cubicBezTo>
                <a:cubicBezTo>
                  <a:pt x="179005" y="84563"/>
                  <a:pt x="179005" y="84563"/>
                  <a:pt x="179005" y="84204"/>
                </a:cubicBezTo>
                <a:cubicBezTo>
                  <a:pt x="178644" y="83486"/>
                  <a:pt x="176118" y="71274"/>
                  <a:pt x="165291" y="65167"/>
                </a:cubicBezTo>
                <a:cubicBezTo>
                  <a:pt x="156268" y="60498"/>
                  <a:pt x="145081" y="61576"/>
                  <a:pt x="131006" y="67682"/>
                </a:cubicBezTo>
                <a:cubicBezTo>
                  <a:pt x="129923" y="68041"/>
                  <a:pt x="128479" y="68041"/>
                  <a:pt x="127036" y="67682"/>
                </a:cubicBezTo>
                <a:cubicBezTo>
                  <a:pt x="119818" y="64269"/>
                  <a:pt x="113322" y="62384"/>
                  <a:pt x="107592" y="61935"/>
                </a:cubicBezTo>
                <a:close/>
                <a:moveTo>
                  <a:pt x="105427" y="52596"/>
                </a:moveTo>
                <a:cubicBezTo>
                  <a:pt x="112600" y="52686"/>
                  <a:pt x="120540" y="54572"/>
                  <a:pt x="129201" y="58343"/>
                </a:cubicBezTo>
                <a:cubicBezTo>
                  <a:pt x="146163" y="51159"/>
                  <a:pt x="160599" y="51159"/>
                  <a:pt x="171787" y="58343"/>
                </a:cubicBezTo>
                <a:cubicBezTo>
                  <a:pt x="180088" y="63731"/>
                  <a:pt x="184779" y="71992"/>
                  <a:pt x="186584" y="77380"/>
                </a:cubicBezTo>
                <a:cubicBezTo>
                  <a:pt x="188749" y="77020"/>
                  <a:pt x="191275" y="77020"/>
                  <a:pt x="194163" y="77739"/>
                </a:cubicBezTo>
                <a:cubicBezTo>
                  <a:pt x="202102" y="79894"/>
                  <a:pt x="207155" y="89592"/>
                  <a:pt x="206072" y="101445"/>
                </a:cubicBezTo>
                <a:cubicBezTo>
                  <a:pt x="205350" y="108988"/>
                  <a:pt x="202102" y="116171"/>
                  <a:pt x="197772" y="119763"/>
                </a:cubicBezTo>
                <a:cubicBezTo>
                  <a:pt x="195967" y="121200"/>
                  <a:pt x="193441" y="122278"/>
                  <a:pt x="191275" y="122278"/>
                </a:cubicBezTo>
                <a:cubicBezTo>
                  <a:pt x="185862" y="139878"/>
                  <a:pt x="176479" y="154245"/>
                  <a:pt x="163847" y="163943"/>
                </a:cubicBezTo>
                <a:cubicBezTo>
                  <a:pt x="165652" y="170767"/>
                  <a:pt x="168900" y="176514"/>
                  <a:pt x="173591" y="181902"/>
                </a:cubicBezTo>
                <a:cubicBezTo>
                  <a:pt x="179005" y="182979"/>
                  <a:pt x="184418" y="184057"/>
                  <a:pt x="189832" y="185494"/>
                </a:cubicBezTo>
                <a:cubicBezTo>
                  <a:pt x="193441" y="186571"/>
                  <a:pt x="197772" y="187649"/>
                  <a:pt x="202824" y="189445"/>
                </a:cubicBezTo>
                <a:cubicBezTo>
                  <a:pt x="205711" y="190522"/>
                  <a:pt x="208238" y="191241"/>
                  <a:pt x="210764" y="192318"/>
                </a:cubicBezTo>
                <a:cubicBezTo>
                  <a:pt x="218343" y="194833"/>
                  <a:pt x="225922" y="198065"/>
                  <a:pt x="232418" y="201657"/>
                </a:cubicBezTo>
                <a:cubicBezTo>
                  <a:pt x="248297" y="209918"/>
                  <a:pt x="258402" y="225722"/>
                  <a:pt x="258402" y="243681"/>
                </a:cubicBezTo>
                <a:lnTo>
                  <a:pt x="258402" y="302947"/>
                </a:lnTo>
                <a:cubicBezTo>
                  <a:pt x="258402" y="305461"/>
                  <a:pt x="256237" y="307616"/>
                  <a:pt x="253711" y="307616"/>
                </a:cubicBezTo>
                <a:lnTo>
                  <a:pt x="129201" y="307616"/>
                </a:lnTo>
                <a:lnTo>
                  <a:pt x="4692" y="307616"/>
                </a:lnTo>
                <a:cubicBezTo>
                  <a:pt x="2166" y="307616"/>
                  <a:pt x="0" y="305461"/>
                  <a:pt x="0" y="302947"/>
                </a:cubicBezTo>
                <a:lnTo>
                  <a:pt x="0" y="243681"/>
                </a:lnTo>
                <a:cubicBezTo>
                  <a:pt x="0" y="225722"/>
                  <a:pt x="10105" y="209918"/>
                  <a:pt x="25985" y="201657"/>
                </a:cubicBezTo>
                <a:cubicBezTo>
                  <a:pt x="32481" y="198065"/>
                  <a:pt x="39699" y="194833"/>
                  <a:pt x="47639" y="192318"/>
                </a:cubicBezTo>
                <a:cubicBezTo>
                  <a:pt x="50165" y="191241"/>
                  <a:pt x="53052" y="190522"/>
                  <a:pt x="55939" y="189445"/>
                </a:cubicBezTo>
                <a:cubicBezTo>
                  <a:pt x="60631" y="187649"/>
                  <a:pt x="64962" y="186571"/>
                  <a:pt x="68931" y="185494"/>
                </a:cubicBezTo>
                <a:cubicBezTo>
                  <a:pt x="73984" y="184057"/>
                  <a:pt x="79397" y="182979"/>
                  <a:pt x="85172" y="181902"/>
                </a:cubicBezTo>
                <a:lnTo>
                  <a:pt x="86206" y="179922"/>
                </a:lnTo>
                <a:lnTo>
                  <a:pt x="94555" y="163943"/>
                </a:lnTo>
                <a:lnTo>
                  <a:pt x="79388" y="140904"/>
                </a:lnTo>
                <a:lnTo>
                  <a:pt x="67127" y="122278"/>
                </a:lnTo>
                <a:cubicBezTo>
                  <a:pt x="64962" y="122278"/>
                  <a:pt x="62435" y="121200"/>
                  <a:pt x="60631" y="119763"/>
                </a:cubicBezTo>
                <a:cubicBezTo>
                  <a:pt x="56300" y="116171"/>
                  <a:pt x="53052" y="108988"/>
                  <a:pt x="52330" y="101445"/>
                </a:cubicBezTo>
                <a:cubicBezTo>
                  <a:pt x="51247" y="89592"/>
                  <a:pt x="56300" y="79894"/>
                  <a:pt x="64240" y="77739"/>
                </a:cubicBezTo>
                <a:cubicBezTo>
                  <a:pt x="67127" y="77020"/>
                  <a:pt x="69653" y="77020"/>
                  <a:pt x="71458" y="77380"/>
                </a:cubicBezTo>
                <a:cubicBezTo>
                  <a:pt x="73623" y="71633"/>
                  <a:pt x="77954" y="63012"/>
                  <a:pt x="86254" y="57625"/>
                </a:cubicBezTo>
                <a:cubicBezTo>
                  <a:pt x="91848" y="54212"/>
                  <a:pt x="98254" y="52506"/>
                  <a:pt x="105427" y="52596"/>
                </a:cubicBezTo>
                <a:close/>
                <a:moveTo>
                  <a:pt x="129995" y="0"/>
                </a:moveTo>
                <a:cubicBezTo>
                  <a:pt x="198164" y="0"/>
                  <a:pt x="242527" y="53123"/>
                  <a:pt x="242527" y="135157"/>
                </a:cubicBezTo>
                <a:cubicBezTo>
                  <a:pt x="242527" y="148167"/>
                  <a:pt x="240003" y="163706"/>
                  <a:pt x="237117" y="174186"/>
                </a:cubicBezTo>
                <a:cubicBezTo>
                  <a:pt x="237117" y="175632"/>
                  <a:pt x="236396" y="176355"/>
                  <a:pt x="235314" y="177077"/>
                </a:cubicBezTo>
                <a:cubicBezTo>
                  <a:pt x="233871" y="177439"/>
                  <a:pt x="232789" y="177439"/>
                  <a:pt x="231346" y="177077"/>
                </a:cubicBezTo>
                <a:cubicBezTo>
                  <a:pt x="219083" y="173464"/>
                  <a:pt x="205017" y="170211"/>
                  <a:pt x="189507" y="167320"/>
                </a:cubicBezTo>
                <a:cubicBezTo>
                  <a:pt x="186983" y="166959"/>
                  <a:pt x="185540" y="164790"/>
                  <a:pt x="185901" y="162261"/>
                </a:cubicBezTo>
                <a:cubicBezTo>
                  <a:pt x="186261" y="159731"/>
                  <a:pt x="188425" y="157563"/>
                  <a:pt x="190950" y="158285"/>
                </a:cubicBezTo>
                <a:cubicBezTo>
                  <a:pt x="205017" y="160454"/>
                  <a:pt x="218001" y="163345"/>
                  <a:pt x="229543" y="166959"/>
                </a:cubicBezTo>
                <a:cubicBezTo>
                  <a:pt x="231346" y="157563"/>
                  <a:pt x="233150" y="145276"/>
                  <a:pt x="233150" y="135157"/>
                </a:cubicBezTo>
                <a:cubicBezTo>
                  <a:pt x="233150" y="58905"/>
                  <a:pt x="192754" y="9396"/>
                  <a:pt x="129995" y="9396"/>
                </a:cubicBezTo>
                <a:cubicBezTo>
                  <a:pt x="67598" y="9396"/>
                  <a:pt x="26841" y="58905"/>
                  <a:pt x="26841" y="135157"/>
                </a:cubicBezTo>
                <a:cubicBezTo>
                  <a:pt x="26841" y="145276"/>
                  <a:pt x="28644" y="157563"/>
                  <a:pt x="30448" y="166959"/>
                </a:cubicBezTo>
                <a:cubicBezTo>
                  <a:pt x="41989" y="163345"/>
                  <a:pt x="54974" y="160454"/>
                  <a:pt x="69040" y="158285"/>
                </a:cubicBezTo>
                <a:cubicBezTo>
                  <a:pt x="71565" y="157924"/>
                  <a:pt x="73729" y="159731"/>
                  <a:pt x="74090" y="162261"/>
                </a:cubicBezTo>
                <a:cubicBezTo>
                  <a:pt x="74451" y="164790"/>
                  <a:pt x="73008" y="166959"/>
                  <a:pt x="70483" y="167320"/>
                </a:cubicBezTo>
                <a:cubicBezTo>
                  <a:pt x="54974" y="170211"/>
                  <a:pt x="40547" y="173464"/>
                  <a:pt x="28644" y="177077"/>
                </a:cubicBezTo>
                <a:cubicBezTo>
                  <a:pt x="28284" y="177439"/>
                  <a:pt x="27562" y="177439"/>
                  <a:pt x="27201" y="177439"/>
                </a:cubicBezTo>
                <a:cubicBezTo>
                  <a:pt x="26119" y="177439"/>
                  <a:pt x="25759" y="177439"/>
                  <a:pt x="24677" y="177077"/>
                </a:cubicBezTo>
                <a:cubicBezTo>
                  <a:pt x="23955" y="176355"/>
                  <a:pt x="22873" y="175632"/>
                  <a:pt x="22513" y="174186"/>
                </a:cubicBezTo>
                <a:cubicBezTo>
                  <a:pt x="20349" y="163706"/>
                  <a:pt x="17463" y="148167"/>
                  <a:pt x="17463" y="135157"/>
                </a:cubicBezTo>
                <a:cubicBezTo>
                  <a:pt x="17463" y="53123"/>
                  <a:pt x="61827" y="0"/>
                  <a:pt x="129995" y="0"/>
                </a:cubicBezTo>
                <a:close/>
              </a:path>
            </a:pathLst>
          </a:custGeom>
          <a:gradFill>
            <a:gsLst>
              <a:gs pos="0">
                <a:schemeClr val="accent1"/>
              </a:gs>
              <a:gs pos="99000">
                <a:schemeClr val="accent2"/>
              </a:gs>
            </a:gsLst>
            <a:lin ang="0" scaled="0"/>
          </a:gradFill>
          <a:ln>
            <a:noFill/>
          </a:ln>
          <a:effectLst/>
        </p:spPr>
        <p:txBody>
          <a:bodyPr anchor="ctr"/>
          <a:lstStyle/>
          <a:p>
            <a:endParaRPr lang="en-US" dirty="0">
              <a:latin typeface="Lato Light" panose="020F0502020204030203" pitchFamily="34" charset="0"/>
            </a:endParaRPr>
          </a:p>
        </p:txBody>
      </p:sp>
      <p:sp>
        <p:nvSpPr>
          <p:cNvPr id="325" name="Freeform 42">
            <a:extLst>
              <a:ext uri="{FF2B5EF4-FFF2-40B4-BE49-F238E27FC236}">
                <a16:creationId xmlns:a16="http://schemas.microsoft.com/office/drawing/2014/main" id="{8E141259-217B-C023-0527-D7FD427560AB}"/>
              </a:ext>
            </a:extLst>
          </p:cNvPr>
          <p:cNvSpPr>
            <a:spLocks noChangeArrowheads="1"/>
          </p:cNvSpPr>
          <p:nvPr/>
        </p:nvSpPr>
        <p:spPr bwMode="auto">
          <a:xfrm>
            <a:off x="1091535" y="479587"/>
            <a:ext cx="467261" cy="491779"/>
          </a:xfrm>
          <a:custGeom>
            <a:avLst/>
            <a:gdLst>
              <a:gd name="connsiteX0" fmla="*/ 246057 w 1204455"/>
              <a:gd name="connsiteY0" fmla="*/ 840435 h 1267655"/>
              <a:gd name="connsiteX1" fmla="*/ 261359 w 1204455"/>
              <a:gd name="connsiteY1" fmla="*/ 857771 h 1267655"/>
              <a:gd name="connsiteX2" fmla="*/ 261359 w 1204455"/>
              <a:gd name="connsiteY2" fmla="*/ 1251557 h 1267655"/>
              <a:gd name="connsiteX3" fmla="*/ 246057 w 1204455"/>
              <a:gd name="connsiteY3" fmla="*/ 1267655 h 1267655"/>
              <a:gd name="connsiteX4" fmla="*/ 229577 w 1204455"/>
              <a:gd name="connsiteY4" fmla="*/ 1251557 h 1267655"/>
              <a:gd name="connsiteX5" fmla="*/ 229577 w 1204455"/>
              <a:gd name="connsiteY5" fmla="*/ 857771 h 1267655"/>
              <a:gd name="connsiteX6" fmla="*/ 246057 w 1204455"/>
              <a:gd name="connsiteY6" fmla="*/ 840435 h 1267655"/>
              <a:gd name="connsiteX7" fmla="*/ 753383 w 1204455"/>
              <a:gd name="connsiteY7" fmla="*/ 561049 h 1267655"/>
              <a:gd name="connsiteX8" fmla="*/ 755879 w 1204455"/>
              <a:gd name="connsiteY8" fmla="*/ 579709 h 1267655"/>
              <a:gd name="connsiteX9" fmla="*/ 735925 w 1204455"/>
              <a:gd name="connsiteY9" fmla="*/ 620762 h 1267655"/>
              <a:gd name="connsiteX10" fmla="*/ 735925 w 1204455"/>
              <a:gd name="connsiteY10" fmla="*/ 658082 h 1267655"/>
              <a:gd name="connsiteX11" fmla="*/ 740913 w 1204455"/>
              <a:gd name="connsiteY11" fmla="*/ 658082 h 1267655"/>
              <a:gd name="connsiteX12" fmla="*/ 777079 w 1204455"/>
              <a:gd name="connsiteY12" fmla="*/ 643154 h 1267655"/>
              <a:gd name="connsiteX13" fmla="*/ 790797 w 1204455"/>
              <a:gd name="connsiteY13" fmla="*/ 607078 h 1267655"/>
              <a:gd name="connsiteX14" fmla="*/ 753383 w 1204455"/>
              <a:gd name="connsiteY14" fmla="*/ 561049 h 1267655"/>
              <a:gd name="connsiteX15" fmla="*/ 258273 w 1204455"/>
              <a:gd name="connsiteY15" fmla="*/ 487653 h 1267655"/>
              <a:gd name="connsiteX16" fmla="*/ 233329 w 1204455"/>
              <a:gd name="connsiteY16" fmla="*/ 673010 h 1267655"/>
              <a:gd name="connsiteX17" fmla="*/ 234577 w 1204455"/>
              <a:gd name="connsiteY17" fmla="*/ 681718 h 1267655"/>
              <a:gd name="connsiteX18" fmla="*/ 263261 w 1204455"/>
              <a:gd name="connsiteY18" fmla="*/ 748895 h 1267655"/>
              <a:gd name="connsiteX19" fmla="*/ 288203 w 1204455"/>
              <a:gd name="connsiteY19" fmla="*/ 682962 h 1267655"/>
              <a:gd name="connsiteX20" fmla="*/ 289451 w 1204455"/>
              <a:gd name="connsiteY20" fmla="*/ 674254 h 1267655"/>
              <a:gd name="connsiteX21" fmla="*/ 265755 w 1204455"/>
              <a:gd name="connsiteY21" fmla="*/ 487653 h 1267655"/>
              <a:gd name="connsiteX22" fmla="*/ 262013 w 1204455"/>
              <a:gd name="connsiteY22" fmla="*/ 487653 h 1267655"/>
              <a:gd name="connsiteX23" fmla="*/ 258273 w 1204455"/>
              <a:gd name="connsiteY23" fmla="*/ 487653 h 1267655"/>
              <a:gd name="connsiteX24" fmla="*/ 245801 w 1204455"/>
              <a:gd name="connsiteY24" fmla="*/ 425452 h 1267655"/>
              <a:gd name="connsiteX25" fmla="*/ 260767 w 1204455"/>
              <a:gd name="connsiteY25" fmla="*/ 449088 h 1267655"/>
              <a:gd name="connsiteX26" fmla="*/ 274485 w 1204455"/>
              <a:gd name="connsiteY26" fmla="*/ 426696 h 1267655"/>
              <a:gd name="connsiteX27" fmla="*/ 265755 w 1204455"/>
              <a:gd name="connsiteY27" fmla="*/ 425452 h 1267655"/>
              <a:gd name="connsiteX28" fmla="*/ 916759 w 1204455"/>
              <a:gd name="connsiteY28" fmla="*/ 307271 h 1267655"/>
              <a:gd name="connsiteX29" fmla="*/ 916759 w 1204455"/>
              <a:gd name="connsiteY29" fmla="*/ 317223 h 1267655"/>
              <a:gd name="connsiteX30" fmla="*/ 957913 w 1204455"/>
              <a:gd name="connsiteY30" fmla="*/ 317223 h 1267655"/>
              <a:gd name="connsiteX31" fmla="*/ 962903 w 1204455"/>
              <a:gd name="connsiteY31" fmla="*/ 312247 h 1267655"/>
              <a:gd name="connsiteX32" fmla="*/ 957913 w 1204455"/>
              <a:gd name="connsiteY32" fmla="*/ 307271 h 1267655"/>
              <a:gd name="connsiteX33" fmla="*/ 996575 w 1204455"/>
              <a:gd name="connsiteY33" fmla="*/ 143061 h 1267655"/>
              <a:gd name="connsiteX34" fmla="*/ 996575 w 1204455"/>
              <a:gd name="connsiteY34" fmla="*/ 307271 h 1267655"/>
              <a:gd name="connsiteX35" fmla="*/ 996575 w 1204455"/>
              <a:gd name="connsiteY35" fmla="*/ 312247 h 1267655"/>
              <a:gd name="connsiteX36" fmla="*/ 996575 w 1204455"/>
              <a:gd name="connsiteY36" fmla="*/ 317223 h 1267655"/>
              <a:gd name="connsiteX37" fmla="*/ 1164937 w 1204455"/>
              <a:gd name="connsiteY37" fmla="*/ 317223 h 1267655"/>
              <a:gd name="connsiteX38" fmla="*/ 1110063 w 1204455"/>
              <a:gd name="connsiteY38" fmla="*/ 246314 h 1267655"/>
              <a:gd name="connsiteX39" fmla="*/ 1110063 w 1204455"/>
              <a:gd name="connsiteY39" fmla="*/ 215214 h 1267655"/>
              <a:gd name="connsiteX40" fmla="*/ 1164937 w 1204455"/>
              <a:gd name="connsiteY40" fmla="*/ 143061 h 1267655"/>
              <a:gd name="connsiteX41" fmla="*/ 265281 w 1204455"/>
              <a:gd name="connsiteY41" fmla="*/ 142487 h 1267655"/>
              <a:gd name="connsiteX42" fmla="*/ 175395 w 1204455"/>
              <a:gd name="connsiteY42" fmla="*/ 234083 h 1267655"/>
              <a:gd name="connsiteX43" fmla="*/ 265281 w 1204455"/>
              <a:gd name="connsiteY43" fmla="*/ 323171 h 1267655"/>
              <a:gd name="connsiteX44" fmla="*/ 353919 w 1204455"/>
              <a:gd name="connsiteY44" fmla="*/ 234083 h 1267655"/>
              <a:gd name="connsiteX45" fmla="*/ 265281 w 1204455"/>
              <a:gd name="connsiteY45" fmla="*/ 142487 h 1267655"/>
              <a:gd name="connsiteX46" fmla="*/ 265281 w 1204455"/>
              <a:gd name="connsiteY46" fmla="*/ 109863 h 1267655"/>
              <a:gd name="connsiteX47" fmla="*/ 387625 w 1204455"/>
              <a:gd name="connsiteY47" fmla="*/ 234083 h 1267655"/>
              <a:gd name="connsiteX48" fmla="*/ 265281 w 1204455"/>
              <a:gd name="connsiteY48" fmla="*/ 355794 h 1267655"/>
              <a:gd name="connsiteX49" fmla="*/ 141689 w 1204455"/>
              <a:gd name="connsiteY49" fmla="*/ 234083 h 1267655"/>
              <a:gd name="connsiteX50" fmla="*/ 265281 w 1204455"/>
              <a:gd name="connsiteY50" fmla="*/ 109863 h 1267655"/>
              <a:gd name="connsiteX51" fmla="*/ 735925 w 1204455"/>
              <a:gd name="connsiteY51" fmla="*/ 103253 h 1267655"/>
              <a:gd name="connsiteX52" fmla="*/ 735925 w 1204455"/>
              <a:gd name="connsiteY52" fmla="*/ 273683 h 1267655"/>
              <a:gd name="connsiteX53" fmla="*/ 883085 w 1204455"/>
              <a:gd name="connsiteY53" fmla="*/ 273683 h 1267655"/>
              <a:gd name="connsiteX54" fmla="*/ 957913 w 1204455"/>
              <a:gd name="connsiteY54" fmla="*/ 273683 h 1267655"/>
              <a:gd name="connsiteX55" fmla="*/ 962903 w 1204455"/>
              <a:gd name="connsiteY55" fmla="*/ 273683 h 1267655"/>
              <a:gd name="connsiteX56" fmla="*/ 962903 w 1204455"/>
              <a:gd name="connsiteY56" fmla="*/ 138085 h 1267655"/>
              <a:gd name="connsiteX57" fmla="*/ 930477 w 1204455"/>
              <a:gd name="connsiteY57" fmla="*/ 103253 h 1267655"/>
              <a:gd name="connsiteX58" fmla="*/ 719711 w 1204455"/>
              <a:gd name="connsiteY58" fmla="*/ 0 h 1267655"/>
              <a:gd name="connsiteX59" fmla="*/ 735925 w 1204455"/>
              <a:gd name="connsiteY59" fmla="*/ 17416 h 1267655"/>
              <a:gd name="connsiteX60" fmla="*/ 735925 w 1204455"/>
              <a:gd name="connsiteY60" fmla="*/ 70909 h 1267655"/>
              <a:gd name="connsiteX61" fmla="*/ 930477 w 1204455"/>
              <a:gd name="connsiteY61" fmla="*/ 70909 h 1267655"/>
              <a:gd name="connsiteX62" fmla="*/ 990339 w 1204455"/>
              <a:gd name="connsiteY62" fmla="*/ 109473 h 1267655"/>
              <a:gd name="connsiteX63" fmla="*/ 1176161 w 1204455"/>
              <a:gd name="connsiteY63" fmla="*/ 109473 h 1267655"/>
              <a:gd name="connsiteX64" fmla="*/ 1202351 w 1204455"/>
              <a:gd name="connsiteY64" fmla="*/ 125645 h 1267655"/>
              <a:gd name="connsiteX65" fmla="*/ 1198611 w 1204455"/>
              <a:gd name="connsiteY65" fmla="*/ 153013 h 1267655"/>
              <a:gd name="connsiteX66" fmla="*/ 1139995 w 1204455"/>
              <a:gd name="connsiteY66" fmla="*/ 231386 h 1267655"/>
              <a:gd name="connsiteX67" fmla="*/ 1198611 w 1204455"/>
              <a:gd name="connsiteY67" fmla="*/ 307271 h 1267655"/>
              <a:gd name="connsiteX68" fmla="*/ 1202351 w 1204455"/>
              <a:gd name="connsiteY68" fmla="*/ 334639 h 1267655"/>
              <a:gd name="connsiteX69" fmla="*/ 1176161 w 1204455"/>
              <a:gd name="connsiteY69" fmla="*/ 350811 h 1267655"/>
              <a:gd name="connsiteX70" fmla="*/ 966643 w 1204455"/>
              <a:gd name="connsiteY70" fmla="*/ 350811 h 1267655"/>
              <a:gd name="connsiteX71" fmla="*/ 962903 w 1204455"/>
              <a:gd name="connsiteY71" fmla="*/ 350811 h 1267655"/>
              <a:gd name="connsiteX72" fmla="*/ 957913 w 1204455"/>
              <a:gd name="connsiteY72" fmla="*/ 350811 h 1267655"/>
              <a:gd name="connsiteX73" fmla="*/ 910523 w 1204455"/>
              <a:gd name="connsiteY73" fmla="*/ 350811 h 1267655"/>
              <a:gd name="connsiteX74" fmla="*/ 891815 w 1204455"/>
              <a:gd name="connsiteY74" fmla="*/ 343347 h 1267655"/>
              <a:gd name="connsiteX75" fmla="*/ 883085 w 1204455"/>
              <a:gd name="connsiteY75" fmla="*/ 323443 h 1267655"/>
              <a:gd name="connsiteX76" fmla="*/ 883085 w 1204455"/>
              <a:gd name="connsiteY76" fmla="*/ 307271 h 1267655"/>
              <a:gd name="connsiteX77" fmla="*/ 735925 w 1204455"/>
              <a:gd name="connsiteY77" fmla="*/ 307271 h 1267655"/>
              <a:gd name="connsiteX78" fmla="*/ 735925 w 1204455"/>
              <a:gd name="connsiteY78" fmla="*/ 526217 h 1267655"/>
              <a:gd name="connsiteX79" fmla="*/ 738419 w 1204455"/>
              <a:gd name="connsiteY79" fmla="*/ 526217 h 1267655"/>
              <a:gd name="connsiteX80" fmla="*/ 824471 w 1204455"/>
              <a:gd name="connsiteY80" fmla="*/ 607078 h 1267655"/>
              <a:gd name="connsiteX81" fmla="*/ 800775 w 1204455"/>
              <a:gd name="connsiteY81" fmla="*/ 666790 h 1267655"/>
              <a:gd name="connsiteX82" fmla="*/ 740913 w 1204455"/>
              <a:gd name="connsiteY82" fmla="*/ 691671 h 1267655"/>
              <a:gd name="connsiteX83" fmla="*/ 735925 w 1204455"/>
              <a:gd name="connsiteY83" fmla="*/ 691671 h 1267655"/>
              <a:gd name="connsiteX84" fmla="*/ 735925 w 1204455"/>
              <a:gd name="connsiteY84" fmla="*/ 1251476 h 1267655"/>
              <a:gd name="connsiteX85" fmla="*/ 719711 w 1204455"/>
              <a:gd name="connsiteY85" fmla="*/ 1267648 h 1267655"/>
              <a:gd name="connsiteX86" fmla="*/ 702251 w 1204455"/>
              <a:gd name="connsiteY86" fmla="*/ 1251476 h 1267655"/>
              <a:gd name="connsiteX87" fmla="*/ 702251 w 1204455"/>
              <a:gd name="connsiteY87" fmla="*/ 691671 h 1267655"/>
              <a:gd name="connsiteX88" fmla="*/ 536383 w 1204455"/>
              <a:gd name="connsiteY88" fmla="*/ 691671 h 1267655"/>
              <a:gd name="connsiteX89" fmla="*/ 470285 w 1204455"/>
              <a:gd name="connsiteY89" fmla="*/ 673010 h 1267655"/>
              <a:gd name="connsiteX90" fmla="*/ 399199 w 1204455"/>
              <a:gd name="connsiteY90" fmla="*/ 626982 h 1267655"/>
              <a:gd name="connsiteX91" fmla="*/ 399199 w 1204455"/>
              <a:gd name="connsiteY91" fmla="*/ 1251476 h 1267655"/>
              <a:gd name="connsiteX92" fmla="*/ 381739 w 1204455"/>
              <a:gd name="connsiteY92" fmla="*/ 1267648 h 1267655"/>
              <a:gd name="connsiteX93" fmla="*/ 366773 w 1204455"/>
              <a:gd name="connsiteY93" fmla="*/ 1251476 h 1267655"/>
              <a:gd name="connsiteX94" fmla="*/ 366773 w 1204455"/>
              <a:gd name="connsiteY94" fmla="*/ 538657 h 1267655"/>
              <a:gd name="connsiteX95" fmla="*/ 381739 w 1204455"/>
              <a:gd name="connsiteY95" fmla="*/ 523729 h 1267655"/>
              <a:gd name="connsiteX96" fmla="*/ 399199 w 1204455"/>
              <a:gd name="connsiteY96" fmla="*/ 538657 h 1267655"/>
              <a:gd name="connsiteX97" fmla="*/ 399199 w 1204455"/>
              <a:gd name="connsiteY97" fmla="*/ 588418 h 1267655"/>
              <a:gd name="connsiteX98" fmla="*/ 488991 w 1204455"/>
              <a:gd name="connsiteY98" fmla="*/ 644398 h 1267655"/>
              <a:gd name="connsiteX99" fmla="*/ 536383 w 1204455"/>
              <a:gd name="connsiteY99" fmla="*/ 658082 h 1267655"/>
              <a:gd name="connsiteX100" fmla="*/ 702251 w 1204455"/>
              <a:gd name="connsiteY100" fmla="*/ 658082 h 1267655"/>
              <a:gd name="connsiteX101" fmla="*/ 702251 w 1204455"/>
              <a:gd name="connsiteY101" fmla="*/ 633202 h 1267655"/>
              <a:gd name="connsiteX102" fmla="*/ 661097 w 1204455"/>
              <a:gd name="connsiteY102" fmla="*/ 633202 h 1267655"/>
              <a:gd name="connsiteX103" fmla="*/ 643637 w 1204455"/>
              <a:gd name="connsiteY103" fmla="*/ 617030 h 1267655"/>
              <a:gd name="connsiteX104" fmla="*/ 661097 w 1204455"/>
              <a:gd name="connsiteY104" fmla="*/ 599614 h 1267655"/>
              <a:gd name="connsiteX105" fmla="*/ 702251 w 1204455"/>
              <a:gd name="connsiteY105" fmla="*/ 599614 h 1267655"/>
              <a:gd name="connsiteX106" fmla="*/ 723453 w 1204455"/>
              <a:gd name="connsiteY106" fmla="*/ 579709 h 1267655"/>
              <a:gd name="connsiteX107" fmla="*/ 702251 w 1204455"/>
              <a:gd name="connsiteY107" fmla="*/ 559805 h 1267655"/>
              <a:gd name="connsiteX108" fmla="*/ 628671 w 1204455"/>
              <a:gd name="connsiteY108" fmla="*/ 559805 h 1267655"/>
              <a:gd name="connsiteX109" fmla="*/ 573797 w 1204455"/>
              <a:gd name="connsiteY109" fmla="*/ 559805 h 1267655"/>
              <a:gd name="connsiteX110" fmla="*/ 510193 w 1204455"/>
              <a:gd name="connsiteY110" fmla="*/ 541145 h 1267655"/>
              <a:gd name="connsiteX111" fmla="*/ 370515 w 1204455"/>
              <a:gd name="connsiteY111" fmla="*/ 456552 h 1267655"/>
              <a:gd name="connsiteX112" fmla="*/ 323123 w 1204455"/>
              <a:gd name="connsiteY112" fmla="*/ 436648 h 1267655"/>
              <a:gd name="connsiteX113" fmla="*/ 309405 w 1204455"/>
              <a:gd name="connsiteY113" fmla="*/ 432916 h 1267655"/>
              <a:gd name="connsiteX114" fmla="*/ 293193 w 1204455"/>
              <a:gd name="connsiteY114" fmla="*/ 460284 h 1267655"/>
              <a:gd name="connsiteX115" fmla="*/ 295687 w 1204455"/>
              <a:gd name="connsiteY115" fmla="*/ 467748 h 1267655"/>
              <a:gd name="connsiteX116" fmla="*/ 323123 w 1204455"/>
              <a:gd name="connsiteY116" fmla="*/ 669278 h 1267655"/>
              <a:gd name="connsiteX117" fmla="*/ 319381 w 1204455"/>
              <a:gd name="connsiteY117" fmla="*/ 695403 h 1267655"/>
              <a:gd name="connsiteX118" fmla="*/ 290697 w 1204455"/>
              <a:gd name="connsiteY118" fmla="*/ 770043 h 1267655"/>
              <a:gd name="connsiteX119" fmla="*/ 264509 w 1204455"/>
              <a:gd name="connsiteY119" fmla="*/ 788703 h 1267655"/>
              <a:gd name="connsiteX120" fmla="*/ 263261 w 1204455"/>
              <a:gd name="connsiteY120" fmla="*/ 788703 h 1267655"/>
              <a:gd name="connsiteX121" fmla="*/ 237071 w 1204455"/>
              <a:gd name="connsiteY121" fmla="*/ 772531 h 1267655"/>
              <a:gd name="connsiteX122" fmla="*/ 204645 w 1204455"/>
              <a:gd name="connsiteY122" fmla="*/ 695403 h 1267655"/>
              <a:gd name="connsiteX123" fmla="*/ 200905 w 1204455"/>
              <a:gd name="connsiteY123" fmla="*/ 669278 h 1267655"/>
              <a:gd name="connsiteX124" fmla="*/ 227095 w 1204455"/>
              <a:gd name="connsiteY124" fmla="*/ 466504 h 1267655"/>
              <a:gd name="connsiteX125" fmla="*/ 229589 w 1204455"/>
              <a:gd name="connsiteY125" fmla="*/ 460284 h 1267655"/>
              <a:gd name="connsiteX126" fmla="*/ 207141 w 1204455"/>
              <a:gd name="connsiteY126" fmla="*/ 426696 h 1267655"/>
              <a:gd name="connsiteX127" fmla="*/ 153513 w 1204455"/>
              <a:gd name="connsiteY127" fmla="*/ 436648 h 1267655"/>
              <a:gd name="connsiteX128" fmla="*/ 83673 w 1204455"/>
              <a:gd name="connsiteY128" fmla="*/ 465260 h 1267655"/>
              <a:gd name="connsiteX129" fmla="*/ 46261 w 1204455"/>
              <a:gd name="connsiteY129" fmla="*/ 521241 h 1267655"/>
              <a:gd name="connsiteX130" fmla="*/ 32541 w 1204455"/>
              <a:gd name="connsiteY130" fmla="*/ 753871 h 1267655"/>
              <a:gd name="connsiteX131" fmla="*/ 48755 w 1204455"/>
              <a:gd name="connsiteY131" fmla="*/ 792435 h 1267655"/>
              <a:gd name="connsiteX132" fmla="*/ 88663 w 1204455"/>
              <a:gd name="connsiteY132" fmla="*/ 831000 h 1267655"/>
              <a:gd name="connsiteX133" fmla="*/ 88663 w 1204455"/>
              <a:gd name="connsiteY133" fmla="*/ 538657 h 1267655"/>
              <a:gd name="connsiteX134" fmla="*/ 106123 w 1204455"/>
              <a:gd name="connsiteY134" fmla="*/ 523729 h 1267655"/>
              <a:gd name="connsiteX135" fmla="*/ 123583 w 1204455"/>
              <a:gd name="connsiteY135" fmla="*/ 538657 h 1267655"/>
              <a:gd name="connsiteX136" fmla="*/ 123583 w 1204455"/>
              <a:gd name="connsiteY136" fmla="*/ 1251476 h 1267655"/>
              <a:gd name="connsiteX137" fmla="*/ 106123 w 1204455"/>
              <a:gd name="connsiteY137" fmla="*/ 1267648 h 1267655"/>
              <a:gd name="connsiteX138" fmla="*/ 88663 w 1204455"/>
              <a:gd name="connsiteY138" fmla="*/ 1251476 h 1267655"/>
              <a:gd name="connsiteX139" fmla="*/ 88663 w 1204455"/>
              <a:gd name="connsiteY139" fmla="*/ 875784 h 1267655"/>
              <a:gd name="connsiteX140" fmla="*/ 26305 w 1204455"/>
              <a:gd name="connsiteY140" fmla="*/ 817316 h 1267655"/>
              <a:gd name="connsiteX141" fmla="*/ 117 w 1204455"/>
              <a:gd name="connsiteY141" fmla="*/ 752627 h 1267655"/>
              <a:gd name="connsiteX142" fmla="*/ 12587 w 1204455"/>
              <a:gd name="connsiteY142" fmla="*/ 519997 h 1267655"/>
              <a:gd name="connsiteX143" fmla="*/ 71203 w 1204455"/>
              <a:gd name="connsiteY143" fmla="*/ 434160 h 1267655"/>
              <a:gd name="connsiteX144" fmla="*/ 142289 w 1204455"/>
              <a:gd name="connsiteY144" fmla="*/ 406792 h 1267655"/>
              <a:gd name="connsiteX145" fmla="*/ 212129 w 1204455"/>
              <a:gd name="connsiteY145" fmla="*/ 393108 h 1267655"/>
              <a:gd name="connsiteX146" fmla="*/ 265755 w 1204455"/>
              <a:gd name="connsiteY146" fmla="*/ 393108 h 1267655"/>
              <a:gd name="connsiteX147" fmla="*/ 304417 w 1204455"/>
              <a:gd name="connsiteY147" fmla="*/ 396840 h 1267655"/>
              <a:gd name="connsiteX148" fmla="*/ 306911 w 1204455"/>
              <a:gd name="connsiteY148" fmla="*/ 396840 h 1267655"/>
              <a:gd name="connsiteX149" fmla="*/ 335595 w 1204455"/>
              <a:gd name="connsiteY149" fmla="*/ 406792 h 1267655"/>
              <a:gd name="connsiteX150" fmla="*/ 386727 w 1204455"/>
              <a:gd name="connsiteY150" fmla="*/ 426696 h 1267655"/>
              <a:gd name="connsiteX151" fmla="*/ 526405 w 1204455"/>
              <a:gd name="connsiteY151" fmla="*/ 512533 h 1267655"/>
              <a:gd name="connsiteX152" fmla="*/ 573797 w 1204455"/>
              <a:gd name="connsiteY152" fmla="*/ 526217 h 1267655"/>
              <a:gd name="connsiteX153" fmla="*/ 628671 w 1204455"/>
              <a:gd name="connsiteY153" fmla="*/ 526217 h 1267655"/>
              <a:gd name="connsiteX154" fmla="*/ 702251 w 1204455"/>
              <a:gd name="connsiteY154" fmla="*/ 526217 h 1267655"/>
              <a:gd name="connsiteX155" fmla="*/ 702251 w 1204455"/>
              <a:gd name="connsiteY155" fmla="*/ 307271 h 1267655"/>
              <a:gd name="connsiteX156" fmla="*/ 702251 w 1204455"/>
              <a:gd name="connsiteY156" fmla="*/ 70909 h 1267655"/>
              <a:gd name="connsiteX157" fmla="*/ 702251 w 1204455"/>
              <a:gd name="connsiteY157" fmla="*/ 17416 h 1267655"/>
              <a:gd name="connsiteX158" fmla="*/ 719711 w 1204455"/>
              <a:gd name="connsiteY158" fmla="*/ 0 h 1267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Lst>
            <a:rect l="l" t="t" r="r" b="b"/>
            <a:pathLst>
              <a:path w="1204455" h="1267655">
                <a:moveTo>
                  <a:pt x="246057" y="840435"/>
                </a:moveTo>
                <a:cubicBezTo>
                  <a:pt x="254297" y="840435"/>
                  <a:pt x="261359" y="847865"/>
                  <a:pt x="261359" y="857771"/>
                </a:cubicBezTo>
                <a:lnTo>
                  <a:pt x="261359" y="1251557"/>
                </a:lnTo>
                <a:cubicBezTo>
                  <a:pt x="261359" y="1260225"/>
                  <a:pt x="254297" y="1267655"/>
                  <a:pt x="246057" y="1267655"/>
                </a:cubicBezTo>
                <a:cubicBezTo>
                  <a:pt x="236639" y="1267655"/>
                  <a:pt x="229577" y="1260225"/>
                  <a:pt x="229577" y="1251557"/>
                </a:cubicBezTo>
                <a:lnTo>
                  <a:pt x="229577" y="857771"/>
                </a:lnTo>
                <a:cubicBezTo>
                  <a:pt x="229577" y="847865"/>
                  <a:pt x="236639" y="840435"/>
                  <a:pt x="246057" y="840435"/>
                </a:cubicBezTo>
                <a:close/>
                <a:moveTo>
                  <a:pt x="753383" y="561049"/>
                </a:moveTo>
                <a:cubicBezTo>
                  <a:pt x="754631" y="567269"/>
                  <a:pt x="755879" y="573489"/>
                  <a:pt x="755879" y="579709"/>
                </a:cubicBezTo>
                <a:cubicBezTo>
                  <a:pt x="755879" y="595882"/>
                  <a:pt x="748395" y="610810"/>
                  <a:pt x="735925" y="620762"/>
                </a:cubicBezTo>
                <a:lnTo>
                  <a:pt x="735925" y="658082"/>
                </a:lnTo>
                <a:lnTo>
                  <a:pt x="740913" y="658082"/>
                </a:lnTo>
                <a:cubicBezTo>
                  <a:pt x="754631" y="658082"/>
                  <a:pt x="767103" y="653106"/>
                  <a:pt x="777079" y="643154"/>
                </a:cubicBezTo>
                <a:cubicBezTo>
                  <a:pt x="787057" y="634446"/>
                  <a:pt x="792045" y="620762"/>
                  <a:pt x="790797" y="607078"/>
                </a:cubicBezTo>
                <a:cubicBezTo>
                  <a:pt x="790797" y="585930"/>
                  <a:pt x="774585" y="567269"/>
                  <a:pt x="753383" y="561049"/>
                </a:cubicBezTo>
                <a:close/>
                <a:moveTo>
                  <a:pt x="258273" y="487653"/>
                </a:moveTo>
                <a:lnTo>
                  <a:pt x="233329" y="673010"/>
                </a:lnTo>
                <a:cubicBezTo>
                  <a:pt x="233329" y="675498"/>
                  <a:pt x="233329" y="680474"/>
                  <a:pt x="234577" y="681718"/>
                </a:cubicBezTo>
                <a:lnTo>
                  <a:pt x="263261" y="748895"/>
                </a:lnTo>
                <a:lnTo>
                  <a:pt x="288203" y="682962"/>
                </a:lnTo>
                <a:cubicBezTo>
                  <a:pt x="289451" y="680474"/>
                  <a:pt x="289451" y="676742"/>
                  <a:pt x="289451" y="674254"/>
                </a:cubicBezTo>
                <a:lnTo>
                  <a:pt x="265755" y="487653"/>
                </a:lnTo>
                <a:cubicBezTo>
                  <a:pt x="264509" y="487653"/>
                  <a:pt x="262013" y="487653"/>
                  <a:pt x="262013" y="487653"/>
                </a:cubicBezTo>
                <a:cubicBezTo>
                  <a:pt x="260767" y="487653"/>
                  <a:pt x="259519" y="487653"/>
                  <a:pt x="258273" y="487653"/>
                </a:cubicBezTo>
                <a:close/>
                <a:moveTo>
                  <a:pt x="245801" y="425452"/>
                </a:moveTo>
                <a:lnTo>
                  <a:pt x="260767" y="449088"/>
                </a:lnTo>
                <a:lnTo>
                  <a:pt x="274485" y="426696"/>
                </a:lnTo>
                <a:cubicBezTo>
                  <a:pt x="271991" y="426696"/>
                  <a:pt x="268249" y="425452"/>
                  <a:pt x="265755" y="425452"/>
                </a:cubicBezTo>
                <a:close/>
                <a:moveTo>
                  <a:pt x="916759" y="307271"/>
                </a:moveTo>
                <a:lnTo>
                  <a:pt x="916759" y="317223"/>
                </a:lnTo>
                <a:lnTo>
                  <a:pt x="957913" y="317223"/>
                </a:lnTo>
                <a:cubicBezTo>
                  <a:pt x="961655" y="317223"/>
                  <a:pt x="962903" y="315979"/>
                  <a:pt x="962903" y="312247"/>
                </a:cubicBezTo>
                <a:cubicBezTo>
                  <a:pt x="962903" y="309759"/>
                  <a:pt x="961655" y="307271"/>
                  <a:pt x="957913" y="307271"/>
                </a:cubicBezTo>
                <a:close/>
                <a:moveTo>
                  <a:pt x="996575" y="143061"/>
                </a:moveTo>
                <a:lnTo>
                  <a:pt x="996575" y="307271"/>
                </a:lnTo>
                <a:cubicBezTo>
                  <a:pt x="996575" y="308515"/>
                  <a:pt x="996575" y="311003"/>
                  <a:pt x="996575" y="312247"/>
                </a:cubicBezTo>
                <a:cubicBezTo>
                  <a:pt x="996575" y="313491"/>
                  <a:pt x="996575" y="315979"/>
                  <a:pt x="996575" y="317223"/>
                </a:cubicBezTo>
                <a:lnTo>
                  <a:pt x="1164937" y="317223"/>
                </a:lnTo>
                <a:lnTo>
                  <a:pt x="1110063" y="246314"/>
                </a:lnTo>
                <a:cubicBezTo>
                  <a:pt x="1102581" y="237606"/>
                  <a:pt x="1102581" y="223922"/>
                  <a:pt x="1110063" y="215214"/>
                </a:cubicBezTo>
                <a:lnTo>
                  <a:pt x="1164937" y="143061"/>
                </a:lnTo>
                <a:close/>
                <a:moveTo>
                  <a:pt x="265281" y="142487"/>
                </a:moveTo>
                <a:cubicBezTo>
                  <a:pt x="215345" y="142487"/>
                  <a:pt x="175395" y="183893"/>
                  <a:pt x="175395" y="234083"/>
                </a:cubicBezTo>
                <a:cubicBezTo>
                  <a:pt x="175395" y="283019"/>
                  <a:pt x="215345" y="323171"/>
                  <a:pt x="265281" y="323171"/>
                </a:cubicBezTo>
                <a:cubicBezTo>
                  <a:pt x="313969" y="323171"/>
                  <a:pt x="353919" y="283019"/>
                  <a:pt x="353919" y="234083"/>
                </a:cubicBezTo>
                <a:cubicBezTo>
                  <a:pt x="353919" y="183893"/>
                  <a:pt x="313969" y="142487"/>
                  <a:pt x="265281" y="142487"/>
                </a:cubicBezTo>
                <a:close/>
                <a:moveTo>
                  <a:pt x="265281" y="109863"/>
                </a:moveTo>
                <a:cubicBezTo>
                  <a:pt x="332695" y="109863"/>
                  <a:pt x="387625" y="165072"/>
                  <a:pt x="387625" y="234083"/>
                </a:cubicBezTo>
                <a:cubicBezTo>
                  <a:pt x="387625" y="300585"/>
                  <a:pt x="332695" y="355794"/>
                  <a:pt x="265281" y="355794"/>
                </a:cubicBezTo>
                <a:cubicBezTo>
                  <a:pt x="196619" y="355794"/>
                  <a:pt x="141689" y="300585"/>
                  <a:pt x="141689" y="234083"/>
                </a:cubicBezTo>
                <a:cubicBezTo>
                  <a:pt x="141689" y="165072"/>
                  <a:pt x="196619" y="109863"/>
                  <a:pt x="265281" y="109863"/>
                </a:cubicBezTo>
                <a:close/>
                <a:moveTo>
                  <a:pt x="735925" y="103253"/>
                </a:moveTo>
                <a:lnTo>
                  <a:pt x="735925" y="273683"/>
                </a:lnTo>
                <a:lnTo>
                  <a:pt x="883085" y="273683"/>
                </a:lnTo>
                <a:lnTo>
                  <a:pt x="957913" y="273683"/>
                </a:lnTo>
                <a:lnTo>
                  <a:pt x="962903" y="273683"/>
                </a:lnTo>
                <a:lnTo>
                  <a:pt x="962903" y="138085"/>
                </a:lnTo>
                <a:cubicBezTo>
                  <a:pt x="962903" y="119425"/>
                  <a:pt x="947937" y="103253"/>
                  <a:pt x="930477" y="103253"/>
                </a:cubicBezTo>
                <a:close/>
                <a:moveTo>
                  <a:pt x="719711" y="0"/>
                </a:moveTo>
                <a:cubicBezTo>
                  <a:pt x="728441" y="0"/>
                  <a:pt x="735925" y="8708"/>
                  <a:pt x="735925" y="17416"/>
                </a:cubicBezTo>
                <a:lnTo>
                  <a:pt x="735925" y="70909"/>
                </a:lnTo>
                <a:lnTo>
                  <a:pt x="930477" y="70909"/>
                </a:lnTo>
                <a:cubicBezTo>
                  <a:pt x="956667" y="70909"/>
                  <a:pt x="980361" y="87081"/>
                  <a:pt x="990339" y="109473"/>
                </a:cubicBezTo>
                <a:lnTo>
                  <a:pt x="1176161" y="109473"/>
                </a:lnTo>
                <a:cubicBezTo>
                  <a:pt x="1187385" y="109473"/>
                  <a:pt x="1197363" y="115693"/>
                  <a:pt x="1202351" y="125645"/>
                </a:cubicBezTo>
                <a:cubicBezTo>
                  <a:pt x="1206093" y="135597"/>
                  <a:pt x="1204845" y="145549"/>
                  <a:pt x="1198611" y="153013"/>
                </a:cubicBezTo>
                <a:lnTo>
                  <a:pt x="1139995" y="231386"/>
                </a:lnTo>
                <a:lnTo>
                  <a:pt x="1198611" y="307271"/>
                </a:lnTo>
                <a:cubicBezTo>
                  <a:pt x="1204845" y="315979"/>
                  <a:pt x="1206093" y="325931"/>
                  <a:pt x="1202351" y="334639"/>
                </a:cubicBezTo>
                <a:cubicBezTo>
                  <a:pt x="1197363" y="344591"/>
                  <a:pt x="1187385" y="350811"/>
                  <a:pt x="1176161" y="350811"/>
                </a:cubicBezTo>
                <a:lnTo>
                  <a:pt x="966643" y="350811"/>
                </a:lnTo>
                <a:cubicBezTo>
                  <a:pt x="965397" y="350811"/>
                  <a:pt x="964149" y="350811"/>
                  <a:pt x="962903" y="350811"/>
                </a:cubicBezTo>
                <a:cubicBezTo>
                  <a:pt x="961655" y="350811"/>
                  <a:pt x="960407" y="350811"/>
                  <a:pt x="957913" y="350811"/>
                </a:cubicBezTo>
                <a:lnTo>
                  <a:pt x="910523" y="350811"/>
                </a:lnTo>
                <a:cubicBezTo>
                  <a:pt x="904287" y="350811"/>
                  <a:pt x="896805" y="348323"/>
                  <a:pt x="891815" y="343347"/>
                </a:cubicBezTo>
                <a:cubicBezTo>
                  <a:pt x="886827" y="337127"/>
                  <a:pt x="883085" y="330907"/>
                  <a:pt x="883085" y="323443"/>
                </a:cubicBezTo>
                <a:lnTo>
                  <a:pt x="883085" y="307271"/>
                </a:lnTo>
                <a:lnTo>
                  <a:pt x="735925" y="307271"/>
                </a:lnTo>
                <a:lnTo>
                  <a:pt x="735925" y="526217"/>
                </a:lnTo>
                <a:lnTo>
                  <a:pt x="738419" y="526217"/>
                </a:lnTo>
                <a:cubicBezTo>
                  <a:pt x="784563" y="526217"/>
                  <a:pt x="823223" y="562293"/>
                  <a:pt x="824471" y="607078"/>
                </a:cubicBezTo>
                <a:cubicBezTo>
                  <a:pt x="824471" y="629470"/>
                  <a:pt x="816987" y="650618"/>
                  <a:pt x="800775" y="666790"/>
                </a:cubicBezTo>
                <a:cubicBezTo>
                  <a:pt x="784563" y="682962"/>
                  <a:pt x="764609" y="691671"/>
                  <a:pt x="740913" y="691671"/>
                </a:cubicBezTo>
                <a:lnTo>
                  <a:pt x="735925" y="691671"/>
                </a:lnTo>
                <a:lnTo>
                  <a:pt x="735925" y="1251476"/>
                </a:lnTo>
                <a:cubicBezTo>
                  <a:pt x="735925" y="1260184"/>
                  <a:pt x="728441" y="1267648"/>
                  <a:pt x="719711" y="1267648"/>
                </a:cubicBezTo>
                <a:cubicBezTo>
                  <a:pt x="709735" y="1267648"/>
                  <a:pt x="702251" y="1260184"/>
                  <a:pt x="702251" y="1251476"/>
                </a:cubicBezTo>
                <a:lnTo>
                  <a:pt x="702251" y="691671"/>
                </a:lnTo>
                <a:lnTo>
                  <a:pt x="536383" y="691671"/>
                </a:lnTo>
                <a:cubicBezTo>
                  <a:pt x="513935" y="691671"/>
                  <a:pt x="490239" y="685451"/>
                  <a:pt x="470285" y="673010"/>
                </a:cubicBezTo>
                <a:lnTo>
                  <a:pt x="399199" y="626982"/>
                </a:lnTo>
                <a:lnTo>
                  <a:pt x="399199" y="1251476"/>
                </a:lnTo>
                <a:cubicBezTo>
                  <a:pt x="399199" y="1260184"/>
                  <a:pt x="391715" y="1267648"/>
                  <a:pt x="381739" y="1267648"/>
                </a:cubicBezTo>
                <a:cubicBezTo>
                  <a:pt x="373009" y="1267648"/>
                  <a:pt x="366773" y="1260184"/>
                  <a:pt x="366773" y="1251476"/>
                </a:cubicBezTo>
                <a:lnTo>
                  <a:pt x="366773" y="538657"/>
                </a:lnTo>
                <a:cubicBezTo>
                  <a:pt x="366773" y="529949"/>
                  <a:pt x="373009" y="523729"/>
                  <a:pt x="381739" y="523729"/>
                </a:cubicBezTo>
                <a:cubicBezTo>
                  <a:pt x="391715" y="523729"/>
                  <a:pt x="399199" y="529949"/>
                  <a:pt x="399199" y="538657"/>
                </a:cubicBezTo>
                <a:lnTo>
                  <a:pt x="399199" y="588418"/>
                </a:lnTo>
                <a:lnTo>
                  <a:pt x="488991" y="644398"/>
                </a:lnTo>
                <a:cubicBezTo>
                  <a:pt x="502711" y="654350"/>
                  <a:pt x="518923" y="658082"/>
                  <a:pt x="536383" y="658082"/>
                </a:cubicBezTo>
                <a:lnTo>
                  <a:pt x="702251" y="658082"/>
                </a:lnTo>
                <a:lnTo>
                  <a:pt x="702251" y="633202"/>
                </a:lnTo>
                <a:lnTo>
                  <a:pt x="661097" y="633202"/>
                </a:lnTo>
                <a:cubicBezTo>
                  <a:pt x="651119" y="633202"/>
                  <a:pt x="643637" y="625738"/>
                  <a:pt x="643637" y="617030"/>
                </a:cubicBezTo>
                <a:cubicBezTo>
                  <a:pt x="643637" y="607078"/>
                  <a:pt x="651119" y="599614"/>
                  <a:pt x="661097" y="599614"/>
                </a:cubicBezTo>
                <a:lnTo>
                  <a:pt x="702251" y="599614"/>
                </a:lnTo>
                <a:cubicBezTo>
                  <a:pt x="713475" y="599614"/>
                  <a:pt x="723453" y="590906"/>
                  <a:pt x="723453" y="579709"/>
                </a:cubicBezTo>
                <a:cubicBezTo>
                  <a:pt x="723453" y="568513"/>
                  <a:pt x="713475" y="559805"/>
                  <a:pt x="702251" y="559805"/>
                </a:cubicBezTo>
                <a:lnTo>
                  <a:pt x="628671" y="559805"/>
                </a:lnTo>
                <a:lnTo>
                  <a:pt x="573797" y="559805"/>
                </a:lnTo>
                <a:cubicBezTo>
                  <a:pt x="551349" y="559805"/>
                  <a:pt x="530147" y="553585"/>
                  <a:pt x="510193" y="541145"/>
                </a:cubicBezTo>
                <a:lnTo>
                  <a:pt x="370515" y="456552"/>
                </a:lnTo>
                <a:lnTo>
                  <a:pt x="323123" y="436648"/>
                </a:lnTo>
                <a:cubicBezTo>
                  <a:pt x="319381" y="435404"/>
                  <a:pt x="314393" y="434160"/>
                  <a:pt x="309405" y="432916"/>
                </a:cubicBezTo>
                <a:lnTo>
                  <a:pt x="293193" y="460284"/>
                </a:lnTo>
                <a:cubicBezTo>
                  <a:pt x="294439" y="461528"/>
                  <a:pt x="295687" y="464016"/>
                  <a:pt x="295687" y="467748"/>
                </a:cubicBezTo>
                <a:lnTo>
                  <a:pt x="323123" y="669278"/>
                </a:lnTo>
                <a:cubicBezTo>
                  <a:pt x="323123" y="677986"/>
                  <a:pt x="321877" y="687939"/>
                  <a:pt x="319381" y="695403"/>
                </a:cubicBezTo>
                <a:lnTo>
                  <a:pt x="290697" y="770043"/>
                </a:lnTo>
                <a:cubicBezTo>
                  <a:pt x="285709" y="781239"/>
                  <a:pt x="275733" y="788703"/>
                  <a:pt x="264509" y="788703"/>
                </a:cubicBezTo>
                <a:lnTo>
                  <a:pt x="263261" y="788703"/>
                </a:lnTo>
                <a:cubicBezTo>
                  <a:pt x="252037" y="788703"/>
                  <a:pt x="242059" y="782483"/>
                  <a:pt x="237071" y="772531"/>
                </a:cubicBezTo>
                <a:lnTo>
                  <a:pt x="204645" y="695403"/>
                </a:lnTo>
                <a:cubicBezTo>
                  <a:pt x="202151" y="687939"/>
                  <a:pt x="199657" y="677986"/>
                  <a:pt x="200905" y="669278"/>
                </a:cubicBezTo>
                <a:lnTo>
                  <a:pt x="227095" y="466504"/>
                </a:lnTo>
                <a:cubicBezTo>
                  <a:pt x="228341" y="464016"/>
                  <a:pt x="228341" y="461528"/>
                  <a:pt x="229589" y="460284"/>
                </a:cubicBezTo>
                <a:lnTo>
                  <a:pt x="207141" y="426696"/>
                </a:lnTo>
                <a:cubicBezTo>
                  <a:pt x="188433" y="426696"/>
                  <a:pt x="170973" y="430428"/>
                  <a:pt x="153513" y="436648"/>
                </a:cubicBezTo>
                <a:lnTo>
                  <a:pt x="83673" y="465260"/>
                </a:lnTo>
                <a:cubicBezTo>
                  <a:pt x="59979" y="473968"/>
                  <a:pt x="46261" y="496361"/>
                  <a:pt x="46261" y="521241"/>
                </a:cubicBezTo>
                <a:lnTo>
                  <a:pt x="32541" y="753871"/>
                </a:lnTo>
                <a:cubicBezTo>
                  <a:pt x="32541" y="768799"/>
                  <a:pt x="37531" y="782483"/>
                  <a:pt x="48755" y="792435"/>
                </a:cubicBezTo>
                <a:lnTo>
                  <a:pt x="88663" y="831000"/>
                </a:lnTo>
                <a:lnTo>
                  <a:pt x="88663" y="538657"/>
                </a:lnTo>
                <a:cubicBezTo>
                  <a:pt x="88663" y="529949"/>
                  <a:pt x="97393" y="523729"/>
                  <a:pt x="106123" y="523729"/>
                </a:cubicBezTo>
                <a:cubicBezTo>
                  <a:pt x="114853" y="523729"/>
                  <a:pt x="123583" y="529949"/>
                  <a:pt x="123583" y="538657"/>
                </a:cubicBezTo>
                <a:lnTo>
                  <a:pt x="123583" y="1251476"/>
                </a:lnTo>
                <a:cubicBezTo>
                  <a:pt x="123583" y="1260184"/>
                  <a:pt x="114853" y="1267648"/>
                  <a:pt x="106123" y="1267648"/>
                </a:cubicBezTo>
                <a:cubicBezTo>
                  <a:pt x="97393" y="1267648"/>
                  <a:pt x="88663" y="1260184"/>
                  <a:pt x="88663" y="1251476"/>
                </a:cubicBezTo>
                <a:lnTo>
                  <a:pt x="88663" y="875784"/>
                </a:lnTo>
                <a:lnTo>
                  <a:pt x="26305" y="817316"/>
                </a:lnTo>
                <a:cubicBezTo>
                  <a:pt x="7599" y="799900"/>
                  <a:pt x="-1131" y="776263"/>
                  <a:pt x="117" y="752627"/>
                </a:cubicBezTo>
                <a:lnTo>
                  <a:pt x="12587" y="519997"/>
                </a:lnTo>
                <a:cubicBezTo>
                  <a:pt x="12587" y="482677"/>
                  <a:pt x="35035" y="447844"/>
                  <a:pt x="71203" y="434160"/>
                </a:cubicBezTo>
                <a:lnTo>
                  <a:pt x="142289" y="406792"/>
                </a:lnTo>
                <a:cubicBezTo>
                  <a:pt x="164737" y="396840"/>
                  <a:pt x="188433" y="393108"/>
                  <a:pt x="212129" y="393108"/>
                </a:cubicBezTo>
                <a:lnTo>
                  <a:pt x="265755" y="393108"/>
                </a:lnTo>
                <a:cubicBezTo>
                  <a:pt x="278227" y="393108"/>
                  <a:pt x="291945" y="394352"/>
                  <a:pt x="304417" y="396840"/>
                </a:cubicBezTo>
                <a:cubicBezTo>
                  <a:pt x="305663" y="396840"/>
                  <a:pt x="305663" y="396840"/>
                  <a:pt x="306911" y="396840"/>
                </a:cubicBezTo>
                <a:cubicBezTo>
                  <a:pt x="316887" y="399328"/>
                  <a:pt x="326865" y="403060"/>
                  <a:pt x="335595" y="406792"/>
                </a:cubicBezTo>
                <a:lnTo>
                  <a:pt x="386727" y="426696"/>
                </a:lnTo>
                <a:lnTo>
                  <a:pt x="526405" y="512533"/>
                </a:lnTo>
                <a:cubicBezTo>
                  <a:pt x="541371" y="521241"/>
                  <a:pt x="557585" y="526217"/>
                  <a:pt x="573797" y="526217"/>
                </a:cubicBezTo>
                <a:lnTo>
                  <a:pt x="628671" y="526217"/>
                </a:lnTo>
                <a:lnTo>
                  <a:pt x="702251" y="526217"/>
                </a:lnTo>
                <a:lnTo>
                  <a:pt x="702251" y="307271"/>
                </a:lnTo>
                <a:lnTo>
                  <a:pt x="702251" y="70909"/>
                </a:lnTo>
                <a:lnTo>
                  <a:pt x="702251" y="17416"/>
                </a:lnTo>
                <a:cubicBezTo>
                  <a:pt x="702251" y="8708"/>
                  <a:pt x="709735" y="0"/>
                  <a:pt x="719711" y="0"/>
                </a:cubicBezTo>
                <a:close/>
              </a:path>
            </a:pathLst>
          </a:custGeom>
          <a:gradFill>
            <a:gsLst>
              <a:gs pos="0">
                <a:schemeClr val="accent1"/>
              </a:gs>
              <a:gs pos="99000">
                <a:schemeClr val="accent2"/>
              </a:gs>
            </a:gsLst>
            <a:lin ang="0" scaled="0"/>
          </a:gradFill>
          <a:ln>
            <a:noFill/>
          </a:ln>
          <a:effectLst/>
        </p:spPr>
        <p:txBody>
          <a:bodyPr wrap="square" anchor="ctr">
            <a:noAutofit/>
          </a:bodyPr>
          <a:lstStyle/>
          <a:p>
            <a:endParaRPr lang="en-US" sz="3599" dirty="0">
              <a:latin typeface="Poppins" pitchFamily="2" charset="77"/>
            </a:endParaRPr>
          </a:p>
        </p:txBody>
      </p:sp>
      <p:sp>
        <p:nvSpPr>
          <p:cNvPr id="326" name="Freeform 19">
            <a:extLst>
              <a:ext uri="{FF2B5EF4-FFF2-40B4-BE49-F238E27FC236}">
                <a16:creationId xmlns:a16="http://schemas.microsoft.com/office/drawing/2014/main" id="{57650071-EC80-146F-C903-0968F026868F}"/>
              </a:ext>
            </a:extLst>
          </p:cNvPr>
          <p:cNvSpPr>
            <a:spLocks noChangeArrowheads="1"/>
          </p:cNvSpPr>
          <p:nvPr/>
        </p:nvSpPr>
        <p:spPr bwMode="auto">
          <a:xfrm>
            <a:off x="1661697" y="464358"/>
            <a:ext cx="536044" cy="507008"/>
          </a:xfrm>
          <a:custGeom>
            <a:avLst/>
            <a:gdLst>
              <a:gd name="connsiteX0" fmla="*/ 660008 w 1253129"/>
              <a:gd name="connsiteY0" fmla="*/ 1031953 h 1185251"/>
              <a:gd name="connsiteX1" fmla="*/ 660008 w 1253129"/>
              <a:gd name="connsiteY1" fmla="*/ 1036939 h 1185251"/>
              <a:gd name="connsiteX2" fmla="*/ 625067 w 1253129"/>
              <a:gd name="connsiteY2" fmla="*/ 1068097 h 1185251"/>
              <a:gd name="connsiteX3" fmla="*/ 592621 w 1253129"/>
              <a:gd name="connsiteY3" fmla="*/ 1045663 h 1185251"/>
              <a:gd name="connsiteX4" fmla="*/ 573902 w 1253129"/>
              <a:gd name="connsiteY4" fmla="*/ 1105486 h 1185251"/>
              <a:gd name="connsiteX5" fmla="*/ 601356 w 1253129"/>
              <a:gd name="connsiteY5" fmla="*/ 1144122 h 1185251"/>
              <a:gd name="connsiteX6" fmla="*/ 647529 w 1253129"/>
              <a:gd name="connsiteY6" fmla="*/ 1144122 h 1185251"/>
              <a:gd name="connsiteX7" fmla="*/ 679975 w 1253129"/>
              <a:gd name="connsiteY7" fmla="*/ 1099255 h 1185251"/>
              <a:gd name="connsiteX8" fmla="*/ 660008 w 1253129"/>
              <a:gd name="connsiteY8" fmla="*/ 1031953 h 1185251"/>
              <a:gd name="connsiteX9" fmla="*/ 873403 w 1253129"/>
              <a:gd name="connsiteY9" fmla="*/ 977115 h 1185251"/>
              <a:gd name="connsiteX10" fmla="*/ 827230 w 1253129"/>
              <a:gd name="connsiteY10" fmla="*/ 993317 h 1185251"/>
              <a:gd name="connsiteX11" fmla="*/ 827230 w 1253129"/>
              <a:gd name="connsiteY11" fmla="*/ 1031953 h 1185251"/>
              <a:gd name="connsiteX12" fmla="*/ 873403 w 1253129"/>
              <a:gd name="connsiteY12" fmla="*/ 977115 h 1185251"/>
              <a:gd name="connsiteX13" fmla="*/ 375482 w 1253129"/>
              <a:gd name="connsiteY13" fmla="*/ 977115 h 1185251"/>
              <a:gd name="connsiteX14" fmla="*/ 421655 w 1253129"/>
              <a:gd name="connsiteY14" fmla="*/ 1031953 h 1185251"/>
              <a:gd name="connsiteX15" fmla="*/ 421655 w 1253129"/>
              <a:gd name="connsiteY15" fmla="*/ 993317 h 1185251"/>
              <a:gd name="connsiteX16" fmla="*/ 375482 w 1253129"/>
              <a:gd name="connsiteY16" fmla="*/ 977115 h 1185251"/>
              <a:gd name="connsiteX17" fmla="*/ 787296 w 1253129"/>
              <a:gd name="connsiteY17" fmla="*/ 881148 h 1185251"/>
              <a:gd name="connsiteX18" fmla="*/ 728644 w 1253129"/>
              <a:gd name="connsiteY18" fmla="*/ 896104 h 1185251"/>
              <a:gd name="connsiteX19" fmla="*/ 712421 w 1253129"/>
              <a:gd name="connsiteY19" fmla="*/ 931001 h 1185251"/>
              <a:gd name="connsiteX20" fmla="*/ 683719 w 1253129"/>
              <a:gd name="connsiteY20" fmla="*/ 965898 h 1185251"/>
              <a:gd name="connsiteX21" fmla="*/ 702438 w 1253129"/>
              <a:gd name="connsiteY21" fmla="*/ 1068097 h 1185251"/>
              <a:gd name="connsiteX22" fmla="*/ 738628 w 1253129"/>
              <a:gd name="connsiteY22" fmla="*/ 1019490 h 1185251"/>
              <a:gd name="connsiteX23" fmla="*/ 739875 w 1253129"/>
              <a:gd name="connsiteY23" fmla="*/ 1018244 h 1185251"/>
              <a:gd name="connsiteX24" fmla="*/ 796032 w 1253129"/>
              <a:gd name="connsiteY24" fmla="*/ 973376 h 1185251"/>
              <a:gd name="connsiteX25" fmla="*/ 796032 w 1253129"/>
              <a:gd name="connsiteY25" fmla="*/ 888626 h 1185251"/>
              <a:gd name="connsiteX26" fmla="*/ 792288 w 1253129"/>
              <a:gd name="connsiteY26" fmla="*/ 882395 h 1185251"/>
              <a:gd name="connsiteX27" fmla="*/ 787296 w 1253129"/>
              <a:gd name="connsiteY27" fmla="*/ 881148 h 1185251"/>
              <a:gd name="connsiteX28" fmla="*/ 462837 w 1253129"/>
              <a:gd name="connsiteY28" fmla="*/ 881148 h 1185251"/>
              <a:gd name="connsiteX29" fmla="*/ 456597 w 1253129"/>
              <a:gd name="connsiteY29" fmla="*/ 882395 h 1185251"/>
              <a:gd name="connsiteX30" fmla="*/ 452853 w 1253129"/>
              <a:gd name="connsiteY30" fmla="*/ 888626 h 1185251"/>
              <a:gd name="connsiteX31" fmla="*/ 452853 w 1253129"/>
              <a:gd name="connsiteY31" fmla="*/ 973376 h 1185251"/>
              <a:gd name="connsiteX32" fmla="*/ 510258 w 1253129"/>
              <a:gd name="connsiteY32" fmla="*/ 1018244 h 1185251"/>
              <a:gd name="connsiteX33" fmla="*/ 511506 w 1253129"/>
              <a:gd name="connsiteY33" fmla="*/ 1019490 h 1185251"/>
              <a:gd name="connsiteX34" fmla="*/ 551439 w 1253129"/>
              <a:gd name="connsiteY34" fmla="*/ 1075574 h 1185251"/>
              <a:gd name="connsiteX35" fmla="*/ 566414 w 1253129"/>
              <a:gd name="connsiteY35" fmla="*/ 967145 h 1185251"/>
              <a:gd name="connsiteX36" fmla="*/ 536464 w 1253129"/>
              <a:gd name="connsiteY36" fmla="*/ 931001 h 1185251"/>
              <a:gd name="connsiteX37" fmla="*/ 520241 w 1253129"/>
              <a:gd name="connsiteY37" fmla="*/ 896104 h 1185251"/>
              <a:gd name="connsiteX38" fmla="*/ 773569 w 1253129"/>
              <a:gd name="connsiteY38" fmla="*/ 762748 h 1185251"/>
              <a:gd name="connsiteX39" fmla="*/ 743619 w 1253129"/>
              <a:gd name="connsiteY39" fmla="*/ 859961 h 1185251"/>
              <a:gd name="connsiteX40" fmla="*/ 778561 w 1253129"/>
              <a:gd name="connsiteY40" fmla="*/ 849990 h 1185251"/>
              <a:gd name="connsiteX41" fmla="*/ 789792 w 1253129"/>
              <a:gd name="connsiteY41" fmla="*/ 849990 h 1185251"/>
              <a:gd name="connsiteX42" fmla="*/ 812255 w 1253129"/>
              <a:gd name="connsiteY42" fmla="*/ 857468 h 1185251"/>
              <a:gd name="connsiteX43" fmla="*/ 827230 w 1253129"/>
              <a:gd name="connsiteY43" fmla="*/ 888626 h 1185251"/>
              <a:gd name="connsiteX44" fmla="*/ 827230 w 1253129"/>
              <a:gd name="connsiteY44" fmla="*/ 957174 h 1185251"/>
              <a:gd name="connsiteX45" fmla="*/ 888378 w 1253129"/>
              <a:gd name="connsiteY45" fmla="*/ 940972 h 1185251"/>
              <a:gd name="connsiteX46" fmla="*/ 897114 w 1253129"/>
              <a:gd name="connsiteY46" fmla="*/ 882395 h 1185251"/>
              <a:gd name="connsiteX47" fmla="*/ 777313 w 1253129"/>
              <a:gd name="connsiteY47" fmla="*/ 762748 h 1185251"/>
              <a:gd name="connsiteX48" fmla="*/ 688711 w 1253129"/>
              <a:gd name="connsiteY48" fmla="*/ 762748 h 1185251"/>
              <a:gd name="connsiteX49" fmla="*/ 669992 w 1253129"/>
              <a:gd name="connsiteY49" fmla="*/ 935987 h 1185251"/>
              <a:gd name="connsiteX50" fmla="*/ 671240 w 1253129"/>
              <a:gd name="connsiteY50" fmla="*/ 934740 h 1185251"/>
              <a:gd name="connsiteX51" fmla="*/ 683719 w 1253129"/>
              <a:gd name="connsiteY51" fmla="*/ 917292 h 1185251"/>
              <a:gd name="connsiteX52" fmla="*/ 702438 w 1253129"/>
              <a:gd name="connsiteY52" fmla="*/ 874917 h 1185251"/>
              <a:gd name="connsiteX53" fmla="*/ 713669 w 1253129"/>
              <a:gd name="connsiteY53" fmla="*/ 845005 h 1185251"/>
              <a:gd name="connsiteX54" fmla="*/ 714917 w 1253129"/>
              <a:gd name="connsiteY54" fmla="*/ 842513 h 1185251"/>
              <a:gd name="connsiteX55" fmla="*/ 726148 w 1253129"/>
              <a:gd name="connsiteY55" fmla="*/ 812601 h 1185251"/>
              <a:gd name="connsiteX56" fmla="*/ 726148 w 1253129"/>
              <a:gd name="connsiteY56" fmla="*/ 810108 h 1185251"/>
              <a:gd name="connsiteX57" fmla="*/ 739875 w 1253129"/>
              <a:gd name="connsiteY57" fmla="*/ 762748 h 1185251"/>
              <a:gd name="connsiteX58" fmla="*/ 509010 w 1253129"/>
              <a:gd name="connsiteY58" fmla="*/ 762748 h 1185251"/>
              <a:gd name="connsiteX59" fmla="*/ 522737 w 1253129"/>
              <a:gd name="connsiteY59" fmla="*/ 810108 h 1185251"/>
              <a:gd name="connsiteX60" fmla="*/ 523985 w 1253129"/>
              <a:gd name="connsiteY60" fmla="*/ 812601 h 1185251"/>
              <a:gd name="connsiteX61" fmla="*/ 533968 w 1253129"/>
              <a:gd name="connsiteY61" fmla="*/ 842513 h 1185251"/>
              <a:gd name="connsiteX62" fmla="*/ 533968 w 1253129"/>
              <a:gd name="connsiteY62" fmla="*/ 845005 h 1185251"/>
              <a:gd name="connsiteX63" fmla="*/ 546448 w 1253129"/>
              <a:gd name="connsiteY63" fmla="*/ 874917 h 1185251"/>
              <a:gd name="connsiteX64" fmla="*/ 565166 w 1253129"/>
              <a:gd name="connsiteY64" fmla="*/ 917292 h 1185251"/>
              <a:gd name="connsiteX65" fmla="*/ 578894 w 1253129"/>
              <a:gd name="connsiteY65" fmla="*/ 935987 h 1185251"/>
              <a:gd name="connsiteX66" fmla="*/ 561423 w 1253129"/>
              <a:gd name="connsiteY66" fmla="*/ 762748 h 1185251"/>
              <a:gd name="connsiteX67" fmla="*/ 471572 w 1253129"/>
              <a:gd name="connsiteY67" fmla="*/ 762748 h 1185251"/>
              <a:gd name="connsiteX68" fmla="*/ 350524 w 1253129"/>
              <a:gd name="connsiteY68" fmla="*/ 882395 h 1185251"/>
              <a:gd name="connsiteX69" fmla="*/ 360507 w 1253129"/>
              <a:gd name="connsiteY69" fmla="*/ 940972 h 1185251"/>
              <a:gd name="connsiteX70" fmla="*/ 421655 w 1253129"/>
              <a:gd name="connsiteY70" fmla="*/ 957174 h 1185251"/>
              <a:gd name="connsiteX71" fmla="*/ 421655 w 1253129"/>
              <a:gd name="connsiteY71" fmla="*/ 888626 h 1185251"/>
              <a:gd name="connsiteX72" fmla="*/ 436630 w 1253129"/>
              <a:gd name="connsiteY72" fmla="*/ 857468 h 1185251"/>
              <a:gd name="connsiteX73" fmla="*/ 470324 w 1253129"/>
              <a:gd name="connsiteY73" fmla="*/ 849990 h 1185251"/>
              <a:gd name="connsiteX74" fmla="*/ 506514 w 1253129"/>
              <a:gd name="connsiteY74" fmla="*/ 859961 h 1185251"/>
              <a:gd name="connsiteX75" fmla="*/ 475316 w 1253129"/>
              <a:gd name="connsiteY75" fmla="*/ 762748 h 1185251"/>
              <a:gd name="connsiteX76" fmla="*/ 625067 w 1253129"/>
              <a:gd name="connsiteY76" fmla="*/ 694200 h 1185251"/>
              <a:gd name="connsiteX77" fmla="*/ 588877 w 1253129"/>
              <a:gd name="connsiteY77" fmla="*/ 727851 h 1185251"/>
              <a:gd name="connsiteX78" fmla="*/ 621323 w 1253129"/>
              <a:gd name="connsiteY78" fmla="*/ 1034446 h 1185251"/>
              <a:gd name="connsiteX79" fmla="*/ 627562 w 1253129"/>
              <a:gd name="connsiteY79" fmla="*/ 1034446 h 1185251"/>
              <a:gd name="connsiteX80" fmla="*/ 660008 w 1253129"/>
              <a:gd name="connsiteY80" fmla="*/ 727851 h 1185251"/>
              <a:gd name="connsiteX81" fmla="*/ 625067 w 1253129"/>
              <a:gd name="connsiteY81" fmla="*/ 694200 h 1185251"/>
              <a:gd name="connsiteX82" fmla="*/ 628184 w 1253129"/>
              <a:gd name="connsiteY82" fmla="*/ 322143 h 1185251"/>
              <a:gd name="connsiteX83" fmla="*/ 563685 w 1253129"/>
              <a:gd name="connsiteY83" fmla="*/ 386642 h 1185251"/>
              <a:gd name="connsiteX84" fmla="*/ 628184 w 1253129"/>
              <a:gd name="connsiteY84" fmla="*/ 449901 h 1185251"/>
              <a:gd name="connsiteX85" fmla="*/ 692683 w 1253129"/>
              <a:gd name="connsiteY85" fmla="*/ 386642 h 1185251"/>
              <a:gd name="connsiteX86" fmla="*/ 628184 w 1253129"/>
              <a:gd name="connsiteY86" fmla="*/ 322143 h 1185251"/>
              <a:gd name="connsiteX87" fmla="*/ 628184 w 1253129"/>
              <a:gd name="connsiteY87" fmla="*/ 291134 h 1185251"/>
              <a:gd name="connsiteX88" fmla="*/ 722452 w 1253129"/>
              <a:gd name="connsiteY88" fmla="*/ 386642 h 1185251"/>
              <a:gd name="connsiteX89" fmla="*/ 628184 w 1253129"/>
              <a:gd name="connsiteY89" fmla="*/ 482151 h 1185251"/>
              <a:gd name="connsiteX90" fmla="*/ 531435 w 1253129"/>
              <a:gd name="connsiteY90" fmla="*/ 386642 h 1185251"/>
              <a:gd name="connsiteX91" fmla="*/ 628184 w 1253129"/>
              <a:gd name="connsiteY91" fmla="*/ 291134 h 1185251"/>
              <a:gd name="connsiteX92" fmla="*/ 535216 w 1253129"/>
              <a:gd name="connsiteY92" fmla="*/ 201904 h 1185251"/>
              <a:gd name="connsiteX93" fmla="*/ 479060 w 1253129"/>
              <a:gd name="connsiteY93" fmla="*/ 525947 h 1185251"/>
              <a:gd name="connsiteX94" fmla="*/ 501522 w 1253129"/>
              <a:gd name="connsiteY94" fmla="*/ 730344 h 1185251"/>
              <a:gd name="connsiteX95" fmla="*/ 557679 w 1253129"/>
              <a:gd name="connsiteY95" fmla="*/ 730344 h 1185251"/>
              <a:gd name="connsiteX96" fmla="*/ 557679 w 1253129"/>
              <a:gd name="connsiteY96" fmla="*/ 729097 h 1185251"/>
              <a:gd name="connsiteX97" fmla="*/ 561423 w 1253129"/>
              <a:gd name="connsiteY97" fmla="*/ 709156 h 1185251"/>
              <a:gd name="connsiteX98" fmla="*/ 625067 w 1253129"/>
              <a:gd name="connsiteY98" fmla="*/ 663042 h 1185251"/>
              <a:gd name="connsiteX99" fmla="*/ 686215 w 1253129"/>
              <a:gd name="connsiteY99" fmla="*/ 702925 h 1185251"/>
              <a:gd name="connsiteX100" fmla="*/ 691206 w 1253129"/>
              <a:gd name="connsiteY100" fmla="*/ 729097 h 1185251"/>
              <a:gd name="connsiteX101" fmla="*/ 691206 w 1253129"/>
              <a:gd name="connsiteY101" fmla="*/ 730344 h 1185251"/>
              <a:gd name="connsiteX102" fmla="*/ 747363 w 1253129"/>
              <a:gd name="connsiteY102" fmla="*/ 730344 h 1185251"/>
              <a:gd name="connsiteX103" fmla="*/ 769826 w 1253129"/>
              <a:gd name="connsiteY103" fmla="*/ 525947 h 1185251"/>
              <a:gd name="connsiteX104" fmla="*/ 713669 w 1253129"/>
              <a:gd name="connsiteY104" fmla="*/ 201904 h 1185251"/>
              <a:gd name="connsiteX105" fmla="*/ 625067 w 1253129"/>
              <a:gd name="connsiteY105" fmla="*/ 31158 h 1185251"/>
              <a:gd name="connsiteX106" fmla="*/ 620075 w 1253129"/>
              <a:gd name="connsiteY106" fmla="*/ 33651 h 1185251"/>
              <a:gd name="connsiteX107" fmla="*/ 547696 w 1253129"/>
              <a:gd name="connsiteY107" fmla="*/ 169500 h 1185251"/>
              <a:gd name="connsiteX108" fmla="*/ 702438 w 1253129"/>
              <a:gd name="connsiteY108" fmla="*/ 169500 h 1185251"/>
              <a:gd name="connsiteX109" fmla="*/ 628810 w 1253129"/>
              <a:gd name="connsiteY109" fmla="*/ 33651 h 1185251"/>
              <a:gd name="connsiteX110" fmla="*/ 625067 w 1253129"/>
              <a:gd name="connsiteY110" fmla="*/ 31158 h 1185251"/>
              <a:gd name="connsiteX111" fmla="*/ 625067 w 1253129"/>
              <a:gd name="connsiteY111" fmla="*/ 0 h 1185251"/>
              <a:gd name="connsiteX112" fmla="*/ 655017 w 1253129"/>
              <a:gd name="connsiteY112" fmla="*/ 16202 h 1185251"/>
              <a:gd name="connsiteX113" fmla="*/ 802272 w 1253129"/>
              <a:gd name="connsiteY113" fmla="*/ 525947 h 1185251"/>
              <a:gd name="connsiteX114" fmla="*/ 781057 w 1253129"/>
              <a:gd name="connsiteY114" fmla="*/ 730344 h 1185251"/>
              <a:gd name="connsiteX115" fmla="*/ 929560 w 1253129"/>
              <a:gd name="connsiteY115" fmla="*/ 882395 h 1185251"/>
              <a:gd name="connsiteX116" fmla="*/ 922072 w 1253129"/>
              <a:gd name="connsiteY116" fmla="*/ 938479 h 1185251"/>
              <a:gd name="connsiteX117" fmla="*/ 940791 w 1253129"/>
              <a:gd name="connsiteY117" fmla="*/ 938479 h 1185251"/>
              <a:gd name="connsiteX118" fmla="*/ 1116748 w 1253129"/>
              <a:gd name="connsiteY118" fmla="*/ 1025722 h 1185251"/>
              <a:gd name="connsiteX119" fmla="*/ 1226565 w 1253129"/>
              <a:gd name="connsiteY119" fmla="*/ 902336 h 1185251"/>
              <a:gd name="connsiteX120" fmla="*/ 1249028 w 1253129"/>
              <a:gd name="connsiteY120" fmla="*/ 904829 h 1185251"/>
              <a:gd name="connsiteX121" fmla="*/ 1247780 w 1253129"/>
              <a:gd name="connsiteY121" fmla="*/ 927262 h 1185251"/>
              <a:gd name="connsiteX122" fmla="*/ 1130475 w 1253129"/>
              <a:gd name="connsiteY122" fmla="*/ 1061865 h 1185251"/>
              <a:gd name="connsiteX123" fmla="*/ 1117996 w 1253129"/>
              <a:gd name="connsiteY123" fmla="*/ 1068097 h 1185251"/>
              <a:gd name="connsiteX124" fmla="*/ 1105516 w 1253129"/>
              <a:gd name="connsiteY124" fmla="*/ 1061865 h 1185251"/>
              <a:gd name="connsiteX125" fmla="*/ 938295 w 1253129"/>
              <a:gd name="connsiteY125" fmla="*/ 970884 h 1185251"/>
              <a:gd name="connsiteX126" fmla="*/ 910841 w 1253129"/>
              <a:gd name="connsiteY126" fmla="*/ 970884 h 1185251"/>
              <a:gd name="connsiteX127" fmla="*/ 838461 w 1253129"/>
              <a:gd name="connsiteY127" fmla="*/ 1063111 h 1185251"/>
              <a:gd name="connsiteX128" fmla="*/ 822238 w 1253129"/>
              <a:gd name="connsiteY128" fmla="*/ 1068097 h 1185251"/>
              <a:gd name="connsiteX129" fmla="*/ 809759 w 1253129"/>
              <a:gd name="connsiteY129" fmla="*/ 1065604 h 1185251"/>
              <a:gd name="connsiteX130" fmla="*/ 796032 w 1253129"/>
              <a:gd name="connsiteY130" fmla="*/ 1040678 h 1185251"/>
              <a:gd name="connsiteX131" fmla="*/ 796032 w 1253129"/>
              <a:gd name="connsiteY131" fmla="*/ 1012012 h 1185251"/>
              <a:gd name="connsiteX132" fmla="*/ 763586 w 1253129"/>
              <a:gd name="connsiteY132" fmla="*/ 1039431 h 1185251"/>
              <a:gd name="connsiteX133" fmla="*/ 673736 w 1253129"/>
              <a:gd name="connsiteY133" fmla="*/ 1162817 h 1185251"/>
              <a:gd name="connsiteX134" fmla="*/ 671240 w 1253129"/>
              <a:gd name="connsiteY134" fmla="*/ 1165310 h 1185251"/>
              <a:gd name="connsiteX135" fmla="*/ 625067 w 1253129"/>
              <a:gd name="connsiteY135" fmla="*/ 1185251 h 1185251"/>
              <a:gd name="connsiteX136" fmla="*/ 577646 w 1253129"/>
              <a:gd name="connsiteY136" fmla="*/ 1165310 h 1185251"/>
              <a:gd name="connsiteX137" fmla="*/ 576398 w 1253129"/>
              <a:gd name="connsiteY137" fmla="*/ 1162817 h 1185251"/>
              <a:gd name="connsiteX138" fmla="*/ 486547 w 1253129"/>
              <a:gd name="connsiteY138" fmla="*/ 1039431 h 1185251"/>
              <a:gd name="connsiteX139" fmla="*/ 452853 w 1253129"/>
              <a:gd name="connsiteY139" fmla="*/ 1012012 h 1185251"/>
              <a:gd name="connsiteX140" fmla="*/ 452853 w 1253129"/>
              <a:gd name="connsiteY140" fmla="*/ 1040678 h 1185251"/>
              <a:gd name="connsiteX141" fmla="*/ 439126 w 1253129"/>
              <a:gd name="connsiteY141" fmla="*/ 1065604 h 1185251"/>
              <a:gd name="connsiteX142" fmla="*/ 426647 w 1253129"/>
              <a:gd name="connsiteY142" fmla="*/ 1068097 h 1185251"/>
              <a:gd name="connsiteX143" fmla="*/ 411672 w 1253129"/>
              <a:gd name="connsiteY143" fmla="*/ 1063111 h 1185251"/>
              <a:gd name="connsiteX144" fmla="*/ 338045 w 1253129"/>
              <a:gd name="connsiteY144" fmla="*/ 970884 h 1185251"/>
              <a:gd name="connsiteX145" fmla="*/ 310590 w 1253129"/>
              <a:gd name="connsiteY145" fmla="*/ 970884 h 1185251"/>
              <a:gd name="connsiteX146" fmla="*/ 144617 w 1253129"/>
              <a:gd name="connsiteY146" fmla="*/ 1061865 h 1185251"/>
              <a:gd name="connsiteX147" fmla="*/ 130890 w 1253129"/>
              <a:gd name="connsiteY147" fmla="*/ 1068097 h 1185251"/>
              <a:gd name="connsiteX148" fmla="*/ 118410 w 1253129"/>
              <a:gd name="connsiteY148" fmla="*/ 1061865 h 1185251"/>
              <a:gd name="connsiteX149" fmla="*/ 4850 w 1253129"/>
              <a:gd name="connsiteY149" fmla="*/ 918538 h 1185251"/>
              <a:gd name="connsiteX150" fmla="*/ 3602 w 1253129"/>
              <a:gd name="connsiteY150" fmla="*/ 896104 h 1185251"/>
              <a:gd name="connsiteX151" fmla="*/ 26064 w 1253129"/>
              <a:gd name="connsiteY151" fmla="*/ 894858 h 1185251"/>
              <a:gd name="connsiteX152" fmla="*/ 132138 w 1253129"/>
              <a:gd name="connsiteY152" fmla="*/ 1025722 h 1185251"/>
              <a:gd name="connsiteX153" fmla="*/ 308095 w 1253129"/>
              <a:gd name="connsiteY153" fmla="*/ 938479 h 1185251"/>
              <a:gd name="connsiteX154" fmla="*/ 326813 w 1253129"/>
              <a:gd name="connsiteY154" fmla="*/ 938479 h 1185251"/>
              <a:gd name="connsiteX155" fmla="*/ 319326 w 1253129"/>
              <a:gd name="connsiteY155" fmla="*/ 882395 h 1185251"/>
              <a:gd name="connsiteX156" fmla="*/ 469076 w 1253129"/>
              <a:gd name="connsiteY156" fmla="*/ 730344 h 1185251"/>
              <a:gd name="connsiteX157" fmla="*/ 447862 w 1253129"/>
              <a:gd name="connsiteY157" fmla="*/ 525947 h 1185251"/>
              <a:gd name="connsiteX158" fmla="*/ 595117 w 1253129"/>
              <a:gd name="connsiteY158" fmla="*/ 16202 h 1185251"/>
              <a:gd name="connsiteX159" fmla="*/ 625067 w 1253129"/>
              <a:gd name="connsiteY159" fmla="*/ 0 h 11852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Lst>
            <a:rect l="l" t="t" r="r" b="b"/>
            <a:pathLst>
              <a:path w="1253129" h="1185251">
                <a:moveTo>
                  <a:pt x="660008" y="1031953"/>
                </a:moveTo>
                <a:lnTo>
                  <a:pt x="660008" y="1036939"/>
                </a:lnTo>
                <a:cubicBezTo>
                  <a:pt x="657513" y="1054387"/>
                  <a:pt x="642538" y="1068097"/>
                  <a:pt x="625067" y="1068097"/>
                </a:cubicBezTo>
                <a:cubicBezTo>
                  <a:pt x="610092" y="1068097"/>
                  <a:pt x="597612" y="1059372"/>
                  <a:pt x="592621" y="1045663"/>
                </a:cubicBezTo>
                <a:cubicBezTo>
                  <a:pt x="586381" y="1068097"/>
                  <a:pt x="580142" y="1089284"/>
                  <a:pt x="573902" y="1105486"/>
                </a:cubicBezTo>
                <a:lnTo>
                  <a:pt x="601356" y="1144122"/>
                </a:lnTo>
                <a:cubicBezTo>
                  <a:pt x="613835" y="1155339"/>
                  <a:pt x="635050" y="1155339"/>
                  <a:pt x="647529" y="1144122"/>
                </a:cubicBezTo>
                <a:lnTo>
                  <a:pt x="679975" y="1099255"/>
                </a:lnTo>
                <a:cubicBezTo>
                  <a:pt x="672488" y="1079314"/>
                  <a:pt x="665000" y="1055633"/>
                  <a:pt x="660008" y="1031953"/>
                </a:cubicBezTo>
                <a:close/>
                <a:moveTo>
                  <a:pt x="873403" y="977115"/>
                </a:moveTo>
                <a:cubicBezTo>
                  <a:pt x="857180" y="980854"/>
                  <a:pt x="842205" y="985839"/>
                  <a:pt x="827230" y="993317"/>
                </a:cubicBezTo>
                <a:lnTo>
                  <a:pt x="827230" y="1031953"/>
                </a:lnTo>
                <a:cubicBezTo>
                  <a:pt x="845949" y="1016997"/>
                  <a:pt x="862172" y="998303"/>
                  <a:pt x="873403" y="977115"/>
                </a:cubicBezTo>
                <a:close/>
                <a:moveTo>
                  <a:pt x="375482" y="977115"/>
                </a:moveTo>
                <a:cubicBezTo>
                  <a:pt x="387962" y="998303"/>
                  <a:pt x="402937" y="1016997"/>
                  <a:pt x="421655" y="1031953"/>
                </a:cubicBezTo>
                <a:lnTo>
                  <a:pt x="421655" y="993317"/>
                </a:lnTo>
                <a:cubicBezTo>
                  <a:pt x="406680" y="985839"/>
                  <a:pt x="391705" y="980854"/>
                  <a:pt x="375482" y="977115"/>
                </a:cubicBezTo>
                <a:close/>
                <a:moveTo>
                  <a:pt x="787296" y="881148"/>
                </a:moveTo>
                <a:lnTo>
                  <a:pt x="728644" y="896104"/>
                </a:lnTo>
                <a:cubicBezTo>
                  <a:pt x="723652" y="907321"/>
                  <a:pt x="718661" y="918538"/>
                  <a:pt x="712421" y="931001"/>
                </a:cubicBezTo>
                <a:cubicBezTo>
                  <a:pt x="706182" y="944711"/>
                  <a:pt x="696198" y="957174"/>
                  <a:pt x="683719" y="965898"/>
                </a:cubicBezTo>
                <a:cubicBezTo>
                  <a:pt x="681223" y="980854"/>
                  <a:pt x="688711" y="1021983"/>
                  <a:pt x="702438" y="1068097"/>
                </a:cubicBezTo>
                <a:lnTo>
                  <a:pt x="738628" y="1019490"/>
                </a:lnTo>
                <a:cubicBezTo>
                  <a:pt x="738628" y="1019490"/>
                  <a:pt x="738628" y="1019490"/>
                  <a:pt x="739875" y="1018244"/>
                </a:cubicBezTo>
                <a:cubicBezTo>
                  <a:pt x="756098" y="1000795"/>
                  <a:pt x="776065" y="985839"/>
                  <a:pt x="796032" y="973376"/>
                </a:cubicBezTo>
                <a:lnTo>
                  <a:pt x="796032" y="888626"/>
                </a:lnTo>
                <a:cubicBezTo>
                  <a:pt x="796032" y="884887"/>
                  <a:pt x="793536" y="883641"/>
                  <a:pt x="792288" y="882395"/>
                </a:cubicBezTo>
                <a:cubicBezTo>
                  <a:pt x="792288" y="882395"/>
                  <a:pt x="789792" y="881148"/>
                  <a:pt x="787296" y="881148"/>
                </a:cubicBezTo>
                <a:close/>
                <a:moveTo>
                  <a:pt x="462837" y="881148"/>
                </a:moveTo>
                <a:cubicBezTo>
                  <a:pt x="459093" y="881148"/>
                  <a:pt x="456597" y="882395"/>
                  <a:pt x="456597" y="882395"/>
                </a:cubicBezTo>
                <a:cubicBezTo>
                  <a:pt x="455349" y="883641"/>
                  <a:pt x="452853" y="884887"/>
                  <a:pt x="452853" y="888626"/>
                </a:cubicBezTo>
                <a:lnTo>
                  <a:pt x="452853" y="973376"/>
                </a:lnTo>
                <a:cubicBezTo>
                  <a:pt x="474068" y="985839"/>
                  <a:pt x="492787" y="1000795"/>
                  <a:pt x="510258" y="1018244"/>
                </a:cubicBezTo>
                <a:cubicBezTo>
                  <a:pt x="510258" y="1019490"/>
                  <a:pt x="510258" y="1019490"/>
                  <a:pt x="511506" y="1019490"/>
                </a:cubicBezTo>
                <a:lnTo>
                  <a:pt x="551439" y="1075574"/>
                </a:lnTo>
                <a:cubicBezTo>
                  <a:pt x="568910" y="1023229"/>
                  <a:pt x="571406" y="978362"/>
                  <a:pt x="566414" y="967145"/>
                </a:cubicBezTo>
                <a:cubicBezTo>
                  <a:pt x="553935" y="957174"/>
                  <a:pt x="542704" y="945957"/>
                  <a:pt x="536464" y="931001"/>
                </a:cubicBezTo>
                <a:cubicBezTo>
                  <a:pt x="530225" y="919784"/>
                  <a:pt x="526481" y="907321"/>
                  <a:pt x="520241" y="896104"/>
                </a:cubicBezTo>
                <a:close/>
                <a:moveTo>
                  <a:pt x="773569" y="762748"/>
                </a:moveTo>
                <a:cubicBezTo>
                  <a:pt x="764834" y="795152"/>
                  <a:pt x="754850" y="827557"/>
                  <a:pt x="743619" y="859961"/>
                </a:cubicBezTo>
                <a:lnTo>
                  <a:pt x="778561" y="849990"/>
                </a:lnTo>
                <a:cubicBezTo>
                  <a:pt x="782305" y="849990"/>
                  <a:pt x="784801" y="849990"/>
                  <a:pt x="789792" y="849990"/>
                </a:cubicBezTo>
                <a:cubicBezTo>
                  <a:pt x="797280" y="849990"/>
                  <a:pt x="806015" y="852483"/>
                  <a:pt x="812255" y="857468"/>
                </a:cubicBezTo>
                <a:cubicBezTo>
                  <a:pt x="822238" y="864946"/>
                  <a:pt x="827230" y="876163"/>
                  <a:pt x="827230" y="888626"/>
                </a:cubicBezTo>
                <a:lnTo>
                  <a:pt x="827230" y="957174"/>
                </a:lnTo>
                <a:cubicBezTo>
                  <a:pt x="847197" y="949696"/>
                  <a:pt x="868411" y="944711"/>
                  <a:pt x="888378" y="940972"/>
                </a:cubicBezTo>
                <a:cubicBezTo>
                  <a:pt x="894618" y="922277"/>
                  <a:pt x="897114" y="902336"/>
                  <a:pt x="897114" y="882395"/>
                </a:cubicBezTo>
                <a:cubicBezTo>
                  <a:pt x="897114" y="816340"/>
                  <a:pt x="843453" y="762748"/>
                  <a:pt x="777313" y="762748"/>
                </a:cubicBezTo>
                <a:close/>
                <a:moveTo>
                  <a:pt x="688711" y="762748"/>
                </a:moveTo>
                <a:lnTo>
                  <a:pt x="669992" y="935987"/>
                </a:lnTo>
                <a:lnTo>
                  <a:pt x="671240" y="934740"/>
                </a:lnTo>
                <a:cubicBezTo>
                  <a:pt x="676231" y="931001"/>
                  <a:pt x="681223" y="924770"/>
                  <a:pt x="683719" y="917292"/>
                </a:cubicBezTo>
                <a:cubicBezTo>
                  <a:pt x="691206" y="903582"/>
                  <a:pt x="697446" y="889873"/>
                  <a:pt x="702438" y="874917"/>
                </a:cubicBezTo>
                <a:cubicBezTo>
                  <a:pt x="706182" y="866193"/>
                  <a:pt x="711173" y="854976"/>
                  <a:pt x="713669" y="845005"/>
                </a:cubicBezTo>
                <a:cubicBezTo>
                  <a:pt x="714917" y="843759"/>
                  <a:pt x="714917" y="843759"/>
                  <a:pt x="714917" y="842513"/>
                </a:cubicBezTo>
                <a:cubicBezTo>
                  <a:pt x="718661" y="832542"/>
                  <a:pt x="722405" y="822571"/>
                  <a:pt x="726148" y="812601"/>
                </a:cubicBezTo>
                <a:lnTo>
                  <a:pt x="726148" y="810108"/>
                </a:lnTo>
                <a:cubicBezTo>
                  <a:pt x="732388" y="795152"/>
                  <a:pt x="736132" y="778950"/>
                  <a:pt x="739875" y="762748"/>
                </a:cubicBezTo>
                <a:close/>
                <a:moveTo>
                  <a:pt x="509010" y="762748"/>
                </a:moveTo>
                <a:cubicBezTo>
                  <a:pt x="512754" y="778950"/>
                  <a:pt x="517745" y="795152"/>
                  <a:pt x="522737" y="810108"/>
                </a:cubicBezTo>
                <a:lnTo>
                  <a:pt x="523985" y="812601"/>
                </a:lnTo>
                <a:cubicBezTo>
                  <a:pt x="526481" y="822571"/>
                  <a:pt x="530225" y="832542"/>
                  <a:pt x="533968" y="842513"/>
                </a:cubicBezTo>
                <a:cubicBezTo>
                  <a:pt x="533968" y="843759"/>
                  <a:pt x="533968" y="843759"/>
                  <a:pt x="533968" y="845005"/>
                </a:cubicBezTo>
                <a:cubicBezTo>
                  <a:pt x="537712" y="854976"/>
                  <a:pt x="542704" y="866193"/>
                  <a:pt x="546448" y="874917"/>
                </a:cubicBezTo>
                <a:cubicBezTo>
                  <a:pt x="552687" y="889873"/>
                  <a:pt x="558927" y="903582"/>
                  <a:pt x="565166" y="917292"/>
                </a:cubicBezTo>
                <a:cubicBezTo>
                  <a:pt x="568910" y="924770"/>
                  <a:pt x="573902" y="932248"/>
                  <a:pt x="578894" y="935987"/>
                </a:cubicBezTo>
                <a:lnTo>
                  <a:pt x="561423" y="762748"/>
                </a:lnTo>
                <a:close/>
                <a:moveTo>
                  <a:pt x="471572" y="762748"/>
                </a:moveTo>
                <a:cubicBezTo>
                  <a:pt x="405432" y="762748"/>
                  <a:pt x="350524" y="816340"/>
                  <a:pt x="350524" y="882395"/>
                </a:cubicBezTo>
                <a:cubicBezTo>
                  <a:pt x="350524" y="902336"/>
                  <a:pt x="354268" y="922277"/>
                  <a:pt x="360507" y="940972"/>
                </a:cubicBezTo>
                <a:cubicBezTo>
                  <a:pt x="381722" y="944711"/>
                  <a:pt x="402937" y="949696"/>
                  <a:pt x="421655" y="957174"/>
                </a:cubicBezTo>
                <a:lnTo>
                  <a:pt x="421655" y="888626"/>
                </a:lnTo>
                <a:cubicBezTo>
                  <a:pt x="421655" y="876163"/>
                  <a:pt x="427895" y="864946"/>
                  <a:pt x="436630" y="857468"/>
                </a:cubicBezTo>
                <a:cubicBezTo>
                  <a:pt x="446614" y="849990"/>
                  <a:pt x="459093" y="847498"/>
                  <a:pt x="470324" y="849990"/>
                </a:cubicBezTo>
                <a:lnTo>
                  <a:pt x="506514" y="859961"/>
                </a:lnTo>
                <a:cubicBezTo>
                  <a:pt x="494035" y="827557"/>
                  <a:pt x="484052" y="795152"/>
                  <a:pt x="475316" y="762748"/>
                </a:cubicBezTo>
                <a:close/>
                <a:moveTo>
                  <a:pt x="625067" y="694200"/>
                </a:moveTo>
                <a:cubicBezTo>
                  <a:pt x="605100" y="694200"/>
                  <a:pt x="590125" y="710403"/>
                  <a:pt x="588877" y="727851"/>
                </a:cubicBezTo>
                <a:lnTo>
                  <a:pt x="621323" y="1034446"/>
                </a:lnTo>
                <a:cubicBezTo>
                  <a:pt x="621323" y="1035692"/>
                  <a:pt x="627562" y="1035692"/>
                  <a:pt x="627562" y="1034446"/>
                </a:cubicBezTo>
                <a:lnTo>
                  <a:pt x="660008" y="727851"/>
                </a:lnTo>
                <a:cubicBezTo>
                  <a:pt x="660008" y="710403"/>
                  <a:pt x="643786" y="694200"/>
                  <a:pt x="625067" y="694200"/>
                </a:cubicBezTo>
                <a:close/>
                <a:moveTo>
                  <a:pt x="628184" y="322143"/>
                </a:moveTo>
                <a:cubicBezTo>
                  <a:pt x="592213" y="322143"/>
                  <a:pt x="563685" y="350672"/>
                  <a:pt x="563685" y="386642"/>
                </a:cubicBezTo>
                <a:cubicBezTo>
                  <a:pt x="563685" y="421373"/>
                  <a:pt x="592213" y="449901"/>
                  <a:pt x="628184" y="449901"/>
                </a:cubicBezTo>
                <a:cubicBezTo>
                  <a:pt x="662914" y="449901"/>
                  <a:pt x="692683" y="421373"/>
                  <a:pt x="692683" y="386642"/>
                </a:cubicBezTo>
                <a:cubicBezTo>
                  <a:pt x="692683" y="350672"/>
                  <a:pt x="662914" y="322143"/>
                  <a:pt x="628184" y="322143"/>
                </a:cubicBezTo>
                <a:close/>
                <a:moveTo>
                  <a:pt x="628184" y="291134"/>
                </a:moveTo>
                <a:cubicBezTo>
                  <a:pt x="680279" y="291134"/>
                  <a:pt x="722452" y="333307"/>
                  <a:pt x="722452" y="386642"/>
                </a:cubicBezTo>
                <a:cubicBezTo>
                  <a:pt x="722452" y="438738"/>
                  <a:pt x="680279" y="482151"/>
                  <a:pt x="628184" y="482151"/>
                </a:cubicBezTo>
                <a:cubicBezTo>
                  <a:pt x="574848" y="482151"/>
                  <a:pt x="531435" y="438738"/>
                  <a:pt x="531435" y="386642"/>
                </a:cubicBezTo>
                <a:cubicBezTo>
                  <a:pt x="531435" y="333307"/>
                  <a:pt x="574848" y="291134"/>
                  <a:pt x="628184" y="291134"/>
                </a:cubicBezTo>
                <a:close/>
                <a:moveTo>
                  <a:pt x="535216" y="201904"/>
                </a:moveTo>
                <a:cubicBezTo>
                  <a:pt x="497779" y="301610"/>
                  <a:pt x="479060" y="411286"/>
                  <a:pt x="479060" y="525947"/>
                </a:cubicBezTo>
                <a:cubicBezTo>
                  <a:pt x="479060" y="595741"/>
                  <a:pt x="486547" y="664289"/>
                  <a:pt x="501522" y="730344"/>
                </a:cubicBezTo>
                <a:lnTo>
                  <a:pt x="557679" y="730344"/>
                </a:lnTo>
                <a:lnTo>
                  <a:pt x="557679" y="729097"/>
                </a:lnTo>
                <a:cubicBezTo>
                  <a:pt x="557679" y="722866"/>
                  <a:pt x="558927" y="716634"/>
                  <a:pt x="561423" y="709156"/>
                </a:cubicBezTo>
                <a:cubicBezTo>
                  <a:pt x="568910" y="682984"/>
                  <a:pt x="595117" y="663042"/>
                  <a:pt x="625067" y="663042"/>
                </a:cubicBezTo>
                <a:cubicBezTo>
                  <a:pt x="652521" y="663042"/>
                  <a:pt x="676231" y="679245"/>
                  <a:pt x="686215" y="702925"/>
                </a:cubicBezTo>
                <a:cubicBezTo>
                  <a:pt x="689959" y="711649"/>
                  <a:pt x="691206" y="720373"/>
                  <a:pt x="691206" y="729097"/>
                </a:cubicBezTo>
                <a:lnTo>
                  <a:pt x="691206" y="730344"/>
                </a:lnTo>
                <a:lnTo>
                  <a:pt x="747363" y="730344"/>
                </a:lnTo>
                <a:cubicBezTo>
                  <a:pt x="762338" y="664289"/>
                  <a:pt x="769826" y="595741"/>
                  <a:pt x="769826" y="525947"/>
                </a:cubicBezTo>
                <a:cubicBezTo>
                  <a:pt x="769826" y="411286"/>
                  <a:pt x="751107" y="301610"/>
                  <a:pt x="713669" y="201904"/>
                </a:cubicBezTo>
                <a:close/>
                <a:moveTo>
                  <a:pt x="625067" y="31158"/>
                </a:moveTo>
                <a:cubicBezTo>
                  <a:pt x="623819" y="31158"/>
                  <a:pt x="621323" y="31158"/>
                  <a:pt x="620075" y="33651"/>
                </a:cubicBezTo>
                <a:cubicBezTo>
                  <a:pt x="592621" y="74779"/>
                  <a:pt x="567662" y="120893"/>
                  <a:pt x="547696" y="169500"/>
                </a:cubicBezTo>
                <a:lnTo>
                  <a:pt x="702438" y="169500"/>
                </a:lnTo>
                <a:cubicBezTo>
                  <a:pt x="681223" y="120893"/>
                  <a:pt x="657513" y="74779"/>
                  <a:pt x="628810" y="33651"/>
                </a:cubicBezTo>
                <a:cubicBezTo>
                  <a:pt x="627562" y="31158"/>
                  <a:pt x="626315" y="31158"/>
                  <a:pt x="625067" y="31158"/>
                </a:cubicBezTo>
                <a:close/>
                <a:moveTo>
                  <a:pt x="625067" y="0"/>
                </a:moveTo>
                <a:cubicBezTo>
                  <a:pt x="636298" y="0"/>
                  <a:pt x="647529" y="4985"/>
                  <a:pt x="655017" y="16202"/>
                </a:cubicBezTo>
                <a:cubicBezTo>
                  <a:pt x="749859" y="154544"/>
                  <a:pt x="802272" y="336506"/>
                  <a:pt x="802272" y="525947"/>
                </a:cubicBezTo>
                <a:cubicBezTo>
                  <a:pt x="802272" y="595741"/>
                  <a:pt x="794784" y="664289"/>
                  <a:pt x="781057" y="730344"/>
                </a:cubicBezTo>
                <a:cubicBezTo>
                  <a:pt x="863420" y="731590"/>
                  <a:pt x="929560" y="798891"/>
                  <a:pt x="929560" y="882395"/>
                </a:cubicBezTo>
                <a:cubicBezTo>
                  <a:pt x="929560" y="901090"/>
                  <a:pt x="927064" y="919784"/>
                  <a:pt x="922072" y="938479"/>
                </a:cubicBezTo>
                <a:cubicBezTo>
                  <a:pt x="928312" y="938479"/>
                  <a:pt x="934551" y="938479"/>
                  <a:pt x="940791" y="938479"/>
                </a:cubicBezTo>
                <a:cubicBezTo>
                  <a:pt x="1009426" y="943464"/>
                  <a:pt x="1073070" y="974623"/>
                  <a:pt x="1116748" y="1025722"/>
                </a:cubicBezTo>
                <a:cubicBezTo>
                  <a:pt x="1141706" y="995810"/>
                  <a:pt x="1195367" y="928509"/>
                  <a:pt x="1226565" y="902336"/>
                </a:cubicBezTo>
                <a:cubicBezTo>
                  <a:pt x="1234052" y="897351"/>
                  <a:pt x="1242788" y="898597"/>
                  <a:pt x="1249028" y="904829"/>
                </a:cubicBezTo>
                <a:cubicBezTo>
                  <a:pt x="1255267" y="911060"/>
                  <a:pt x="1254019" y="922277"/>
                  <a:pt x="1247780" y="927262"/>
                </a:cubicBezTo>
                <a:cubicBezTo>
                  <a:pt x="1209094" y="958420"/>
                  <a:pt x="1130475" y="1060619"/>
                  <a:pt x="1130475" y="1061865"/>
                </a:cubicBezTo>
                <a:cubicBezTo>
                  <a:pt x="1126731" y="1065604"/>
                  <a:pt x="1122987" y="1068097"/>
                  <a:pt x="1117996" y="1068097"/>
                </a:cubicBezTo>
                <a:cubicBezTo>
                  <a:pt x="1113004" y="1068097"/>
                  <a:pt x="1108012" y="1065604"/>
                  <a:pt x="1105516" y="1061865"/>
                </a:cubicBezTo>
                <a:cubicBezTo>
                  <a:pt x="1065583" y="1008273"/>
                  <a:pt x="1005683" y="974623"/>
                  <a:pt x="938295" y="970884"/>
                </a:cubicBezTo>
                <a:cubicBezTo>
                  <a:pt x="929560" y="969637"/>
                  <a:pt x="920824" y="970884"/>
                  <a:pt x="910841" y="970884"/>
                </a:cubicBezTo>
                <a:cubicBezTo>
                  <a:pt x="895866" y="1009520"/>
                  <a:pt x="869659" y="1041924"/>
                  <a:pt x="838461" y="1063111"/>
                </a:cubicBezTo>
                <a:cubicBezTo>
                  <a:pt x="833470" y="1066850"/>
                  <a:pt x="828478" y="1068097"/>
                  <a:pt x="822238" y="1068097"/>
                </a:cubicBezTo>
                <a:cubicBezTo>
                  <a:pt x="818494" y="1068097"/>
                  <a:pt x="814751" y="1066850"/>
                  <a:pt x="809759" y="1065604"/>
                </a:cubicBezTo>
                <a:cubicBezTo>
                  <a:pt x="801024" y="1059372"/>
                  <a:pt x="796032" y="1050648"/>
                  <a:pt x="796032" y="1040678"/>
                </a:cubicBezTo>
                <a:lnTo>
                  <a:pt x="796032" y="1012012"/>
                </a:lnTo>
                <a:cubicBezTo>
                  <a:pt x="783553" y="1019490"/>
                  <a:pt x="773569" y="1029461"/>
                  <a:pt x="763586" y="1039431"/>
                </a:cubicBezTo>
                <a:lnTo>
                  <a:pt x="673736" y="1162817"/>
                </a:lnTo>
                <a:cubicBezTo>
                  <a:pt x="672488" y="1164063"/>
                  <a:pt x="672488" y="1164063"/>
                  <a:pt x="671240" y="1165310"/>
                </a:cubicBezTo>
                <a:cubicBezTo>
                  <a:pt x="660008" y="1177773"/>
                  <a:pt x="642538" y="1185251"/>
                  <a:pt x="625067" y="1185251"/>
                </a:cubicBezTo>
                <a:cubicBezTo>
                  <a:pt x="606348" y="1185251"/>
                  <a:pt x="590125" y="1177773"/>
                  <a:pt x="577646" y="1165310"/>
                </a:cubicBezTo>
                <a:cubicBezTo>
                  <a:pt x="576398" y="1164063"/>
                  <a:pt x="576398" y="1164063"/>
                  <a:pt x="576398" y="1162817"/>
                </a:cubicBezTo>
                <a:lnTo>
                  <a:pt x="486547" y="1039431"/>
                </a:lnTo>
                <a:cubicBezTo>
                  <a:pt x="476564" y="1029461"/>
                  <a:pt x="465333" y="1019490"/>
                  <a:pt x="452853" y="1012012"/>
                </a:cubicBezTo>
                <a:lnTo>
                  <a:pt x="452853" y="1040678"/>
                </a:lnTo>
                <a:cubicBezTo>
                  <a:pt x="452853" y="1050648"/>
                  <a:pt x="447862" y="1059372"/>
                  <a:pt x="439126" y="1065604"/>
                </a:cubicBezTo>
                <a:cubicBezTo>
                  <a:pt x="435383" y="1066850"/>
                  <a:pt x="430391" y="1068097"/>
                  <a:pt x="426647" y="1068097"/>
                </a:cubicBezTo>
                <a:cubicBezTo>
                  <a:pt x="421655" y="1068097"/>
                  <a:pt x="416664" y="1066850"/>
                  <a:pt x="411672" y="1063111"/>
                </a:cubicBezTo>
                <a:cubicBezTo>
                  <a:pt x="380474" y="1041924"/>
                  <a:pt x="354268" y="1009520"/>
                  <a:pt x="338045" y="970884"/>
                </a:cubicBezTo>
                <a:cubicBezTo>
                  <a:pt x="329309" y="970884"/>
                  <a:pt x="319326" y="969637"/>
                  <a:pt x="310590" y="970884"/>
                </a:cubicBezTo>
                <a:cubicBezTo>
                  <a:pt x="244451" y="974623"/>
                  <a:pt x="183302" y="1008273"/>
                  <a:pt x="144617" y="1061865"/>
                </a:cubicBezTo>
                <a:cubicBezTo>
                  <a:pt x="140873" y="1065604"/>
                  <a:pt x="137129" y="1068097"/>
                  <a:pt x="130890" y="1068097"/>
                </a:cubicBezTo>
                <a:cubicBezTo>
                  <a:pt x="125898" y="1068097"/>
                  <a:pt x="120906" y="1065604"/>
                  <a:pt x="118410" y="1061865"/>
                </a:cubicBezTo>
                <a:cubicBezTo>
                  <a:pt x="117163" y="1059372"/>
                  <a:pt x="42287" y="950942"/>
                  <a:pt x="4850" y="918538"/>
                </a:cubicBezTo>
                <a:cubicBezTo>
                  <a:pt x="-1390" y="912306"/>
                  <a:pt x="-1390" y="902336"/>
                  <a:pt x="3602" y="896104"/>
                </a:cubicBezTo>
                <a:cubicBezTo>
                  <a:pt x="9841" y="888626"/>
                  <a:pt x="19825" y="888626"/>
                  <a:pt x="26064" y="894858"/>
                </a:cubicBezTo>
                <a:cubicBezTo>
                  <a:pt x="58510" y="921031"/>
                  <a:pt x="109675" y="992071"/>
                  <a:pt x="132138" y="1025722"/>
                </a:cubicBezTo>
                <a:cubicBezTo>
                  <a:pt x="177063" y="974623"/>
                  <a:pt x="240707" y="943464"/>
                  <a:pt x="308095" y="938479"/>
                </a:cubicBezTo>
                <a:cubicBezTo>
                  <a:pt x="314334" y="938479"/>
                  <a:pt x="320574" y="938479"/>
                  <a:pt x="326813" y="938479"/>
                </a:cubicBezTo>
                <a:cubicBezTo>
                  <a:pt x="321822" y="919784"/>
                  <a:pt x="319326" y="901090"/>
                  <a:pt x="319326" y="882395"/>
                </a:cubicBezTo>
                <a:cubicBezTo>
                  <a:pt x="319326" y="798891"/>
                  <a:pt x="386714" y="731590"/>
                  <a:pt x="469076" y="730344"/>
                </a:cubicBezTo>
                <a:cubicBezTo>
                  <a:pt x="454101" y="664289"/>
                  <a:pt x="447862" y="595741"/>
                  <a:pt x="447862" y="525947"/>
                </a:cubicBezTo>
                <a:cubicBezTo>
                  <a:pt x="447862" y="336506"/>
                  <a:pt x="499027" y="154544"/>
                  <a:pt x="595117" y="16202"/>
                </a:cubicBezTo>
                <a:cubicBezTo>
                  <a:pt x="601356" y="4985"/>
                  <a:pt x="612587" y="0"/>
                  <a:pt x="625067" y="0"/>
                </a:cubicBezTo>
                <a:close/>
              </a:path>
            </a:pathLst>
          </a:custGeom>
          <a:gradFill>
            <a:gsLst>
              <a:gs pos="0">
                <a:schemeClr val="accent1"/>
              </a:gs>
              <a:gs pos="99000">
                <a:schemeClr val="accent2"/>
              </a:gs>
            </a:gsLst>
            <a:lin ang="0" scaled="0"/>
          </a:gradFill>
          <a:ln>
            <a:noFill/>
          </a:ln>
          <a:effectLst/>
        </p:spPr>
        <p:txBody>
          <a:bodyPr wrap="square" anchor="ctr">
            <a:noAutofit/>
          </a:bodyPr>
          <a:lstStyle/>
          <a:p>
            <a:endParaRPr lang="en-US" sz="3599" dirty="0">
              <a:latin typeface="Poppins" pitchFamily="2" charset="77"/>
            </a:endParaRPr>
          </a:p>
        </p:txBody>
      </p:sp>
      <p:sp>
        <p:nvSpPr>
          <p:cNvPr id="327" name="Freeform 32">
            <a:extLst>
              <a:ext uri="{FF2B5EF4-FFF2-40B4-BE49-F238E27FC236}">
                <a16:creationId xmlns:a16="http://schemas.microsoft.com/office/drawing/2014/main" id="{37845626-D1C7-C112-11F5-F0412CE7E079}"/>
              </a:ext>
            </a:extLst>
          </p:cNvPr>
          <p:cNvSpPr>
            <a:spLocks noChangeArrowheads="1"/>
          </p:cNvSpPr>
          <p:nvPr/>
        </p:nvSpPr>
        <p:spPr bwMode="auto">
          <a:xfrm>
            <a:off x="2946020" y="476708"/>
            <a:ext cx="479062" cy="476512"/>
          </a:xfrm>
          <a:custGeom>
            <a:avLst/>
            <a:gdLst>
              <a:gd name="connsiteX0" fmla="*/ 515722 w 1031444"/>
              <a:gd name="connsiteY0" fmla="*/ 882770 h 1025955"/>
              <a:gd name="connsiteX1" fmla="*/ 457032 w 1031444"/>
              <a:gd name="connsiteY1" fmla="*/ 941289 h 1025955"/>
              <a:gd name="connsiteX2" fmla="*/ 515722 w 1031444"/>
              <a:gd name="connsiteY2" fmla="*/ 999808 h 1025955"/>
              <a:gd name="connsiteX3" fmla="*/ 574412 w 1031444"/>
              <a:gd name="connsiteY3" fmla="*/ 941289 h 1025955"/>
              <a:gd name="connsiteX4" fmla="*/ 515722 w 1031444"/>
              <a:gd name="connsiteY4" fmla="*/ 882770 h 1025955"/>
              <a:gd name="connsiteX5" fmla="*/ 427699 w 1031444"/>
              <a:gd name="connsiteY5" fmla="*/ 549073 h 1025955"/>
              <a:gd name="connsiteX6" fmla="*/ 344632 w 1031444"/>
              <a:gd name="connsiteY6" fmla="*/ 632011 h 1025955"/>
              <a:gd name="connsiteX7" fmla="*/ 344632 w 1031444"/>
              <a:gd name="connsiteY7" fmla="*/ 735992 h 1025955"/>
              <a:gd name="connsiteX8" fmla="*/ 368188 w 1031444"/>
              <a:gd name="connsiteY8" fmla="*/ 757036 h 1025955"/>
              <a:gd name="connsiteX9" fmla="*/ 663264 w 1031444"/>
              <a:gd name="connsiteY9" fmla="*/ 757036 h 1025955"/>
              <a:gd name="connsiteX10" fmla="*/ 686820 w 1031444"/>
              <a:gd name="connsiteY10" fmla="*/ 735992 h 1025955"/>
              <a:gd name="connsiteX11" fmla="*/ 686820 w 1031444"/>
              <a:gd name="connsiteY11" fmla="*/ 632011 h 1025955"/>
              <a:gd name="connsiteX12" fmla="*/ 602513 w 1031444"/>
              <a:gd name="connsiteY12" fmla="*/ 549073 h 1025955"/>
              <a:gd name="connsiteX13" fmla="*/ 427699 w 1031444"/>
              <a:gd name="connsiteY13" fmla="*/ 521840 h 1025955"/>
              <a:gd name="connsiteX14" fmla="*/ 602513 w 1031444"/>
              <a:gd name="connsiteY14" fmla="*/ 521840 h 1025955"/>
              <a:gd name="connsiteX15" fmla="*/ 712856 w 1031444"/>
              <a:gd name="connsiteY15" fmla="*/ 632011 h 1025955"/>
              <a:gd name="connsiteX16" fmla="*/ 712856 w 1031444"/>
              <a:gd name="connsiteY16" fmla="*/ 735992 h 1025955"/>
              <a:gd name="connsiteX17" fmla="*/ 663264 w 1031444"/>
              <a:gd name="connsiteY17" fmla="*/ 784269 h 1025955"/>
              <a:gd name="connsiteX18" fmla="*/ 368188 w 1031444"/>
              <a:gd name="connsiteY18" fmla="*/ 784269 h 1025955"/>
              <a:gd name="connsiteX19" fmla="*/ 318596 w 1031444"/>
              <a:gd name="connsiteY19" fmla="*/ 735992 h 1025955"/>
              <a:gd name="connsiteX20" fmla="*/ 318596 w 1031444"/>
              <a:gd name="connsiteY20" fmla="*/ 632011 h 1025955"/>
              <a:gd name="connsiteX21" fmla="*/ 427699 w 1031444"/>
              <a:gd name="connsiteY21" fmla="*/ 521840 h 1025955"/>
              <a:gd name="connsiteX22" fmla="*/ 946531 w 1031444"/>
              <a:gd name="connsiteY22" fmla="*/ 453213 h 1025955"/>
              <a:gd name="connsiteX23" fmla="*/ 887841 w 1031444"/>
              <a:gd name="connsiteY23" fmla="*/ 511733 h 1025955"/>
              <a:gd name="connsiteX24" fmla="*/ 946531 w 1031444"/>
              <a:gd name="connsiteY24" fmla="*/ 569007 h 1025955"/>
              <a:gd name="connsiteX25" fmla="*/ 1005221 w 1031444"/>
              <a:gd name="connsiteY25" fmla="*/ 511733 h 1025955"/>
              <a:gd name="connsiteX26" fmla="*/ 946531 w 1031444"/>
              <a:gd name="connsiteY26" fmla="*/ 453213 h 1025955"/>
              <a:gd name="connsiteX27" fmla="*/ 84913 w 1031444"/>
              <a:gd name="connsiteY27" fmla="*/ 453213 h 1025955"/>
              <a:gd name="connsiteX28" fmla="*/ 26223 w 1031444"/>
              <a:gd name="connsiteY28" fmla="*/ 511733 h 1025955"/>
              <a:gd name="connsiteX29" fmla="*/ 84913 w 1031444"/>
              <a:gd name="connsiteY29" fmla="*/ 569007 h 1025955"/>
              <a:gd name="connsiteX30" fmla="*/ 142354 w 1031444"/>
              <a:gd name="connsiteY30" fmla="*/ 511733 h 1025955"/>
              <a:gd name="connsiteX31" fmla="*/ 84913 w 1031444"/>
              <a:gd name="connsiteY31" fmla="*/ 453213 h 1025955"/>
              <a:gd name="connsiteX32" fmla="*/ 512981 w 1031444"/>
              <a:gd name="connsiteY32" fmla="*/ 269245 h 1025955"/>
              <a:gd name="connsiteX33" fmla="*/ 421470 w 1031444"/>
              <a:gd name="connsiteY33" fmla="*/ 361915 h 1025955"/>
              <a:gd name="connsiteX34" fmla="*/ 512981 w 1031444"/>
              <a:gd name="connsiteY34" fmla="*/ 454584 h 1025955"/>
              <a:gd name="connsiteX35" fmla="*/ 604493 w 1031444"/>
              <a:gd name="connsiteY35" fmla="*/ 361915 h 1025955"/>
              <a:gd name="connsiteX36" fmla="*/ 512981 w 1031444"/>
              <a:gd name="connsiteY36" fmla="*/ 269245 h 1025955"/>
              <a:gd name="connsiteX37" fmla="*/ 512981 w 1031444"/>
              <a:gd name="connsiteY37" fmla="*/ 241694 h 1025955"/>
              <a:gd name="connsiteX38" fmla="*/ 630462 w 1031444"/>
              <a:gd name="connsiteY38" fmla="*/ 361915 h 1025955"/>
              <a:gd name="connsiteX39" fmla="*/ 512981 w 1031444"/>
              <a:gd name="connsiteY39" fmla="*/ 482135 h 1025955"/>
              <a:gd name="connsiteX40" fmla="*/ 395500 w 1031444"/>
              <a:gd name="connsiteY40" fmla="*/ 361915 h 1025955"/>
              <a:gd name="connsiteX41" fmla="*/ 512981 w 1031444"/>
              <a:gd name="connsiteY41" fmla="*/ 241694 h 1025955"/>
              <a:gd name="connsiteX42" fmla="*/ 432058 w 1031444"/>
              <a:gd name="connsiteY42" fmla="*/ 103343 h 1025955"/>
              <a:gd name="connsiteX43" fmla="*/ 106141 w 1031444"/>
              <a:gd name="connsiteY43" fmla="*/ 429557 h 1025955"/>
              <a:gd name="connsiteX44" fmla="*/ 169826 w 1031444"/>
              <a:gd name="connsiteY44" fmla="*/ 511733 h 1025955"/>
              <a:gd name="connsiteX45" fmla="*/ 106141 w 1031444"/>
              <a:gd name="connsiteY45" fmla="*/ 593909 h 1025955"/>
              <a:gd name="connsiteX46" fmla="*/ 433307 w 1031444"/>
              <a:gd name="connsiteY46" fmla="*/ 920122 h 1025955"/>
              <a:gd name="connsiteX47" fmla="*/ 515722 w 1031444"/>
              <a:gd name="connsiteY47" fmla="*/ 856623 h 1025955"/>
              <a:gd name="connsiteX48" fmla="*/ 598138 w 1031444"/>
              <a:gd name="connsiteY48" fmla="*/ 920122 h 1025955"/>
              <a:gd name="connsiteX49" fmla="*/ 925303 w 1031444"/>
              <a:gd name="connsiteY49" fmla="*/ 593909 h 1025955"/>
              <a:gd name="connsiteX50" fmla="*/ 861618 w 1031444"/>
              <a:gd name="connsiteY50" fmla="*/ 511733 h 1025955"/>
              <a:gd name="connsiteX51" fmla="*/ 925303 w 1031444"/>
              <a:gd name="connsiteY51" fmla="*/ 429557 h 1025955"/>
              <a:gd name="connsiteX52" fmla="*/ 599387 w 1031444"/>
              <a:gd name="connsiteY52" fmla="*/ 103343 h 1025955"/>
              <a:gd name="connsiteX53" fmla="*/ 515722 w 1031444"/>
              <a:gd name="connsiteY53" fmla="*/ 170578 h 1025955"/>
              <a:gd name="connsiteX54" fmla="*/ 432058 w 1031444"/>
              <a:gd name="connsiteY54" fmla="*/ 103343 h 1025955"/>
              <a:gd name="connsiteX55" fmla="*/ 515722 w 1031444"/>
              <a:gd name="connsiteY55" fmla="*/ 27392 h 1025955"/>
              <a:gd name="connsiteX56" fmla="*/ 457032 w 1031444"/>
              <a:gd name="connsiteY56" fmla="*/ 84666 h 1025955"/>
              <a:gd name="connsiteX57" fmla="*/ 515722 w 1031444"/>
              <a:gd name="connsiteY57" fmla="*/ 143186 h 1025955"/>
              <a:gd name="connsiteX58" fmla="*/ 574412 w 1031444"/>
              <a:gd name="connsiteY58" fmla="*/ 84666 h 1025955"/>
              <a:gd name="connsiteX59" fmla="*/ 515722 w 1031444"/>
              <a:gd name="connsiteY59" fmla="*/ 27392 h 1025955"/>
              <a:gd name="connsiteX60" fmla="*/ 515722 w 1031444"/>
              <a:gd name="connsiteY60" fmla="*/ 0 h 1025955"/>
              <a:gd name="connsiteX61" fmla="*/ 600635 w 1031444"/>
              <a:gd name="connsiteY61" fmla="*/ 77196 h 1025955"/>
              <a:gd name="connsiteX62" fmla="*/ 951526 w 1031444"/>
              <a:gd name="connsiteY62" fmla="*/ 427066 h 1025955"/>
              <a:gd name="connsiteX63" fmla="*/ 1031444 w 1031444"/>
              <a:gd name="connsiteY63" fmla="*/ 511733 h 1025955"/>
              <a:gd name="connsiteX64" fmla="*/ 951526 w 1031444"/>
              <a:gd name="connsiteY64" fmla="*/ 596399 h 1025955"/>
              <a:gd name="connsiteX65" fmla="*/ 600635 w 1031444"/>
              <a:gd name="connsiteY65" fmla="*/ 946269 h 1025955"/>
              <a:gd name="connsiteX66" fmla="*/ 515722 w 1031444"/>
              <a:gd name="connsiteY66" fmla="*/ 1025955 h 1025955"/>
              <a:gd name="connsiteX67" fmla="*/ 430809 w 1031444"/>
              <a:gd name="connsiteY67" fmla="*/ 946269 h 1025955"/>
              <a:gd name="connsiteX68" fmla="*/ 79918 w 1031444"/>
              <a:gd name="connsiteY68" fmla="*/ 596399 h 1025955"/>
              <a:gd name="connsiteX69" fmla="*/ 0 w 1031444"/>
              <a:gd name="connsiteY69" fmla="*/ 511733 h 1025955"/>
              <a:gd name="connsiteX70" fmla="*/ 79918 w 1031444"/>
              <a:gd name="connsiteY70" fmla="*/ 427066 h 1025955"/>
              <a:gd name="connsiteX71" fmla="*/ 430809 w 1031444"/>
              <a:gd name="connsiteY71" fmla="*/ 77196 h 1025955"/>
              <a:gd name="connsiteX72" fmla="*/ 515722 w 1031444"/>
              <a:gd name="connsiteY72" fmla="*/ 0 h 1025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1031444" h="1025955">
                <a:moveTo>
                  <a:pt x="515722" y="882770"/>
                </a:moveTo>
                <a:cubicBezTo>
                  <a:pt x="483255" y="882770"/>
                  <a:pt x="457032" y="908917"/>
                  <a:pt x="457032" y="941289"/>
                </a:cubicBezTo>
                <a:cubicBezTo>
                  <a:pt x="457032" y="972416"/>
                  <a:pt x="483255" y="999808"/>
                  <a:pt x="515722" y="999808"/>
                </a:cubicBezTo>
                <a:cubicBezTo>
                  <a:pt x="548189" y="999808"/>
                  <a:pt x="574412" y="972416"/>
                  <a:pt x="574412" y="941289"/>
                </a:cubicBezTo>
                <a:cubicBezTo>
                  <a:pt x="574412" y="908917"/>
                  <a:pt x="548189" y="882770"/>
                  <a:pt x="515722" y="882770"/>
                </a:cubicBezTo>
                <a:close/>
                <a:moveTo>
                  <a:pt x="427699" y="549073"/>
                </a:moveTo>
                <a:cubicBezTo>
                  <a:pt x="383066" y="549073"/>
                  <a:pt x="344632" y="586210"/>
                  <a:pt x="344632" y="632011"/>
                </a:cubicBezTo>
                <a:lnTo>
                  <a:pt x="344632" y="735992"/>
                </a:lnTo>
                <a:cubicBezTo>
                  <a:pt x="344632" y="748371"/>
                  <a:pt x="355790" y="757036"/>
                  <a:pt x="368188" y="757036"/>
                </a:cubicBezTo>
                <a:lnTo>
                  <a:pt x="663264" y="757036"/>
                </a:lnTo>
                <a:cubicBezTo>
                  <a:pt x="676902" y="757036"/>
                  <a:pt x="686820" y="748371"/>
                  <a:pt x="686820" y="735992"/>
                </a:cubicBezTo>
                <a:lnTo>
                  <a:pt x="686820" y="632011"/>
                </a:lnTo>
                <a:cubicBezTo>
                  <a:pt x="686820" y="586210"/>
                  <a:pt x="648386" y="549073"/>
                  <a:pt x="602513" y="549073"/>
                </a:cubicBezTo>
                <a:close/>
                <a:moveTo>
                  <a:pt x="427699" y="521840"/>
                </a:moveTo>
                <a:lnTo>
                  <a:pt x="602513" y="521840"/>
                </a:lnTo>
                <a:cubicBezTo>
                  <a:pt x="663264" y="521840"/>
                  <a:pt x="712856" y="571355"/>
                  <a:pt x="712856" y="632011"/>
                </a:cubicBezTo>
                <a:lnTo>
                  <a:pt x="712856" y="735992"/>
                </a:lnTo>
                <a:cubicBezTo>
                  <a:pt x="712856" y="761988"/>
                  <a:pt x="690540" y="784269"/>
                  <a:pt x="663264" y="784269"/>
                </a:cubicBezTo>
                <a:lnTo>
                  <a:pt x="368188" y="784269"/>
                </a:lnTo>
                <a:cubicBezTo>
                  <a:pt x="340913" y="784269"/>
                  <a:pt x="318596" y="761988"/>
                  <a:pt x="318596" y="735992"/>
                </a:cubicBezTo>
                <a:lnTo>
                  <a:pt x="318596" y="632011"/>
                </a:lnTo>
                <a:cubicBezTo>
                  <a:pt x="318596" y="571355"/>
                  <a:pt x="368188" y="521840"/>
                  <a:pt x="427699" y="521840"/>
                </a:cubicBezTo>
                <a:close/>
                <a:moveTo>
                  <a:pt x="946531" y="453213"/>
                </a:moveTo>
                <a:cubicBezTo>
                  <a:pt x="914064" y="453213"/>
                  <a:pt x="887841" y="479360"/>
                  <a:pt x="887841" y="511733"/>
                </a:cubicBezTo>
                <a:cubicBezTo>
                  <a:pt x="887841" y="544105"/>
                  <a:pt x="914064" y="569007"/>
                  <a:pt x="946531" y="569007"/>
                </a:cubicBezTo>
                <a:cubicBezTo>
                  <a:pt x="978998" y="569007"/>
                  <a:pt x="1005221" y="544105"/>
                  <a:pt x="1005221" y="511733"/>
                </a:cubicBezTo>
                <a:cubicBezTo>
                  <a:pt x="1005221" y="479360"/>
                  <a:pt x="978998" y="453213"/>
                  <a:pt x="946531" y="453213"/>
                </a:cubicBezTo>
                <a:close/>
                <a:moveTo>
                  <a:pt x="84913" y="453213"/>
                </a:moveTo>
                <a:cubicBezTo>
                  <a:pt x="52446" y="453213"/>
                  <a:pt x="26223" y="479360"/>
                  <a:pt x="26223" y="511733"/>
                </a:cubicBezTo>
                <a:cubicBezTo>
                  <a:pt x="26223" y="544105"/>
                  <a:pt x="52446" y="569007"/>
                  <a:pt x="84913" y="569007"/>
                </a:cubicBezTo>
                <a:cubicBezTo>
                  <a:pt x="117380" y="569007"/>
                  <a:pt x="142354" y="544105"/>
                  <a:pt x="142354" y="511733"/>
                </a:cubicBezTo>
                <a:cubicBezTo>
                  <a:pt x="142354" y="479360"/>
                  <a:pt x="117380" y="453213"/>
                  <a:pt x="84913" y="453213"/>
                </a:cubicBezTo>
                <a:close/>
                <a:moveTo>
                  <a:pt x="512981" y="269245"/>
                </a:moveTo>
                <a:cubicBezTo>
                  <a:pt x="462279" y="269245"/>
                  <a:pt x="421470" y="311823"/>
                  <a:pt x="421470" y="361915"/>
                </a:cubicBezTo>
                <a:cubicBezTo>
                  <a:pt x="421470" y="413259"/>
                  <a:pt x="462279" y="454584"/>
                  <a:pt x="512981" y="454584"/>
                </a:cubicBezTo>
                <a:cubicBezTo>
                  <a:pt x="563684" y="454584"/>
                  <a:pt x="604493" y="413259"/>
                  <a:pt x="604493" y="361915"/>
                </a:cubicBezTo>
                <a:cubicBezTo>
                  <a:pt x="604493" y="311823"/>
                  <a:pt x="563684" y="269245"/>
                  <a:pt x="512981" y="269245"/>
                </a:cubicBezTo>
                <a:close/>
                <a:moveTo>
                  <a:pt x="512981" y="241694"/>
                </a:moveTo>
                <a:cubicBezTo>
                  <a:pt x="578523" y="241694"/>
                  <a:pt x="630462" y="295543"/>
                  <a:pt x="630462" y="361915"/>
                </a:cubicBezTo>
                <a:cubicBezTo>
                  <a:pt x="630462" y="428286"/>
                  <a:pt x="578523" y="482135"/>
                  <a:pt x="512981" y="482135"/>
                </a:cubicBezTo>
                <a:cubicBezTo>
                  <a:pt x="447439" y="482135"/>
                  <a:pt x="395500" y="428286"/>
                  <a:pt x="395500" y="361915"/>
                </a:cubicBezTo>
                <a:cubicBezTo>
                  <a:pt x="395500" y="295543"/>
                  <a:pt x="447439" y="241694"/>
                  <a:pt x="512981" y="241694"/>
                </a:cubicBezTo>
                <a:close/>
                <a:moveTo>
                  <a:pt x="432058" y="103343"/>
                </a:moveTo>
                <a:cubicBezTo>
                  <a:pt x="268475" y="136960"/>
                  <a:pt x="138608" y="265205"/>
                  <a:pt x="106141" y="429557"/>
                </a:cubicBezTo>
                <a:cubicBezTo>
                  <a:pt x="142354" y="439517"/>
                  <a:pt x="169826" y="471890"/>
                  <a:pt x="169826" y="511733"/>
                </a:cubicBezTo>
                <a:cubicBezTo>
                  <a:pt x="169826" y="551575"/>
                  <a:pt x="142354" y="583948"/>
                  <a:pt x="106141" y="593909"/>
                </a:cubicBezTo>
                <a:cubicBezTo>
                  <a:pt x="138608" y="758261"/>
                  <a:pt x="268475" y="886505"/>
                  <a:pt x="433307" y="920122"/>
                </a:cubicBezTo>
                <a:cubicBezTo>
                  <a:pt x="443296" y="882770"/>
                  <a:pt x="475763" y="856623"/>
                  <a:pt x="515722" y="856623"/>
                </a:cubicBezTo>
                <a:cubicBezTo>
                  <a:pt x="555681" y="856623"/>
                  <a:pt x="588148" y="882770"/>
                  <a:pt x="598138" y="920122"/>
                </a:cubicBezTo>
                <a:cubicBezTo>
                  <a:pt x="762969" y="886505"/>
                  <a:pt x="891587" y="758261"/>
                  <a:pt x="925303" y="593909"/>
                </a:cubicBezTo>
                <a:cubicBezTo>
                  <a:pt x="887841" y="583948"/>
                  <a:pt x="861618" y="551575"/>
                  <a:pt x="861618" y="511733"/>
                </a:cubicBezTo>
                <a:cubicBezTo>
                  <a:pt x="861618" y="471890"/>
                  <a:pt x="887841" y="439517"/>
                  <a:pt x="925303" y="429557"/>
                </a:cubicBezTo>
                <a:cubicBezTo>
                  <a:pt x="891587" y="265205"/>
                  <a:pt x="762969" y="136960"/>
                  <a:pt x="599387" y="103343"/>
                </a:cubicBezTo>
                <a:cubicBezTo>
                  <a:pt x="590645" y="141941"/>
                  <a:pt x="556930" y="170578"/>
                  <a:pt x="515722" y="170578"/>
                </a:cubicBezTo>
                <a:cubicBezTo>
                  <a:pt x="475763" y="170578"/>
                  <a:pt x="440799" y="141941"/>
                  <a:pt x="432058" y="103343"/>
                </a:cubicBezTo>
                <a:close/>
                <a:moveTo>
                  <a:pt x="515722" y="27392"/>
                </a:moveTo>
                <a:cubicBezTo>
                  <a:pt x="483255" y="27392"/>
                  <a:pt x="457032" y="53539"/>
                  <a:pt x="457032" y="84666"/>
                </a:cubicBezTo>
                <a:cubicBezTo>
                  <a:pt x="457032" y="118284"/>
                  <a:pt x="483255" y="143186"/>
                  <a:pt x="515722" y="143186"/>
                </a:cubicBezTo>
                <a:cubicBezTo>
                  <a:pt x="548189" y="143186"/>
                  <a:pt x="574412" y="118284"/>
                  <a:pt x="574412" y="84666"/>
                </a:cubicBezTo>
                <a:cubicBezTo>
                  <a:pt x="574412" y="53539"/>
                  <a:pt x="548189" y="27392"/>
                  <a:pt x="515722" y="27392"/>
                </a:cubicBezTo>
                <a:close/>
                <a:moveTo>
                  <a:pt x="515722" y="0"/>
                </a:moveTo>
                <a:cubicBezTo>
                  <a:pt x="560676" y="0"/>
                  <a:pt x="595640" y="33618"/>
                  <a:pt x="600635" y="77196"/>
                </a:cubicBezTo>
                <a:cubicBezTo>
                  <a:pt x="777954" y="110813"/>
                  <a:pt x="917811" y="249018"/>
                  <a:pt x="951526" y="427066"/>
                </a:cubicBezTo>
                <a:cubicBezTo>
                  <a:pt x="996480" y="429557"/>
                  <a:pt x="1031444" y="466909"/>
                  <a:pt x="1031444" y="511733"/>
                </a:cubicBezTo>
                <a:cubicBezTo>
                  <a:pt x="1031444" y="556556"/>
                  <a:pt x="996480" y="593909"/>
                  <a:pt x="951526" y="596399"/>
                </a:cubicBezTo>
                <a:cubicBezTo>
                  <a:pt x="917811" y="773202"/>
                  <a:pt x="777954" y="912652"/>
                  <a:pt x="600635" y="946269"/>
                </a:cubicBezTo>
                <a:cubicBezTo>
                  <a:pt x="598138" y="991093"/>
                  <a:pt x="560676" y="1025955"/>
                  <a:pt x="515722" y="1025955"/>
                </a:cubicBezTo>
                <a:cubicBezTo>
                  <a:pt x="470768" y="1025955"/>
                  <a:pt x="433307" y="991093"/>
                  <a:pt x="430809" y="946269"/>
                </a:cubicBezTo>
                <a:cubicBezTo>
                  <a:pt x="253491" y="912652"/>
                  <a:pt x="113634" y="773202"/>
                  <a:pt x="79918" y="596399"/>
                </a:cubicBezTo>
                <a:cubicBezTo>
                  <a:pt x="34964" y="593909"/>
                  <a:pt x="0" y="556556"/>
                  <a:pt x="0" y="511733"/>
                </a:cubicBezTo>
                <a:cubicBezTo>
                  <a:pt x="0" y="466909"/>
                  <a:pt x="34964" y="429557"/>
                  <a:pt x="79918" y="427066"/>
                </a:cubicBezTo>
                <a:cubicBezTo>
                  <a:pt x="113634" y="249018"/>
                  <a:pt x="253491" y="110813"/>
                  <a:pt x="430809" y="77196"/>
                </a:cubicBezTo>
                <a:cubicBezTo>
                  <a:pt x="435804" y="33618"/>
                  <a:pt x="470768" y="0"/>
                  <a:pt x="515722" y="0"/>
                </a:cubicBezTo>
                <a:close/>
              </a:path>
            </a:pathLst>
          </a:custGeom>
          <a:gradFill>
            <a:gsLst>
              <a:gs pos="0">
                <a:schemeClr val="accent1"/>
              </a:gs>
              <a:gs pos="99000">
                <a:schemeClr val="accent2"/>
              </a:gs>
            </a:gsLst>
            <a:lin ang="0" scaled="0"/>
          </a:gradFill>
          <a:ln>
            <a:noFill/>
          </a:ln>
          <a:effectLst/>
        </p:spPr>
        <p:txBody>
          <a:bodyPr wrap="square" anchor="ctr">
            <a:noAutofit/>
          </a:bodyPr>
          <a:lstStyle/>
          <a:p>
            <a:endParaRPr lang="en-US" sz="3599" dirty="0">
              <a:latin typeface="Poppins" pitchFamily="2" charset="77"/>
            </a:endParaRPr>
          </a:p>
        </p:txBody>
      </p:sp>
      <p:sp>
        <p:nvSpPr>
          <p:cNvPr id="328" name="Freeform 900">
            <a:extLst>
              <a:ext uri="{FF2B5EF4-FFF2-40B4-BE49-F238E27FC236}">
                <a16:creationId xmlns:a16="http://schemas.microsoft.com/office/drawing/2014/main" id="{C76F06DD-6C47-E8E3-FCED-207B10E251C4}"/>
              </a:ext>
            </a:extLst>
          </p:cNvPr>
          <p:cNvSpPr>
            <a:spLocks noChangeArrowheads="1"/>
          </p:cNvSpPr>
          <p:nvPr/>
        </p:nvSpPr>
        <p:spPr bwMode="auto">
          <a:xfrm>
            <a:off x="396030" y="1183773"/>
            <a:ext cx="485628" cy="483186"/>
          </a:xfrm>
          <a:custGeom>
            <a:avLst/>
            <a:gdLst/>
            <a:ahLst/>
            <a:cxnLst/>
            <a:rect l="0" t="0" r="r" b="b"/>
            <a:pathLst>
              <a:path w="315553" h="313967">
                <a:moveTo>
                  <a:pt x="129319" y="281055"/>
                </a:moveTo>
                <a:lnTo>
                  <a:pt x="117431" y="304666"/>
                </a:lnTo>
                <a:lnTo>
                  <a:pt x="197761" y="304666"/>
                </a:lnTo>
                <a:lnTo>
                  <a:pt x="185873" y="281055"/>
                </a:lnTo>
                <a:lnTo>
                  <a:pt x="129319" y="281055"/>
                </a:lnTo>
                <a:close/>
                <a:moveTo>
                  <a:pt x="9365" y="247784"/>
                </a:moveTo>
                <a:lnTo>
                  <a:pt x="9365" y="257086"/>
                </a:lnTo>
                <a:cubicBezTo>
                  <a:pt x="9365" y="265314"/>
                  <a:pt x="15849" y="271396"/>
                  <a:pt x="23774" y="271396"/>
                </a:cubicBezTo>
                <a:lnTo>
                  <a:pt x="126437" y="271396"/>
                </a:lnTo>
                <a:lnTo>
                  <a:pt x="188755" y="271396"/>
                </a:lnTo>
                <a:lnTo>
                  <a:pt x="291418" y="271396"/>
                </a:lnTo>
                <a:cubicBezTo>
                  <a:pt x="299343" y="271396"/>
                  <a:pt x="305827" y="265314"/>
                  <a:pt x="305827" y="257086"/>
                </a:cubicBezTo>
                <a:lnTo>
                  <a:pt x="305827" y="247784"/>
                </a:lnTo>
                <a:lnTo>
                  <a:pt x="9365" y="247784"/>
                </a:lnTo>
                <a:close/>
                <a:moveTo>
                  <a:pt x="4683" y="238125"/>
                </a:moveTo>
                <a:lnTo>
                  <a:pt x="310870" y="238125"/>
                </a:lnTo>
                <a:cubicBezTo>
                  <a:pt x="313031" y="238125"/>
                  <a:pt x="315553" y="240272"/>
                  <a:pt x="315553" y="243134"/>
                </a:cubicBezTo>
                <a:lnTo>
                  <a:pt x="315553" y="257086"/>
                </a:lnTo>
                <a:cubicBezTo>
                  <a:pt x="315553" y="270322"/>
                  <a:pt x="304746" y="281055"/>
                  <a:pt x="291418" y="281055"/>
                </a:cubicBezTo>
                <a:lnTo>
                  <a:pt x="196680" y="281055"/>
                </a:lnTo>
                <a:lnTo>
                  <a:pt x="208567" y="304666"/>
                </a:lnTo>
                <a:lnTo>
                  <a:pt x="238826" y="304666"/>
                </a:lnTo>
                <a:cubicBezTo>
                  <a:pt x="241347" y="304666"/>
                  <a:pt x="243509" y="306812"/>
                  <a:pt x="243509" y="309674"/>
                </a:cubicBezTo>
                <a:cubicBezTo>
                  <a:pt x="243509" y="312179"/>
                  <a:pt x="241347" y="313967"/>
                  <a:pt x="238826" y="313967"/>
                </a:cubicBezTo>
                <a:lnTo>
                  <a:pt x="205685" y="313967"/>
                </a:lnTo>
                <a:lnTo>
                  <a:pt x="109867" y="313967"/>
                </a:lnTo>
                <a:lnTo>
                  <a:pt x="76366" y="313967"/>
                </a:lnTo>
                <a:cubicBezTo>
                  <a:pt x="73845" y="313967"/>
                  <a:pt x="71684" y="312179"/>
                  <a:pt x="71684" y="309674"/>
                </a:cubicBezTo>
                <a:cubicBezTo>
                  <a:pt x="71684" y="306812"/>
                  <a:pt x="73845" y="304666"/>
                  <a:pt x="76366" y="304666"/>
                </a:cubicBezTo>
                <a:lnTo>
                  <a:pt x="106985" y="304666"/>
                </a:lnTo>
                <a:lnTo>
                  <a:pt x="118872" y="281055"/>
                </a:lnTo>
                <a:lnTo>
                  <a:pt x="23774" y="281055"/>
                </a:lnTo>
                <a:cubicBezTo>
                  <a:pt x="10806" y="281055"/>
                  <a:pt x="0" y="270322"/>
                  <a:pt x="0" y="257086"/>
                </a:cubicBezTo>
                <a:lnTo>
                  <a:pt x="0" y="243134"/>
                </a:lnTo>
                <a:cubicBezTo>
                  <a:pt x="0" y="240272"/>
                  <a:pt x="2161" y="238125"/>
                  <a:pt x="4683" y="238125"/>
                </a:cubicBezTo>
                <a:close/>
                <a:moveTo>
                  <a:pt x="4586" y="173037"/>
                </a:moveTo>
                <a:cubicBezTo>
                  <a:pt x="7055" y="173037"/>
                  <a:pt x="9172" y="175170"/>
                  <a:pt x="9172" y="177657"/>
                </a:cubicBezTo>
                <a:lnTo>
                  <a:pt x="9172" y="215331"/>
                </a:lnTo>
                <a:cubicBezTo>
                  <a:pt x="9172" y="218174"/>
                  <a:pt x="7055" y="220307"/>
                  <a:pt x="4586" y="220307"/>
                </a:cubicBezTo>
                <a:cubicBezTo>
                  <a:pt x="2116" y="220307"/>
                  <a:pt x="0" y="218174"/>
                  <a:pt x="0" y="215331"/>
                </a:cubicBezTo>
                <a:lnTo>
                  <a:pt x="0" y="177657"/>
                </a:lnTo>
                <a:cubicBezTo>
                  <a:pt x="0" y="175170"/>
                  <a:pt x="2116" y="173037"/>
                  <a:pt x="4586" y="173037"/>
                </a:cubicBezTo>
                <a:close/>
                <a:moveTo>
                  <a:pt x="119062" y="153987"/>
                </a:moveTo>
                <a:cubicBezTo>
                  <a:pt x="121444" y="153987"/>
                  <a:pt x="123485" y="156166"/>
                  <a:pt x="123485" y="159071"/>
                </a:cubicBezTo>
                <a:lnTo>
                  <a:pt x="123485" y="216804"/>
                </a:lnTo>
                <a:cubicBezTo>
                  <a:pt x="123485" y="219708"/>
                  <a:pt x="121444" y="221887"/>
                  <a:pt x="119062" y="221887"/>
                </a:cubicBezTo>
                <a:cubicBezTo>
                  <a:pt x="116341" y="221887"/>
                  <a:pt x="114300" y="219708"/>
                  <a:pt x="114300" y="216804"/>
                </a:cubicBezTo>
                <a:lnTo>
                  <a:pt x="114300" y="159071"/>
                </a:lnTo>
                <a:cubicBezTo>
                  <a:pt x="114300" y="156166"/>
                  <a:pt x="116341" y="153987"/>
                  <a:pt x="119062" y="153987"/>
                </a:cubicBezTo>
                <a:close/>
                <a:moveTo>
                  <a:pt x="42686" y="149225"/>
                </a:moveTo>
                <a:cubicBezTo>
                  <a:pt x="45508" y="149225"/>
                  <a:pt x="47272" y="151405"/>
                  <a:pt x="47272" y="153948"/>
                </a:cubicBezTo>
                <a:lnTo>
                  <a:pt x="47272" y="216801"/>
                </a:lnTo>
                <a:cubicBezTo>
                  <a:pt x="47272" y="219707"/>
                  <a:pt x="45508" y="221887"/>
                  <a:pt x="42686" y="221887"/>
                </a:cubicBezTo>
                <a:cubicBezTo>
                  <a:pt x="40216" y="221887"/>
                  <a:pt x="38100" y="219707"/>
                  <a:pt x="38100" y="216801"/>
                </a:cubicBezTo>
                <a:lnTo>
                  <a:pt x="38100" y="153948"/>
                </a:lnTo>
                <a:cubicBezTo>
                  <a:pt x="38100" y="151405"/>
                  <a:pt x="40216" y="149225"/>
                  <a:pt x="42686" y="149225"/>
                </a:cubicBezTo>
                <a:close/>
                <a:moveTo>
                  <a:pt x="157162" y="130175"/>
                </a:moveTo>
                <a:cubicBezTo>
                  <a:pt x="159544" y="130175"/>
                  <a:pt x="161585" y="132703"/>
                  <a:pt x="161585" y="135230"/>
                </a:cubicBezTo>
                <a:lnTo>
                  <a:pt x="161585" y="216834"/>
                </a:lnTo>
                <a:cubicBezTo>
                  <a:pt x="161585" y="219723"/>
                  <a:pt x="159544" y="221889"/>
                  <a:pt x="157162" y="221889"/>
                </a:cubicBezTo>
                <a:cubicBezTo>
                  <a:pt x="154441" y="221889"/>
                  <a:pt x="152400" y="219723"/>
                  <a:pt x="152400" y="216834"/>
                </a:cubicBezTo>
                <a:lnTo>
                  <a:pt x="152400" y="135230"/>
                </a:lnTo>
                <a:cubicBezTo>
                  <a:pt x="152400" y="132703"/>
                  <a:pt x="154441" y="130175"/>
                  <a:pt x="157162" y="130175"/>
                </a:cubicBezTo>
                <a:close/>
                <a:moveTo>
                  <a:pt x="80622" y="130175"/>
                </a:moveTo>
                <a:cubicBezTo>
                  <a:pt x="83344" y="130175"/>
                  <a:pt x="85385" y="132703"/>
                  <a:pt x="85385" y="135230"/>
                </a:cubicBezTo>
                <a:lnTo>
                  <a:pt x="85385" y="216834"/>
                </a:lnTo>
                <a:cubicBezTo>
                  <a:pt x="85385" y="219723"/>
                  <a:pt x="83344" y="221889"/>
                  <a:pt x="80622" y="221889"/>
                </a:cubicBezTo>
                <a:cubicBezTo>
                  <a:pt x="78241" y="221889"/>
                  <a:pt x="76200" y="219723"/>
                  <a:pt x="76200" y="216834"/>
                </a:cubicBezTo>
                <a:lnTo>
                  <a:pt x="76200" y="135230"/>
                </a:lnTo>
                <a:cubicBezTo>
                  <a:pt x="76200" y="132703"/>
                  <a:pt x="78241" y="130175"/>
                  <a:pt x="80622" y="130175"/>
                </a:cubicBezTo>
                <a:close/>
                <a:moveTo>
                  <a:pt x="309562" y="111125"/>
                </a:moveTo>
                <a:cubicBezTo>
                  <a:pt x="311604" y="111125"/>
                  <a:pt x="313985" y="113290"/>
                  <a:pt x="313985" y="116176"/>
                </a:cubicBezTo>
                <a:lnTo>
                  <a:pt x="313985" y="216838"/>
                </a:lnTo>
                <a:cubicBezTo>
                  <a:pt x="313985" y="219725"/>
                  <a:pt x="311604" y="221889"/>
                  <a:pt x="309562" y="221889"/>
                </a:cubicBezTo>
                <a:cubicBezTo>
                  <a:pt x="306841" y="221889"/>
                  <a:pt x="304800" y="219725"/>
                  <a:pt x="304800" y="216838"/>
                </a:cubicBezTo>
                <a:lnTo>
                  <a:pt x="304800" y="116176"/>
                </a:lnTo>
                <a:cubicBezTo>
                  <a:pt x="304800" y="113290"/>
                  <a:pt x="306841" y="111125"/>
                  <a:pt x="309562" y="111125"/>
                </a:cubicBezTo>
                <a:close/>
                <a:moveTo>
                  <a:pt x="123915" y="109691"/>
                </a:moveTo>
                <a:cubicBezTo>
                  <a:pt x="118872" y="109691"/>
                  <a:pt x="114550" y="114351"/>
                  <a:pt x="114550" y="119370"/>
                </a:cubicBezTo>
                <a:cubicBezTo>
                  <a:pt x="114550" y="124747"/>
                  <a:pt x="118872" y="129049"/>
                  <a:pt x="123915" y="129049"/>
                </a:cubicBezTo>
                <a:cubicBezTo>
                  <a:pt x="129319" y="129049"/>
                  <a:pt x="133641" y="124747"/>
                  <a:pt x="133641" y="119370"/>
                </a:cubicBezTo>
                <a:cubicBezTo>
                  <a:pt x="133641" y="114351"/>
                  <a:pt x="129319" y="109691"/>
                  <a:pt x="123915" y="109691"/>
                </a:cubicBezTo>
                <a:close/>
                <a:moveTo>
                  <a:pt x="195086" y="106362"/>
                </a:moveTo>
                <a:cubicBezTo>
                  <a:pt x="197555" y="106362"/>
                  <a:pt x="199672" y="108528"/>
                  <a:pt x="199672" y="111055"/>
                </a:cubicBezTo>
                <a:lnTo>
                  <a:pt x="199672" y="216835"/>
                </a:lnTo>
                <a:cubicBezTo>
                  <a:pt x="199672" y="219723"/>
                  <a:pt x="197555" y="221889"/>
                  <a:pt x="195086" y="221889"/>
                </a:cubicBezTo>
                <a:cubicBezTo>
                  <a:pt x="192264" y="221889"/>
                  <a:pt x="190500" y="219723"/>
                  <a:pt x="190500" y="216835"/>
                </a:cubicBezTo>
                <a:lnTo>
                  <a:pt x="190500" y="111055"/>
                </a:lnTo>
                <a:cubicBezTo>
                  <a:pt x="190500" y="108528"/>
                  <a:pt x="192264" y="106362"/>
                  <a:pt x="195086" y="106362"/>
                </a:cubicBezTo>
                <a:close/>
                <a:moveTo>
                  <a:pt x="271122" y="101600"/>
                </a:moveTo>
                <a:cubicBezTo>
                  <a:pt x="273844" y="101600"/>
                  <a:pt x="275885" y="103406"/>
                  <a:pt x="275885" y="106296"/>
                </a:cubicBezTo>
                <a:lnTo>
                  <a:pt x="275885" y="216832"/>
                </a:lnTo>
                <a:cubicBezTo>
                  <a:pt x="275885" y="219722"/>
                  <a:pt x="273844" y="221889"/>
                  <a:pt x="271122" y="221889"/>
                </a:cubicBezTo>
                <a:cubicBezTo>
                  <a:pt x="268741" y="221889"/>
                  <a:pt x="266700" y="219722"/>
                  <a:pt x="266700" y="216832"/>
                </a:cubicBezTo>
                <a:lnTo>
                  <a:pt x="266700" y="106296"/>
                </a:lnTo>
                <a:cubicBezTo>
                  <a:pt x="266700" y="103406"/>
                  <a:pt x="268741" y="101600"/>
                  <a:pt x="271122" y="101600"/>
                </a:cubicBezTo>
                <a:close/>
                <a:moveTo>
                  <a:pt x="233186" y="92075"/>
                </a:moveTo>
                <a:cubicBezTo>
                  <a:pt x="235655" y="92075"/>
                  <a:pt x="237772" y="94238"/>
                  <a:pt x="237772" y="96763"/>
                </a:cubicBezTo>
                <a:lnTo>
                  <a:pt x="237772" y="216841"/>
                </a:lnTo>
                <a:cubicBezTo>
                  <a:pt x="237772" y="219726"/>
                  <a:pt x="235655" y="221890"/>
                  <a:pt x="233186" y="221890"/>
                </a:cubicBezTo>
                <a:cubicBezTo>
                  <a:pt x="230716" y="221890"/>
                  <a:pt x="228600" y="219726"/>
                  <a:pt x="228600" y="216841"/>
                </a:cubicBezTo>
                <a:lnTo>
                  <a:pt x="228600" y="96763"/>
                </a:lnTo>
                <a:cubicBezTo>
                  <a:pt x="228600" y="94238"/>
                  <a:pt x="230716" y="92075"/>
                  <a:pt x="233186" y="92075"/>
                </a:cubicBezTo>
                <a:close/>
                <a:moveTo>
                  <a:pt x="73845" y="84598"/>
                </a:moveTo>
                <a:cubicBezTo>
                  <a:pt x="68442" y="84598"/>
                  <a:pt x="64119" y="89258"/>
                  <a:pt x="64119" y="94277"/>
                </a:cubicBezTo>
                <a:cubicBezTo>
                  <a:pt x="64119" y="99654"/>
                  <a:pt x="68442" y="103956"/>
                  <a:pt x="73845" y="103956"/>
                </a:cubicBezTo>
                <a:cubicBezTo>
                  <a:pt x="78888" y="103956"/>
                  <a:pt x="83571" y="99654"/>
                  <a:pt x="83571" y="94277"/>
                </a:cubicBezTo>
                <a:cubicBezTo>
                  <a:pt x="83571" y="89258"/>
                  <a:pt x="78888" y="84598"/>
                  <a:pt x="73845" y="84598"/>
                </a:cubicBezTo>
                <a:close/>
                <a:moveTo>
                  <a:pt x="219374" y="49827"/>
                </a:moveTo>
                <a:cubicBezTo>
                  <a:pt x="214331" y="49827"/>
                  <a:pt x="210008" y="53770"/>
                  <a:pt x="210008" y="59147"/>
                </a:cubicBezTo>
                <a:cubicBezTo>
                  <a:pt x="210008" y="64524"/>
                  <a:pt x="214331" y="68826"/>
                  <a:pt x="219374" y="68826"/>
                </a:cubicBezTo>
                <a:cubicBezTo>
                  <a:pt x="224777" y="68826"/>
                  <a:pt x="229100" y="64524"/>
                  <a:pt x="229100" y="59147"/>
                </a:cubicBezTo>
                <a:cubicBezTo>
                  <a:pt x="229100" y="53770"/>
                  <a:pt x="224777" y="49827"/>
                  <a:pt x="219374" y="49827"/>
                </a:cubicBezTo>
                <a:close/>
                <a:moveTo>
                  <a:pt x="23774" y="9320"/>
                </a:moveTo>
                <a:cubicBezTo>
                  <a:pt x="15849" y="9320"/>
                  <a:pt x="9365" y="15772"/>
                  <a:pt x="9365" y="23659"/>
                </a:cubicBezTo>
                <a:lnTo>
                  <a:pt x="9365" y="140519"/>
                </a:lnTo>
                <a:lnTo>
                  <a:pt x="56554" y="102522"/>
                </a:lnTo>
                <a:cubicBezTo>
                  <a:pt x="55474" y="100012"/>
                  <a:pt x="54393" y="97145"/>
                  <a:pt x="54393" y="94277"/>
                </a:cubicBezTo>
                <a:cubicBezTo>
                  <a:pt x="54393" y="83881"/>
                  <a:pt x="63038" y="75278"/>
                  <a:pt x="73845" y="75278"/>
                </a:cubicBezTo>
                <a:cubicBezTo>
                  <a:pt x="84291" y="75278"/>
                  <a:pt x="92937" y="83881"/>
                  <a:pt x="92937" y="94277"/>
                </a:cubicBezTo>
                <a:cubicBezTo>
                  <a:pt x="92937" y="95711"/>
                  <a:pt x="92937" y="97145"/>
                  <a:pt x="92576" y="98579"/>
                </a:cubicBezTo>
                <a:lnTo>
                  <a:pt x="109507" y="107182"/>
                </a:lnTo>
                <a:cubicBezTo>
                  <a:pt x="113109" y="103239"/>
                  <a:pt x="118152" y="100371"/>
                  <a:pt x="123915" y="100371"/>
                </a:cubicBezTo>
                <a:cubicBezTo>
                  <a:pt x="129319" y="100371"/>
                  <a:pt x="134002" y="102522"/>
                  <a:pt x="137244" y="105748"/>
                </a:cubicBezTo>
                <a:lnTo>
                  <a:pt x="201363" y="64883"/>
                </a:lnTo>
                <a:cubicBezTo>
                  <a:pt x="200642" y="63090"/>
                  <a:pt x="200282" y="61298"/>
                  <a:pt x="200282" y="59147"/>
                </a:cubicBezTo>
                <a:cubicBezTo>
                  <a:pt x="200282" y="48393"/>
                  <a:pt x="208927" y="39790"/>
                  <a:pt x="219374" y="39790"/>
                </a:cubicBezTo>
                <a:cubicBezTo>
                  <a:pt x="230180" y="39790"/>
                  <a:pt x="238826" y="48393"/>
                  <a:pt x="238826" y="59147"/>
                </a:cubicBezTo>
                <a:cubicBezTo>
                  <a:pt x="238826" y="59147"/>
                  <a:pt x="238826" y="59147"/>
                  <a:pt x="238826" y="59506"/>
                </a:cubicBezTo>
                <a:lnTo>
                  <a:pt x="305827" y="78146"/>
                </a:lnTo>
                <a:lnTo>
                  <a:pt x="305827" y="23659"/>
                </a:lnTo>
                <a:cubicBezTo>
                  <a:pt x="305827" y="15772"/>
                  <a:pt x="299343" y="9320"/>
                  <a:pt x="291418" y="9320"/>
                </a:cubicBezTo>
                <a:lnTo>
                  <a:pt x="23774" y="9320"/>
                </a:lnTo>
                <a:close/>
                <a:moveTo>
                  <a:pt x="23774" y="0"/>
                </a:moveTo>
                <a:lnTo>
                  <a:pt x="291418" y="0"/>
                </a:lnTo>
                <a:cubicBezTo>
                  <a:pt x="304746" y="0"/>
                  <a:pt x="315553" y="10754"/>
                  <a:pt x="315553" y="23659"/>
                </a:cubicBezTo>
                <a:lnTo>
                  <a:pt x="315553" y="84240"/>
                </a:lnTo>
                <a:cubicBezTo>
                  <a:pt x="315553" y="84598"/>
                  <a:pt x="315553" y="84598"/>
                  <a:pt x="315553" y="84957"/>
                </a:cubicBezTo>
                <a:cubicBezTo>
                  <a:pt x="315553" y="85315"/>
                  <a:pt x="315553" y="85315"/>
                  <a:pt x="315553" y="85674"/>
                </a:cubicBezTo>
                <a:cubicBezTo>
                  <a:pt x="315193" y="86032"/>
                  <a:pt x="315193" y="86032"/>
                  <a:pt x="315193" y="86032"/>
                </a:cubicBezTo>
                <a:cubicBezTo>
                  <a:pt x="314832" y="86391"/>
                  <a:pt x="314832" y="86749"/>
                  <a:pt x="314832" y="86749"/>
                </a:cubicBezTo>
                <a:cubicBezTo>
                  <a:pt x="314472" y="87108"/>
                  <a:pt x="314112" y="87466"/>
                  <a:pt x="314112" y="87466"/>
                </a:cubicBezTo>
                <a:cubicBezTo>
                  <a:pt x="314112" y="87824"/>
                  <a:pt x="313752" y="87824"/>
                  <a:pt x="313391" y="88183"/>
                </a:cubicBezTo>
                <a:cubicBezTo>
                  <a:pt x="313031" y="88183"/>
                  <a:pt x="313031" y="88541"/>
                  <a:pt x="312671" y="88541"/>
                </a:cubicBezTo>
                <a:cubicBezTo>
                  <a:pt x="312311" y="88900"/>
                  <a:pt x="312311" y="88900"/>
                  <a:pt x="311951" y="88900"/>
                </a:cubicBezTo>
                <a:cubicBezTo>
                  <a:pt x="311590" y="88900"/>
                  <a:pt x="311230" y="89258"/>
                  <a:pt x="310870" y="89258"/>
                </a:cubicBezTo>
                <a:cubicBezTo>
                  <a:pt x="310510" y="89258"/>
                  <a:pt x="310149" y="89258"/>
                  <a:pt x="310149" y="88900"/>
                </a:cubicBezTo>
                <a:cubicBezTo>
                  <a:pt x="309789" y="88900"/>
                  <a:pt x="309429" y="88900"/>
                  <a:pt x="309429" y="88900"/>
                </a:cubicBezTo>
                <a:lnTo>
                  <a:pt x="235944" y="68467"/>
                </a:lnTo>
                <a:cubicBezTo>
                  <a:pt x="232702" y="74561"/>
                  <a:pt x="226578" y="78146"/>
                  <a:pt x="219374" y="78146"/>
                </a:cubicBezTo>
                <a:cubicBezTo>
                  <a:pt x="214331" y="78146"/>
                  <a:pt x="210008" y="76354"/>
                  <a:pt x="206406" y="73127"/>
                </a:cubicBezTo>
                <a:lnTo>
                  <a:pt x="142287" y="113634"/>
                </a:lnTo>
                <a:cubicBezTo>
                  <a:pt x="143007" y="115785"/>
                  <a:pt x="143007" y="117578"/>
                  <a:pt x="143007" y="119370"/>
                </a:cubicBezTo>
                <a:cubicBezTo>
                  <a:pt x="143007" y="130124"/>
                  <a:pt x="134722" y="138727"/>
                  <a:pt x="123915" y="138727"/>
                </a:cubicBezTo>
                <a:cubicBezTo>
                  <a:pt x="113469" y="138727"/>
                  <a:pt x="104824" y="130124"/>
                  <a:pt x="104824" y="119370"/>
                </a:cubicBezTo>
                <a:cubicBezTo>
                  <a:pt x="104824" y="118294"/>
                  <a:pt x="105184" y="116861"/>
                  <a:pt x="105184" y="115785"/>
                </a:cubicBezTo>
                <a:lnTo>
                  <a:pt x="88254" y="106823"/>
                </a:lnTo>
                <a:cubicBezTo>
                  <a:pt x="84651" y="110766"/>
                  <a:pt x="79608" y="113276"/>
                  <a:pt x="73845" y="113276"/>
                </a:cubicBezTo>
                <a:cubicBezTo>
                  <a:pt x="69522" y="113276"/>
                  <a:pt x="65560" y="112201"/>
                  <a:pt x="62678" y="109691"/>
                </a:cubicBezTo>
                <a:lnTo>
                  <a:pt x="7564" y="154141"/>
                </a:lnTo>
                <a:cubicBezTo>
                  <a:pt x="7564" y="154500"/>
                  <a:pt x="7204" y="154500"/>
                  <a:pt x="7204" y="154858"/>
                </a:cubicBezTo>
                <a:cubicBezTo>
                  <a:pt x="6844" y="154858"/>
                  <a:pt x="6484" y="154858"/>
                  <a:pt x="6484" y="155217"/>
                </a:cubicBezTo>
                <a:cubicBezTo>
                  <a:pt x="5763" y="155217"/>
                  <a:pt x="5403" y="155217"/>
                  <a:pt x="4683" y="155217"/>
                </a:cubicBezTo>
                <a:cubicBezTo>
                  <a:pt x="3962" y="155217"/>
                  <a:pt x="3242" y="155217"/>
                  <a:pt x="2521" y="154858"/>
                </a:cubicBezTo>
                <a:cubicBezTo>
                  <a:pt x="2161" y="154500"/>
                  <a:pt x="1801" y="154141"/>
                  <a:pt x="1080" y="153783"/>
                </a:cubicBezTo>
                <a:cubicBezTo>
                  <a:pt x="1080" y="153424"/>
                  <a:pt x="1080" y="153424"/>
                  <a:pt x="1080" y="153424"/>
                </a:cubicBezTo>
                <a:lnTo>
                  <a:pt x="720" y="153066"/>
                </a:lnTo>
                <a:cubicBezTo>
                  <a:pt x="360" y="152707"/>
                  <a:pt x="360" y="152707"/>
                  <a:pt x="360" y="151990"/>
                </a:cubicBezTo>
                <a:cubicBezTo>
                  <a:pt x="0" y="151990"/>
                  <a:pt x="0" y="151632"/>
                  <a:pt x="0" y="151274"/>
                </a:cubicBezTo>
                <a:cubicBezTo>
                  <a:pt x="0" y="151274"/>
                  <a:pt x="0" y="150915"/>
                  <a:pt x="0" y="150557"/>
                </a:cubicBezTo>
                <a:lnTo>
                  <a:pt x="0" y="23659"/>
                </a:lnTo>
                <a:cubicBezTo>
                  <a:pt x="0" y="10754"/>
                  <a:pt x="10806" y="0"/>
                  <a:pt x="23774" y="0"/>
                </a:cubicBezTo>
                <a:close/>
              </a:path>
            </a:pathLst>
          </a:custGeom>
          <a:gradFill>
            <a:gsLst>
              <a:gs pos="0">
                <a:schemeClr val="accent1"/>
              </a:gs>
              <a:gs pos="99000">
                <a:schemeClr val="accent2"/>
              </a:gs>
            </a:gsLst>
            <a:lin ang="0" scaled="0"/>
          </a:gradFill>
          <a:ln>
            <a:noFill/>
          </a:ln>
          <a:effectLst/>
        </p:spPr>
        <p:txBody>
          <a:bodyPr anchor="ctr"/>
          <a:lstStyle/>
          <a:p>
            <a:endParaRPr lang="en-US" dirty="0">
              <a:latin typeface="Lato Light" panose="020F0502020204030203" pitchFamily="34" charset="0"/>
            </a:endParaRPr>
          </a:p>
        </p:txBody>
      </p:sp>
      <p:sp>
        <p:nvSpPr>
          <p:cNvPr id="329" name="Freeform 734">
            <a:extLst>
              <a:ext uri="{FF2B5EF4-FFF2-40B4-BE49-F238E27FC236}">
                <a16:creationId xmlns:a16="http://schemas.microsoft.com/office/drawing/2014/main" id="{D30785BF-419D-CB4D-62E6-E257D2D345A0}"/>
              </a:ext>
            </a:extLst>
          </p:cNvPr>
          <p:cNvSpPr>
            <a:spLocks noChangeArrowheads="1"/>
          </p:cNvSpPr>
          <p:nvPr/>
        </p:nvSpPr>
        <p:spPr bwMode="auto">
          <a:xfrm>
            <a:off x="3667515" y="449200"/>
            <a:ext cx="421309" cy="504020"/>
          </a:xfrm>
          <a:custGeom>
            <a:avLst/>
            <a:gdLst/>
            <a:ahLst/>
            <a:cxnLst/>
            <a:rect l="0" t="0" r="r" b="b"/>
            <a:pathLst>
              <a:path w="258401" h="309201">
                <a:moveTo>
                  <a:pt x="149048" y="298450"/>
                </a:moveTo>
                <a:cubicBezTo>
                  <a:pt x="151518" y="298450"/>
                  <a:pt x="153634" y="300567"/>
                  <a:pt x="153634" y="303036"/>
                </a:cubicBezTo>
                <a:cubicBezTo>
                  <a:pt x="153634" y="305506"/>
                  <a:pt x="151518" y="307622"/>
                  <a:pt x="149048" y="307622"/>
                </a:cubicBezTo>
                <a:cubicBezTo>
                  <a:pt x="146579" y="307622"/>
                  <a:pt x="144462" y="305506"/>
                  <a:pt x="144462" y="303036"/>
                </a:cubicBezTo>
                <a:cubicBezTo>
                  <a:pt x="144462" y="300567"/>
                  <a:pt x="146579" y="298450"/>
                  <a:pt x="149048" y="298450"/>
                </a:cubicBezTo>
                <a:close/>
                <a:moveTo>
                  <a:pt x="149048" y="266700"/>
                </a:moveTo>
                <a:cubicBezTo>
                  <a:pt x="151518" y="266700"/>
                  <a:pt x="153634" y="268741"/>
                  <a:pt x="153634" y="271462"/>
                </a:cubicBezTo>
                <a:cubicBezTo>
                  <a:pt x="153634" y="273844"/>
                  <a:pt x="151518" y="275885"/>
                  <a:pt x="149048" y="275885"/>
                </a:cubicBezTo>
                <a:cubicBezTo>
                  <a:pt x="146579" y="275885"/>
                  <a:pt x="144462" y="273844"/>
                  <a:pt x="144462" y="271462"/>
                </a:cubicBezTo>
                <a:cubicBezTo>
                  <a:pt x="144462" y="268741"/>
                  <a:pt x="146579" y="266700"/>
                  <a:pt x="149048" y="266700"/>
                </a:cubicBezTo>
                <a:close/>
                <a:moveTo>
                  <a:pt x="87337" y="198437"/>
                </a:moveTo>
                <a:cubicBezTo>
                  <a:pt x="81562" y="215034"/>
                  <a:pt x="93111" y="231991"/>
                  <a:pt x="98524" y="238124"/>
                </a:cubicBezTo>
                <a:lnTo>
                  <a:pt x="119817" y="226579"/>
                </a:lnTo>
                <a:cubicBezTo>
                  <a:pt x="110434" y="220445"/>
                  <a:pt x="94555" y="209261"/>
                  <a:pt x="87337" y="198437"/>
                </a:cubicBezTo>
                <a:close/>
                <a:moveTo>
                  <a:pt x="171425" y="198076"/>
                </a:moveTo>
                <a:cubicBezTo>
                  <a:pt x="164207" y="208900"/>
                  <a:pt x="148328" y="220085"/>
                  <a:pt x="138584" y="226579"/>
                </a:cubicBezTo>
                <a:lnTo>
                  <a:pt x="160238" y="238124"/>
                </a:lnTo>
                <a:cubicBezTo>
                  <a:pt x="165651" y="231991"/>
                  <a:pt x="177200" y="215034"/>
                  <a:pt x="171425" y="198076"/>
                </a:cubicBezTo>
                <a:close/>
                <a:moveTo>
                  <a:pt x="102855" y="170295"/>
                </a:moveTo>
                <a:cubicBezTo>
                  <a:pt x="101051" y="177150"/>
                  <a:pt x="97442" y="183644"/>
                  <a:pt x="92389" y="189056"/>
                </a:cubicBezTo>
                <a:cubicBezTo>
                  <a:pt x="94915" y="196633"/>
                  <a:pt x="112238" y="211065"/>
                  <a:pt x="129200" y="221528"/>
                </a:cubicBezTo>
                <a:cubicBezTo>
                  <a:pt x="146163" y="211065"/>
                  <a:pt x="163847" y="196633"/>
                  <a:pt x="166373" y="189056"/>
                </a:cubicBezTo>
                <a:cubicBezTo>
                  <a:pt x="161320" y="183644"/>
                  <a:pt x="157711" y="177150"/>
                  <a:pt x="155546" y="170295"/>
                </a:cubicBezTo>
                <a:cubicBezTo>
                  <a:pt x="147245" y="174625"/>
                  <a:pt x="138223" y="177150"/>
                  <a:pt x="129200" y="177150"/>
                </a:cubicBezTo>
                <a:cubicBezTo>
                  <a:pt x="120178" y="177150"/>
                  <a:pt x="111156" y="174625"/>
                  <a:pt x="102855" y="170295"/>
                </a:cubicBezTo>
                <a:close/>
                <a:moveTo>
                  <a:pt x="165651" y="67829"/>
                </a:moveTo>
                <a:cubicBezTo>
                  <a:pt x="153020" y="74684"/>
                  <a:pt x="138945" y="76849"/>
                  <a:pt x="125952" y="76849"/>
                </a:cubicBezTo>
                <a:cubicBezTo>
                  <a:pt x="116930" y="76849"/>
                  <a:pt x="108539" y="75767"/>
                  <a:pt x="101547" y="74414"/>
                </a:cubicBezTo>
                <a:lnTo>
                  <a:pt x="97223" y="73318"/>
                </a:lnTo>
                <a:lnTo>
                  <a:pt x="85532" y="70355"/>
                </a:lnTo>
                <a:cubicBezTo>
                  <a:pt x="83367" y="73602"/>
                  <a:pt x="79758" y="79375"/>
                  <a:pt x="79758" y="84426"/>
                </a:cubicBezTo>
                <a:cubicBezTo>
                  <a:pt x="79758" y="85869"/>
                  <a:pt x="79036" y="87312"/>
                  <a:pt x="77592" y="88034"/>
                </a:cubicBezTo>
                <a:cubicBezTo>
                  <a:pt x="76510" y="88755"/>
                  <a:pt x="75066" y="89116"/>
                  <a:pt x="73262" y="88755"/>
                </a:cubicBezTo>
                <a:cubicBezTo>
                  <a:pt x="73262" y="88755"/>
                  <a:pt x="72540" y="88395"/>
                  <a:pt x="71818" y="88034"/>
                </a:cubicBezTo>
                <a:cubicBezTo>
                  <a:pt x="70735" y="87673"/>
                  <a:pt x="69292" y="86591"/>
                  <a:pt x="66766" y="87312"/>
                </a:cubicBezTo>
                <a:cubicBezTo>
                  <a:pt x="64239" y="88034"/>
                  <a:pt x="60991" y="92724"/>
                  <a:pt x="61713" y="101383"/>
                </a:cubicBezTo>
                <a:cubicBezTo>
                  <a:pt x="62435" y="107517"/>
                  <a:pt x="64600" y="111485"/>
                  <a:pt x="66766" y="112929"/>
                </a:cubicBezTo>
                <a:cubicBezTo>
                  <a:pt x="67126" y="113289"/>
                  <a:pt x="67848" y="113650"/>
                  <a:pt x="68209" y="113650"/>
                </a:cubicBezTo>
                <a:cubicBezTo>
                  <a:pt x="69653" y="113289"/>
                  <a:pt x="71457" y="113289"/>
                  <a:pt x="72540" y="113650"/>
                </a:cubicBezTo>
                <a:cubicBezTo>
                  <a:pt x="73983" y="114011"/>
                  <a:pt x="75066" y="115454"/>
                  <a:pt x="75427" y="116897"/>
                </a:cubicBezTo>
                <a:cubicBezTo>
                  <a:pt x="80119" y="134937"/>
                  <a:pt x="89141" y="149730"/>
                  <a:pt x="102133" y="158750"/>
                </a:cubicBezTo>
                <a:cubicBezTo>
                  <a:pt x="118374" y="170295"/>
                  <a:pt x="140027" y="170295"/>
                  <a:pt x="156629" y="158750"/>
                </a:cubicBezTo>
                <a:cubicBezTo>
                  <a:pt x="169260" y="149730"/>
                  <a:pt x="178643" y="134937"/>
                  <a:pt x="183335" y="116897"/>
                </a:cubicBezTo>
                <a:cubicBezTo>
                  <a:pt x="183335" y="115454"/>
                  <a:pt x="184418" y="114011"/>
                  <a:pt x="185861" y="113650"/>
                </a:cubicBezTo>
                <a:cubicBezTo>
                  <a:pt x="186944" y="112929"/>
                  <a:pt x="188387" y="112929"/>
                  <a:pt x="189831" y="113650"/>
                </a:cubicBezTo>
                <a:cubicBezTo>
                  <a:pt x="190914" y="113650"/>
                  <a:pt x="191275" y="113289"/>
                  <a:pt x="191996" y="112929"/>
                </a:cubicBezTo>
                <a:cubicBezTo>
                  <a:pt x="193801" y="111485"/>
                  <a:pt x="196327" y="107517"/>
                  <a:pt x="196688" y="101383"/>
                </a:cubicBezTo>
                <a:cubicBezTo>
                  <a:pt x="197410" y="92724"/>
                  <a:pt x="194162" y="88034"/>
                  <a:pt x="191636" y="87312"/>
                </a:cubicBezTo>
                <a:cubicBezTo>
                  <a:pt x="189470" y="86591"/>
                  <a:pt x="187666" y="87673"/>
                  <a:pt x="186583" y="88034"/>
                </a:cubicBezTo>
                <a:cubicBezTo>
                  <a:pt x="185861" y="88395"/>
                  <a:pt x="185500" y="88755"/>
                  <a:pt x="185139" y="88755"/>
                </a:cubicBezTo>
                <a:cubicBezTo>
                  <a:pt x="183696" y="89116"/>
                  <a:pt x="182613" y="88755"/>
                  <a:pt x="181170" y="88395"/>
                </a:cubicBezTo>
                <a:cubicBezTo>
                  <a:pt x="171425" y="82983"/>
                  <a:pt x="167456" y="73963"/>
                  <a:pt x="165651" y="67829"/>
                </a:cubicBezTo>
                <a:close/>
                <a:moveTo>
                  <a:pt x="129200" y="9381"/>
                </a:moveTo>
                <a:cubicBezTo>
                  <a:pt x="88419" y="9381"/>
                  <a:pt x="62435" y="32111"/>
                  <a:pt x="62435" y="68912"/>
                </a:cubicBezTo>
                <a:cubicBezTo>
                  <a:pt x="62435" y="72159"/>
                  <a:pt x="63157" y="75406"/>
                  <a:pt x="63518" y="78653"/>
                </a:cubicBezTo>
                <a:cubicBezTo>
                  <a:pt x="63518" y="78292"/>
                  <a:pt x="64239" y="78292"/>
                  <a:pt x="64239" y="78292"/>
                </a:cubicBezTo>
                <a:cubicBezTo>
                  <a:pt x="66766" y="77571"/>
                  <a:pt x="69292" y="77571"/>
                  <a:pt x="71096" y="77571"/>
                </a:cubicBezTo>
                <a:cubicBezTo>
                  <a:pt x="73623" y="68912"/>
                  <a:pt x="80480" y="62057"/>
                  <a:pt x="81201" y="61696"/>
                </a:cubicBezTo>
                <a:cubicBezTo>
                  <a:pt x="81201" y="61335"/>
                  <a:pt x="81562" y="61335"/>
                  <a:pt x="81562" y="61335"/>
                </a:cubicBezTo>
                <a:cubicBezTo>
                  <a:pt x="81923" y="61335"/>
                  <a:pt x="81923" y="60974"/>
                  <a:pt x="82645" y="60974"/>
                </a:cubicBezTo>
                <a:cubicBezTo>
                  <a:pt x="82645" y="60613"/>
                  <a:pt x="83006" y="60613"/>
                  <a:pt x="83367" y="60613"/>
                </a:cubicBezTo>
                <a:cubicBezTo>
                  <a:pt x="83728" y="60253"/>
                  <a:pt x="83728" y="60253"/>
                  <a:pt x="84089" y="60253"/>
                </a:cubicBezTo>
                <a:cubicBezTo>
                  <a:pt x="84810" y="60253"/>
                  <a:pt x="84810" y="60253"/>
                  <a:pt x="85171" y="60613"/>
                </a:cubicBezTo>
                <a:cubicBezTo>
                  <a:pt x="85532" y="60613"/>
                  <a:pt x="85532" y="60613"/>
                  <a:pt x="85893" y="60613"/>
                </a:cubicBezTo>
                <a:cubicBezTo>
                  <a:pt x="85983" y="60704"/>
                  <a:pt x="89322" y="61921"/>
                  <a:pt x="94769" y="63297"/>
                </a:cubicBezTo>
                <a:lnTo>
                  <a:pt x="101654" y="64458"/>
                </a:lnTo>
                <a:lnTo>
                  <a:pt x="116299" y="66927"/>
                </a:lnTo>
                <a:cubicBezTo>
                  <a:pt x="133351" y="68371"/>
                  <a:pt x="154283" y="66567"/>
                  <a:pt x="169982" y="53758"/>
                </a:cubicBezTo>
                <a:cubicBezTo>
                  <a:pt x="172147" y="51954"/>
                  <a:pt x="175034" y="52315"/>
                  <a:pt x="176478" y="54480"/>
                </a:cubicBezTo>
                <a:cubicBezTo>
                  <a:pt x="178282" y="56284"/>
                  <a:pt x="177922" y="59531"/>
                  <a:pt x="176117" y="60974"/>
                </a:cubicBezTo>
                <a:cubicBezTo>
                  <a:pt x="175395" y="61335"/>
                  <a:pt x="175034" y="61696"/>
                  <a:pt x="174313" y="62417"/>
                </a:cubicBezTo>
                <a:cubicBezTo>
                  <a:pt x="175034" y="66025"/>
                  <a:pt x="177200" y="73602"/>
                  <a:pt x="184057" y="78653"/>
                </a:cubicBezTo>
                <a:cubicBezTo>
                  <a:pt x="186583" y="77932"/>
                  <a:pt x="189831" y="76849"/>
                  <a:pt x="194162" y="78292"/>
                </a:cubicBezTo>
                <a:cubicBezTo>
                  <a:pt x="194523" y="78292"/>
                  <a:pt x="194884" y="78653"/>
                  <a:pt x="195605" y="78653"/>
                </a:cubicBezTo>
                <a:cubicBezTo>
                  <a:pt x="195966" y="75406"/>
                  <a:pt x="196327" y="72159"/>
                  <a:pt x="196327" y="68912"/>
                </a:cubicBezTo>
                <a:cubicBezTo>
                  <a:pt x="196327" y="32111"/>
                  <a:pt x="170704" y="9381"/>
                  <a:pt x="129200" y="9381"/>
                </a:cubicBezTo>
                <a:close/>
                <a:moveTo>
                  <a:pt x="129200" y="0"/>
                </a:moveTo>
                <a:cubicBezTo>
                  <a:pt x="175756" y="0"/>
                  <a:pt x="205710" y="26699"/>
                  <a:pt x="205710" y="68912"/>
                </a:cubicBezTo>
                <a:cubicBezTo>
                  <a:pt x="205710" y="75045"/>
                  <a:pt x="204989" y="80818"/>
                  <a:pt x="203906" y="86591"/>
                </a:cubicBezTo>
                <a:cubicBezTo>
                  <a:pt x="205710" y="90920"/>
                  <a:pt x="206793" y="95971"/>
                  <a:pt x="206071" y="102105"/>
                </a:cubicBezTo>
                <a:cubicBezTo>
                  <a:pt x="205350" y="109682"/>
                  <a:pt x="202101" y="116897"/>
                  <a:pt x="197771" y="120505"/>
                </a:cubicBezTo>
                <a:cubicBezTo>
                  <a:pt x="195966" y="121949"/>
                  <a:pt x="193801" y="123031"/>
                  <a:pt x="191275" y="123392"/>
                </a:cubicBezTo>
                <a:cubicBezTo>
                  <a:pt x="185861" y="140349"/>
                  <a:pt x="176478" y="155142"/>
                  <a:pt x="164207" y="164522"/>
                </a:cubicBezTo>
                <a:cubicBezTo>
                  <a:pt x="165651" y="171377"/>
                  <a:pt x="168538" y="177511"/>
                  <a:pt x="173591" y="182562"/>
                </a:cubicBezTo>
                <a:cubicBezTo>
                  <a:pt x="179004" y="183644"/>
                  <a:pt x="184418" y="184727"/>
                  <a:pt x="189831" y="186531"/>
                </a:cubicBezTo>
                <a:cubicBezTo>
                  <a:pt x="193801" y="187613"/>
                  <a:pt x="197771" y="189056"/>
                  <a:pt x="202823" y="190139"/>
                </a:cubicBezTo>
                <a:cubicBezTo>
                  <a:pt x="213650" y="193747"/>
                  <a:pt x="223755" y="198076"/>
                  <a:pt x="232778" y="202767"/>
                </a:cubicBezTo>
                <a:cubicBezTo>
                  <a:pt x="248657" y="210704"/>
                  <a:pt x="258401" y="226579"/>
                  <a:pt x="258401" y="244619"/>
                </a:cubicBezTo>
                <a:lnTo>
                  <a:pt x="258401" y="257247"/>
                </a:lnTo>
                <a:cubicBezTo>
                  <a:pt x="258401" y="269514"/>
                  <a:pt x="252266" y="280337"/>
                  <a:pt x="241800" y="285749"/>
                </a:cubicBezTo>
                <a:cubicBezTo>
                  <a:pt x="227725" y="292965"/>
                  <a:pt x="203906" y="302346"/>
                  <a:pt x="168899" y="307037"/>
                </a:cubicBezTo>
                <a:cubicBezTo>
                  <a:pt x="166012" y="307037"/>
                  <a:pt x="163847" y="305233"/>
                  <a:pt x="163486" y="302707"/>
                </a:cubicBezTo>
                <a:cubicBezTo>
                  <a:pt x="163125" y="300182"/>
                  <a:pt x="164929" y="297656"/>
                  <a:pt x="167456" y="297295"/>
                </a:cubicBezTo>
                <a:cubicBezTo>
                  <a:pt x="201380" y="292965"/>
                  <a:pt x="224116" y="284306"/>
                  <a:pt x="237469" y="277090"/>
                </a:cubicBezTo>
                <a:cubicBezTo>
                  <a:pt x="244326" y="273482"/>
                  <a:pt x="249018" y="265906"/>
                  <a:pt x="249018" y="257247"/>
                </a:cubicBezTo>
                <a:lnTo>
                  <a:pt x="249018" y="244619"/>
                </a:lnTo>
                <a:cubicBezTo>
                  <a:pt x="249018" y="230187"/>
                  <a:pt x="241078" y="217559"/>
                  <a:pt x="228086" y="211065"/>
                </a:cubicBezTo>
                <a:cubicBezTo>
                  <a:pt x="219785" y="206735"/>
                  <a:pt x="210402" y="202767"/>
                  <a:pt x="199936" y="199519"/>
                </a:cubicBezTo>
                <a:cubicBezTo>
                  <a:pt x="194884" y="197715"/>
                  <a:pt x="190914" y="196633"/>
                  <a:pt x="187305" y="195551"/>
                </a:cubicBezTo>
                <a:cubicBezTo>
                  <a:pt x="184779" y="194829"/>
                  <a:pt x="182613" y="194468"/>
                  <a:pt x="180087" y="193747"/>
                </a:cubicBezTo>
                <a:cubicBezTo>
                  <a:pt x="188387" y="215394"/>
                  <a:pt x="174673" y="237403"/>
                  <a:pt x="164929" y="247505"/>
                </a:cubicBezTo>
                <a:cubicBezTo>
                  <a:pt x="163847" y="248227"/>
                  <a:pt x="162764" y="248948"/>
                  <a:pt x="161320" y="248948"/>
                </a:cubicBezTo>
                <a:cubicBezTo>
                  <a:pt x="160599" y="248948"/>
                  <a:pt x="159877" y="248587"/>
                  <a:pt x="159155" y="248227"/>
                </a:cubicBezTo>
                <a:lnTo>
                  <a:pt x="129200" y="232712"/>
                </a:lnTo>
                <a:lnTo>
                  <a:pt x="99607" y="248227"/>
                </a:lnTo>
                <a:cubicBezTo>
                  <a:pt x="98885" y="248587"/>
                  <a:pt x="98163" y="248948"/>
                  <a:pt x="97442" y="248948"/>
                </a:cubicBezTo>
                <a:cubicBezTo>
                  <a:pt x="95998" y="248948"/>
                  <a:pt x="94915" y="248227"/>
                  <a:pt x="94194" y="247505"/>
                </a:cubicBezTo>
                <a:cubicBezTo>
                  <a:pt x="84089" y="237403"/>
                  <a:pt x="70735" y="215394"/>
                  <a:pt x="78314" y="194108"/>
                </a:cubicBezTo>
                <a:cubicBezTo>
                  <a:pt x="73983" y="194829"/>
                  <a:pt x="71457" y="195551"/>
                  <a:pt x="71457" y="195551"/>
                </a:cubicBezTo>
                <a:cubicBezTo>
                  <a:pt x="67487" y="196633"/>
                  <a:pt x="63518" y="198076"/>
                  <a:pt x="58465" y="199519"/>
                </a:cubicBezTo>
                <a:cubicBezTo>
                  <a:pt x="48360" y="202767"/>
                  <a:pt x="38977" y="206735"/>
                  <a:pt x="30315" y="211065"/>
                </a:cubicBezTo>
                <a:cubicBezTo>
                  <a:pt x="17684" y="217559"/>
                  <a:pt x="9744" y="230187"/>
                  <a:pt x="9744" y="244619"/>
                </a:cubicBezTo>
                <a:lnTo>
                  <a:pt x="9744" y="257247"/>
                </a:lnTo>
                <a:cubicBezTo>
                  <a:pt x="9744" y="265906"/>
                  <a:pt x="14075" y="273482"/>
                  <a:pt x="21654" y="277090"/>
                </a:cubicBezTo>
                <a:cubicBezTo>
                  <a:pt x="36811" y="285389"/>
                  <a:pt x="70375" y="298738"/>
                  <a:pt x="124509" y="299460"/>
                </a:cubicBezTo>
                <a:lnTo>
                  <a:pt x="124509" y="245701"/>
                </a:lnTo>
                <a:cubicBezTo>
                  <a:pt x="124509" y="243176"/>
                  <a:pt x="126674" y="241011"/>
                  <a:pt x="129200" y="241011"/>
                </a:cubicBezTo>
                <a:cubicBezTo>
                  <a:pt x="132088" y="241011"/>
                  <a:pt x="133892" y="243176"/>
                  <a:pt x="133892" y="245701"/>
                </a:cubicBezTo>
                <a:lnTo>
                  <a:pt x="133892" y="304150"/>
                </a:lnTo>
                <a:cubicBezTo>
                  <a:pt x="133892" y="307037"/>
                  <a:pt x="132088" y="309201"/>
                  <a:pt x="129200" y="309201"/>
                </a:cubicBezTo>
                <a:cubicBezTo>
                  <a:pt x="73262" y="309201"/>
                  <a:pt x="37533" y="296212"/>
                  <a:pt x="16962" y="285749"/>
                </a:cubicBezTo>
                <a:cubicBezTo>
                  <a:pt x="6857" y="280337"/>
                  <a:pt x="0" y="269514"/>
                  <a:pt x="0" y="257247"/>
                </a:cubicBezTo>
                <a:lnTo>
                  <a:pt x="0" y="244619"/>
                </a:lnTo>
                <a:cubicBezTo>
                  <a:pt x="0" y="226579"/>
                  <a:pt x="10105" y="210704"/>
                  <a:pt x="25984" y="202767"/>
                </a:cubicBezTo>
                <a:cubicBezTo>
                  <a:pt x="35007" y="198076"/>
                  <a:pt x="44751" y="193747"/>
                  <a:pt x="55578" y="190139"/>
                </a:cubicBezTo>
                <a:cubicBezTo>
                  <a:pt x="60630" y="189056"/>
                  <a:pt x="64961" y="187613"/>
                  <a:pt x="68931" y="186531"/>
                </a:cubicBezTo>
                <a:cubicBezTo>
                  <a:pt x="69292" y="186531"/>
                  <a:pt x="75066" y="185088"/>
                  <a:pt x="84449" y="183284"/>
                </a:cubicBezTo>
                <a:cubicBezTo>
                  <a:pt x="89502" y="178233"/>
                  <a:pt x="92750" y="171738"/>
                  <a:pt x="94555" y="164522"/>
                </a:cubicBezTo>
                <a:cubicBezTo>
                  <a:pt x="81923" y="155142"/>
                  <a:pt x="72540" y="140710"/>
                  <a:pt x="67126" y="123392"/>
                </a:cubicBezTo>
                <a:cubicBezTo>
                  <a:pt x="64961" y="123031"/>
                  <a:pt x="62435" y="121949"/>
                  <a:pt x="60630" y="120505"/>
                </a:cubicBezTo>
                <a:cubicBezTo>
                  <a:pt x="56300" y="116897"/>
                  <a:pt x="53052" y="109682"/>
                  <a:pt x="52330" y="102105"/>
                </a:cubicBezTo>
                <a:cubicBezTo>
                  <a:pt x="51608" y="95971"/>
                  <a:pt x="52691" y="90559"/>
                  <a:pt x="54856" y="86591"/>
                </a:cubicBezTo>
                <a:cubicBezTo>
                  <a:pt x="54134" y="80818"/>
                  <a:pt x="53052" y="74684"/>
                  <a:pt x="53052" y="68912"/>
                </a:cubicBezTo>
                <a:cubicBezTo>
                  <a:pt x="53052" y="26699"/>
                  <a:pt x="83367" y="0"/>
                  <a:pt x="129200" y="0"/>
                </a:cubicBezTo>
                <a:close/>
              </a:path>
            </a:pathLst>
          </a:custGeom>
          <a:gradFill>
            <a:gsLst>
              <a:gs pos="0">
                <a:schemeClr val="accent1"/>
              </a:gs>
              <a:gs pos="99000">
                <a:schemeClr val="accent2"/>
              </a:gs>
            </a:gsLst>
            <a:lin ang="0" scaled="0"/>
          </a:gradFill>
          <a:ln>
            <a:noFill/>
          </a:ln>
          <a:effectLst/>
        </p:spPr>
        <p:txBody>
          <a:bodyPr anchor="ctr"/>
          <a:lstStyle/>
          <a:p>
            <a:endParaRPr lang="en-US" dirty="0">
              <a:latin typeface="Lato Light" panose="020F0502020204030203" pitchFamily="34" charset="0"/>
            </a:endParaRPr>
          </a:p>
        </p:txBody>
      </p:sp>
      <p:sp>
        <p:nvSpPr>
          <p:cNvPr id="330" name="Freeform 799">
            <a:extLst>
              <a:ext uri="{FF2B5EF4-FFF2-40B4-BE49-F238E27FC236}">
                <a16:creationId xmlns:a16="http://schemas.microsoft.com/office/drawing/2014/main" id="{9A26F5DF-5580-EAB0-76DD-BEAAA7F41256}"/>
              </a:ext>
            </a:extLst>
          </p:cNvPr>
          <p:cNvSpPr>
            <a:spLocks noChangeArrowheads="1"/>
          </p:cNvSpPr>
          <p:nvPr/>
        </p:nvSpPr>
        <p:spPr bwMode="auto">
          <a:xfrm>
            <a:off x="4925011" y="437601"/>
            <a:ext cx="555265" cy="514987"/>
          </a:xfrm>
          <a:custGeom>
            <a:avLst/>
            <a:gdLst/>
            <a:ahLst/>
            <a:cxnLst/>
            <a:rect l="0" t="0" r="r" b="b"/>
            <a:pathLst>
              <a:path w="306026" h="283803">
                <a:moveTo>
                  <a:pt x="93475" y="168490"/>
                </a:moveTo>
                <a:cubicBezTo>
                  <a:pt x="91670" y="173519"/>
                  <a:pt x="89144" y="178908"/>
                  <a:pt x="84091" y="184296"/>
                </a:cubicBezTo>
                <a:cubicBezTo>
                  <a:pt x="86979" y="189685"/>
                  <a:pt x="102498" y="197588"/>
                  <a:pt x="117295" y="201539"/>
                </a:cubicBezTo>
                <a:cubicBezTo>
                  <a:pt x="131731" y="197588"/>
                  <a:pt x="147250" y="189685"/>
                  <a:pt x="150137" y="184296"/>
                </a:cubicBezTo>
                <a:cubicBezTo>
                  <a:pt x="145085" y="178908"/>
                  <a:pt x="142558" y="173519"/>
                  <a:pt x="140754" y="168490"/>
                </a:cubicBezTo>
                <a:cubicBezTo>
                  <a:pt x="133175" y="172441"/>
                  <a:pt x="125235" y="174238"/>
                  <a:pt x="116934" y="174238"/>
                </a:cubicBezTo>
                <a:cubicBezTo>
                  <a:pt x="108994" y="174238"/>
                  <a:pt x="101054" y="172441"/>
                  <a:pt x="93475" y="168490"/>
                </a:cubicBezTo>
                <a:close/>
                <a:moveTo>
                  <a:pt x="141476" y="63235"/>
                </a:moveTo>
                <a:lnTo>
                  <a:pt x="135340" y="70420"/>
                </a:lnTo>
                <a:cubicBezTo>
                  <a:pt x="134618" y="71857"/>
                  <a:pt x="132814" y="72575"/>
                  <a:pt x="131370" y="72575"/>
                </a:cubicBezTo>
                <a:cubicBezTo>
                  <a:pt x="131009" y="72216"/>
                  <a:pt x="94919" y="68265"/>
                  <a:pt x="66407" y="84071"/>
                </a:cubicBezTo>
                <a:cubicBezTo>
                  <a:pt x="66407" y="85867"/>
                  <a:pt x="66407" y="88382"/>
                  <a:pt x="66407" y="89100"/>
                </a:cubicBezTo>
                <a:cubicBezTo>
                  <a:pt x="66407" y="90537"/>
                  <a:pt x="65685" y="91974"/>
                  <a:pt x="64602" y="92692"/>
                </a:cubicBezTo>
                <a:cubicBezTo>
                  <a:pt x="63159" y="93770"/>
                  <a:pt x="61715" y="94129"/>
                  <a:pt x="60272" y="93770"/>
                </a:cubicBezTo>
                <a:cubicBezTo>
                  <a:pt x="58828" y="93770"/>
                  <a:pt x="55580" y="98081"/>
                  <a:pt x="56302" y="105265"/>
                </a:cubicBezTo>
                <a:cubicBezTo>
                  <a:pt x="56663" y="110654"/>
                  <a:pt x="58828" y="114605"/>
                  <a:pt x="60633" y="116042"/>
                </a:cubicBezTo>
                <a:cubicBezTo>
                  <a:pt x="60993" y="116402"/>
                  <a:pt x="61715" y="116761"/>
                  <a:pt x="62076" y="116402"/>
                </a:cubicBezTo>
                <a:cubicBezTo>
                  <a:pt x="63159" y="116042"/>
                  <a:pt x="64602" y="115683"/>
                  <a:pt x="66046" y="116402"/>
                </a:cubicBezTo>
                <a:cubicBezTo>
                  <a:pt x="67129" y="117120"/>
                  <a:pt x="68212" y="118198"/>
                  <a:pt x="68572" y="119275"/>
                </a:cubicBezTo>
                <a:cubicBezTo>
                  <a:pt x="72903" y="135441"/>
                  <a:pt x="81204" y="149092"/>
                  <a:pt x="92753" y="156995"/>
                </a:cubicBezTo>
                <a:cubicBezTo>
                  <a:pt x="107550" y="167771"/>
                  <a:pt x="126678" y="167771"/>
                  <a:pt x="141476" y="156995"/>
                </a:cubicBezTo>
                <a:cubicBezTo>
                  <a:pt x="153025" y="149092"/>
                  <a:pt x="161325" y="135441"/>
                  <a:pt x="165656" y="119275"/>
                </a:cubicBezTo>
                <a:cubicBezTo>
                  <a:pt x="165656" y="118198"/>
                  <a:pt x="166739" y="117120"/>
                  <a:pt x="168183" y="116402"/>
                </a:cubicBezTo>
                <a:cubicBezTo>
                  <a:pt x="169265" y="115683"/>
                  <a:pt x="170709" y="115683"/>
                  <a:pt x="171792" y="116402"/>
                </a:cubicBezTo>
                <a:cubicBezTo>
                  <a:pt x="172513" y="116761"/>
                  <a:pt x="172874" y="116402"/>
                  <a:pt x="173235" y="116042"/>
                </a:cubicBezTo>
                <a:cubicBezTo>
                  <a:pt x="175401" y="114605"/>
                  <a:pt x="177205" y="110654"/>
                  <a:pt x="177927" y="105265"/>
                </a:cubicBezTo>
                <a:cubicBezTo>
                  <a:pt x="178649" y="98081"/>
                  <a:pt x="175401" y="93770"/>
                  <a:pt x="174318" y="93411"/>
                </a:cubicBezTo>
                <a:cubicBezTo>
                  <a:pt x="172874" y="93770"/>
                  <a:pt x="171070" y="93770"/>
                  <a:pt x="169987" y="92692"/>
                </a:cubicBezTo>
                <a:cubicBezTo>
                  <a:pt x="168904" y="91974"/>
                  <a:pt x="167822" y="90537"/>
                  <a:pt x="167822" y="89100"/>
                </a:cubicBezTo>
                <a:cubicBezTo>
                  <a:pt x="167822" y="87663"/>
                  <a:pt x="167822" y="84430"/>
                  <a:pt x="167822" y="81915"/>
                </a:cubicBezTo>
                <a:cubicBezTo>
                  <a:pt x="157355" y="77245"/>
                  <a:pt x="147611" y="75449"/>
                  <a:pt x="147611" y="75449"/>
                </a:cubicBezTo>
                <a:cubicBezTo>
                  <a:pt x="145806" y="74731"/>
                  <a:pt x="144363" y="73653"/>
                  <a:pt x="144002" y="72216"/>
                </a:cubicBezTo>
                <a:lnTo>
                  <a:pt x="141476" y="63235"/>
                </a:lnTo>
                <a:close/>
                <a:moveTo>
                  <a:pt x="116934" y="28390"/>
                </a:moveTo>
                <a:cubicBezTo>
                  <a:pt x="96362" y="28390"/>
                  <a:pt x="81565" y="33779"/>
                  <a:pt x="73264" y="44196"/>
                </a:cubicBezTo>
                <a:cubicBezTo>
                  <a:pt x="65324" y="54255"/>
                  <a:pt x="64963" y="66828"/>
                  <a:pt x="65685" y="74012"/>
                </a:cubicBezTo>
                <a:cubicBezTo>
                  <a:pt x="91670" y="61439"/>
                  <a:pt x="120904" y="62517"/>
                  <a:pt x="129566" y="62876"/>
                </a:cubicBezTo>
                <a:lnTo>
                  <a:pt x="139671" y="50662"/>
                </a:lnTo>
                <a:cubicBezTo>
                  <a:pt x="140393" y="49225"/>
                  <a:pt x="142197" y="48507"/>
                  <a:pt x="144002" y="48866"/>
                </a:cubicBezTo>
                <a:cubicBezTo>
                  <a:pt x="145806" y="49225"/>
                  <a:pt x="147250" y="50303"/>
                  <a:pt x="147611" y="52099"/>
                </a:cubicBezTo>
                <a:lnTo>
                  <a:pt x="152303" y="66828"/>
                </a:lnTo>
                <a:cubicBezTo>
                  <a:pt x="155551" y="67546"/>
                  <a:pt x="161686" y="69342"/>
                  <a:pt x="168904" y="72216"/>
                </a:cubicBezTo>
                <a:cubicBezTo>
                  <a:pt x="169265" y="64672"/>
                  <a:pt x="168183" y="53177"/>
                  <a:pt x="160964" y="44196"/>
                </a:cubicBezTo>
                <a:cubicBezTo>
                  <a:pt x="152664" y="33779"/>
                  <a:pt x="137866" y="28390"/>
                  <a:pt x="116934" y="28390"/>
                </a:cubicBezTo>
                <a:close/>
                <a:moveTo>
                  <a:pt x="116934" y="19050"/>
                </a:moveTo>
                <a:cubicBezTo>
                  <a:pt x="140754" y="19050"/>
                  <a:pt x="158077" y="25516"/>
                  <a:pt x="168183" y="38449"/>
                </a:cubicBezTo>
                <a:cubicBezTo>
                  <a:pt x="181536" y="55332"/>
                  <a:pt x="177927" y="77605"/>
                  <a:pt x="176844" y="81556"/>
                </a:cubicBezTo>
                <a:cubicBezTo>
                  <a:pt x="177205" y="82634"/>
                  <a:pt x="177205" y="83712"/>
                  <a:pt x="177205" y="84789"/>
                </a:cubicBezTo>
                <a:cubicBezTo>
                  <a:pt x="183702" y="86945"/>
                  <a:pt x="188032" y="95566"/>
                  <a:pt x="186950" y="106343"/>
                </a:cubicBezTo>
                <a:cubicBezTo>
                  <a:pt x="186228" y="113528"/>
                  <a:pt x="183702" y="119635"/>
                  <a:pt x="179371" y="122868"/>
                </a:cubicBezTo>
                <a:cubicBezTo>
                  <a:pt x="177566" y="124664"/>
                  <a:pt x="175401" y="125382"/>
                  <a:pt x="173235" y="125742"/>
                </a:cubicBezTo>
                <a:cubicBezTo>
                  <a:pt x="168904" y="141188"/>
                  <a:pt x="160243" y="154121"/>
                  <a:pt x="148694" y="163102"/>
                </a:cubicBezTo>
                <a:cubicBezTo>
                  <a:pt x="150137" y="168131"/>
                  <a:pt x="152303" y="173519"/>
                  <a:pt x="157355" y="178548"/>
                </a:cubicBezTo>
                <a:cubicBezTo>
                  <a:pt x="162047" y="179626"/>
                  <a:pt x="167100" y="180704"/>
                  <a:pt x="171792" y="182141"/>
                </a:cubicBezTo>
                <a:cubicBezTo>
                  <a:pt x="175401" y="182859"/>
                  <a:pt x="179010" y="183937"/>
                  <a:pt x="183702" y="185374"/>
                </a:cubicBezTo>
                <a:cubicBezTo>
                  <a:pt x="193446" y="188607"/>
                  <a:pt x="202469" y="192558"/>
                  <a:pt x="210770" y="196510"/>
                </a:cubicBezTo>
                <a:cubicBezTo>
                  <a:pt x="225206" y="203695"/>
                  <a:pt x="234589" y="218423"/>
                  <a:pt x="234589" y="234588"/>
                </a:cubicBezTo>
                <a:lnTo>
                  <a:pt x="234589" y="279492"/>
                </a:lnTo>
                <a:cubicBezTo>
                  <a:pt x="234589" y="282007"/>
                  <a:pt x="232424" y="283803"/>
                  <a:pt x="229898" y="283803"/>
                </a:cubicBezTo>
                <a:cubicBezTo>
                  <a:pt x="227371" y="283803"/>
                  <a:pt x="225206" y="282007"/>
                  <a:pt x="225206" y="279492"/>
                </a:cubicBezTo>
                <a:lnTo>
                  <a:pt x="225206" y="234588"/>
                </a:lnTo>
                <a:cubicBezTo>
                  <a:pt x="225206" y="222015"/>
                  <a:pt x="217988" y="210520"/>
                  <a:pt x="206439" y="204772"/>
                </a:cubicBezTo>
                <a:cubicBezTo>
                  <a:pt x="198860" y="200461"/>
                  <a:pt x="190559" y="197228"/>
                  <a:pt x="180814" y="194355"/>
                </a:cubicBezTo>
                <a:cubicBezTo>
                  <a:pt x="176483" y="192918"/>
                  <a:pt x="172874" y="191840"/>
                  <a:pt x="169265" y="191121"/>
                </a:cubicBezTo>
                <a:cubicBezTo>
                  <a:pt x="165656" y="189685"/>
                  <a:pt x="162047" y="188966"/>
                  <a:pt x="158438" y="188248"/>
                </a:cubicBezTo>
                <a:cubicBezTo>
                  <a:pt x="153746" y="197947"/>
                  <a:pt x="137145" y="204772"/>
                  <a:pt x="125957" y="208724"/>
                </a:cubicBezTo>
                <a:lnTo>
                  <a:pt x="136423" y="218782"/>
                </a:lnTo>
                <a:lnTo>
                  <a:pt x="138588" y="220578"/>
                </a:lnTo>
                <a:lnTo>
                  <a:pt x="155190" y="204772"/>
                </a:lnTo>
                <a:cubicBezTo>
                  <a:pt x="157355" y="203335"/>
                  <a:pt x="160243" y="203335"/>
                  <a:pt x="162047" y="205131"/>
                </a:cubicBezTo>
                <a:cubicBezTo>
                  <a:pt x="163852" y="206928"/>
                  <a:pt x="163491" y="209801"/>
                  <a:pt x="161686" y="211598"/>
                </a:cubicBezTo>
                <a:lnTo>
                  <a:pt x="141476" y="230278"/>
                </a:lnTo>
                <a:cubicBezTo>
                  <a:pt x="140754" y="231355"/>
                  <a:pt x="139671" y="231715"/>
                  <a:pt x="138588" y="231715"/>
                </a:cubicBezTo>
                <a:cubicBezTo>
                  <a:pt x="137145" y="231715"/>
                  <a:pt x="136062" y="231355"/>
                  <a:pt x="135340" y="230278"/>
                </a:cubicBezTo>
                <a:lnTo>
                  <a:pt x="133896" y="229200"/>
                </a:lnTo>
                <a:lnTo>
                  <a:pt x="130648" y="232792"/>
                </a:lnTo>
                <a:lnTo>
                  <a:pt x="138949" y="278415"/>
                </a:lnTo>
                <a:cubicBezTo>
                  <a:pt x="139671" y="280929"/>
                  <a:pt x="137866" y="283444"/>
                  <a:pt x="135340" y="283803"/>
                </a:cubicBezTo>
                <a:cubicBezTo>
                  <a:pt x="134979" y="283803"/>
                  <a:pt x="134979" y="283803"/>
                  <a:pt x="134618" y="283803"/>
                </a:cubicBezTo>
                <a:cubicBezTo>
                  <a:pt x="132453" y="283803"/>
                  <a:pt x="130287" y="282366"/>
                  <a:pt x="129927" y="279851"/>
                </a:cubicBezTo>
                <a:lnTo>
                  <a:pt x="121626" y="232433"/>
                </a:lnTo>
                <a:cubicBezTo>
                  <a:pt x="121265" y="230996"/>
                  <a:pt x="121626" y="229559"/>
                  <a:pt x="122347" y="228481"/>
                </a:cubicBezTo>
                <a:lnTo>
                  <a:pt x="127039" y="222375"/>
                </a:lnTo>
                <a:lnTo>
                  <a:pt x="117295" y="213035"/>
                </a:lnTo>
                <a:lnTo>
                  <a:pt x="107189" y="222375"/>
                </a:lnTo>
                <a:lnTo>
                  <a:pt x="111881" y="228481"/>
                </a:lnTo>
                <a:cubicBezTo>
                  <a:pt x="112964" y="229559"/>
                  <a:pt x="113325" y="230996"/>
                  <a:pt x="112964" y="232433"/>
                </a:cubicBezTo>
                <a:lnTo>
                  <a:pt x="104302" y="279851"/>
                </a:lnTo>
                <a:cubicBezTo>
                  <a:pt x="103941" y="282366"/>
                  <a:pt x="102137" y="283803"/>
                  <a:pt x="99971" y="283803"/>
                </a:cubicBezTo>
                <a:cubicBezTo>
                  <a:pt x="99610" y="283803"/>
                  <a:pt x="99249" y="283803"/>
                  <a:pt x="98889" y="283803"/>
                </a:cubicBezTo>
                <a:cubicBezTo>
                  <a:pt x="96362" y="283444"/>
                  <a:pt x="94919" y="280929"/>
                  <a:pt x="95280" y="278415"/>
                </a:cubicBezTo>
                <a:lnTo>
                  <a:pt x="103580" y="232792"/>
                </a:lnTo>
                <a:lnTo>
                  <a:pt x="100332" y="229200"/>
                </a:lnTo>
                <a:lnTo>
                  <a:pt x="98889" y="230278"/>
                </a:lnTo>
                <a:cubicBezTo>
                  <a:pt x="98167" y="231355"/>
                  <a:pt x="97084" y="231715"/>
                  <a:pt x="96001" y="231715"/>
                </a:cubicBezTo>
                <a:cubicBezTo>
                  <a:pt x="94919" y="231715"/>
                  <a:pt x="93836" y="231355"/>
                  <a:pt x="92753" y="230278"/>
                </a:cubicBezTo>
                <a:lnTo>
                  <a:pt x="72542" y="211598"/>
                </a:lnTo>
                <a:cubicBezTo>
                  <a:pt x="70738" y="209801"/>
                  <a:pt x="70738" y="206928"/>
                  <a:pt x="72182" y="205131"/>
                </a:cubicBezTo>
                <a:cubicBezTo>
                  <a:pt x="73986" y="203335"/>
                  <a:pt x="76873" y="202976"/>
                  <a:pt x="78678" y="204772"/>
                </a:cubicBezTo>
                <a:lnTo>
                  <a:pt x="96001" y="220578"/>
                </a:lnTo>
                <a:lnTo>
                  <a:pt x="108272" y="208724"/>
                </a:lnTo>
                <a:cubicBezTo>
                  <a:pt x="97445" y="205131"/>
                  <a:pt x="80843" y="197947"/>
                  <a:pt x="76151" y="188607"/>
                </a:cubicBezTo>
                <a:cubicBezTo>
                  <a:pt x="69294" y="189685"/>
                  <a:pt x="64963" y="191121"/>
                  <a:pt x="64963" y="191121"/>
                </a:cubicBezTo>
                <a:cubicBezTo>
                  <a:pt x="61354" y="191840"/>
                  <a:pt x="57745" y="192918"/>
                  <a:pt x="53053" y="194355"/>
                </a:cubicBezTo>
                <a:cubicBezTo>
                  <a:pt x="44031" y="197228"/>
                  <a:pt x="35369" y="200821"/>
                  <a:pt x="27790" y="204772"/>
                </a:cubicBezTo>
                <a:cubicBezTo>
                  <a:pt x="16241" y="210520"/>
                  <a:pt x="9023" y="222015"/>
                  <a:pt x="9023" y="234588"/>
                </a:cubicBezTo>
                <a:lnTo>
                  <a:pt x="9023" y="279492"/>
                </a:lnTo>
                <a:cubicBezTo>
                  <a:pt x="9023" y="282007"/>
                  <a:pt x="7218" y="283803"/>
                  <a:pt x="4692" y="283803"/>
                </a:cubicBezTo>
                <a:cubicBezTo>
                  <a:pt x="1805" y="283803"/>
                  <a:pt x="0" y="282007"/>
                  <a:pt x="0" y="279492"/>
                </a:cubicBezTo>
                <a:lnTo>
                  <a:pt x="0" y="234588"/>
                </a:lnTo>
                <a:cubicBezTo>
                  <a:pt x="0" y="218423"/>
                  <a:pt x="9023" y="204054"/>
                  <a:pt x="23459" y="196510"/>
                </a:cubicBezTo>
                <a:cubicBezTo>
                  <a:pt x="31399" y="192558"/>
                  <a:pt x="40783" y="188607"/>
                  <a:pt x="50527" y="185374"/>
                </a:cubicBezTo>
                <a:cubicBezTo>
                  <a:pt x="54858" y="183937"/>
                  <a:pt x="58828" y="182859"/>
                  <a:pt x="62437" y="181781"/>
                </a:cubicBezTo>
                <a:cubicBezTo>
                  <a:pt x="62798" y="181781"/>
                  <a:pt x="67851" y="180704"/>
                  <a:pt x="76512" y="178908"/>
                </a:cubicBezTo>
                <a:cubicBezTo>
                  <a:pt x="81565" y="173878"/>
                  <a:pt x="84091" y="168131"/>
                  <a:pt x="85535" y="163102"/>
                </a:cubicBezTo>
                <a:cubicBezTo>
                  <a:pt x="74347" y="154480"/>
                  <a:pt x="65685" y="141188"/>
                  <a:pt x="60993" y="125742"/>
                </a:cubicBezTo>
                <a:cubicBezTo>
                  <a:pt x="58828" y="125382"/>
                  <a:pt x="56663" y="124305"/>
                  <a:pt x="54858" y="122868"/>
                </a:cubicBezTo>
                <a:cubicBezTo>
                  <a:pt x="50527" y="119635"/>
                  <a:pt x="48001" y="113528"/>
                  <a:pt x="47279" y="106343"/>
                </a:cubicBezTo>
                <a:cubicBezTo>
                  <a:pt x="46196" y="95566"/>
                  <a:pt x="50527" y="86945"/>
                  <a:pt x="57023" y="84789"/>
                </a:cubicBezTo>
                <a:cubicBezTo>
                  <a:pt x="57023" y="83352"/>
                  <a:pt x="57023" y="82275"/>
                  <a:pt x="57023" y="81556"/>
                </a:cubicBezTo>
                <a:cubicBezTo>
                  <a:pt x="56302" y="77245"/>
                  <a:pt x="52693" y="55332"/>
                  <a:pt x="66046" y="38449"/>
                </a:cubicBezTo>
                <a:cubicBezTo>
                  <a:pt x="76151" y="25516"/>
                  <a:pt x="93114" y="19050"/>
                  <a:pt x="116934" y="19050"/>
                </a:cubicBezTo>
                <a:close/>
                <a:moveTo>
                  <a:pt x="188500" y="0"/>
                </a:moveTo>
                <a:cubicBezTo>
                  <a:pt x="212367" y="0"/>
                  <a:pt x="229724" y="6466"/>
                  <a:pt x="239850" y="19399"/>
                </a:cubicBezTo>
                <a:cubicBezTo>
                  <a:pt x="254314" y="37721"/>
                  <a:pt x="249252" y="61431"/>
                  <a:pt x="248528" y="63227"/>
                </a:cubicBezTo>
                <a:cubicBezTo>
                  <a:pt x="248528" y="63946"/>
                  <a:pt x="248528" y="65023"/>
                  <a:pt x="248528" y="65742"/>
                </a:cubicBezTo>
                <a:cubicBezTo>
                  <a:pt x="255399" y="67538"/>
                  <a:pt x="259377" y="76519"/>
                  <a:pt x="258292" y="87296"/>
                </a:cubicBezTo>
                <a:cubicBezTo>
                  <a:pt x="257931" y="94481"/>
                  <a:pt x="255038" y="100588"/>
                  <a:pt x="251060" y="103822"/>
                </a:cubicBezTo>
                <a:cubicBezTo>
                  <a:pt x="249252" y="105259"/>
                  <a:pt x="247082" y="106336"/>
                  <a:pt x="244912" y="106696"/>
                </a:cubicBezTo>
                <a:cubicBezTo>
                  <a:pt x="240211" y="122143"/>
                  <a:pt x="231532" y="135076"/>
                  <a:pt x="220322" y="144057"/>
                </a:cubicBezTo>
                <a:cubicBezTo>
                  <a:pt x="221407" y="149086"/>
                  <a:pt x="223938" y="154834"/>
                  <a:pt x="228640" y="159864"/>
                </a:cubicBezTo>
                <a:cubicBezTo>
                  <a:pt x="233702" y="160582"/>
                  <a:pt x="238765" y="162019"/>
                  <a:pt x="243466" y="163097"/>
                </a:cubicBezTo>
                <a:cubicBezTo>
                  <a:pt x="247082" y="164175"/>
                  <a:pt x="250698" y="165252"/>
                  <a:pt x="255399" y="166689"/>
                </a:cubicBezTo>
                <a:cubicBezTo>
                  <a:pt x="264801" y="169923"/>
                  <a:pt x="274203" y="173156"/>
                  <a:pt x="282159" y="177467"/>
                </a:cubicBezTo>
                <a:cubicBezTo>
                  <a:pt x="296985" y="185011"/>
                  <a:pt x="306026" y="199740"/>
                  <a:pt x="306026" y="215547"/>
                </a:cubicBezTo>
                <a:lnTo>
                  <a:pt x="306026" y="279492"/>
                </a:lnTo>
                <a:cubicBezTo>
                  <a:pt x="306026" y="282007"/>
                  <a:pt x="303856" y="283803"/>
                  <a:pt x="301325" y="283803"/>
                </a:cubicBezTo>
                <a:cubicBezTo>
                  <a:pt x="298793" y="283803"/>
                  <a:pt x="296624" y="282007"/>
                  <a:pt x="296624" y="279492"/>
                </a:cubicBezTo>
                <a:lnTo>
                  <a:pt x="296624" y="215547"/>
                </a:lnTo>
                <a:cubicBezTo>
                  <a:pt x="296624" y="202973"/>
                  <a:pt x="289391" y="191477"/>
                  <a:pt x="278181" y="185729"/>
                </a:cubicBezTo>
                <a:cubicBezTo>
                  <a:pt x="270226" y="181778"/>
                  <a:pt x="261908" y="178185"/>
                  <a:pt x="252506" y="174952"/>
                </a:cubicBezTo>
                <a:cubicBezTo>
                  <a:pt x="248167" y="173874"/>
                  <a:pt x="244551" y="173156"/>
                  <a:pt x="240935" y="172078"/>
                </a:cubicBezTo>
                <a:cubicBezTo>
                  <a:pt x="237318" y="171000"/>
                  <a:pt x="233702" y="170282"/>
                  <a:pt x="230086" y="169563"/>
                </a:cubicBezTo>
                <a:cubicBezTo>
                  <a:pt x="227555" y="174233"/>
                  <a:pt x="222130" y="179263"/>
                  <a:pt x="213090" y="185011"/>
                </a:cubicBezTo>
                <a:cubicBezTo>
                  <a:pt x="212367" y="185370"/>
                  <a:pt x="211644" y="185729"/>
                  <a:pt x="210559" y="185729"/>
                </a:cubicBezTo>
                <a:cubicBezTo>
                  <a:pt x="209112" y="185729"/>
                  <a:pt x="207666" y="185011"/>
                  <a:pt x="206581" y="183215"/>
                </a:cubicBezTo>
                <a:cubicBezTo>
                  <a:pt x="205496" y="181418"/>
                  <a:pt x="205858" y="178544"/>
                  <a:pt x="208389" y="177107"/>
                </a:cubicBezTo>
                <a:cubicBezTo>
                  <a:pt x="217429" y="171719"/>
                  <a:pt x="220684" y="167767"/>
                  <a:pt x="221407" y="165612"/>
                </a:cubicBezTo>
                <a:cubicBezTo>
                  <a:pt x="216706" y="160582"/>
                  <a:pt x="213813" y="154834"/>
                  <a:pt x="212005" y="149446"/>
                </a:cubicBezTo>
                <a:cubicBezTo>
                  <a:pt x="204773" y="153397"/>
                  <a:pt x="196817" y="155553"/>
                  <a:pt x="188500" y="155553"/>
                </a:cubicBezTo>
                <a:cubicBezTo>
                  <a:pt x="184161" y="155553"/>
                  <a:pt x="179821" y="154834"/>
                  <a:pt x="175482" y="153757"/>
                </a:cubicBezTo>
                <a:cubicBezTo>
                  <a:pt x="173312" y="153038"/>
                  <a:pt x="171866" y="150523"/>
                  <a:pt x="172589" y="148368"/>
                </a:cubicBezTo>
                <a:cubicBezTo>
                  <a:pt x="172950" y="145853"/>
                  <a:pt x="175482" y="144416"/>
                  <a:pt x="178013" y="144775"/>
                </a:cubicBezTo>
                <a:cubicBezTo>
                  <a:pt x="189946" y="148009"/>
                  <a:pt x="202241" y="145853"/>
                  <a:pt x="213090" y="138309"/>
                </a:cubicBezTo>
                <a:cubicBezTo>
                  <a:pt x="224300" y="130046"/>
                  <a:pt x="232979" y="116395"/>
                  <a:pt x="236957" y="100229"/>
                </a:cubicBezTo>
                <a:cubicBezTo>
                  <a:pt x="237318" y="99151"/>
                  <a:pt x="238403" y="97714"/>
                  <a:pt x="239488" y="97355"/>
                </a:cubicBezTo>
                <a:cubicBezTo>
                  <a:pt x="240935" y="96637"/>
                  <a:pt x="242381" y="96637"/>
                  <a:pt x="243466" y="97355"/>
                </a:cubicBezTo>
                <a:cubicBezTo>
                  <a:pt x="243827" y="97355"/>
                  <a:pt x="244551" y="97355"/>
                  <a:pt x="245274" y="96637"/>
                </a:cubicBezTo>
                <a:cubicBezTo>
                  <a:pt x="246720" y="95200"/>
                  <a:pt x="248890" y="91607"/>
                  <a:pt x="249252" y="86578"/>
                </a:cubicBezTo>
                <a:cubicBezTo>
                  <a:pt x="249975" y="79034"/>
                  <a:pt x="247082" y="74723"/>
                  <a:pt x="245636" y="74364"/>
                </a:cubicBezTo>
                <a:cubicBezTo>
                  <a:pt x="244551" y="74723"/>
                  <a:pt x="242743" y="74723"/>
                  <a:pt x="241658" y="73645"/>
                </a:cubicBezTo>
                <a:cubicBezTo>
                  <a:pt x="240211" y="72927"/>
                  <a:pt x="239126" y="71849"/>
                  <a:pt x="239126" y="70053"/>
                </a:cubicBezTo>
                <a:cubicBezTo>
                  <a:pt x="239126" y="68616"/>
                  <a:pt x="239126" y="65023"/>
                  <a:pt x="239126" y="62509"/>
                </a:cubicBezTo>
                <a:cubicBezTo>
                  <a:pt x="224662" y="52809"/>
                  <a:pt x="209112" y="48857"/>
                  <a:pt x="188862" y="51013"/>
                </a:cubicBezTo>
                <a:cubicBezTo>
                  <a:pt x="186330" y="51013"/>
                  <a:pt x="184161" y="49576"/>
                  <a:pt x="183799" y="47061"/>
                </a:cubicBezTo>
                <a:cubicBezTo>
                  <a:pt x="183799" y="44546"/>
                  <a:pt x="185245" y="42032"/>
                  <a:pt x="187777" y="42032"/>
                </a:cubicBezTo>
                <a:cubicBezTo>
                  <a:pt x="208389" y="39876"/>
                  <a:pt x="225385" y="43109"/>
                  <a:pt x="240573" y="52091"/>
                </a:cubicBezTo>
                <a:cubicBezTo>
                  <a:pt x="240935" y="44546"/>
                  <a:pt x="239488" y="33769"/>
                  <a:pt x="232617" y="25147"/>
                </a:cubicBezTo>
                <a:cubicBezTo>
                  <a:pt x="224300" y="14370"/>
                  <a:pt x="209474" y="9340"/>
                  <a:pt x="188500" y="9340"/>
                </a:cubicBezTo>
                <a:cubicBezTo>
                  <a:pt x="174759" y="9340"/>
                  <a:pt x="163548" y="11496"/>
                  <a:pt x="155231" y="16525"/>
                </a:cubicBezTo>
                <a:cubicBezTo>
                  <a:pt x="153062" y="17603"/>
                  <a:pt x="150169" y="16884"/>
                  <a:pt x="148722" y="14370"/>
                </a:cubicBezTo>
                <a:cubicBezTo>
                  <a:pt x="147637" y="12214"/>
                  <a:pt x="148360" y="9699"/>
                  <a:pt x="150530" y="8262"/>
                </a:cubicBezTo>
                <a:cubicBezTo>
                  <a:pt x="160294" y="2874"/>
                  <a:pt x="173312" y="0"/>
                  <a:pt x="188500" y="0"/>
                </a:cubicBezTo>
                <a:close/>
              </a:path>
            </a:pathLst>
          </a:custGeom>
          <a:gradFill>
            <a:gsLst>
              <a:gs pos="0">
                <a:schemeClr val="accent1"/>
              </a:gs>
              <a:gs pos="99000">
                <a:schemeClr val="accent2"/>
              </a:gs>
            </a:gsLst>
            <a:lin ang="0" scaled="0"/>
          </a:gradFill>
          <a:ln>
            <a:noFill/>
          </a:ln>
          <a:effectLst/>
        </p:spPr>
        <p:txBody>
          <a:bodyPr anchor="ctr"/>
          <a:lstStyle/>
          <a:p>
            <a:endParaRPr lang="en-US" dirty="0">
              <a:solidFill>
                <a:schemeClr val="tx2"/>
              </a:solidFill>
              <a:latin typeface="Lato Light" panose="020F0502020204030203" pitchFamily="34" charset="0"/>
            </a:endParaRPr>
          </a:p>
        </p:txBody>
      </p:sp>
      <p:sp>
        <p:nvSpPr>
          <p:cNvPr id="331" name="Freeform 43">
            <a:extLst>
              <a:ext uri="{FF2B5EF4-FFF2-40B4-BE49-F238E27FC236}">
                <a16:creationId xmlns:a16="http://schemas.microsoft.com/office/drawing/2014/main" id="{9B0F53F5-FCCE-CDAE-B33A-675A236F4CFD}"/>
              </a:ext>
            </a:extLst>
          </p:cNvPr>
          <p:cNvSpPr>
            <a:spLocks noChangeArrowheads="1"/>
          </p:cNvSpPr>
          <p:nvPr/>
        </p:nvSpPr>
        <p:spPr bwMode="auto">
          <a:xfrm>
            <a:off x="5768518" y="429811"/>
            <a:ext cx="459767" cy="514451"/>
          </a:xfrm>
          <a:custGeom>
            <a:avLst/>
            <a:gdLst>
              <a:gd name="connsiteX0" fmla="*/ 109816 w 1108356"/>
              <a:gd name="connsiteY0" fmla="*/ 1055713 h 1240182"/>
              <a:gd name="connsiteX1" fmla="*/ 33694 w 1108356"/>
              <a:gd name="connsiteY1" fmla="*/ 1131744 h 1240182"/>
              <a:gd name="connsiteX2" fmla="*/ 109816 w 1108356"/>
              <a:gd name="connsiteY2" fmla="*/ 1206529 h 1240182"/>
              <a:gd name="connsiteX3" fmla="*/ 184692 w 1108356"/>
              <a:gd name="connsiteY3" fmla="*/ 1131744 h 1240182"/>
              <a:gd name="connsiteX4" fmla="*/ 109816 w 1108356"/>
              <a:gd name="connsiteY4" fmla="*/ 1055713 h 1240182"/>
              <a:gd name="connsiteX5" fmla="*/ 872220 w 1108356"/>
              <a:gd name="connsiteY5" fmla="*/ 851418 h 1240182"/>
              <a:gd name="connsiteX6" fmla="*/ 888698 w 1108356"/>
              <a:gd name="connsiteY6" fmla="*/ 868850 h 1240182"/>
              <a:gd name="connsiteX7" fmla="*/ 888698 w 1108356"/>
              <a:gd name="connsiteY7" fmla="*/ 1207515 h 1240182"/>
              <a:gd name="connsiteX8" fmla="*/ 872220 w 1108356"/>
              <a:gd name="connsiteY8" fmla="*/ 1223701 h 1240182"/>
              <a:gd name="connsiteX9" fmla="*/ 856916 w 1108356"/>
              <a:gd name="connsiteY9" fmla="*/ 1207515 h 1240182"/>
              <a:gd name="connsiteX10" fmla="*/ 856916 w 1108356"/>
              <a:gd name="connsiteY10" fmla="*/ 868850 h 1240182"/>
              <a:gd name="connsiteX11" fmla="*/ 872220 w 1108356"/>
              <a:gd name="connsiteY11" fmla="*/ 851418 h 1240182"/>
              <a:gd name="connsiteX12" fmla="*/ 109816 w 1108356"/>
              <a:gd name="connsiteY12" fmla="*/ 544683 h 1240182"/>
              <a:gd name="connsiteX13" fmla="*/ 33694 w 1108356"/>
              <a:gd name="connsiteY13" fmla="*/ 619468 h 1240182"/>
              <a:gd name="connsiteX14" fmla="*/ 109816 w 1108356"/>
              <a:gd name="connsiteY14" fmla="*/ 695499 h 1240182"/>
              <a:gd name="connsiteX15" fmla="*/ 184692 w 1108356"/>
              <a:gd name="connsiteY15" fmla="*/ 619468 h 1240182"/>
              <a:gd name="connsiteX16" fmla="*/ 109816 w 1108356"/>
              <a:gd name="connsiteY16" fmla="*/ 544683 h 1240182"/>
              <a:gd name="connsiteX17" fmla="*/ 869934 w 1108356"/>
              <a:gd name="connsiteY17" fmla="*/ 379765 h 1240182"/>
              <a:gd name="connsiteX18" fmla="*/ 883594 w 1108356"/>
              <a:gd name="connsiteY18" fmla="*/ 402236 h 1240182"/>
              <a:gd name="connsiteX19" fmla="*/ 898494 w 1108356"/>
              <a:gd name="connsiteY19" fmla="*/ 379765 h 1240182"/>
              <a:gd name="connsiteX20" fmla="*/ 857516 w 1108356"/>
              <a:gd name="connsiteY20" fmla="*/ 346057 h 1240182"/>
              <a:gd name="connsiteX21" fmla="*/ 909670 w 1108356"/>
              <a:gd name="connsiteY21" fmla="*/ 346057 h 1240182"/>
              <a:gd name="connsiteX22" fmla="*/ 980452 w 1108356"/>
              <a:gd name="connsiteY22" fmla="*/ 359790 h 1240182"/>
              <a:gd name="connsiteX23" fmla="*/ 1049992 w 1108356"/>
              <a:gd name="connsiteY23" fmla="*/ 387255 h 1240182"/>
              <a:gd name="connsiteX24" fmla="*/ 1108356 w 1108356"/>
              <a:gd name="connsiteY24" fmla="*/ 474644 h 1240182"/>
              <a:gd name="connsiteX25" fmla="*/ 1108356 w 1108356"/>
              <a:gd name="connsiteY25" fmla="*/ 815463 h 1240182"/>
              <a:gd name="connsiteX26" fmla="*/ 1057442 w 1108356"/>
              <a:gd name="connsiteY26" fmla="*/ 866648 h 1240182"/>
              <a:gd name="connsiteX27" fmla="*/ 1031366 w 1108356"/>
              <a:gd name="connsiteY27" fmla="*/ 866648 h 1240182"/>
              <a:gd name="connsiteX28" fmla="*/ 1031366 w 1108356"/>
              <a:gd name="connsiteY28" fmla="*/ 1207466 h 1240182"/>
              <a:gd name="connsiteX29" fmla="*/ 1015222 w 1108356"/>
              <a:gd name="connsiteY29" fmla="*/ 1223696 h 1240182"/>
              <a:gd name="connsiteX30" fmla="*/ 999078 w 1108356"/>
              <a:gd name="connsiteY30" fmla="*/ 1207466 h 1240182"/>
              <a:gd name="connsiteX31" fmla="*/ 999078 w 1108356"/>
              <a:gd name="connsiteY31" fmla="*/ 493371 h 1240182"/>
              <a:gd name="connsiteX32" fmla="*/ 1015222 w 1108356"/>
              <a:gd name="connsiteY32" fmla="*/ 475893 h 1240182"/>
              <a:gd name="connsiteX33" fmla="*/ 1031366 w 1108356"/>
              <a:gd name="connsiteY33" fmla="*/ 493371 h 1240182"/>
              <a:gd name="connsiteX34" fmla="*/ 1031366 w 1108356"/>
              <a:gd name="connsiteY34" fmla="*/ 832941 h 1240182"/>
              <a:gd name="connsiteX35" fmla="*/ 1057442 w 1108356"/>
              <a:gd name="connsiteY35" fmla="*/ 832941 h 1240182"/>
              <a:gd name="connsiteX36" fmla="*/ 1076070 w 1108356"/>
              <a:gd name="connsiteY36" fmla="*/ 815463 h 1240182"/>
              <a:gd name="connsiteX37" fmla="*/ 1076070 w 1108356"/>
              <a:gd name="connsiteY37" fmla="*/ 474644 h 1240182"/>
              <a:gd name="connsiteX38" fmla="*/ 1037574 w 1108356"/>
              <a:gd name="connsiteY38" fmla="*/ 418466 h 1240182"/>
              <a:gd name="connsiteX39" fmla="*/ 968034 w 1108356"/>
              <a:gd name="connsiteY39" fmla="*/ 391000 h 1240182"/>
              <a:gd name="connsiteX40" fmla="*/ 936990 w 1108356"/>
              <a:gd name="connsiteY40" fmla="*/ 381013 h 1240182"/>
              <a:gd name="connsiteX41" fmla="*/ 905946 w 1108356"/>
              <a:gd name="connsiteY41" fmla="*/ 428453 h 1240182"/>
              <a:gd name="connsiteX42" fmla="*/ 904704 w 1108356"/>
              <a:gd name="connsiteY42" fmla="*/ 430950 h 1240182"/>
              <a:gd name="connsiteX43" fmla="*/ 883594 w 1108356"/>
              <a:gd name="connsiteY43" fmla="*/ 440937 h 1240182"/>
              <a:gd name="connsiteX44" fmla="*/ 861242 w 1108356"/>
              <a:gd name="connsiteY44" fmla="*/ 429701 h 1240182"/>
              <a:gd name="connsiteX45" fmla="*/ 860000 w 1108356"/>
              <a:gd name="connsiteY45" fmla="*/ 428453 h 1240182"/>
              <a:gd name="connsiteX46" fmla="*/ 832680 w 1108356"/>
              <a:gd name="connsiteY46" fmla="*/ 381013 h 1240182"/>
              <a:gd name="connsiteX47" fmla="*/ 799152 w 1108356"/>
              <a:gd name="connsiteY47" fmla="*/ 391000 h 1240182"/>
              <a:gd name="connsiteX48" fmla="*/ 728372 w 1108356"/>
              <a:gd name="connsiteY48" fmla="*/ 418466 h 1240182"/>
              <a:gd name="connsiteX49" fmla="*/ 679942 w 1108356"/>
              <a:gd name="connsiteY49" fmla="*/ 463409 h 1240182"/>
              <a:gd name="connsiteX50" fmla="*/ 676216 w 1108356"/>
              <a:gd name="connsiteY50" fmla="*/ 477141 h 1240182"/>
              <a:gd name="connsiteX51" fmla="*/ 676216 w 1108356"/>
              <a:gd name="connsiteY51" fmla="*/ 824202 h 1240182"/>
              <a:gd name="connsiteX52" fmla="*/ 687392 w 1108356"/>
              <a:gd name="connsiteY52" fmla="*/ 836686 h 1240182"/>
              <a:gd name="connsiteX53" fmla="*/ 723404 w 1108356"/>
              <a:gd name="connsiteY53" fmla="*/ 836686 h 1240182"/>
              <a:gd name="connsiteX54" fmla="*/ 723404 w 1108356"/>
              <a:gd name="connsiteY54" fmla="*/ 493371 h 1240182"/>
              <a:gd name="connsiteX55" fmla="*/ 740790 w 1108356"/>
              <a:gd name="connsiteY55" fmla="*/ 475893 h 1240182"/>
              <a:gd name="connsiteX56" fmla="*/ 756932 w 1108356"/>
              <a:gd name="connsiteY56" fmla="*/ 493371 h 1240182"/>
              <a:gd name="connsiteX57" fmla="*/ 756932 w 1108356"/>
              <a:gd name="connsiteY57" fmla="*/ 1207466 h 1240182"/>
              <a:gd name="connsiteX58" fmla="*/ 740790 w 1108356"/>
              <a:gd name="connsiteY58" fmla="*/ 1223696 h 1240182"/>
              <a:gd name="connsiteX59" fmla="*/ 723404 w 1108356"/>
              <a:gd name="connsiteY59" fmla="*/ 1207466 h 1240182"/>
              <a:gd name="connsiteX60" fmla="*/ 723404 w 1108356"/>
              <a:gd name="connsiteY60" fmla="*/ 870393 h 1240182"/>
              <a:gd name="connsiteX61" fmla="*/ 687392 w 1108356"/>
              <a:gd name="connsiteY61" fmla="*/ 870393 h 1240182"/>
              <a:gd name="connsiteX62" fmla="*/ 642688 w 1108356"/>
              <a:gd name="connsiteY62" fmla="*/ 824202 h 1240182"/>
              <a:gd name="connsiteX63" fmla="*/ 642688 w 1108356"/>
              <a:gd name="connsiteY63" fmla="*/ 477141 h 1240182"/>
              <a:gd name="connsiteX64" fmla="*/ 652624 w 1108356"/>
              <a:gd name="connsiteY64" fmla="*/ 444682 h 1240182"/>
              <a:gd name="connsiteX65" fmla="*/ 715954 w 1108356"/>
              <a:gd name="connsiteY65" fmla="*/ 387255 h 1240182"/>
              <a:gd name="connsiteX66" fmla="*/ 786736 w 1108356"/>
              <a:gd name="connsiteY66" fmla="*/ 359790 h 1240182"/>
              <a:gd name="connsiteX67" fmla="*/ 857516 w 1108356"/>
              <a:gd name="connsiteY67" fmla="*/ 346057 h 1240182"/>
              <a:gd name="connsiteX68" fmla="*/ 879752 w 1108356"/>
              <a:gd name="connsiteY68" fmla="*/ 99622 h 1240182"/>
              <a:gd name="connsiteX69" fmla="*/ 790664 w 1108356"/>
              <a:gd name="connsiteY69" fmla="*/ 188260 h 1240182"/>
              <a:gd name="connsiteX70" fmla="*/ 879752 w 1108356"/>
              <a:gd name="connsiteY70" fmla="*/ 278146 h 1240182"/>
              <a:gd name="connsiteX71" fmla="*/ 971350 w 1108356"/>
              <a:gd name="connsiteY71" fmla="*/ 188260 h 1240182"/>
              <a:gd name="connsiteX72" fmla="*/ 879752 w 1108356"/>
              <a:gd name="connsiteY72" fmla="*/ 99622 h 1240182"/>
              <a:gd name="connsiteX73" fmla="*/ 879752 w 1108356"/>
              <a:gd name="connsiteY73" fmla="*/ 65915 h 1240182"/>
              <a:gd name="connsiteX74" fmla="*/ 1003974 w 1108356"/>
              <a:gd name="connsiteY74" fmla="*/ 188260 h 1240182"/>
              <a:gd name="connsiteX75" fmla="*/ 879752 w 1108356"/>
              <a:gd name="connsiteY75" fmla="*/ 311853 h 1240182"/>
              <a:gd name="connsiteX76" fmla="*/ 758040 w 1108356"/>
              <a:gd name="connsiteY76" fmla="*/ 188260 h 1240182"/>
              <a:gd name="connsiteX77" fmla="*/ 879752 w 1108356"/>
              <a:gd name="connsiteY77" fmla="*/ 65915 h 1240182"/>
              <a:gd name="connsiteX78" fmla="*/ 109816 w 1108356"/>
              <a:gd name="connsiteY78" fmla="*/ 32407 h 1240182"/>
              <a:gd name="connsiteX79" fmla="*/ 33694 w 1108356"/>
              <a:gd name="connsiteY79" fmla="*/ 108438 h 1240182"/>
              <a:gd name="connsiteX80" fmla="*/ 109816 w 1108356"/>
              <a:gd name="connsiteY80" fmla="*/ 183223 h 1240182"/>
              <a:gd name="connsiteX81" fmla="*/ 184692 w 1108356"/>
              <a:gd name="connsiteY81" fmla="*/ 108438 h 1240182"/>
              <a:gd name="connsiteX82" fmla="*/ 109816 w 1108356"/>
              <a:gd name="connsiteY82" fmla="*/ 32407 h 1240182"/>
              <a:gd name="connsiteX83" fmla="*/ 109816 w 1108356"/>
              <a:gd name="connsiteY83" fmla="*/ 0 h 1240182"/>
              <a:gd name="connsiteX84" fmla="*/ 218384 w 1108356"/>
              <a:gd name="connsiteY84" fmla="*/ 108438 h 1240182"/>
              <a:gd name="connsiteX85" fmla="*/ 185940 w 1108356"/>
              <a:gd name="connsiteY85" fmla="*/ 185716 h 1240182"/>
              <a:gd name="connsiteX86" fmla="*/ 465472 w 1108356"/>
              <a:gd name="connsiteY86" fmla="*/ 603264 h 1240182"/>
              <a:gd name="connsiteX87" fmla="*/ 597750 w 1108356"/>
              <a:gd name="connsiteY87" fmla="*/ 603264 h 1240182"/>
              <a:gd name="connsiteX88" fmla="*/ 613974 w 1108356"/>
              <a:gd name="connsiteY88" fmla="*/ 619468 h 1240182"/>
              <a:gd name="connsiteX89" fmla="*/ 597750 w 1108356"/>
              <a:gd name="connsiteY89" fmla="*/ 636918 h 1240182"/>
              <a:gd name="connsiteX90" fmla="*/ 465472 w 1108356"/>
              <a:gd name="connsiteY90" fmla="*/ 636918 h 1240182"/>
              <a:gd name="connsiteX91" fmla="*/ 183444 w 1108356"/>
              <a:gd name="connsiteY91" fmla="*/ 1051973 h 1240182"/>
              <a:gd name="connsiteX92" fmla="*/ 218384 w 1108356"/>
              <a:gd name="connsiteY92" fmla="*/ 1131744 h 1240182"/>
              <a:gd name="connsiteX93" fmla="*/ 109816 w 1108356"/>
              <a:gd name="connsiteY93" fmla="*/ 1240182 h 1240182"/>
              <a:gd name="connsiteX94" fmla="*/ 0 w 1108356"/>
              <a:gd name="connsiteY94" fmla="*/ 1131744 h 1240182"/>
              <a:gd name="connsiteX95" fmla="*/ 109816 w 1108356"/>
              <a:gd name="connsiteY95" fmla="*/ 1023306 h 1240182"/>
              <a:gd name="connsiteX96" fmla="*/ 155990 w 1108356"/>
              <a:gd name="connsiteY96" fmla="*/ 1033277 h 1240182"/>
              <a:gd name="connsiteX97" fmla="*/ 425538 w 1108356"/>
              <a:gd name="connsiteY97" fmla="*/ 636918 h 1240182"/>
              <a:gd name="connsiteX98" fmla="*/ 217136 w 1108356"/>
              <a:gd name="connsiteY98" fmla="*/ 636918 h 1240182"/>
              <a:gd name="connsiteX99" fmla="*/ 109816 w 1108356"/>
              <a:gd name="connsiteY99" fmla="*/ 729152 h 1240182"/>
              <a:gd name="connsiteX100" fmla="*/ 0 w 1108356"/>
              <a:gd name="connsiteY100" fmla="*/ 619468 h 1240182"/>
              <a:gd name="connsiteX101" fmla="*/ 109816 w 1108356"/>
              <a:gd name="connsiteY101" fmla="*/ 511030 h 1240182"/>
              <a:gd name="connsiteX102" fmla="*/ 217136 w 1108356"/>
              <a:gd name="connsiteY102" fmla="*/ 603264 h 1240182"/>
              <a:gd name="connsiteX103" fmla="*/ 425538 w 1108356"/>
              <a:gd name="connsiteY103" fmla="*/ 603264 h 1240182"/>
              <a:gd name="connsiteX104" fmla="*/ 159732 w 1108356"/>
              <a:gd name="connsiteY104" fmla="*/ 204412 h 1240182"/>
              <a:gd name="connsiteX105" fmla="*/ 109816 w 1108356"/>
              <a:gd name="connsiteY105" fmla="*/ 216876 h 1240182"/>
              <a:gd name="connsiteX106" fmla="*/ 0 w 1108356"/>
              <a:gd name="connsiteY106" fmla="*/ 108438 h 1240182"/>
              <a:gd name="connsiteX107" fmla="*/ 109816 w 1108356"/>
              <a:gd name="connsiteY107" fmla="*/ 0 h 1240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1108356" h="1240182">
                <a:moveTo>
                  <a:pt x="109816" y="1055713"/>
                </a:moveTo>
                <a:cubicBezTo>
                  <a:pt x="67388" y="1055713"/>
                  <a:pt x="33694" y="1089366"/>
                  <a:pt x="33694" y="1131744"/>
                </a:cubicBezTo>
                <a:cubicBezTo>
                  <a:pt x="33694" y="1172875"/>
                  <a:pt x="67388" y="1206529"/>
                  <a:pt x="109816" y="1206529"/>
                </a:cubicBezTo>
                <a:cubicBezTo>
                  <a:pt x="152246" y="1206529"/>
                  <a:pt x="184692" y="1172875"/>
                  <a:pt x="184692" y="1131744"/>
                </a:cubicBezTo>
                <a:cubicBezTo>
                  <a:pt x="184692" y="1089366"/>
                  <a:pt x="152246" y="1055713"/>
                  <a:pt x="109816" y="1055713"/>
                </a:cubicBezTo>
                <a:close/>
                <a:moveTo>
                  <a:pt x="872220" y="851418"/>
                </a:moveTo>
                <a:cubicBezTo>
                  <a:pt x="881636" y="851418"/>
                  <a:pt x="888698" y="860134"/>
                  <a:pt x="888698" y="868850"/>
                </a:cubicBezTo>
                <a:lnTo>
                  <a:pt x="888698" y="1207515"/>
                </a:lnTo>
                <a:cubicBezTo>
                  <a:pt x="888698" y="1216231"/>
                  <a:pt x="881636" y="1223701"/>
                  <a:pt x="872220" y="1223701"/>
                </a:cubicBezTo>
                <a:cubicBezTo>
                  <a:pt x="863980" y="1223701"/>
                  <a:pt x="856916" y="1216231"/>
                  <a:pt x="856916" y="1207515"/>
                </a:cubicBezTo>
                <a:lnTo>
                  <a:pt x="856916" y="868850"/>
                </a:lnTo>
                <a:cubicBezTo>
                  <a:pt x="856916" y="860134"/>
                  <a:pt x="863980" y="851418"/>
                  <a:pt x="872220" y="851418"/>
                </a:cubicBezTo>
                <a:close/>
                <a:moveTo>
                  <a:pt x="109816" y="544683"/>
                </a:moveTo>
                <a:cubicBezTo>
                  <a:pt x="67388" y="544683"/>
                  <a:pt x="33694" y="578336"/>
                  <a:pt x="33694" y="619468"/>
                </a:cubicBezTo>
                <a:cubicBezTo>
                  <a:pt x="33694" y="661846"/>
                  <a:pt x="67388" y="695499"/>
                  <a:pt x="109816" y="695499"/>
                </a:cubicBezTo>
                <a:cubicBezTo>
                  <a:pt x="152246" y="695499"/>
                  <a:pt x="184692" y="661846"/>
                  <a:pt x="184692" y="619468"/>
                </a:cubicBezTo>
                <a:cubicBezTo>
                  <a:pt x="184692" y="578336"/>
                  <a:pt x="152246" y="544683"/>
                  <a:pt x="109816" y="544683"/>
                </a:cubicBezTo>
                <a:close/>
                <a:moveTo>
                  <a:pt x="869934" y="379765"/>
                </a:moveTo>
                <a:lnTo>
                  <a:pt x="883594" y="402236"/>
                </a:lnTo>
                <a:lnTo>
                  <a:pt x="898494" y="379765"/>
                </a:lnTo>
                <a:close/>
                <a:moveTo>
                  <a:pt x="857516" y="346057"/>
                </a:moveTo>
                <a:lnTo>
                  <a:pt x="909670" y="346057"/>
                </a:lnTo>
                <a:cubicBezTo>
                  <a:pt x="934506" y="346057"/>
                  <a:pt x="956858" y="351051"/>
                  <a:pt x="980452" y="359790"/>
                </a:cubicBezTo>
                <a:lnTo>
                  <a:pt x="1049992" y="387255"/>
                </a:lnTo>
                <a:cubicBezTo>
                  <a:pt x="1086004" y="402236"/>
                  <a:pt x="1108356" y="435943"/>
                  <a:pt x="1108356" y="474644"/>
                </a:cubicBezTo>
                <a:lnTo>
                  <a:pt x="1108356" y="815463"/>
                </a:lnTo>
                <a:cubicBezTo>
                  <a:pt x="1108356" y="844176"/>
                  <a:pt x="1086004" y="866648"/>
                  <a:pt x="1057442" y="866648"/>
                </a:cubicBezTo>
                <a:lnTo>
                  <a:pt x="1031366" y="866648"/>
                </a:lnTo>
                <a:lnTo>
                  <a:pt x="1031366" y="1207466"/>
                </a:lnTo>
                <a:cubicBezTo>
                  <a:pt x="1031366" y="1216205"/>
                  <a:pt x="1023914" y="1223696"/>
                  <a:pt x="1015222" y="1223696"/>
                </a:cubicBezTo>
                <a:cubicBezTo>
                  <a:pt x="1006530" y="1223696"/>
                  <a:pt x="999078" y="1216205"/>
                  <a:pt x="999078" y="1207466"/>
                </a:cubicBezTo>
                <a:lnTo>
                  <a:pt x="999078" y="493371"/>
                </a:lnTo>
                <a:cubicBezTo>
                  <a:pt x="999078" y="483383"/>
                  <a:pt x="1006530" y="475893"/>
                  <a:pt x="1015222" y="475893"/>
                </a:cubicBezTo>
                <a:cubicBezTo>
                  <a:pt x="1023914" y="475893"/>
                  <a:pt x="1031366" y="483383"/>
                  <a:pt x="1031366" y="493371"/>
                </a:cubicBezTo>
                <a:lnTo>
                  <a:pt x="1031366" y="832941"/>
                </a:lnTo>
                <a:lnTo>
                  <a:pt x="1057442" y="832941"/>
                </a:lnTo>
                <a:cubicBezTo>
                  <a:pt x="1067376" y="832941"/>
                  <a:pt x="1076070" y="825450"/>
                  <a:pt x="1076070" y="815463"/>
                </a:cubicBezTo>
                <a:lnTo>
                  <a:pt x="1076070" y="474644"/>
                </a:lnTo>
                <a:cubicBezTo>
                  <a:pt x="1076070" y="449676"/>
                  <a:pt x="1061168" y="428453"/>
                  <a:pt x="1037574" y="418466"/>
                </a:cubicBezTo>
                <a:lnTo>
                  <a:pt x="968034" y="391000"/>
                </a:lnTo>
                <a:cubicBezTo>
                  <a:pt x="956858" y="386007"/>
                  <a:pt x="948166" y="383510"/>
                  <a:pt x="936990" y="381013"/>
                </a:cubicBezTo>
                <a:lnTo>
                  <a:pt x="905946" y="428453"/>
                </a:lnTo>
                <a:cubicBezTo>
                  <a:pt x="905946" y="429701"/>
                  <a:pt x="904704" y="429701"/>
                  <a:pt x="904704" y="430950"/>
                </a:cubicBezTo>
                <a:cubicBezTo>
                  <a:pt x="899736" y="437192"/>
                  <a:pt x="892286" y="440937"/>
                  <a:pt x="883594" y="440937"/>
                </a:cubicBezTo>
                <a:cubicBezTo>
                  <a:pt x="874902" y="440937"/>
                  <a:pt x="866208" y="437192"/>
                  <a:pt x="861242" y="429701"/>
                </a:cubicBezTo>
                <a:lnTo>
                  <a:pt x="860000" y="428453"/>
                </a:lnTo>
                <a:lnTo>
                  <a:pt x="832680" y="381013"/>
                </a:lnTo>
                <a:cubicBezTo>
                  <a:pt x="821504" y="382261"/>
                  <a:pt x="810328" y="386007"/>
                  <a:pt x="799152" y="391000"/>
                </a:cubicBezTo>
                <a:lnTo>
                  <a:pt x="728372" y="418466"/>
                </a:lnTo>
                <a:cubicBezTo>
                  <a:pt x="708504" y="425956"/>
                  <a:pt x="694844" y="438440"/>
                  <a:pt x="679942" y="463409"/>
                </a:cubicBezTo>
                <a:cubicBezTo>
                  <a:pt x="677458" y="467154"/>
                  <a:pt x="676216" y="472148"/>
                  <a:pt x="676216" y="477141"/>
                </a:cubicBezTo>
                <a:lnTo>
                  <a:pt x="676216" y="824202"/>
                </a:lnTo>
                <a:cubicBezTo>
                  <a:pt x="676216" y="831692"/>
                  <a:pt x="681184" y="836686"/>
                  <a:pt x="687392" y="836686"/>
                </a:cubicBezTo>
                <a:lnTo>
                  <a:pt x="723404" y="836686"/>
                </a:lnTo>
                <a:lnTo>
                  <a:pt x="723404" y="493371"/>
                </a:lnTo>
                <a:cubicBezTo>
                  <a:pt x="723404" y="483383"/>
                  <a:pt x="730856" y="475893"/>
                  <a:pt x="740790" y="475893"/>
                </a:cubicBezTo>
                <a:cubicBezTo>
                  <a:pt x="749482" y="475893"/>
                  <a:pt x="756932" y="483383"/>
                  <a:pt x="756932" y="493371"/>
                </a:cubicBezTo>
                <a:lnTo>
                  <a:pt x="756932" y="1207466"/>
                </a:lnTo>
                <a:cubicBezTo>
                  <a:pt x="756932" y="1216205"/>
                  <a:pt x="749482" y="1223696"/>
                  <a:pt x="740790" y="1223696"/>
                </a:cubicBezTo>
                <a:cubicBezTo>
                  <a:pt x="730856" y="1223696"/>
                  <a:pt x="723404" y="1216205"/>
                  <a:pt x="723404" y="1207466"/>
                </a:cubicBezTo>
                <a:lnTo>
                  <a:pt x="723404" y="870393"/>
                </a:lnTo>
                <a:lnTo>
                  <a:pt x="687392" y="870393"/>
                </a:lnTo>
                <a:cubicBezTo>
                  <a:pt x="662558" y="870393"/>
                  <a:pt x="642688" y="849170"/>
                  <a:pt x="642688" y="824202"/>
                </a:cubicBezTo>
                <a:lnTo>
                  <a:pt x="642688" y="477141"/>
                </a:lnTo>
                <a:cubicBezTo>
                  <a:pt x="642688" y="465905"/>
                  <a:pt x="645172" y="454670"/>
                  <a:pt x="652624" y="444682"/>
                </a:cubicBezTo>
                <a:cubicBezTo>
                  <a:pt x="667524" y="419714"/>
                  <a:pt x="686152" y="400988"/>
                  <a:pt x="715954" y="387255"/>
                </a:cubicBezTo>
                <a:lnTo>
                  <a:pt x="786736" y="359790"/>
                </a:lnTo>
                <a:cubicBezTo>
                  <a:pt x="809088" y="351051"/>
                  <a:pt x="832680" y="346057"/>
                  <a:pt x="857516" y="346057"/>
                </a:cubicBezTo>
                <a:close/>
                <a:moveTo>
                  <a:pt x="879752" y="99622"/>
                </a:moveTo>
                <a:cubicBezTo>
                  <a:pt x="830816" y="99622"/>
                  <a:pt x="790664" y="139572"/>
                  <a:pt x="790664" y="188260"/>
                </a:cubicBezTo>
                <a:cubicBezTo>
                  <a:pt x="790664" y="238196"/>
                  <a:pt x="830816" y="278146"/>
                  <a:pt x="879752" y="278146"/>
                </a:cubicBezTo>
                <a:cubicBezTo>
                  <a:pt x="929942" y="278146"/>
                  <a:pt x="971350" y="238196"/>
                  <a:pt x="971350" y="188260"/>
                </a:cubicBezTo>
                <a:cubicBezTo>
                  <a:pt x="971350" y="139572"/>
                  <a:pt x="929942" y="99622"/>
                  <a:pt x="879752" y="99622"/>
                </a:cubicBezTo>
                <a:close/>
                <a:moveTo>
                  <a:pt x="879752" y="65915"/>
                </a:moveTo>
                <a:cubicBezTo>
                  <a:pt x="948764" y="65915"/>
                  <a:pt x="1003974" y="120845"/>
                  <a:pt x="1003974" y="188260"/>
                </a:cubicBezTo>
                <a:cubicBezTo>
                  <a:pt x="1003974" y="256922"/>
                  <a:pt x="948764" y="311853"/>
                  <a:pt x="879752" y="311853"/>
                </a:cubicBezTo>
                <a:cubicBezTo>
                  <a:pt x="813248" y="311853"/>
                  <a:pt x="758040" y="256922"/>
                  <a:pt x="758040" y="188260"/>
                </a:cubicBezTo>
                <a:cubicBezTo>
                  <a:pt x="758040" y="120845"/>
                  <a:pt x="813248" y="65915"/>
                  <a:pt x="879752" y="65915"/>
                </a:cubicBezTo>
                <a:close/>
                <a:moveTo>
                  <a:pt x="109816" y="32407"/>
                </a:moveTo>
                <a:cubicBezTo>
                  <a:pt x="67388" y="32407"/>
                  <a:pt x="33694" y="66060"/>
                  <a:pt x="33694" y="108438"/>
                </a:cubicBezTo>
                <a:cubicBezTo>
                  <a:pt x="33694" y="150816"/>
                  <a:pt x="67388" y="183223"/>
                  <a:pt x="109816" y="183223"/>
                </a:cubicBezTo>
                <a:cubicBezTo>
                  <a:pt x="152246" y="183223"/>
                  <a:pt x="184692" y="150816"/>
                  <a:pt x="184692" y="108438"/>
                </a:cubicBezTo>
                <a:cubicBezTo>
                  <a:pt x="184692" y="66060"/>
                  <a:pt x="152246" y="32407"/>
                  <a:pt x="109816" y="32407"/>
                </a:cubicBezTo>
                <a:close/>
                <a:moveTo>
                  <a:pt x="109816" y="0"/>
                </a:moveTo>
                <a:cubicBezTo>
                  <a:pt x="169716" y="0"/>
                  <a:pt x="218384" y="47364"/>
                  <a:pt x="218384" y="108438"/>
                </a:cubicBezTo>
                <a:cubicBezTo>
                  <a:pt x="218384" y="138352"/>
                  <a:pt x="205906" y="165773"/>
                  <a:pt x="185940" y="185716"/>
                </a:cubicBezTo>
                <a:lnTo>
                  <a:pt x="465472" y="603264"/>
                </a:lnTo>
                <a:lnTo>
                  <a:pt x="597750" y="603264"/>
                </a:lnTo>
                <a:cubicBezTo>
                  <a:pt x="607734" y="603264"/>
                  <a:pt x="613974" y="610743"/>
                  <a:pt x="613974" y="619468"/>
                </a:cubicBezTo>
                <a:cubicBezTo>
                  <a:pt x="613974" y="628193"/>
                  <a:pt x="607734" y="636918"/>
                  <a:pt x="597750" y="636918"/>
                </a:cubicBezTo>
                <a:lnTo>
                  <a:pt x="465472" y="636918"/>
                </a:lnTo>
                <a:lnTo>
                  <a:pt x="183444" y="1051973"/>
                </a:lnTo>
                <a:cubicBezTo>
                  <a:pt x="204658" y="1071916"/>
                  <a:pt x="218384" y="1099337"/>
                  <a:pt x="218384" y="1131744"/>
                </a:cubicBezTo>
                <a:cubicBezTo>
                  <a:pt x="218384" y="1191572"/>
                  <a:pt x="169716" y="1240182"/>
                  <a:pt x="109816" y="1240182"/>
                </a:cubicBezTo>
                <a:cubicBezTo>
                  <a:pt x="49916" y="1240182"/>
                  <a:pt x="0" y="1191572"/>
                  <a:pt x="0" y="1131744"/>
                </a:cubicBezTo>
                <a:cubicBezTo>
                  <a:pt x="0" y="1071916"/>
                  <a:pt x="49916" y="1023306"/>
                  <a:pt x="109816" y="1023306"/>
                </a:cubicBezTo>
                <a:cubicBezTo>
                  <a:pt x="126040" y="1023306"/>
                  <a:pt x="142262" y="1027045"/>
                  <a:pt x="155990" y="1033277"/>
                </a:cubicBezTo>
                <a:lnTo>
                  <a:pt x="425538" y="636918"/>
                </a:lnTo>
                <a:lnTo>
                  <a:pt x="217136" y="636918"/>
                </a:lnTo>
                <a:cubicBezTo>
                  <a:pt x="208402" y="688021"/>
                  <a:pt x="163476" y="729152"/>
                  <a:pt x="109816" y="729152"/>
                </a:cubicBezTo>
                <a:cubicBezTo>
                  <a:pt x="49916" y="729152"/>
                  <a:pt x="0" y="680542"/>
                  <a:pt x="0" y="619468"/>
                </a:cubicBezTo>
                <a:cubicBezTo>
                  <a:pt x="0" y="559640"/>
                  <a:pt x="49916" y="511030"/>
                  <a:pt x="109816" y="511030"/>
                </a:cubicBezTo>
                <a:cubicBezTo>
                  <a:pt x="163476" y="511030"/>
                  <a:pt x="208402" y="550915"/>
                  <a:pt x="217136" y="603264"/>
                </a:cubicBezTo>
                <a:lnTo>
                  <a:pt x="425538" y="603264"/>
                </a:lnTo>
                <a:lnTo>
                  <a:pt x="159732" y="204412"/>
                </a:lnTo>
                <a:cubicBezTo>
                  <a:pt x="144758" y="211890"/>
                  <a:pt x="127288" y="216876"/>
                  <a:pt x="109816" y="216876"/>
                </a:cubicBezTo>
                <a:cubicBezTo>
                  <a:pt x="49916" y="216876"/>
                  <a:pt x="0" y="168266"/>
                  <a:pt x="0" y="108438"/>
                </a:cubicBezTo>
                <a:cubicBezTo>
                  <a:pt x="0" y="47364"/>
                  <a:pt x="49916" y="0"/>
                  <a:pt x="109816" y="0"/>
                </a:cubicBezTo>
                <a:close/>
              </a:path>
            </a:pathLst>
          </a:custGeom>
          <a:gradFill>
            <a:gsLst>
              <a:gs pos="0">
                <a:schemeClr val="accent1"/>
              </a:gs>
              <a:gs pos="99000">
                <a:schemeClr val="accent2"/>
              </a:gs>
            </a:gsLst>
            <a:lin ang="0" scaled="0"/>
          </a:gradFill>
          <a:ln>
            <a:noFill/>
          </a:ln>
          <a:effectLst/>
        </p:spPr>
        <p:txBody>
          <a:bodyPr wrap="square" anchor="ctr">
            <a:noAutofit/>
          </a:bodyPr>
          <a:lstStyle/>
          <a:p>
            <a:endParaRPr lang="en-US" sz="3599" dirty="0">
              <a:latin typeface="Poppins" pitchFamily="2" charset="77"/>
            </a:endParaRPr>
          </a:p>
        </p:txBody>
      </p:sp>
      <p:sp>
        <p:nvSpPr>
          <p:cNvPr id="332" name="Freeform 805">
            <a:extLst>
              <a:ext uri="{FF2B5EF4-FFF2-40B4-BE49-F238E27FC236}">
                <a16:creationId xmlns:a16="http://schemas.microsoft.com/office/drawing/2014/main" id="{5CDF438A-4FAA-9697-9A1C-25CDA9F1BCA3}"/>
              </a:ext>
            </a:extLst>
          </p:cNvPr>
          <p:cNvSpPr>
            <a:spLocks noChangeArrowheads="1"/>
          </p:cNvSpPr>
          <p:nvPr/>
        </p:nvSpPr>
        <p:spPr bwMode="auto">
          <a:xfrm>
            <a:off x="3251428" y="1204895"/>
            <a:ext cx="437032" cy="439332"/>
          </a:xfrm>
          <a:custGeom>
            <a:avLst/>
            <a:gdLst/>
            <a:ahLst/>
            <a:cxnLst/>
            <a:rect l="0" t="0" r="r" b="b"/>
            <a:pathLst>
              <a:path w="301751" h="303627">
                <a:moveTo>
                  <a:pt x="163215" y="51423"/>
                </a:moveTo>
                <a:cubicBezTo>
                  <a:pt x="165014" y="49987"/>
                  <a:pt x="167893" y="49987"/>
                  <a:pt x="169332" y="52141"/>
                </a:cubicBezTo>
                <a:cubicBezTo>
                  <a:pt x="171131" y="53936"/>
                  <a:pt x="170771" y="57166"/>
                  <a:pt x="168612" y="58602"/>
                </a:cubicBezTo>
                <a:cubicBezTo>
                  <a:pt x="150261" y="72960"/>
                  <a:pt x="139825" y="94856"/>
                  <a:pt x="139825" y="118187"/>
                </a:cubicBezTo>
                <a:cubicBezTo>
                  <a:pt x="139825" y="131109"/>
                  <a:pt x="143064" y="144031"/>
                  <a:pt x="149181" y="155159"/>
                </a:cubicBezTo>
                <a:cubicBezTo>
                  <a:pt x="149541" y="155517"/>
                  <a:pt x="149541" y="155876"/>
                  <a:pt x="149541" y="155876"/>
                </a:cubicBezTo>
                <a:cubicBezTo>
                  <a:pt x="149541" y="156235"/>
                  <a:pt x="149541" y="156594"/>
                  <a:pt x="149901" y="156594"/>
                </a:cubicBezTo>
                <a:cubicBezTo>
                  <a:pt x="149901" y="156953"/>
                  <a:pt x="149901" y="157312"/>
                  <a:pt x="149901" y="157671"/>
                </a:cubicBezTo>
                <a:cubicBezTo>
                  <a:pt x="149901" y="158030"/>
                  <a:pt x="149901" y="158030"/>
                  <a:pt x="149541" y="158748"/>
                </a:cubicBezTo>
                <a:lnTo>
                  <a:pt x="149541" y="159466"/>
                </a:lnTo>
                <a:cubicBezTo>
                  <a:pt x="149181" y="159825"/>
                  <a:pt x="149181" y="159825"/>
                  <a:pt x="149181" y="160184"/>
                </a:cubicBezTo>
                <a:lnTo>
                  <a:pt x="126871" y="194643"/>
                </a:lnTo>
                <a:lnTo>
                  <a:pt x="216471" y="194643"/>
                </a:lnTo>
                <a:cubicBezTo>
                  <a:pt x="258571" y="194643"/>
                  <a:pt x="292756" y="160184"/>
                  <a:pt x="292756" y="118187"/>
                </a:cubicBezTo>
                <a:cubicBezTo>
                  <a:pt x="292756" y="94856"/>
                  <a:pt x="282320" y="72960"/>
                  <a:pt x="263969" y="58602"/>
                </a:cubicBezTo>
                <a:cubicBezTo>
                  <a:pt x="261810" y="57166"/>
                  <a:pt x="261450" y="53936"/>
                  <a:pt x="263249" y="52141"/>
                </a:cubicBezTo>
                <a:cubicBezTo>
                  <a:pt x="264688" y="49987"/>
                  <a:pt x="267567" y="49987"/>
                  <a:pt x="269366" y="51423"/>
                </a:cubicBezTo>
                <a:cubicBezTo>
                  <a:pt x="290237" y="67935"/>
                  <a:pt x="301751" y="91984"/>
                  <a:pt x="301751" y="118187"/>
                </a:cubicBezTo>
                <a:cubicBezTo>
                  <a:pt x="301751" y="165209"/>
                  <a:pt x="263609" y="203616"/>
                  <a:pt x="216471" y="203616"/>
                </a:cubicBezTo>
                <a:lnTo>
                  <a:pt x="118235" y="203616"/>
                </a:lnTo>
                <a:cubicBezTo>
                  <a:pt x="116436" y="203616"/>
                  <a:pt x="114997" y="202898"/>
                  <a:pt x="114277" y="201463"/>
                </a:cubicBezTo>
                <a:cubicBezTo>
                  <a:pt x="113198" y="200027"/>
                  <a:pt x="113558" y="197873"/>
                  <a:pt x="114637" y="196796"/>
                </a:cubicBezTo>
                <a:lnTo>
                  <a:pt x="140185" y="157312"/>
                </a:lnTo>
                <a:cubicBezTo>
                  <a:pt x="134068" y="145467"/>
                  <a:pt x="130830" y="131827"/>
                  <a:pt x="130830" y="118187"/>
                </a:cubicBezTo>
                <a:cubicBezTo>
                  <a:pt x="130830" y="91984"/>
                  <a:pt x="142344" y="67935"/>
                  <a:pt x="163215" y="51423"/>
                </a:cubicBezTo>
                <a:close/>
                <a:moveTo>
                  <a:pt x="200511" y="47609"/>
                </a:moveTo>
                <a:lnTo>
                  <a:pt x="188682" y="70736"/>
                </a:lnTo>
                <a:cubicBezTo>
                  <a:pt x="189399" y="70736"/>
                  <a:pt x="190116" y="71097"/>
                  <a:pt x="190833" y="71459"/>
                </a:cubicBezTo>
                <a:cubicBezTo>
                  <a:pt x="191908" y="71820"/>
                  <a:pt x="192983" y="72182"/>
                  <a:pt x="194059" y="72543"/>
                </a:cubicBezTo>
                <a:cubicBezTo>
                  <a:pt x="195493" y="73266"/>
                  <a:pt x="196926" y="73627"/>
                  <a:pt x="198719" y="73988"/>
                </a:cubicBezTo>
                <a:cubicBezTo>
                  <a:pt x="199436" y="74350"/>
                  <a:pt x="200511" y="74711"/>
                  <a:pt x="201587" y="74711"/>
                </a:cubicBezTo>
                <a:cubicBezTo>
                  <a:pt x="203379" y="75434"/>
                  <a:pt x="205171" y="75434"/>
                  <a:pt x="206605" y="75795"/>
                </a:cubicBezTo>
                <a:cubicBezTo>
                  <a:pt x="207680" y="75795"/>
                  <a:pt x="208397" y="76156"/>
                  <a:pt x="209114" y="76156"/>
                </a:cubicBezTo>
                <a:cubicBezTo>
                  <a:pt x="211624" y="76518"/>
                  <a:pt x="214491" y="76518"/>
                  <a:pt x="216642" y="76518"/>
                </a:cubicBezTo>
                <a:cubicBezTo>
                  <a:pt x="217001" y="76518"/>
                  <a:pt x="217001" y="76518"/>
                  <a:pt x="217001" y="76518"/>
                </a:cubicBezTo>
                <a:cubicBezTo>
                  <a:pt x="219510" y="76518"/>
                  <a:pt x="222019" y="76518"/>
                  <a:pt x="224528" y="76156"/>
                </a:cubicBezTo>
                <a:cubicBezTo>
                  <a:pt x="225245" y="76156"/>
                  <a:pt x="225962" y="75795"/>
                  <a:pt x="227038" y="75795"/>
                </a:cubicBezTo>
                <a:cubicBezTo>
                  <a:pt x="228830" y="75434"/>
                  <a:pt x="230264" y="75434"/>
                  <a:pt x="232056" y="74711"/>
                </a:cubicBezTo>
                <a:cubicBezTo>
                  <a:pt x="233131" y="74711"/>
                  <a:pt x="234207" y="74350"/>
                  <a:pt x="234924" y="73988"/>
                </a:cubicBezTo>
                <a:cubicBezTo>
                  <a:pt x="236716" y="73627"/>
                  <a:pt x="238150" y="73266"/>
                  <a:pt x="239584" y="72543"/>
                </a:cubicBezTo>
                <a:cubicBezTo>
                  <a:pt x="240659" y="72182"/>
                  <a:pt x="241735" y="71820"/>
                  <a:pt x="242810" y="71459"/>
                </a:cubicBezTo>
                <a:cubicBezTo>
                  <a:pt x="243527" y="71097"/>
                  <a:pt x="243885" y="70736"/>
                  <a:pt x="244961" y="70736"/>
                </a:cubicBezTo>
                <a:lnTo>
                  <a:pt x="233131" y="47609"/>
                </a:lnTo>
                <a:cubicBezTo>
                  <a:pt x="228113" y="49416"/>
                  <a:pt x="222377" y="50861"/>
                  <a:pt x="217001" y="50861"/>
                </a:cubicBezTo>
                <a:cubicBezTo>
                  <a:pt x="211265" y="50861"/>
                  <a:pt x="205530" y="49416"/>
                  <a:pt x="200511" y="47609"/>
                </a:cubicBezTo>
                <a:close/>
                <a:moveTo>
                  <a:pt x="217001" y="14726"/>
                </a:moveTo>
                <a:lnTo>
                  <a:pt x="204454" y="39298"/>
                </a:lnTo>
                <a:cubicBezTo>
                  <a:pt x="212340" y="42189"/>
                  <a:pt x="221302" y="42189"/>
                  <a:pt x="229188" y="39298"/>
                </a:cubicBezTo>
                <a:lnTo>
                  <a:pt x="217001" y="14726"/>
                </a:lnTo>
                <a:close/>
                <a:moveTo>
                  <a:pt x="212699" y="2439"/>
                </a:moveTo>
                <a:cubicBezTo>
                  <a:pt x="214491" y="-813"/>
                  <a:pt x="219510" y="-813"/>
                  <a:pt x="220944" y="2439"/>
                </a:cubicBezTo>
                <a:lnTo>
                  <a:pt x="254998" y="70736"/>
                </a:lnTo>
                <a:cubicBezTo>
                  <a:pt x="255356" y="71097"/>
                  <a:pt x="255715" y="71820"/>
                  <a:pt x="255715" y="72182"/>
                </a:cubicBezTo>
                <a:lnTo>
                  <a:pt x="255715" y="72543"/>
                </a:lnTo>
                <a:cubicBezTo>
                  <a:pt x="255715" y="72904"/>
                  <a:pt x="255715" y="72904"/>
                  <a:pt x="255715" y="72904"/>
                </a:cubicBezTo>
                <a:lnTo>
                  <a:pt x="255715" y="168303"/>
                </a:lnTo>
                <a:cubicBezTo>
                  <a:pt x="255715" y="171194"/>
                  <a:pt x="253564" y="173000"/>
                  <a:pt x="251055" y="173000"/>
                </a:cubicBezTo>
                <a:cubicBezTo>
                  <a:pt x="248545" y="173000"/>
                  <a:pt x="246395" y="171194"/>
                  <a:pt x="246395" y="168303"/>
                </a:cubicBezTo>
                <a:lnTo>
                  <a:pt x="246395" y="80131"/>
                </a:lnTo>
                <a:cubicBezTo>
                  <a:pt x="246395" y="80131"/>
                  <a:pt x="246036" y="80131"/>
                  <a:pt x="245678" y="80131"/>
                </a:cubicBezTo>
                <a:cubicBezTo>
                  <a:pt x="243527" y="80854"/>
                  <a:pt x="241376" y="81577"/>
                  <a:pt x="239225" y="82661"/>
                </a:cubicBezTo>
                <a:cubicBezTo>
                  <a:pt x="239225" y="82661"/>
                  <a:pt x="238867" y="82661"/>
                  <a:pt x="238508" y="82661"/>
                </a:cubicBezTo>
                <a:cubicBezTo>
                  <a:pt x="236716" y="83022"/>
                  <a:pt x="234565" y="83745"/>
                  <a:pt x="232773" y="84106"/>
                </a:cubicBezTo>
                <a:cubicBezTo>
                  <a:pt x="232056" y="84106"/>
                  <a:pt x="231698" y="84106"/>
                  <a:pt x="231339" y="84468"/>
                </a:cubicBezTo>
                <a:cubicBezTo>
                  <a:pt x="229188" y="84829"/>
                  <a:pt x="227038" y="85190"/>
                  <a:pt x="224887" y="85190"/>
                </a:cubicBezTo>
                <a:cubicBezTo>
                  <a:pt x="224528" y="85552"/>
                  <a:pt x="224170" y="85552"/>
                  <a:pt x="223453" y="85552"/>
                </a:cubicBezTo>
                <a:cubicBezTo>
                  <a:pt x="222736" y="85552"/>
                  <a:pt x="222019" y="85552"/>
                  <a:pt x="221661" y="85552"/>
                </a:cubicBezTo>
                <a:lnTo>
                  <a:pt x="221661" y="180228"/>
                </a:lnTo>
                <a:cubicBezTo>
                  <a:pt x="221661" y="182757"/>
                  <a:pt x="219510" y="184564"/>
                  <a:pt x="217001" y="184564"/>
                </a:cubicBezTo>
                <a:cubicBezTo>
                  <a:pt x="214491" y="184564"/>
                  <a:pt x="212340" y="182757"/>
                  <a:pt x="212340" y="180228"/>
                </a:cubicBezTo>
                <a:lnTo>
                  <a:pt x="212340" y="85552"/>
                </a:lnTo>
                <a:cubicBezTo>
                  <a:pt x="211624" y="85552"/>
                  <a:pt x="210907" y="85552"/>
                  <a:pt x="210190" y="85552"/>
                </a:cubicBezTo>
                <a:cubicBezTo>
                  <a:pt x="209831" y="85552"/>
                  <a:pt x="209114" y="85552"/>
                  <a:pt x="208756" y="85190"/>
                </a:cubicBezTo>
                <a:cubicBezTo>
                  <a:pt x="206605" y="85190"/>
                  <a:pt x="204454" y="84829"/>
                  <a:pt x="202303" y="84468"/>
                </a:cubicBezTo>
                <a:cubicBezTo>
                  <a:pt x="201945" y="84106"/>
                  <a:pt x="201587" y="84106"/>
                  <a:pt x="200870" y="84106"/>
                </a:cubicBezTo>
                <a:cubicBezTo>
                  <a:pt x="199077" y="83745"/>
                  <a:pt x="196926" y="83022"/>
                  <a:pt x="195134" y="82661"/>
                </a:cubicBezTo>
                <a:cubicBezTo>
                  <a:pt x="194776" y="82661"/>
                  <a:pt x="194417" y="82661"/>
                  <a:pt x="194417" y="82661"/>
                </a:cubicBezTo>
                <a:cubicBezTo>
                  <a:pt x="192266" y="81577"/>
                  <a:pt x="190116" y="80854"/>
                  <a:pt x="187965" y="80131"/>
                </a:cubicBezTo>
                <a:cubicBezTo>
                  <a:pt x="187606" y="80131"/>
                  <a:pt x="187248" y="80131"/>
                  <a:pt x="187248" y="80131"/>
                </a:cubicBezTo>
                <a:lnTo>
                  <a:pt x="187248" y="180228"/>
                </a:lnTo>
                <a:cubicBezTo>
                  <a:pt x="187248" y="182757"/>
                  <a:pt x="185097" y="184564"/>
                  <a:pt x="182588" y="184564"/>
                </a:cubicBezTo>
                <a:cubicBezTo>
                  <a:pt x="180079" y="184564"/>
                  <a:pt x="178286" y="182757"/>
                  <a:pt x="178286" y="180228"/>
                </a:cubicBezTo>
                <a:lnTo>
                  <a:pt x="178286" y="72904"/>
                </a:lnTo>
                <a:cubicBezTo>
                  <a:pt x="178286" y="72904"/>
                  <a:pt x="178286" y="72904"/>
                  <a:pt x="178286" y="72543"/>
                </a:cubicBezTo>
                <a:lnTo>
                  <a:pt x="178286" y="72182"/>
                </a:lnTo>
                <a:cubicBezTo>
                  <a:pt x="178286" y="71820"/>
                  <a:pt x="178286" y="71097"/>
                  <a:pt x="178645" y="70736"/>
                </a:cubicBezTo>
                <a:lnTo>
                  <a:pt x="212699" y="2439"/>
                </a:lnTo>
                <a:close/>
                <a:moveTo>
                  <a:pt x="135717" y="775"/>
                </a:moveTo>
                <a:cubicBezTo>
                  <a:pt x="137878" y="775"/>
                  <a:pt x="139678" y="775"/>
                  <a:pt x="140758" y="775"/>
                </a:cubicBezTo>
                <a:cubicBezTo>
                  <a:pt x="141838" y="775"/>
                  <a:pt x="142558" y="775"/>
                  <a:pt x="142918" y="775"/>
                </a:cubicBezTo>
                <a:cubicBezTo>
                  <a:pt x="149759" y="775"/>
                  <a:pt x="167762" y="1496"/>
                  <a:pt x="187565" y="8347"/>
                </a:cubicBezTo>
                <a:cubicBezTo>
                  <a:pt x="189726" y="9068"/>
                  <a:pt x="191166" y="11591"/>
                  <a:pt x="190446" y="14115"/>
                </a:cubicBezTo>
                <a:cubicBezTo>
                  <a:pt x="189366" y="16278"/>
                  <a:pt x="187205" y="17721"/>
                  <a:pt x="184325" y="16999"/>
                </a:cubicBezTo>
                <a:cubicBezTo>
                  <a:pt x="165602" y="10510"/>
                  <a:pt x="147959" y="10149"/>
                  <a:pt x="142918" y="10149"/>
                </a:cubicBezTo>
                <a:cubicBezTo>
                  <a:pt x="142558" y="10149"/>
                  <a:pt x="141838" y="9789"/>
                  <a:pt x="140758" y="9789"/>
                </a:cubicBezTo>
                <a:cubicBezTo>
                  <a:pt x="139318" y="9789"/>
                  <a:pt x="137878" y="9789"/>
                  <a:pt x="135717" y="9789"/>
                </a:cubicBezTo>
                <a:cubicBezTo>
                  <a:pt x="115194" y="9789"/>
                  <a:pt x="47145" y="16278"/>
                  <a:pt x="37423" y="101005"/>
                </a:cubicBezTo>
                <a:cubicBezTo>
                  <a:pt x="37423" y="102447"/>
                  <a:pt x="35263" y="113984"/>
                  <a:pt x="10419" y="153283"/>
                </a:cubicBezTo>
                <a:cubicBezTo>
                  <a:pt x="9699" y="154004"/>
                  <a:pt x="8979" y="156167"/>
                  <a:pt x="9339" y="157970"/>
                </a:cubicBezTo>
                <a:cubicBezTo>
                  <a:pt x="9699" y="159412"/>
                  <a:pt x="10779" y="160854"/>
                  <a:pt x="12940" y="161935"/>
                </a:cubicBezTo>
                <a:cubicBezTo>
                  <a:pt x="23021" y="167704"/>
                  <a:pt x="34903" y="172391"/>
                  <a:pt x="35263" y="172391"/>
                </a:cubicBezTo>
                <a:cubicBezTo>
                  <a:pt x="37063" y="173112"/>
                  <a:pt x="38143" y="175275"/>
                  <a:pt x="38143" y="177078"/>
                </a:cubicBezTo>
                <a:cubicBezTo>
                  <a:pt x="38143" y="177799"/>
                  <a:pt x="34903" y="207724"/>
                  <a:pt x="37423" y="222506"/>
                </a:cubicBezTo>
                <a:cubicBezTo>
                  <a:pt x="38863" y="228274"/>
                  <a:pt x="52545" y="232240"/>
                  <a:pt x="71988" y="232240"/>
                </a:cubicBezTo>
                <a:cubicBezTo>
                  <a:pt x="73788" y="232240"/>
                  <a:pt x="75229" y="232240"/>
                  <a:pt x="75229" y="232240"/>
                </a:cubicBezTo>
                <a:cubicBezTo>
                  <a:pt x="75229" y="232240"/>
                  <a:pt x="75949" y="231880"/>
                  <a:pt x="76669" y="231880"/>
                </a:cubicBezTo>
                <a:cubicBezTo>
                  <a:pt x="87110" y="231880"/>
                  <a:pt x="90711" y="237288"/>
                  <a:pt x="90711" y="242335"/>
                </a:cubicBezTo>
                <a:lnTo>
                  <a:pt x="90711" y="276586"/>
                </a:lnTo>
                <a:cubicBezTo>
                  <a:pt x="90711" y="279831"/>
                  <a:pt x="92151" y="282716"/>
                  <a:pt x="94671" y="284518"/>
                </a:cubicBezTo>
                <a:cubicBezTo>
                  <a:pt x="117355" y="297498"/>
                  <a:pt x="169202" y="297858"/>
                  <a:pt x="192246" y="284518"/>
                </a:cubicBezTo>
                <a:cubicBezTo>
                  <a:pt x="194406" y="283437"/>
                  <a:pt x="195846" y="280192"/>
                  <a:pt x="195486" y="277307"/>
                </a:cubicBezTo>
                <a:cubicBezTo>
                  <a:pt x="193686" y="266852"/>
                  <a:pt x="192246" y="245941"/>
                  <a:pt x="198367" y="223948"/>
                </a:cubicBezTo>
                <a:cubicBezTo>
                  <a:pt x="199447" y="221424"/>
                  <a:pt x="201967" y="219982"/>
                  <a:pt x="204128" y="220703"/>
                </a:cubicBezTo>
                <a:cubicBezTo>
                  <a:pt x="206648" y="221424"/>
                  <a:pt x="208088" y="223948"/>
                  <a:pt x="207368" y="226472"/>
                </a:cubicBezTo>
                <a:cubicBezTo>
                  <a:pt x="201247" y="246662"/>
                  <a:pt x="203047" y="266131"/>
                  <a:pt x="204488" y="276226"/>
                </a:cubicBezTo>
                <a:cubicBezTo>
                  <a:pt x="205568" y="282716"/>
                  <a:pt x="202327" y="289205"/>
                  <a:pt x="196567" y="292450"/>
                </a:cubicBezTo>
                <a:cubicBezTo>
                  <a:pt x="183965" y="299661"/>
                  <a:pt x="163801" y="303627"/>
                  <a:pt x="143638" y="303627"/>
                </a:cubicBezTo>
                <a:cubicBezTo>
                  <a:pt x="123116" y="303627"/>
                  <a:pt x="102953" y="299661"/>
                  <a:pt x="89991" y="292089"/>
                </a:cubicBezTo>
                <a:cubicBezTo>
                  <a:pt x="84950" y="289205"/>
                  <a:pt x="81710" y="283437"/>
                  <a:pt x="81710" y="276586"/>
                </a:cubicBezTo>
                <a:lnTo>
                  <a:pt x="81710" y="242335"/>
                </a:lnTo>
                <a:cubicBezTo>
                  <a:pt x="81350" y="241975"/>
                  <a:pt x="79549" y="241254"/>
                  <a:pt x="76669" y="241254"/>
                </a:cubicBezTo>
                <a:cubicBezTo>
                  <a:pt x="76309" y="241254"/>
                  <a:pt x="75949" y="241254"/>
                  <a:pt x="75949" y="241254"/>
                </a:cubicBezTo>
                <a:cubicBezTo>
                  <a:pt x="75949" y="241254"/>
                  <a:pt x="74509" y="241254"/>
                  <a:pt x="71988" y="241254"/>
                </a:cubicBezTo>
                <a:cubicBezTo>
                  <a:pt x="56866" y="241254"/>
                  <a:pt x="31302" y="239091"/>
                  <a:pt x="28782" y="223948"/>
                </a:cubicBezTo>
                <a:cubicBezTo>
                  <a:pt x="26262" y="210969"/>
                  <a:pt x="27702" y="188255"/>
                  <a:pt x="28782" y="179602"/>
                </a:cubicBezTo>
                <a:cubicBezTo>
                  <a:pt x="24101" y="177799"/>
                  <a:pt x="15820" y="174194"/>
                  <a:pt x="8259" y="169867"/>
                </a:cubicBezTo>
                <a:cubicBezTo>
                  <a:pt x="2858" y="166983"/>
                  <a:pt x="1058" y="162657"/>
                  <a:pt x="338" y="159772"/>
                </a:cubicBezTo>
                <a:cubicBezTo>
                  <a:pt x="-1102" y="153643"/>
                  <a:pt x="2498" y="148596"/>
                  <a:pt x="2858" y="148235"/>
                </a:cubicBezTo>
                <a:cubicBezTo>
                  <a:pt x="26622" y="110739"/>
                  <a:pt x="28062" y="100284"/>
                  <a:pt x="28062" y="99923"/>
                </a:cubicBezTo>
                <a:cubicBezTo>
                  <a:pt x="38863" y="7986"/>
                  <a:pt x="113034" y="775"/>
                  <a:pt x="135717" y="775"/>
                </a:cubicBezTo>
                <a:close/>
              </a:path>
            </a:pathLst>
          </a:custGeom>
          <a:gradFill>
            <a:gsLst>
              <a:gs pos="0">
                <a:schemeClr val="accent1"/>
              </a:gs>
              <a:gs pos="99000">
                <a:schemeClr val="accent2"/>
              </a:gs>
            </a:gsLst>
            <a:lin ang="0" scaled="0"/>
          </a:gradFill>
          <a:ln>
            <a:noFill/>
          </a:ln>
          <a:effectLst/>
        </p:spPr>
        <p:txBody>
          <a:bodyPr anchor="ctr"/>
          <a:lstStyle/>
          <a:p>
            <a:endParaRPr lang="en-US" dirty="0">
              <a:latin typeface="Lato Light" panose="020F0502020204030203" pitchFamily="34" charset="0"/>
            </a:endParaRPr>
          </a:p>
        </p:txBody>
      </p:sp>
      <p:sp>
        <p:nvSpPr>
          <p:cNvPr id="333" name="Freeform 740">
            <a:extLst>
              <a:ext uri="{FF2B5EF4-FFF2-40B4-BE49-F238E27FC236}">
                <a16:creationId xmlns:a16="http://schemas.microsoft.com/office/drawing/2014/main" id="{97EB2BC6-F675-A417-6AED-0475A85884C6}"/>
              </a:ext>
            </a:extLst>
          </p:cNvPr>
          <p:cNvSpPr>
            <a:spLocks noChangeArrowheads="1"/>
          </p:cNvSpPr>
          <p:nvPr/>
        </p:nvSpPr>
        <p:spPr bwMode="auto">
          <a:xfrm>
            <a:off x="3867134" y="1189540"/>
            <a:ext cx="465017" cy="452650"/>
          </a:xfrm>
          <a:custGeom>
            <a:avLst/>
            <a:gdLst/>
            <a:ahLst/>
            <a:cxnLst/>
            <a:rect l="0" t="0" r="r" b="b"/>
            <a:pathLst>
              <a:path w="298090" h="290302">
                <a:moveTo>
                  <a:pt x="23019" y="206348"/>
                </a:moveTo>
                <a:cubicBezTo>
                  <a:pt x="25982" y="206348"/>
                  <a:pt x="28205" y="208647"/>
                  <a:pt x="28205" y="211713"/>
                </a:cubicBezTo>
                <a:cubicBezTo>
                  <a:pt x="28205" y="214779"/>
                  <a:pt x="25982" y="217078"/>
                  <a:pt x="23019" y="217078"/>
                </a:cubicBezTo>
                <a:cubicBezTo>
                  <a:pt x="20055" y="217078"/>
                  <a:pt x="17462" y="214779"/>
                  <a:pt x="17462" y="211713"/>
                </a:cubicBezTo>
                <a:cubicBezTo>
                  <a:pt x="17462" y="208647"/>
                  <a:pt x="20055" y="206348"/>
                  <a:pt x="23019" y="206348"/>
                </a:cubicBezTo>
                <a:close/>
                <a:moveTo>
                  <a:pt x="47162" y="195228"/>
                </a:moveTo>
                <a:lnTo>
                  <a:pt x="47162" y="268694"/>
                </a:lnTo>
                <a:cubicBezTo>
                  <a:pt x="67683" y="275177"/>
                  <a:pt x="189367" y="307588"/>
                  <a:pt x="281890" y="234482"/>
                </a:cubicBezTo>
                <a:cubicBezTo>
                  <a:pt x="283690" y="233042"/>
                  <a:pt x="289090" y="228720"/>
                  <a:pt x="289090" y="224759"/>
                </a:cubicBezTo>
                <a:cubicBezTo>
                  <a:pt x="289090" y="223678"/>
                  <a:pt x="289090" y="222238"/>
                  <a:pt x="286570" y="220437"/>
                </a:cubicBezTo>
                <a:cubicBezTo>
                  <a:pt x="284770" y="218997"/>
                  <a:pt x="275769" y="222598"/>
                  <a:pt x="266769" y="226559"/>
                </a:cubicBezTo>
                <a:cubicBezTo>
                  <a:pt x="252009" y="232682"/>
                  <a:pt x="229328" y="242405"/>
                  <a:pt x="195847" y="249247"/>
                </a:cubicBezTo>
                <a:cubicBezTo>
                  <a:pt x="188287" y="251768"/>
                  <a:pt x="177846" y="253209"/>
                  <a:pt x="164166" y="253209"/>
                </a:cubicBezTo>
                <a:cubicBezTo>
                  <a:pt x="153005" y="253209"/>
                  <a:pt x="139685" y="252489"/>
                  <a:pt x="123844" y="250328"/>
                </a:cubicBezTo>
                <a:cubicBezTo>
                  <a:pt x="121684" y="249968"/>
                  <a:pt x="119524" y="247807"/>
                  <a:pt x="120244" y="245286"/>
                </a:cubicBezTo>
                <a:cubicBezTo>
                  <a:pt x="120244" y="242765"/>
                  <a:pt x="122764" y="241325"/>
                  <a:pt x="125284" y="241325"/>
                </a:cubicBezTo>
                <a:cubicBezTo>
                  <a:pt x="165966" y="246727"/>
                  <a:pt x="184326" y="243846"/>
                  <a:pt x="192967" y="240604"/>
                </a:cubicBezTo>
                <a:cubicBezTo>
                  <a:pt x="201247" y="237363"/>
                  <a:pt x="201247" y="233402"/>
                  <a:pt x="201607" y="231601"/>
                </a:cubicBezTo>
                <a:cubicBezTo>
                  <a:pt x="201607" y="226199"/>
                  <a:pt x="200527" y="222238"/>
                  <a:pt x="198367" y="219717"/>
                </a:cubicBezTo>
                <a:cubicBezTo>
                  <a:pt x="195127" y="216476"/>
                  <a:pt x="189727" y="216476"/>
                  <a:pt x="189727" y="216476"/>
                </a:cubicBezTo>
                <a:cubicBezTo>
                  <a:pt x="145445" y="217196"/>
                  <a:pt x="137525" y="212515"/>
                  <a:pt x="128165" y="207113"/>
                </a:cubicBezTo>
                <a:cubicBezTo>
                  <a:pt x="119164" y="201710"/>
                  <a:pt x="108724" y="195948"/>
                  <a:pt x="47162" y="195228"/>
                </a:cubicBezTo>
                <a:close/>
                <a:moveTo>
                  <a:pt x="9000" y="195228"/>
                </a:moveTo>
                <a:lnTo>
                  <a:pt x="9000" y="267614"/>
                </a:lnTo>
                <a:lnTo>
                  <a:pt x="38162" y="267614"/>
                </a:lnTo>
                <a:lnTo>
                  <a:pt x="38162" y="195228"/>
                </a:lnTo>
                <a:lnTo>
                  <a:pt x="9000" y="195228"/>
                </a:lnTo>
                <a:close/>
                <a:moveTo>
                  <a:pt x="196360" y="174422"/>
                </a:moveTo>
                <a:lnTo>
                  <a:pt x="219413" y="189944"/>
                </a:lnTo>
                <a:cubicBezTo>
                  <a:pt x="221541" y="191708"/>
                  <a:pt x="221896" y="194177"/>
                  <a:pt x="220477" y="196294"/>
                </a:cubicBezTo>
                <a:cubicBezTo>
                  <a:pt x="219768" y="197705"/>
                  <a:pt x="218349" y="198058"/>
                  <a:pt x="216930" y="198058"/>
                </a:cubicBezTo>
                <a:cubicBezTo>
                  <a:pt x="215866" y="198058"/>
                  <a:pt x="215157" y="198058"/>
                  <a:pt x="214448" y="197705"/>
                </a:cubicBezTo>
                <a:lnTo>
                  <a:pt x="191395" y="181830"/>
                </a:lnTo>
                <a:cubicBezTo>
                  <a:pt x="189622" y="180772"/>
                  <a:pt x="188912" y="177597"/>
                  <a:pt x="190331" y="175833"/>
                </a:cubicBezTo>
                <a:cubicBezTo>
                  <a:pt x="191750" y="173716"/>
                  <a:pt x="194587" y="173011"/>
                  <a:pt x="196360" y="174422"/>
                </a:cubicBezTo>
                <a:close/>
                <a:moveTo>
                  <a:pt x="110688" y="149051"/>
                </a:moveTo>
                <a:lnTo>
                  <a:pt x="157480" y="181828"/>
                </a:lnTo>
                <a:cubicBezTo>
                  <a:pt x="159623" y="182909"/>
                  <a:pt x="159980" y="186151"/>
                  <a:pt x="158908" y="187951"/>
                </a:cubicBezTo>
                <a:cubicBezTo>
                  <a:pt x="157837" y="189392"/>
                  <a:pt x="156408" y="190113"/>
                  <a:pt x="154979" y="190113"/>
                </a:cubicBezTo>
                <a:cubicBezTo>
                  <a:pt x="154265" y="190113"/>
                  <a:pt x="153551" y="189752"/>
                  <a:pt x="152479" y="189032"/>
                </a:cubicBezTo>
                <a:lnTo>
                  <a:pt x="105688" y="156615"/>
                </a:lnTo>
                <a:cubicBezTo>
                  <a:pt x="103544" y="155175"/>
                  <a:pt x="103187" y="152293"/>
                  <a:pt x="104259" y="150492"/>
                </a:cubicBezTo>
                <a:cubicBezTo>
                  <a:pt x="105688" y="148331"/>
                  <a:pt x="108545" y="147611"/>
                  <a:pt x="110688" y="149051"/>
                </a:cubicBezTo>
                <a:close/>
                <a:moveTo>
                  <a:pt x="155085" y="144259"/>
                </a:moveTo>
                <a:lnTo>
                  <a:pt x="178138" y="159781"/>
                </a:lnTo>
                <a:cubicBezTo>
                  <a:pt x="180266" y="161545"/>
                  <a:pt x="180621" y="164014"/>
                  <a:pt x="179202" y="166131"/>
                </a:cubicBezTo>
                <a:cubicBezTo>
                  <a:pt x="178138" y="167542"/>
                  <a:pt x="177074" y="167895"/>
                  <a:pt x="175655" y="167895"/>
                </a:cubicBezTo>
                <a:cubicBezTo>
                  <a:pt x="174591" y="167895"/>
                  <a:pt x="173882" y="167895"/>
                  <a:pt x="173173" y="167542"/>
                </a:cubicBezTo>
                <a:lnTo>
                  <a:pt x="150120" y="151667"/>
                </a:lnTo>
                <a:cubicBezTo>
                  <a:pt x="147992" y="150256"/>
                  <a:pt x="147637" y="147434"/>
                  <a:pt x="148701" y="145670"/>
                </a:cubicBezTo>
                <a:cubicBezTo>
                  <a:pt x="150475" y="143553"/>
                  <a:pt x="152957" y="142848"/>
                  <a:pt x="155085" y="144259"/>
                </a:cubicBezTo>
                <a:close/>
                <a:moveTo>
                  <a:pt x="229742" y="137017"/>
                </a:moveTo>
                <a:cubicBezTo>
                  <a:pt x="229385" y="139922"/>
                  <a:pt x="228315" y="142464"/>
                  <a:pt x="226888" y="144643"/>
                </a:cubicBezTo>
                <a:cubicBezTo>
                  <a:pt x="225104" y="146822"/>
                  <a:pt x="223320" y="148638"/>
                  <a:pt x="220823" y="150453"/>
                </a:cubicBezTo>
                <a:cubicBezTo>
                  <a:pt x="221537" y="152995"/>
                  <a:pt x="222964" y="155174"/>
                  <a:pt x="225461" y="156627"/>
                </a:cubicBezTo>
                <a:cubicBezTo>
                  <a:pt x="230099" y="160258"/>
                  <a:pt x="236877" y="158806"/>
                  <a:pt x="240087" y="154085"/>
                </a:cubicBezTo>
                <a:cubicBezTo>
                  <a:pt x="243655" y="149001"/>
                  <a:pt x="242228" y="142464"/>
                  <a:pt x="237590" y="139196"/>
                </a:cubicBezTo>
                <a:cubicBezTo>
                  <a:pt x="235093" y="137380"/>
                  <a:pt x="232596" y="136654"/>
                  <a:pt x="229742" y="137017"/>
                </a:cubicBezTo>
                <a:close/>
                <a:moveTo>
                  <a:pt x="210478" y="122491"/>
                </a:moveTo>
                <a:cubicBezTo>
                  <a:pt x="210121" y="122491"/>
                  <a:pt x="209408" y="122491"/>
                  <a:pt x="208694" y="122854"/>
                </a:cubicBezTo>
                <a:cubicBezTo>
                  <a:pt x="205840" y="123217"/>
                  <a:pt x="203343" y="125033"/>
                  <a:pt x="201916" y="127212"/>
                </a:cubicBezTo>
                <a:cubicBezTo>
                  <a:pt x="200132" y="129754"/>
                  <a:pt x="199419" y="132296"/>
                  <a:pt x="200132" y="135564"/>
                </a:cubicBezTo>
                <a:cubicBezTo>
                  <a:pt x="200489" y="138106"/>
                  <a:pt x="202273" y="140648"/>
                  <a:pt x="204413" y="142101"/>
                </a:cubicBezTo>
                <a:cubicBezTo>
                  <a:pt x="206910" y="143917"/>
                  <a:pt x="209764" y="144643"/>
                  <a:pt x="212618" y="143917"/>
                </a:cubicBezTo>
                <a:cubicBezTo>
                  <a:pt x="215115" y="143554"/>
                  <a:pt x="217613" y="141738"/>
                  <a:pt x="219396" y="139559"/>
                </a:cubicBezTo>
                <a:cubicBezTo>
                  <a:pt x="220823" y="137017"/>
                  <a:pt x="221537" y="134112"/>
                  <a:pt x="221180" y="131206"/>
                </a:cubicBezTo>
                <a:cubicBezTo>
                  <a:pt x="220467" y="128664"/>
                  <a:pt x="219040" y="126122"/>
                  <a:pt x="216542" y="124670"/>
                </a:cubicBezTo>
                <a:cubicBezTo>
                  <a:pt x="214759" y="123217"/>
                  <a:pt x="212618" y="122491"/>
                  <a:pt x="210478" y="122491"/>
                </a:cubicBezTo>
                <a:close/>
                <a:moveTo>
                  <a:pt x="112223" y="115684"/>
                </a:moveTo>
                <a:lnTo>
                  <a:pt x="135275" y="131206"/>
                </a:lnTo>
                <a:cubicBezTo>
                  <a:pt x="137048" y="132970"/>
                  <a:pt x="137758" y="135439"/>
                  <a:pt x="136339" y="137556"/>
                </a:cubicBezTo>
                <a:cubicBezTo>
                  <a:pt x="135275" y="138967"/>
                  <a:pt x="133856" y="139320"/>
                  <a:pt x="132793" y="139320"/>
                </a:cubicBezTo>
                <a:cubicBezTo>
                  <a:pt x="131729" y="139320"/>
                  <a:pt x="130665" y="139320"/>
                  <a:pt x="130310" y="138614"/>
                </a:cubicBezTo>
                <a:lnTo>
                  <a:pt x="107258" y="123092"/>
                </a:lnTo>
                <a:cubicBezTo>
                  <a:pt x="105130" y="121681"/>
                  <a:pt x="104775" y="118859"/>
                  <a:pt x="106194" y="116742"/>
                </a:cubicBezTo>
                <a:cubicBezTo>
                  <a:pt x="107612" y="114978"/>
                  <a:pt x="110095" y="114273"/>
                  <a:pt x="112223" y="115684"/>
                </a:cubicBezTo>
                <a:close/>
                <a:moveTo>
                  <a:pt x="206910" y="113775"/>
                </a:moveTo>
                <a:cubicBezTo>
                  <a:pt x="212261" y="112686"/>
                  <a:pt x="217256" y="113775"/>
                  <a:pt x="221894" y="116680"/>
                </a:cubicBezTo>
                <a:cubicBezTo>
                  <a:pt x="225461" y="119586"/>
                  <a:pt x="228315" y="123580"/>
                  <a:pt x="229385" y="128301"/>
                </a:cubicBezTo>
                <a:cubicBezTo>
                  <a:pt x="234023" y="127575"/>
                  <a:pt x="238304" y="128664"/>
                  <a:pt x="242585" y="131206"/>
                </a:cubicBezTo>
                <a:cubicBezTo>
                  <a:pt x="251146" y="137743"/>
                  <a:pt x="253644" y="150090"/>
                  <a:pt x="247579" y="159169"/>
                </a:cubicBezTo>
                <a:cubicBezTo>
                  <a:pt x="243655" y="164979"/>
                  <a:pt x="237590" y="167885"/>
                  <a:pt x="231169" y="167885"/>
                </a:cubicBezTo>
                <a:cubicBezTo>
                  <a:pt x="227245" y="167885"/>
                  <a:pt x="223677" y="166795"/>
                  <a:pt x="220110" y="164253"/>
                </a:cubicBezTo>
                <a:cubicBezTo>
                  <a:pt x="216542" y="161711"/>
                  <a:pt x="213688" y="157716"/>
                  <a:pt x="212618" y="152995"/>
                </a:cubicBezTo>
                <a:cubicBezTo>
                  <a:pt x="211905" y="152995"/>
                  <a:pt x="211191" y="153359"/>
                  <a:pt x="210478" y="153359"/>
                </a:cubicBezTo>
                <a:cubicBezTo>
                  <a:pt x="206554" y="153359"/>
                  <a:pt x="202986" y="151906"/>
                  <a:pt x="199419" y="150090"/>
                </a:cubicBezTo>
                <a:cubicBezTo>
                  <a:pt x="195138" y="146822"/>
                  <a:pt x="192284" y="142101"/>
                  <a:pt x="191214" y="137017"/>
                </a:cubicBezTo>
                <a:cubicBezTo>
                  <a:pt x="190500" y="131933"/>
                  <a:pt x="191570" y="126485"/>
                  <a:pt x="194424" y="122128"/>
                </a:cubicBezTo>
                <a:cubicBezTo>
                  <a:pt x="197635" y="117770"/>
                  <a:pt x="201916" y="114865"/>
                  <a:pt x="206910" y="113775"/>
                </a:cubicBezTo>
                <a:close/>
                <a:moveTo>
                  <a:pt x="53474" y="110936"/>
                </a:moveTo>
                <a:lnTo>
                  <a:pt x="89242" y="135883"/>
                </a:lnTo>
                <a:cubicBezTo>
                  <a:pt x="91367" y="137308"/>
                  <a:pt x="91721" y="139803"/>
                  <a:pt x="90305" y="141941"/>
                </a:cubicBezTo>
                <a:cubicBezTo>
                  <a:pt x="89596" y="143367"/>
                  <a:pt x="88180" y="144079"/>
                  <a:pt x="86763" y="144079"/>
                </a:cubicBezTo>
                <a:cubicBezTo>
                  <a:pt x="86055" y="144079"/>
                  <a:pt x="84992" y="143723"/>
                  <a:pt x="84284" y="143010"/>
                </a:cubicBezTo>
                <a:lnTo>
                  <a:pt x="48516" y="118420"/>
                </a:lnTo>
                <a:cubicBezTo>
                  <a:pt x="46391" y="116995"/>
                  <a:pt x="46037" y="114144"/>
                  <a:pt x="47100" y="112005"/>
                </a:cubicBezTo>
                <a:cubicBezTo>
                  <a:pt x="48516" y="109867"/>
                  <a:pt x="51349" y="109511"/>
                  <a:pt x="53474" y="110936"/>
                </a:cubicBezTo>
                <a:close/>
                <a:moveTo>
                  <a:pt x="70000" y="87109"/>
                </a:moveTo>
                <a:lnTo>
                  <a:pt x="93529" y="102631"/>
                </a:lnTo>
                <a:cubicBezTo>
                  <a:pt x="95734" y="104042"/>
                  <a:pt x="96470" y="106864"/>
                  <a:pt x="94999" y="108981"/>
                </a:cubicBezTo>
                <a:cubicBezTo>
                  <a:pt x="93896" y="110392"/>
                  <a:pt x="92426" y="110745"/>
                  <a:pt x="90955" y="110745"/>
                </a:cubicBezTo>
                <a:cubicBezTo>
                  <a:pt x="90220" y="110745"/>
                  <a:pt x="89117" y="110745"/>
                  <a:pt x="88382" y="110039"/>
                </a:cubicBezTo>
                <a:lnTo>
                  <a:pt x="64486" y="94517"/>
                </a:lnTo>
                <a:cubicBezTo>
                  <a:pt x="62648" y="93106"/>
                  <a:pt x="61912" y="90284"/>
                  <a:pt x="63383" y="88167"/>
                </a:cubicBezTo>
                <a:cubicBezTo>
                  <a:pt x="65221" y="86403"/>
                  <a:pt x="67794" y="85698"/>
                  <a:pt x="70000" y="87109"/>
                </a:cubicBezTo>
                <a:close/>
                <a:moveTo>
                  <a:pt x="103501" y="46963"/>
                </a:moveTo>
                <a:cubicBezTo>
                  <a:pt x="102791" y="46963"/>
                  <a:pt x="102081" y="47324"/>
                  <a:pt x="101726" y="47686"/>
                </a:cubicBezTo>
                <a:lnTo>
                  <a:pt x="92138" y="61776"/>
                </a:lnTo>
                <a:cubicBezTo>
                  <a:pt x="91783" y="62860"/>
                  <a:pt x="91783" y="63221"/>
                  <a:pt x="91783" y="63582"/>
                </a:cubicBezTo>
                <a:cubicBezTo>
                  <a:pt x="92138" y="63944"/>
                  <a:pt x="92138" y="64666"/>
                  <a:pt x="92848" y="65028"/>
                </a:cubicBezTo>
                <a:lnTo>
                  <a:pt x="112734" y="79118"/>
                </a:lnTo>
                <a:cubicBezTo>
                  <a:pt x="113444" y="79479"/>
                  <a:pt x="114154" y="79479"/>
                  <a:pt x="114509" y="79479"/>
                </a:cubicBezTo>
                <a:cubicBezTo>
                  <a:pt x="114864" y="79118"/>
                  <a:pt x="115219" y="79118"/>
                  <a:pt x="115930" y="78395"/>
                </a:cubicBezTo>
                <a:lnTo>
                  <a:pt x="125517" y="64305"/>
                </a:lnTo>
                <a:cubicBezTo>
                  <a:pt x="125872" y="63221"/>
                  <a:pt x="125872" y="62137"/>
                  <a:pt x="124807" y="61053"/>
                </a:cubicBezTo>
                <a:lnTo>
                  <a:pt x="104566" y="47324"/>
                </a:lnTo>
                <a:cubicBezTo>
                  <a:pt x="104211" y="46963"/>
                  <a:pt x="103856" y="46963"/>
                  <a:pt x="103501" y="46963"/>
                </a:cubicBezTo>
                <a:close/>
                <a:moveTo>
                  <a:pt x="109893" y="39737"/>
                </a:moveTo>
                <a:lnTo>
                  <a:pt x="129778" y="53828"/>
                </a:lnTo>
                <a:cubicBezTo>
                  <a:pt x="135105" y="57441"/>
                  <a:pt x="136170" y="64305"/>
                  <a:pt x="132619" y="69363"/>
                </a:cubicBezTo>
                <a:lnTo>
                  <a:pt x="123387" y="83453"/>
                </a:lnTo>
                <a:cubicBezTo>
                  <a:pt x="121611" y="85982"/>
                  <a:pt x="119125" y="87789"/>
                  <a:pt x="116285" y="88511"/>
                </a:cubicBezTo>
                <a:cubicBezTo>
                  <a:pt x="115219" y="88511"/>
                  <a:pt x="114864" y="88511"/>
                  <a:pt x="114154" y="88511"/>
                </a:cubicBezTo>
                <a:cubicBezTo>
                  <a:pt x="111668" y="88511"/>
                  <a:pt x="109893" y="87789"/>
                  <a:pt x="107762" y="86344"/>
                </a:cubicBezTo>
                <a:lnTo>
                  <a:pt x="87877" y="72253"/>
                </a:lnTo>
                <a:cubicBezTo>
                  <a:pt x="85391" y="70808"/>
                  <a:pt x="83616" y="68279"/>
                  <a:pt x="82905" y="65028"/>
                </a:cubicBezTo>
                <a:cubicBezTo>
                  <a:pt x="82550" y="62137"/>
                  <a:pt x="83260" y="59247"/>
                  <a:pt x="85036" y="56718"/>
                </a:cubicBezTo>
                <a:lnTo>
                  <a:pt x="94269" y="42628"/>
                </a:lnTo>
                <a:cubicBezTo>
                  <a:pt x="97819" y="37570"/>
                  <a:pt x="104566" y="36486"/>
                  <a:pt x="109893" y="39737"/>
                </a:cubicBezTo>
                <a:close/>
                <a:moveTo>
                  <a:pt x="97429" y="399"/>
                </a:moveTo>
                <a:cubicBezTo>
                  <a:pt x="103144" y="-681"/>
                  <a:pt x="109264" y="399"/>
                  <a:pt x="114484" y="4000"/>
                </a:cubicBezTo>
                <a:lnTo>
                  <a:pt x="281530" y="118521"/>
                </a:lnTo>
                <a:cubicBezTo>
                  <a:pt x="291970" y="125723"/>
                  <a:pt x="294490" y="139768"/>
                  <a:pt x="287290" y="150212"/>
                </a:cubicBezTo>
                <a:lnTo>
                  <a:pt x="253809" y="199189"/>
                </a:lnTo>
                <a:cubicBezTo>
                  <a:pt x="263169" y="195228"/>
                  <a:pt x="269649" y="194148"/>
                  <a:pt x="274329" y="197389"/>
                </a:cubicBezTo>
                <a:cubicBezTo>
                  <a:pt x="279010" y="200990"/>
                  <a:pt x="280090" y="205311"/>
                  <a:pt x="280090" y="208193"/>
                </a:cubicBezTo>
                <a:cubicBezTo>
                  <a:pt x="280450" y="209273"/>
                  <a:pt x="280090" y="210714"/>
                  <a:pt x="279730" y="211794"/>
                </a:cubicBezTo>
                <a:cubicBezTo>
                  <a:pt x="285130" y="210714"/>
                  <a:pt x="289090" y="210714"/>
                  <a:pt x="292330" y="213595"/>
                </a:cubicBezTo>
                <a:cubicBezTo>
                  <a:pt x="297370" y="217556"/>
                  <a:pt x="298090" y="222238"/>
                  <a:pt x="298090" y="225119"/>
                </a:cubicBezTo>
                <a:cubicBezTo>
                  <a:pt x="297370" y="234122"/>
                  <a:pt x="288010" y="240965"/>
                  <a:pt x="286930" y="241685"/>
                </a:cubicBezTo>
                <a:cubicBezTo>
                  <a:pt x="238688" y="279858"/>
                  <a:pt x="182166" y="290302"/>
                  <a:pt x="135725" y="290302"/>
                </a:cubicBezTo>
                <a:cubicBezTo>
                  <a:pt x="86043" y="290302"/>
                  <a:pt x="47522" y="278418"/>
                  <a:pt x="41762" y="276617"/>
                </a:cubicBezTo>
                <a:lnTo>
                  <a:pt x="4680" y="276617"/>
                </a:lnTo>
                <a:cubicBezTo>
                  <a:pt x="2160" y="276617"/>
                  <a:pt x="0" y="274817"/>
                  <a:pt x="0" y="272296"/>
                </a:cubicBezTo>
                <a:lnTo>
                  <a:pt x="0" y="190906"/>
                </a:lnTo>
                <a:cubicBezTo>
                  <a:pt x="0" y="188385"/>
                  <a:pt x="2160" y="186585"/>
                  <a:pt x="4680" y="186585"/>
                </a:cubicBezTo>
                <a:lnTo>
                  <a:pt x="42482" y="186585"/>
                </a:lnTo>
                <a:cubicBezTo>
                  <a:pt x="110524" y="186585"/>
                  <a:pt x="122404" y="193427"/>
                  <a:pt x="132485" y="199549"/>
                </a:cubicBezTo>
                <a:cubicBezTo>
                  <a:pt x="140765" y="204231"/>
                  <a:pt x="147965" y="208193"/>
                  <a:pt x="189367" y="207473"/>
                </a:cubicBezTo>
                <a:cubicBezTo>
                  <a:pt x="189367" y="207473"/>
                  <a:pt x="198367" y="207113"/>
                  <a:pt x="204847" y="213235"/>
                </a:cubicBezTo>
                <a:cubicBezTo>
                  <a:pt x="208807" y="217916"/>
                  <a:pt x="210967" y="224039"/>
                  <a:pt x="210247" y="232322"/>
                </a:cubicBezTo>
                <a:cubicBezTo>
                  <a:pt x="210247" y="233762"/>
                  <a:pt x="210247" y="235203"/>
                  <a:pt x="209527" y="236643"/>
                </a:cubicBezTo>
                <a:cubicBezTo>
                  <a:pt x="234008" y="230881"/>
                  <a:pt x="250929" y="223318"/>
                  <a:pt x="263169" y="218277"/>
                </a:cubicBezTo>
                <a:cubicBezTo>
                  <a:pt x="264249" y="217916"/>
                  <a:pt x="264969" y="217196"/>
                  <a:pt x="266409" y="216836"/>
                </a:cubicBezTo>
                <a:cubicBezTo>
                  <a:pt x="269289" y="213595"/>
                  <a:pt x="271449" y="210714"/>
                  <a:pt x="271449" y="208553"/>
                </a:cubicBezTo>
                <a:cubicBezTo>
                  <a:pt x="271449" y="208193"/>
                  <a:pt x="271089" y="206752"/>
                  <a:pt x="268569" y="204591"/>
                </a:cubicBezTo>
                <a:cubicBezTo>
                  <a:pt x="266409" y="203511"/>
                  <a:pt x="255249" y="208193"/>
                  <a:pt x="246969" y="211794"/>
                </a:cubicBezTo>
                <a:lnTo>
                  <a:pt x="244088" y="212875"/>
                </a:lnTo>
                <a:lnTo>
                  <a:pt x="240488" y="217916"/>
                </a:lnTo>
                <a:cubicBezTo>
                  <a:pt x="239768" y="219717"/>
                  <a:pt x="238328" y="220077"/>
                  <a:pt x="236888" y="220077"/>
                </a:cubicBezTo>
                <a:cubicBezTo>
                  <a:pt x="235808" y="220077"/>
                  <a:pt x="235088" y="220077"/>
                  <a:pt x="234728" y="219357"/>
                </a:cubicBezTo>
                <a:cubicBezTo>
                  <a:pt x="232208" y="217916"/>
                  <a:pt x="231848" y="215035"/>
                  <a:pt x="233288" y="212875"/>
                </a:cubicBezTo>
                <a:lnTo>
                  <a:pt x="279730" y="145170"/>
                </a:lnTo>
                <a:cubicBezTo>
                  <a:pt x="284050" y="139048"/>
                  <a:pt x="282610" y="130405"/>
                  <a:pt x="276489" y="126083"/>
                </a:cubicBezTo>
                <a:lnTo>
                  <a:pt x="109444" y="11563"/>
                </a:lnTo>
                <a:cubicBezTo>
                  <a:pt x="103324" y="7241"/>
                  <a:pt x="94683" y="8682"/>
                  <a:pt x="90363" y="15164"/>
                </a:cubicBezTo>
                <a:lnTo>
                  <a:pt x="23401" y="112759"/>
                </a:lnTo>
                <a:cubicBezTo>
                  <a:pt x="19081" y="118881"/>
                  <a:pt x="20521" y="127524"/>
                  <a:pt x="27001" y="131846"/>
                </a:cubicBezTo>
                <a:lnTo>
                  <a:pt x="84963" y="171460"/>
                </a:lnTo>
                <a:cubicBezTo>
                  <a:pt x="86763" y="172900"/>
                  <a:pt x="87483" y="175781"/>
                  <a:pt x="86043" y="177942"/>
                </a:cubicBezTo>
                <a:cubicBezTo>
                  <a:pt x="84603" y="180103"/>
                  <a:pt x="81723" y="180463"/>
                  <a:pt x="79563" y="179022"/>
                </a:cubicBezTo>
                <a:lnTo>
                  <a:pt x="21601" y="139048"/>
                </a:lnTo>
                <a:cubicBezTo>
                  <a:pt x="11520" y="132206"/>
                  <a:pt x="8640" y="118161"/>
                  <a:pt x="15840" y="107717"/>
                </a:cubicBezTo>
                <a:lnTo>
                  <a:pt x="82803" y="9762"/>
                </a:lnTo>
                <a:cubicBezTo>
                  <a:pt x="86403" y="4721"/>
                  <a:pt x="91713" y="1479"/>
                  <a:pt x="97429" y="399"/>
                </a:cubicBezTo>
                <a:close/>
              </a:path>
            </a:pathLst>
          </a:custGeom>
          <a:gradFill>
            <a:gsLst>
              <a:gs pos="0">
                <a:schemeClr val="accent1"/>
              </a:gs>
              <a:gs pos="99000">
                <a:schemeClr val="accent2"/>
              </a:gs>
            </a:gsLst>
            <a:lin ang="0" scaled="0"/>
          </a:gradFill>
          <a:ln>
            <a:noFill/>
          </a:ln>
          <a:effectLst/>
        </p:spPr>
        <p:txBody>
          <a:bodyPr anchor="ctr"/>
          <a:lstStyle/>
          <a:p>
            <a:endParaRPr lang="en-US" dirty="0">
              <a:latin typeface="Lato Light" panose="020F0502020204030203" pitchFamily="34" charset="0"/>
            </a:endParaRPr>
          </a:p>
        </p:txBody>
      </p:sp>
      <p:sp>
        <p:nvSpPr>
          <p:cNvPr id="334" name="Freeform 19">
            <a:extLst>
              <a:ext uri="{FF2B5EF4-FFF2-40B4-BE49-F238E27FC236}">
                <a16:creationId xmlns:a16="http://schemas.microsoft.com/office/drawing/2014/main" id="{7A8050A3-0A8F-0A21-D785-EB083B57CA68}"/>
              </a:ext>
            </a:extLst>
          </p:cNvPr>
          <p:cNvSpPr>
            <a:spLocks noChangeArrowheads="1"/>
          </p:cNvSpPr>
          <p:nvPr/>
        </p:nvSpPr>
        <p:spPr bwMode="auto">
          <a:xfrm>
            <a:off x="2504976" y="1237892"/>
            <a:ext cx="542875" cy="422359"/>
          </a:xfrm>
          <a:custGeom>
            <a:avLst/>
            <a:gdLst>
              <a:gd name="connsiteX0" fmla="*/ 526162 w 1459902"/>
              <a:gd name="connsiteY0" fmla="*/ 926075 h 1135809"/>
              <a:gd name="connsiteX1" fmla="*/ 458833 w 1459902"/>
              <a:gd name="connsiteY1" fmla="*/ 992241 h 1135809"/>
              <a:gd name="connsiteX2" fmla="*/ 458833 w 1459902"/>
              <a:gd name="connsiteY2" fmla="*/ 1084623 h 1135809"/>
              <a:gd name="connsiteX3" fmla="*/ 472549 w 1459902"/>
              <a:gd name="connsiteY3" fmla="*/ 1097108 h 1135809"/>
              <a:gd name="connsiteX4" fmla="*/ 734383 w 1459902"/>
              <a:gd name="connsiteY4" fmla="*/ 1097108 h 1135809"/>
              <a:gd name="connsiteX5" fmla="*/ 746851 w 1459902"/>
              <a:gd name="connsiteY5" fmla="*/ 1084623 h 1135809"/>
              <a:gd name="connsiteX6" fmla="*/ 746851 w 1459902"/>
              <a:gd name="connsiteY6" fmla="*/ 992241 h 1135809"/>
              <a:gd name="connsiteX7" fmla="*/ 680769 w 1459902"/>
              <a:gd name="connsiteY7" fmla="*/ 926075 h 1135809"/>
              <a:gd name="connsiteX8" fmla="*/ 302980 w 1459902"/>
              <a:gd name="connsiteY8" fmla="*/ 889871 h 1135809"/>
              <a:gd name="connsiteX9" fmla="*/ 244379 w 1459902"/>
              <a:gd name="connsiteY9" fmla="*/ 948546 h 1135809"/>
              <a:gd name="connsiteX10" fmla="*/ 244379 w 1459902"/>
              <a:gd name="connsiteY10" fmla="*/ 1030942 h 1135809"/>
              <a:gd name="connsiteX11" fmla="*/ 254353 w 1459902"/>
              <a:gd name="connsiteY11" fmla="*/ 1040929 h 1135809"/>
              <a:gd name="connsiteX12" fmla="*/ 421429 w 1459902"/>
              <a:gd name="connsiteY12" fmla="*/ 1040929 h 1135809"/>
              <a:gd name="connsiteX13" fmla="*/ 421429 w 1459902"/>
              <a:gd name="connsiteY13" fmla="*/ 992241 h 1135809"/>
              <a:gd name="connsiteX14" fmla="*/ 476289 w 1459902"/>
              <a:gd name="connsiteY14" fmla="*/ 901106 h 1135809"/>
              <a:gd name="connsiteX15" fmla="*/ 442625 w 1459902"/>
              <a:gd name="connsiteY15" fmla="*/ 889871 h 1135809"/>
              <a:gd name="connsiteX16" fmla="*/ 91019 w 1459902"/>
              <a:gd name="connsiteY16" fmla="*/ 844927 h 1135809"/>
              <a:gd name="connsiteX17" fmla="*/ 37405 w 1459902"/>
              <a:gd name="connsiteY17" fmla="*/ 899858 h 1135809"/>
              <a:gd name="connsiteX18" fmla="*/ 37405 w 1459902"/>
              <a:gd name="connsiteY18" fmla="*/ 978508 h 1135809"/>
              <a:gd name="connsiteX19" fmla="*/ 46133 w 1459902"/>
              <a:gd name="connsiteY19" fmla="*/ 985999 h 1135809"/>
              <a:gd name="connsiteX20" fmla="*/ 206974 w 1459902"/>
              <a:gd name="connsiteY20" fmla="*/ 985999 h 1135809"/>
              <a:gd name="connsiteX21" fmla="*/ 206974 w 1459902"/>
              <a:gd name="connsiteY21" fmla="*/ 948546 h 1135809"/>
              <a:gd name="connsiteX22" fmla="*/ 261834 w 1459902"/>
              <a:gd name="connsiteY22" fmla="*/ 861157 h 1135809"/>
              <a:gd name="connsiteX23" fmla="*/ 224429 w 1459902"/>
              <a:gd name="connsiteY23" fmla="*/ 844927 h 1135809"/>
              <a:gd name="connsiteX24" fmla="*/ 91019 w 1459902"/>
              <a:gd name="connsiteY24" fmla="*/ 807475 h 1135809"/>
              <a:gd name="connsiteX25" fmla="*/ 224429 w 1459902"/>
              <a:gd name="connsiteY25" fmla="*/ 807475 h 1135809"/>
              <a:gd name="connsiteX26" fmla="*/ 302980 w 1459902"/>
              <a:gd name="connsiteY26" fmla="*/ 852418 h 1135809"/>
              <a:gd name="connsiteX27" fmla="*/ 442625 w 1459902"/>
              <a:gd name="connsiteY27" fmla="*/ 852418 h 1135809"/>
              <a:gd name="connsiteX28" fmla="*/ 517435 w 1459902"/>
              <a:gd name="connsiteY28" fmla="*/ 888622 h 1135809"/>
              <a:gd name="connsiteX29" fmla="*/ 526162 w 1459902"/>
              <a:gd name="connsiteY29" fmla="*/ 887374 h 1135809"/>
              <a:gd name="connsiteX30" fmla="*/ 680769 w 1459902"/>
              <a:gd name="connsiteY30" fmla="*/ 887374 h 1135809"/>
              <a:gd name="connsiteX31" fmla="*/ 784256 w 1459902"/>
              <a:gd name="connsiteY31" fmla="*/ 992241 h 1135809"/>
              <a:gd name="connsiteX32" fmla="*/ 784256 w 1459902"/>
              <a:gd name="connsiteY32" fmla="*/ 1084623 h 1135809"/>
              <a:gd name="connsiteX33" fmla="*/ 734383 w 1459902"/>
              <a:gd name="connsiteY33" fmla="*/ 1135809 h 1135809"/>
              <a:gd name="connsiteX34" fmla="*/ 472549 w 1459902"/>
              <a:gd name="connsiteY34" fmla="*/ 1135809 h 1135809"/>
              <a:gd name="connsiteX35" fmla="*/ 421429 w 1459902"/>
              <a:gd name="connsiteY35" fmla="*/ 1084623 h 1135809"/>
              <a:gd name="connsiteX36" fmla="*/ 421429 w 1459902"/>
              <a:gd name="connsiteY36" fmla="*/ 1079630 h 1135809"/>
              <a:gd name="connsiteX37" fmla="*/ 254353 w 1459902"/>
              <a:gd name="connsiteY37" fmla="*/ 1079630 h 1135809"/>
              <a:gd name="connsiteX38" fmla="*/ 206974 w 1459902"/>
              <a:gd name="connsiteY38" fmla="*/ 1030942 h 1135809"/>
              <a:gd name="connsiteX39" fmla="*/ 206974 w 1459902"/>
              <a:gd name="connsiteY39" fmla="*/ 1023451 h 1135809"/>
              <a:gd name="connsiteX40" fmla="*/ 46133 w 1459902"/>
              <a:gd name="connsiteY40" fmla="*/ 1023451 h 1135809"/>
              <a:gd name="connsiteX41" fmla="*/ 0 w 1459902"/>
              <a:gd name="connsiteY41" fmla="*/ 978508 h 1135809"/>
              <a:gd name="connsiteX42" fmla="*/ 0 w 1459902"/>
              <a:gd name="connsiteY42" fmla="*/ 899858 h 1135809"/>
              <a:gd name="connsiteX43" fmla="*/ 91019 w 1459902"/>
              <a:gd name="connsiteY43" fmla="*/ 807475 h 1135809"/>
              <a:gd name="connsiteX44" fmla="*/ 606359 w 1459902"/>
              <a:gd name="connsiteY44" fmla="*/ 680219 h 1135809"/>
              <a:gd name="connsiteX45" fmla="*/ 531703 w 1459902"/>
              <a:gd name="connsiteY45" fmla="*/ 755291 h 1135809"/>
              <a:gd name="connsiteX46" fmla="*/ 606359 w 1459902"/>
              <a:gd name="connsiteY46" fmla="*/ 829112 h 1135809"/>
              <a:gd name="connsiteX47" fmla="*/ 679771 w 1459902"/>
              <a:gd name="connsiteY47" fmla="*/ 755291 h 1135809"/>
              <a:gd name="connsiteX48" fmla="*/ 606359 w 1459902"/>
              <a:gd name="connsiteY48" fmla="*/ 680219 h 1135809"/>
              <a:gd name="connsiteX49" fmla="*/ 371652 w 1459902"/>
              <a:gd name="connsiteY49" fmla="*/ 652944 h 1135809"/>
              <a:gd name="connsiteX50" fmla="*/ 306656 w 1459902"/>
              <a:gd name="connsiteY50" fmla="*/ 718331 h 1135809"/>
              <a:gd name="connsiteX51" fmla="*/ 371652 w 1459902"/>
              <a:gd name="connsiteY51" fmla="*/ 784975 h 1135809"/>
              <a:gd name="connsiteX52" fmla="*/ 437897 w 1459902"/>
              <a:gd name="connsiteY52" fmla="*/ 718331 h 1135809"/>
              <a:gd name="connsiteX53" fmla="*/ 371652 w 1459902"/>
              <a:gd name="connsiteY53" fmla="*/ 652944 h 1135809"/>
              <a:gd name="connsiteX54" fmla="*/ 606359 w 1459902"/>
              <a:gd name="connsiteY54" fmla="*/ 642683 h 1135809"/>
              <a:gd name="connsiteX55" fmla="*/ 718343 w 1459902"/>
              <a:gd name="connsiteY55" fmla="*/ 755291 h 1135809"/>
              <a:gd name="connsiteX56" fmla="*/ 606359 w 1459902"/>
              <a:gd name="connsiteY56" fmla="*/ 866648 h 1135809"/>
              <a:gd name="connsiteX57" fmla="*/ 494375 w 1459902"/>
              <a:gd name="connsiteY57" fmla="*/ 755291 h 1135809"/>
              <a:gd name="connsiteX58" fmla="*/ 606359 w 1459902"/>
              <a:gd name="connsiteY58" fmla="*/ 642683 h 1135809"/>
              <a:gd name="connsiteX59" fmla="*/ 159296 w 1459902"/>
              <a:gd name="connsiteY59" fmla="*/ 620815 h 1135809"/>
              <a:gd name="connsiteX60" fmla="*/ 97968 w 1459902"/>
              <a:gd name="connsiteY60" fmla="*/ 680513 h 1135809"/>
              <a:gd name="connsiteX61" fmla="*/ 159296 w 1459902"/>
              <a:gd name="connsiteY61" fmla="*/ 741455 h 1135809"/>
              <a:gd name="connsiteX62" fmla="*/ 219372 w 1459902"/>
              <a:gd name="connsiteY62" fmla="*/ 680513 h 1135809"/>
              <a:gd name="connsiteX63" fmla="*/ 159296 w 1459902"/>
              <a:gd name="connsiteY63" fmla="*/ 620815 h 1135809"/>
              <a:gd name="connsiteX64" fmla="*/ 371652 w 1459902"/>
              <a:gd name="connsiteY64" fmla="*/ 615221 h 1135809"/>
              <a:gd name="connsiteX65" fmla="*/ 476644 w 1459902"/>
              <a:gd name="connsiteY65" fmla="*/ 718331 h 1135809"/>
              <a:gd name="connsiteX66" fmla="*/ 371652 w 1459902"/>
              <a:gd name="connsiteY66" fmla="*/ 822699 h 1135809"/>
              <a:gd name="connsiteX67" fmla="*/ 269159 w 1459902"/>
              <a:gd name="connsiteY67" fmla="*/ 718331 h 1135809"/>
              <a:gd name="connsiteX68" fmla="*/ 371652 w 1459902"/>
              <a:gd name="connsiteY68" fmla="*/ 615221 h 1135809"/>
              <a:gd name="connsiteX69" fmla="*/ 159296 w 1459902"/>
              <a:gd name="connsiteY69" fmla="*/ 582260 h 1135809"/>
              <a:gd name="connsiteX70" fmla="*/ 256919 w 1459902"/>
              <a:gd name="connsiteY70" fmla="*/ 680513 h 1135809"/>
              <a:gd name="connsiteX71" fmla="*/ 159296 w 1459902"/>
              <a:gd name="connsiteY71" fmla="*/ 778766 h 1135809"/>
              <a:gd name="connsiteX72" fmla="*/ 60421 w 1459902"/>
              <a:gd name="connsiteY72" fmla="*/ 680513 h 1135809"/>
              <a:gd name="connsiteX73" fmla="*/ 159296 w 1459902"/>
              <a:gd name="connsiteY73" fmla="*/ 582260 h 1135809"/>
              <a:gd name="connsiteX74" fmla="*/ 1336355 w 1459902"/>
              <a:gd name="connsiteY74" fmla="*/ 543809 h 1135809"/>
              <a:gd name="connsiteX75" fmla="*/ 1355579 w 1459902"/>
              <a:gd name="connsiteY75" fmla="*/ 562382 h 1135809"/>
              <a:gd name="connsiteX76" fmla="*/ 1355579 w 1459902"/>
              <a:gd name="connsiteY76" fmla="*/ 824880 h 1135809"/>
              <a:gd name="connsiteX77" fmla="*/ 1336355 w 1459902"/>
              <a:gd name="connsiteY77" fmla="*/ 844691 h 1135809"/>
              <a:gd name="connsiteX78" fmla="*/ 1318332 w 1459902"/>
              <a:gd name="connsiteY78" fmla="*/ 824880 h 1135809"/>
              <a:gd name="connsiteX79" fmla="*/ 1318332 w 1459902"/>
              <a:gd name="connsiteY79" fmla="*/ 562382 h 1135809"/>
              <a:gd name="connsiteX80" fmla="*/ 1336355 w 1459902"/>
              <a:gd name="connsiteY80" fmla="*/ 543809 h 1135809"/>
              <a:gd name="connsiteX81" fmla="*/ 1117596 w 1459902"/>
              <a:gd name="connsiteY81" fmla="*/ 433947 h 1135809"/>
              <a:gd name="connsiteX82" fmla="*/ 1153825 w 1459902"/>
              <a:gd name="connsiteY82" fmla="*/ 433947 h 1135809"/>
              <a:gd name="connsiteX83" fmla="*/ 1323729 w 1459902"/>
              <a:gd name="connsiteY83" fmla="*/ 433947 h 1135809"/>
              <a:gd name="connsiteX84" fmla="*/ 1459902 w 1459902"/>
              <a:gd name="connsiteY84" fmla="*/ 547012 h 1135809"/>
              <a:gd name="connsiteX85" fmla="*/ 1459902 w 1459902"/>
              <a:gd name="connsiteY85" fmla="*/ 581802 h 1135809"/>
              <a:gd name="connsiteX86" fmla="*/ 1459902 w 1459902"/>
              <a:gd name="connsiteY86" fmla="*/ 667533 h 1135809"/>
              <a:gd name="connsiteX87" fmla="*/ 1459902 w 1459902"/>
              <a:gd name="connsiteY87" fmla="*/ 830297 h 1135809"/>
              <a:gd name="connsiteX88" fmla="*/ 1439913 w 1459902"/>
              <a:gd name="connsiteY88" fmla="*/ 850177 h 1135809"/>
              <a:gd name="connsiteX89" fmla="*/ 1421174 w 1459902"/>
              <a:gd name="connsiteY89" fmla="*/ 830297 h 1135809"/>
              <a:gd name="connsiteX90" fmla="*/ 1421174 w 1459902"/>
              <a:gd name="connsiteY90" fmla="*/ 667533 h 1135809"/>
              <a:gd name="connsiteX91" fmla="*/ 1421174 w 1459902"/>
              <a:gd name="connsiteY91" fmla="*/ 581802 h 1135809"/>
              <a:gd name="connsiteX92" fmla="*/ 1421174 w 1459902"/>
              <a:gd name="connsiteY92" fmla="*/ 547012 h 1135809"/>
              <a:gd name="connsiteX93" fmla="*/ 1323729 w 1459902"/>
              <a:gd name="connsiteY93" fmla="*/ 472464 h 1135809"/>
              <a:gd name="connsiteX94" fmla="*/ 1153825 w 1459902"/>
              <a:gd name="connsiteY94" fmla="*/ 472464 h 1135809"/>
              <a:gd name="connsiteX95" fmla="*/ 1117596 w 1459902"/>
              <a:gd name="connsiteY95" fmla="*/ 472464 h 1135809"/>
              <a:gd name="connsiteX96" fmla="*/ 1036392 w 1459902"/>
              <a:gd name="connsiteY96" fmla="*/ 515950 h 1135809"/>
              <a:gd name="connsiteX97" fmla="*/ 1036392 w 1459902"/>
              <a:gd name="connsiteY97" fmla="*/ 517193 h 1135809"/>
              <a:gd name="connsiteX98" fmla="*/ 953939 w 1459902"/>
              <a:gd name="connsiteY98" fmla="*/ 635228 h 1135809"/>
              <a:gd name="connsiteX99" fmla="*/ 937698 w 1459902"/>
              <a:gd name="connsiteY99" fmla="*/ 642683 h 1135809"/>
              <a:gd name="connsiteX100" fmla="*/ 796528 w 1459902"/>
              <a:gd name="connsiteY100" fmla="*/ 642683 h 1135809"/>
              <a:gd name="connsiteX101" fmla="*/ 781536 w 1459902"/>
              <a:gd name="connsiteY101" fmla="*/ 671260 h 1135809"/>
              <a:gd name="connsiteX102" fmla="*/ 795279 w 1459902"/>
              <a:gd name="connsiteY102" fmla="*/ 696109 h 1135809"/>
              <a:gd name="connsiteX103" fmla="*/ 975177 w 1459902"/>
              <a:gd name="connsiteY103" fmla="*/ 696109 h 1135809"/>
              <a:gd name="connsiteX104" fmla="*/ 996415 w 1459902"/>
              <a:gd name="connsiteY104" fmla="*/ 686170 h 1135809"/>
              <a:gd name="connsiteX105" fmla="*/ 1056381 w 1459902"/>
              <a:gd name="connsiteY105" fmla="*/ 606651 h 1135809"/>
              <a:gd name="connsiteX106" fmla="*/ 1087613 w 1459902"/>
              <a:gd name="connsiteY106" fmla="*/ 596711 h 1135809"/>
              <a:gd name="connsiteX107" fmla="*/ 1105103 w 1459902"/>
              <a:gd name="connsiteY107" fmla="*/ 622803 h 1135809"/>
              <a:gd name="connsiteX108" fmla="*/ 1105103 w 1459902"/>
              <a:gd name="connsiteY108" fmla="*/ 830297 h 1135809"/>
              <a:gd name="connsiteX109" fmla="*/ 1086363 w 1459902"/>
              <a:gd name="connsiteY109" fmla="*/ 850177 h 1135809"/>
              <a:gd name="connsiteX110" fmla="*/ 1067624 w 1459902"/>
              <a:gd name="connsiteY110" fmla="*/ 830297 h 1135809"/>
              <a:gd name="connsiteX111" fmla="*/ 1067624 w 1459902"/>
              <a:gd name="connsiteY111" fmla="*/ 655108 h 1135809"/>
              <a:gd name="connsiteX112" fmla="*/ 1026397 w 1459902"/>
              <a:gd name="connsiteY112" fmla="*/ 708534 h 1135809"/>
              <a:gd name="connsiteX113" fmla="*/ 975177 w 1459902"/>
              <a:gd name="connsiteY113" fmla="*/ 734626 h 1135809"/>
              <a:gd name="connsiteX114" fmla="*/ 790281 w 1459902"/>
              <a:gd name="connsiteY114" fmla="*/ 734626 h 1135809"/>
              <a:gd name="connsiteX115" fmla="*/ 782786 w 1459902"/>
              <a:gd name="connsiteY115" fmla="*/ 732141 h 1135809"/>
              <a:gd name="connsiteX116" fmla="*/ 744058 w 1459902"/>
              <a:gd name="connsiteY116" fmla="*/ 673745 h 1135809"/>
              <a:gd name="connsiteX117" fmla="*/ 776539 w 1459902"/>
              <a:gd name="connsiteY117" fmla="*/ 610379 h 1135809"/>
              <a:gd name="connsiteX118" fmla="*/ 780287 w 1459902"/>
              <a:gd name="connsiteY118" fmla="*/ 607894 h 1135809"/>
              <a:gd name="connsiteX119" fmla="*/ 790281 w 1459902"/>
              <a:gd name="connsiteY119" fmla="*/ 605409 h 1135809"/>
              <a:gd name="connsiteX120" fmla="*/ 928953 w 1459902"/>
              <a:gd name="connsiteY120" fmla="*/ 605409 h 1135809"/>
              <a:gd name="connsiteX121" fmla="*/ 1005160 w 1459902"/>
              <a:gd name="connsiteY121" fmla="*/ 496071 h 1135809"/>
              <a:gd name="connsiteX122" fmla="*/ 1117596 w 1459902"/>
              <a:gd name="connsiteY122" fmla="*/ 433947 h 1135809"/>
              <a:gd name="connsiteX123" fmla="*/ 1218220 w 1459902"/>
              <a:gd name="connsiteY123" fmla="*/ 148386 h 1135809"/>
              <a:gd name="connsiteX124" fmla="*/ 1120483 w 1459902"/>
              <a:gd name="connsiteY124" fmla="*/ 246565 h 1135809"/>
              <a:gd name="connsiteX125" fmla="*/ 1218220 w 1459902"/>
              <a:gd name="connsiteY125" fmla="*/ 345986 h 1135809"/>
              <a:gd name="connsiteX126" fmla="*/ 1318431 w 1459902"/>
              <a:gd name="connsiteY126" fmla="*/ 246565 h 1135809"/>
              <a:gd name="connsiteX127" fmla="*/ 1218220 w 1459902"/>
              <a:gd name="connsiteY127" fmla="*/ 148386 h 1135809"/>
              <a:gd name="connsiteX128" fmla="*/ 1218220 w 1459902"/>
              <a:gd name="connsiteY128" fmla="*/ 109860 h 1135809"/>
              <a:gd name="connsiteX129" fmla="*/ 1355546 w 1459902"/>
              <a:gd name="connsiteY129" fmla="*/ 246565 h 1135809"/>
              <a:gd name="connsiteX130" fmla="*/ 1218220 w 1459902"/>
              <a:gd name="connsiteY130" fmla="*/ 383269 h 1135809"/>
              <a:gd name="connsiteX131" fmla="*/ 1082131 w 1459902"/>
              <a:gd name="connsiteY131" fmla="*/ 246565 h 1135809"/>
              <a:gd name="connsiteX132" fmla="*/ 1218220 w 1459902"/>
              <a:gd name="connsiteY132" fmla="*/ 109860 h 1135809"/>
              <a:gd name="connsiteX133" fmla="*/ 420691 w 1459902"/>
              <a:gd name="connsiteY133" fmla="*/ 38678 h 1135809"/>
              <a:gd name="connsiteX134" fmla="*/ 395732 w 1459902"/>
              <a:gd name="connsiteY134" fmla="*/ 63631 h 1135809"/>
              <a:gd name="connsiteX135" fmla="*/ 395732 w 1459902"/>
              <a:gd name="connsiteY135" fmla="*/ 299442 h 1135809"/>
              <a:gd name="connsiteX136" fmla="*/ 420691 w 1459902"/>
              <a:gd name="connsiteY136" fmla="*/ 324396 h 1135809"/>
              <a:gd name="connsiteX137" fmla="*/ 725181 w 1459902"/>
              <a:gd name="connsiteY137" fmla="*/ 324396 h 1135809"/>
              <a:gd name="connsiteX138" fmla="*/ 770106 w 1459902"/>
              <a:gd name="connsiteY138" fmla="*/ 343111 h 1135809"/>
              <a:gd name="connsiteX139" fmla="*/ 806296 w 1459902"/>
              <a:gd name="connsiteY139" fmla="*/ 379293 h 1135809"/>
              <a:gd name="connsiteX140" fmla="*/ 868691 w 1459902"/>
              <a:gd name="connsiteY140" fmla="*/ 324396 h 1135809"/>
              <a:gd name="connsiteX141" fmla="*/ 914864 w 1459902"/>
              <a:gd name="connsiteY141" fmla="*/ 324396 h 1135809"/>
              <a:gd name="connsiteX142" fmla="*/ 932335 w 1459902"/>
              <a:gd name="connsiteY142" fmla="*/ 306928 h 1135809"/>
              <a:gd name="connsiteX143" fmla="*/ 932335 w 1459902"/>
              <a:gd name="connsiteY143" fmla="*/ 63631 h 1135809"/>
              <a:gd name="connsiteX144" fmla="*/ 907377 w 1459902"/>
              <a:gd name="connsiteY144" fmla="*/ 38678 h 1135809"/>
              <a:gd name="connsiteX145" fmla="*/ 420691 w 1459902"/>
              <a:gd name="connsiteY145" fmla="*/ 0 h 1135809"/>
              <a:gd name="connsiteX146" fmla="*/ 907377 w 1459902"/>
              <a:gd name="connsiteY146" fmla="*/ 0 h 1135809"/>
              <a:gd name="connsiteX147" fmla="*/ 971020 w 1459902"/>
              <a:gd name="connsiteY147" fmla="*/ 63631 h 1135809"/>
              <a:gd name="connsiteX148" fmla="*/ 971020 w 1459902"/>
              <a:gd name="connsiteY148" fmla="*/ 306928 h 1135809"/>
              <a:gd name="connsiteX149" fmla="*/ 914864 w 1459902"/>
              <a:gd name="connsiteY149" fmla="*/ 361826 h 1135809"/>
              <a:gd name="connsiteX150" fmla="*/ 868691 w 1459902"/>
              <a:gd name="connsiteY150" fmla="*/ 361826 h 1135809"/>
              <a:gd name="connsiteX151" fmla="*/ 843733 w 1459902"/>
              <a:gd name="connsiteY151" fmla="*/ 388027 h 1135809"/>
              <a:gd name="connsiteX152" fmla="*/ 822518 w 1459902"/>
              <a:gd name="connsiteY152" fmla="*/ 419219 h 1135809"/>
              <a:gd name="connsiteX153" fmla="*/ 808791 w 1459902"/>
              <a:gd name="connsiteY153" fmla="*/ 421714 h 1135809"/>
              <a:gd name="connsiteX154" fmla="*/ 785081 w 1459902"/>
              <a:gd name="connsiteY154" fmla="*/ 411733 h 1135809"/>
              <a:gd name="connsiteX155" fmla="*/ 742652 w 1459902"/>
              <a:gd name="connsiteY155" fmla="*/ 370560 h 1135809"/>
              <a:gd name="connsiteX156" fmla="*/ 725181 w 1459902"/>
              <a:gd name="connsiteY156" fmla="*/ 361826 h 1135809"/>
              <a:gd name="connsiteX157" fmla="*/ 420691 w 1459902"/>
              <a:gd name="connsiteY157" fmla="*/ 361826 h 1135809"/>
              <a:gd name="connsiteX158" fmla="*/ 357047 w 1459902"/>
              <a:gd name="connsiteY158" fmla="*/ 299442 h 1135809"/>
              <a:gd name="connsiteX159" fmla="*/ 357047 w 1459902"/>
              <a:gd name="connsiteY159" fmla="*/ 63631 h 1135809"/>
              <a:gd name="connsiteX160" fmla="*/ 420691 w 1459902"/>
              <a:gd name="connsiteY160" fmla="*/ 0 h 1135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Lst>
            <a:rect l="l" t="t" r="r" b="b"/>
            <a:pathLst>
              <a:path w="1459902" h="1135809">
                <a:moveTo>
                  <a:pt x="526162" y="926075"/>
                </a:moveTo>
                <a:cubicBezTo>
                  <a:pt x="490004" y="926075"/>
                  <a:pt x="458833" y="956037"/>
                  <a:pt x="458833" y="992241"/>
                </a:cubicBezTo>
                <a:lnTo>
                  <a:pt x="458833" y="1084623"/>
                </a:lnTo>
                <a:cubicBezTo>
                  <a:pt x="458833" y="1092114"/>
                  <a:pt x="465068" y="1097108"/>
                  <a:pt x="472549" y="1097108"/>
                </a:cubicBezTo>
                <a:lnTo>
                  <a:pt x="734383" y="1097108"/>
                </a:lnTo>
                <a:cubicBezTo>
                  <a:pt x="741864" y="1097108"/>
                  <a:pt x="746851" y="1092114"/>
                  <a:pt x="746851" y="1084623"/>
                </a:cubicBezTo>
                <a:lnTo>
                  <a:pt x="746851" y="992241"/>
                </a:lnTo>
                <a:cubicBezTo>
                  <a:pt x="746851" y="956037"/>
                  <a:pt x="716927" y="926075"/>
                  <a:pt x="680769" y="926075"/>
                </a:cubicBezTo>
                <a:close/>
                <a:moveTo>
                  <a:pt x="302980" y="889871"/>
                </a:moveTo>
                <a:cubicBezTo>
                  <a:pt x="270562" y="889871"/>
                  <a:pt x="244379" y="916087"/>
                  <a:pt x="244379" y="948546"/>
                </a:cubicBezTo>
                <a:lnTo>
                  <a:pt x="244379" y="1030942"/>
                </a:lnTo>
                <a:cubicBezTo>
                  <a:pt x="244379" y="1037184"/>
                  <a:pt x="248119" y="1040929"/>
                  <a:pt x="254353" y="1040929"/>
                </a:cubicBezTo>
                <a:lnTo>
                  <a:pt x="421429" y="1040929"/>
                </a:lnTo>
                <a:lnTo>
                  <a:pt x="421429" y="992241"/>
                </a:lnTo>
                <a:cubicBezTo>
                  <a:pt x="421429" y="952291"/>
                  <a:pt x="443872" y="918584"/>
                  <a:pt x="476289" y="901106"/>
                </a:cubicBezTo>
                <a:cubicBezTo>
                  <a:pt x="466314" y="893616"/>
                  <a:pt x="455093" y="889871"/>
                  <a:pt x="442625" y="889871"/>
                </a:cubicBezTo>
                <a:close/>
                <a:moveTo>
                  <a:pt x="91019" y="844927"/>
                </a:moveTo>
                <a:cubicBezTo>
                  <a:pt x="62342" y="844927"/>
                  <a:pt x="37405" y="869896"/>
                  <a:pt x="37405" y="899858"/>
                </a:cubicBezTo>
                <a:lnTo>
                  <a:pt x="37405" y="978508"/>
                </a:lnTo>
                <a:cubicBezTo>
                  <a:pt x="37405" y="982253"/>
                  <a:pt x="41145" y="985999"/>
                  <a:pt x="46133" y="985999"/>
                </a:cubicBezTo>
                <a:lnTo>
                  <a:pt x="206974" y="985999"/>
                </a:lnTo>
                <a:lnTo>
                  <a:pt x="206974" y="948546"/>
                </a:lnTo>
                <a:cubicBezTo>
                  <a:pt x="206974" y="909845"/>
                  <a:pt x="229417" y="876138"/>
                  <a:pt x="261834" y="861157"/>
                </a:cubicBezTo>
                <a:cubicBezTo>
                  <a:pt x="253107" y="851170"/>
                  <a:pt x="239391" y="844927"/>
                  <a:pt x="224429" y="844927"/>
                </a:cubicBezTo>
                <a:close/>
                <a:moveTo>
                  <a:pt x="91019" y="807475"/>
                </a:moveTo>
                <a:lnTo>
                  <a:pt x="224429" y="807475"/>
                </a:lnTo>
                <a:cubicBezTo>
                  <a:pt x="256847" y="807475"/>
                  <a:pt x="286771" y="824953"/>
                  <a:pt x="302980" y="852418"/>
                </a:cubicBezTo>
                <a:lnTo>
                  <a:pt x="442625" y="852418"/>
                </a:lnTo>
                <a:cubicBezTo>
                  <a:pt x="472549" y="852418"/>
                  <a:pt x="499979" y="866151"/>
                  <a:pt x="517435" y="888622"/>
                </a:cubicBezTo>
                <a:cubicBezTo>
                  <a:pt x="519928" y="887374"/>
                  <a:pt x="523669" y="887374"/>
                  <a:pt x="526162" y="887374"/>
                </a:cubicBezTo>
                <a:lnTo>
                  <a:pt x="680769" y="887374"/>
                </a:lnTo>
                <a:cubicBezTo>
                  <a:pt x="738123" y="887374"/>
                  <a:pt x="784256" y="934813"/>
                  <a:pt x="784256" y="992241"/>
                </a:cubicBezTo>
                <a:lnTo>
                  <a:pt x="784256" y="1084623"/>
                </a:lnTo>
                <a:cubicBezTo>
                  <a:pt x="784256" y="1113337"/>
                  <a:pt x="761813" y="1135809"/>
                  <a:pt x="734383" y="1135809"/>
                </a:cubicBezTo>
                <a:lnTo>
                  <a:pt x="472549" y="1135809"/>
                </a:lnTo>
                <a:cubicBezTo>
                  <a:pt x="443872" y="1135809"/>
                  <a:pt x="421429" y="1113337"/>
                  <a:pt x="421429" y="1084623"/>
                </a:cubicBezTo>
                <a:lnTo>
                  <a:pt x="421429" y="1079630"/>
                </a:lnTo>
                <a:lnTo>
                  <a:pt x="254353" y="1079630"/>
                </a:lnTo>
                <a:cubicBezTo>
                  <a:pt x="228170" y="1079630"/>
                  <a:pt x="206974" y="1058407"/>
                  <a:pt x="206974" y="1030942"/>
                </a:cubicBezTo>
                <a:lnTo>
                  <a:pt x="206974" y="1023451"/>
                </a:lnTo>
                <a:lnTo>
                  <a:pt x="46133" y="1023451"/>
                </a:lnTo>
                <a:cubicBezTo>
                  <a:pt x="19949" y="1023451"/>
                  <a:pt x="0" y="1003476"/>
                  <a:pt x="0" y="978508"/>
                </a:cubicBezTo>
                <a:lnTo>
                  <a:pt x="0" y="899858"/>
                </a:lnTo>
                <a:cubicBezTo>
                  <a:pt x="0" y="848673"/>
                  <a:pt x="41145" y="807475"/>
                  <a:pt x="91019" y="807475"/>
                </a:cubicBezTo>
                <a:close/>
                <a:moveTo>
                  <a:pt x="606359" y="680219"/>
                </a:moveTo>
                <a:cubicBezTo>
                  <a:pt x="565298" y="680219"/>
                  <a:pt x="531703" y="714001"/>
                  <a:pt x="531703" y="755291"/>
                </a:cubicBezTo>
                <a:cubicBezTo>
                  <a:pt x="531703" y="795329"/>
                  <a:pt x="565298" y="829112"/>
                  <a:pt x="606359" y="829112"/>
                </a:cubicBezTo>
                <a:cubicBezTo>
                  <a:pt x="646175" y="829112"/>
                  <a:pt x="679771" y="795329"/>
                  <a:pt x="679771" y="755291"/>
                </a:cubicBezTo>
                <a:cubicBezTo>
                  <a:pt x="679771" y="714001"/>
                  <a:pt x="646175" y="680219"/>
                  <a:pt x="606359" y="680219"/>
                </a:cubicBezTo>
                <a:close/>
                <a:moveTo>
                  <a:pt x="371652" y="652944"/>
                </a:moveTo>
                <a:cubicBezTo>
                  <a:pt x="336654" y="652944"/>
                  <a:pt x="306656" y="683123"/>
                  <a:pt x="306656" y="718331"/>
                </a:cubicBezTo>
                <a:cubicBezTo>
                  <a:pt x="306656" y="754797"/>
                  <a:pt x="336654" y="784975"/>
                  <a:pt x="371652" y="784975"/>
                </a:cubicBezTo>
                <a:cubicBezTo>
                  <a:pt x="409149" y="784975"/>
                  <a:pt x="437897" y="754797"/>
                  <a:pt x="437897" y="718331"/>
                </a:cubicBezTo>
                <a:cubicBezTo>
                  <a:pt x="437897" y="683123"/>
                  <a:pt x="409149" y="652944"/>
                  <a:pt x="371652" y="652944"/>
                </a:cubicBezTo>
                <a:close/>
                <a:moveTo>
                  <a:pt x="606359" y="642683"/>
                </a:moveTo>
                <a:cubicBezTo>
                  <a:pt x="667328" y="642683"/>
                  <a:pt x="718343" y="693982"/>
                  <a:pt x="718343" y="755291"/>
                </a:cubicBezTo>
                <a:cubicBezTo>
                  <a:pt x="718343" y="817851"/>
                  <a:pt x="667328" y="866648"/>
                  <a:pt x="606359" y="866648"/>
                </a:cubicBezTo>
                <a:cubicBezTo>
                  <a:pt x="544146" y="866648"/>
                  <a:pt x="494375" y="817851"/>
                  <a:pt x="494375" y="755291"/>
                </a:cubicBezTo>
                <a:cubicBezTo>
                  <a:pt x="494375" y="693982"/>
                  <a:pt x="544146" y="642683"/>
                  <a:pt x="606359" y="642683"/>
                </a:cubicBezTo>
                <a:close/>
                <a:moveTo>
                  <a:pt x="159296" y="620815"/>
                </a:moveTo>
                <a:cubicBezTo>
                  <a:pt x="125503" y="620815"/>
                  <a:pt x="97968" y="646933"/>
                  <a:pt x="97968" y="680513"/>
                </a:cubicBezTo>
                <a:cubicBezTo>
                  <a:pt x="97968" y="714093"/>
                  <a:pt x="125503" y="741455"/>
                  <a:pt x="159296" y="741455"/>
                </a:cubicBezTo>
                <a:cubicBezTo>
                  <a:pt x="193089" y="741455"/>
                  <a:pt x="219372" y="714093"/>
                  <a:pt x="219372" y="680513"/>
                </a:cubicBezTo>
                <a:cubicBezTo>
                  <a:pt x="219372" y="646933"/>
                  <a:pt x="193089" y="620815"/>
                  <a:pt x="159296" y="620815"/>
                </a:cubicBezTo>
                <a:close/>
                <a:moveTo>
                  <a:pt x="371652" y="615221"/>
                </a:moveTo>
                <a:cubicBezTo>
                  <a:pt x="429147" y="615221"/>
                  <a:pt x="476644" y="661746"/>
                  <a:pt x="476644" y="718331"/>
                </a:cubicBezTo>
                <a:cubicBezTo>
                  <a:pt x="476644" y="776173"/>
                  <a:pt x="429147" y="822699"/>
                  <a:pt x="371652" y="822699"/>
                </a:cubicBezTo>
                <a:cubicBezTo>
                  <a:pt x="315406" y="822699"/>
                  <a:pt x="269159" y="776173"/>
                  <a:pt x="269159" y="718331"/>
                </a:cubicBezTo>
                <a:cubicBezTo>
                  <a:pt x="269159" y="661746"/>
                  <a:pt x="315406" y="615221"/>
                  <a:pt x="371652" y="615221"/>
                </a:cubicBezTo>
                <a:close/>
                <a:moveTo>
                  <a:pt x="159296" y="582260"/>
                </a:moveTo>
                <a:cubicBezTo>
                  <a:pt x="213114" y="582260"/>
                  <a:pt x="256919" y="625790"/>
                  <a:pt x="256919" y="680513"/>
                </a:cubicBezTo>
                <a:cubicBezTo>
                  <a:pt x="256919" y="735236"/>
                  <a:pt x="213114" y="778766"/>
                  <a:pt x="159296" y="778766"/>
                </a:cubicBezTo>
                <a:cubicBezTo>
                  <a:pt x="104226" y="778766"/>
                  <a:pt x="60421" y="735236"/>
                  <a:pt x="60421" y="680513"/>
                </a:cubicBezTo>
                <a:cubicBezTo>
                  <a:pt x="60421" y="625790"/>
                  <a:pt x="104226" y="582260"/>
                  <a:pt x="159296" y="582260"/>
                </a:cubicBezTo>
                <a:close/>
                <a:moveTo>
                  <a:pt x="1336355" y="543809"/>
                </a:moveTo>
                <a:cubicBezTo>
                  <a:pt x="1347169" y="543809"/>
                  <a:pt x="1355579" y="553715"/>
                  <a:pt x="1355579" y="562382"/>
                </a:cubicBezTo>
                <a:lnTo>
                  <a:pt x="1355579" y="824880"/>
                </a:lnTo>
                <a:cubicBezTo>
                  <a:pt x="1355579" y="836023"/>
                  <a:pt x="1347169" y="844691"/>
                  <a:pt x="1336355" y="844691"/>
                </a:cubicBezTo>
                <a:cubicBezTo>
                  <a:pt x="1326743" y="844691"/>
                  <a:pt x="1318332" y="836023"/>
                  <a:pt x="1318332" y="824880"/>
                </a:cubicBezTo>
                <a:lnTo>
                  <a:pt x="1318332" y="562382"/>
                </a:lnTo>
                <a:cubicBezTo>
                  <a:pt x="1318332" y="553715"/>
                  <a:pt x="1326743" y="543809"/>
                  <a:pt x="1336355" y="543809"/>
                </a:cubicBezTo>
                <a:close/>
                <a:moveTo>
                  <a:pt x="1117596" y="433947"/>
                </a:moveTo>
                <a:cubicBezTo>
                  <a:pt x="1130089" y="433947"/>
                  <a:pt x="1142582" y="433947"/>
                  <a:pt x="1153825" y="433947"/>
                </a:cubicBezTo>
                <a:lnTo>
                  <a:pt x="1323729" y="433947"/>
                </a:lnTo>
                <a:cubicBezTo>
                  <a:pt x="1387443" y="433947"/>
                  <a:pt x="1459902" y="482404"/>
                  <a:pt x="1459902" y="547012"/>
                </a:cubicBezTo>
                <a:lnTo>
                  <a:pt x="1459902" y="581802"/>
                </a:lnTo>
                <a:lnTo>
                  <a:pt x="1459902" y="667533"/>
                </a:lnTo>
                <a:lnTo>
                  <a:pt x="1459902" y="830297"/>
                </a:lnTo>
                <a:cubicBezTo>
                  <a:pt x="1459902" y="841479"/>
                  <a:pt x="1449907" y="850177"/>
                  <a:pt x="1439913" y="850177"/>
                </a:cubicBezTo>
                <a:cubicBezTo>
                  <a:pt x="1429919" y="850177"/>
                  <a:pt x="1421174" y="841479"/>
                  <a:pt x="1421174" y="830297"/>
                </a:cubicBezTo>
                <a:lnTo>
                  <a:pt x="1421174" y="667533"/>
                </a:lnTo>
                <a:lnTo>
                  <a:pt x="1421174" y="581802"/>
                </a:lnTo>
                <a:lnTo>
                  <a:pt x="1421174" y="547012"/>
                </a:lnTo>
                <a:cubicBezTo>
                  <a:pt x="1421174" y="508496"/>
                  <a:pt x="1373701" y="472464"/>
                  <a:pt x="1323729" y="472464"/>
                </a:cubicBezTo>
                <a:lnTo>
                  <a:pt x="1153825" y="472464"/>
                </a:lnTo>
                <a:cubicBezTo>
                  <a:pt x="1142582" y="472464"/>
                  <a:pt x="1130089" y="472464"/>
                  <a:pt x="1117596" y="472464"/>
                </a:cubicBezTo>
                <a:cubicBezTo>
                  <a:pt x="1083865" y="472464"/>
                  <a:pt x="1053882" y="487373"/>
                  <a:pt x="1036392" y="515950"/>
                </a:cubicBezTo>
                <a:lnTo>
                  <a:pt x="1036392" y="517193"/>
                </a:lnTo>
                <a:lnTo>
                  <a:pt x="953939" y="635228"/>
                </a:lnTo>
                <a:cubicBezTo>
                  <a:pt x="950191" y="640198"/>
                  <a:pt x="943944" y="642683"/>
                  <a:pt x="937698" y="642683"/>
                </a:cubicBezTo>
                <a:lnTo>
                  <a:pt x="796528" y="642683"/>
                </a:lnTo>
                <a:cubicBezTo>
                  <a:pt x="786533" y="648895"/>
                  <a:pt x="780287" y="660078"/>
                  <a:pt x="781536" y="671260"/>
                </a:cubicBezTo>
                <a:cubicBezTo>
                  <a:pt x="781536" y="682442"/>
                  <a:pt x="786533" y="691140"/>
                  <a:pt x="795279" y="696109"/>
                </a:cubicBezTo>
                <a:lnTo>
                  <a:pt x="975177" y="696109"/>
                </a:lnTo>
                <a:cubicBezTo>
                  <a:pt x="982672" y="696109"/>
                  <a:pt x="991417" y="693625"/>
                  <a:pt x="996415" y="686170"/>
                </a:cubicBezTo>
                <a:lnTo>
                  <a:pt x="1056381" y="606651"/>
                </a:lnTo>
                <a:cubicBezTo>
                  <a:pt x="1063876" y="596711"/>
                  <a:pt x="1075120" y="592984"/>
                  <a:pt x="1087613" y="596711"/>
                </a:cubicBezTo>
                <a:cubicBezTo>
                  <a:pt x="1097607" y="601681"/>
                  <a:pt x="1105103" y="610379"/>
                  <a:pt x="1105103" y="622803"/>
                </a:cubicBezTo>
                <a:lnTo>
                  <a:pt x="1105103" y="830297"/>
                </a:lnTo>
                <a:cubicBezTo>
                  <a:pt x="1105103" y="841479"/>
                  <a:pt x="1097607" y="850177"/>
                  <a:pt x="1086363" y="850177"/>
                </a:cubicBezTo>
                <a:cubicBezTo>
                  <a:pt x="1075120" y="850177"/>
                  <a:pt x="1067624" y="841479"/>
                  <a:pt x="1067624" y="830297"/>
                </a:cubicBezTo>
                <a:lnTo>
                  <a:pt x="1067624" y="655108"/>
                </a:lnTo>
                <a:lnTo>
                  <a:pt x="1026397" y="708534"/>
                </a:lnTo>
                <a:cubicBezTo>
                  <a:pt x="1015154" y="724686"/>
                  <a:pt x="995165" y="734626"/>
                  <a:pt x="975177" y="734626"/>
                </a:cubicBezTo>
                <a:lnTo>
                  <a:pt x="790281" y="734626"/>
                </a:lnTo>
                <a:cubicBezTo>
                  <a:pt x="787783" y="734626"/>
                  <a:pt x="785284" y="734626"/>
                  <a:pt x="782786" y="732141"/>
                </a:cubicBezTo>
                <a:cubicBezTo>
                  <a:pt x="759049" y="720959"/>
                  <a:pt x="745307" y="699837"/>
                  <a:pt x="744058" y="673745"/>
                </a:cubicBezTo>
                <a:cubicBezTo>
                  <a:pt x="741559" y="647653"/>
                  <a:pt x="754052" y="624046"/>
                  <a:pt x="776539" y="610379"/>
                </a:cubicBezTo>
                <a:lnTo>
                  <a:pt x="780287" y="607894"/>
                </a:lnTo>
                <a:cubicBezTo>
                  <a:pt x="782786" y="605409"/>
                  <a:pt x="786533" y="605409"/>
                  <a:pt x="790281" y="605409"/>
                </a:cubicBezTo>
                <a:lnTo>
                  <a:pt x="928953" y="605409"/>
                </a:lnTo>
                <a:lnTo>
                  <a:pt x="1005160" y="496071"/>
                </a:lnTo>
                <a:cubicBezTo>
                  <a:pt x="1028896" y="456312"/>
                  <a:pt x="1070123" y="433947"/>
                  <a:pt x="1117596" y="433947"/>
                </a:cubicBezTo>
                <a:close/>
                <a:moveTo>
                  <a:pt x="1218220" y="148386"/>
                </a:moveTo>
                <a:cubicBezTo>
                  <a:pt x="1165021" y="148386"/>
                  <a:pt x="1120483" y="191883"/>
                  <a:pt x="1120483" y="246565"/>
                </a:cubicBezTo>
                <a:cubicBezTo>
                  <a:pt x="1120483" y="301246"/>
                  <a:pt x="1165021" y="345986"/>
                  <a:pt x="1218220" y="345986"/>
                </a:cubicBezTo>
                <a:cubicBezTo>
                  <a:pt x="1272655" y="345986"/>
                  <a:pt x="1318431" y="301246"/>
                  <a:pt x="1318431" y="246565"/>
                </a:cubicBezTo>
                <a:cubicBezTo>
                  <a:pt x="1318431" y="191883"/>
                  <a:pt x="1272655" y="148386"/>
                  <a:pt x="1218220" y="148386"/>
                </a:cubicBezTo>
                <a:close/>
                <a:moveTo>
                  <a:pt x="1218220" y="109860"/>
                </a:moveTo>
                <a:cubicBezTo>
                  <a:pt x="1293687" y="109860"/>
                  <a:pt x="1355546" y="171998"/>
                  <a:pt x="1355546" y="246565"/>
                </a:cubicBezTo>
                <a:cubicBezTo>
                  <a:pt x="1355546" y="322374"/>
                  <a:pt x="1293687" y="383269"/>
                  <a:pt x="1218220" y="383269"/>
                </a:cubicBezTo>
                <a:cubicBezTo>
                  <a:pt x="1143990" y="383269"/>
                  <a:pt x="1082131" y="322374"/>
                  <a:pt x="1082131" y="246565"/>
                </a:cubicBezTo>
                <a:cubicBezTo>
                  <a:pt x="1082131" y="171998"/>
                  <a:pt x="1143990" y="109860"/>
                  <a:pt x="1218220" y="109860"/>
                </a:cubicBezTo>
                <a:close/>
                <a:moveTo>
                  <a:pt x="420691" y="38678"/>
                </a:moveTo>
                <a:cubicBezTo>
                  <a:pt x="405716" y="38678"/>
                  <a:pt x="395732" y="49907"/>
                  <a:pt x="395732" y="63631"/>
                </a:cubicBezTo>
                <a:lnTo>
                  <a:pt x="395732" y="299442"/>
                </a:lnTo>
                <a:cubicBezTo>
                  <a:pt x="395732" y="313167"/>
                  <a:pt x="405716" y="324396"/>
                  <a:pt x="420691" y="324396"/>
                </a:cubicBezTo>
                <a:lnTo>
                  <a:pt x="725181" y="324396"/>
                </a:lnTo>
                <a:cubicBezTo>
                  <a:pt x="742652" y="324396"/>
                  <a:pt x="757627" y="331882"/>
                  <a:pt x="770106" y="343111"/>
                </a:cubicBezTo>
                <a:lnTo>
                  <a:pt x="806296" y="379293"/>
                </a:lnTo>
                <a:cubicBezTo>
                  <a:pt x="811287" y="348101"/>
                  <a:pt x="836245" y="324396"/>
                  <a:pt x="868691" y="324396"/>
                </a:cubicBezTo>
                <a:lnTo>
                  <a:pt x="914864" y="324396"/>
                </a:lnTo>
                <a:cubicBezTo>
                  <a:pt x="924847" y="324396"/>
                  <a:pt x="932335" y="316910"/>
                  <a:pt x="932335" y="306928"/>
                </a:cubicBezTo>
                <a:lnTo>
                  <a:pt x="932335" y="63631"/>
                </a:lnTo>
                <a:cubicBezTo>
                  <a:pt x="932335" y="49907"/>
                  <a:pt x="921104" y="38678"/>
                  <a:pt x="907377" y="38678"/>
                </a:cubicBezTo>
                <a:close/>
                <a:moveTo>
                  <a:pt x="420691" y="0"/>
                </a:moveTo>
                <a:lnTo>
                  <a:pt x="907377" y="0"/>
                </a:lnTo>
                <a:cubicBezTo>
                  <a:pt x="942318" y="0"/>
                  <a:pt x="971020" y="28697"/>
                  <a:pt x="971020" y="63631"/>
                </a:cubicBezTo>
                <a:lnTo>
                  <a:pt x="971020" y="306928"/>
                </a:lnTo>
                <a:cubicBezTo>
                  <a:pt x="971020" y="336872"/>
                  <a:pt x="946062" y="361826"/>
                  <a:pt x="914864" y="361826"/>
                </a:cubicBezTo>
                <a:lnTo>
                  <a:pt x="868691" y="361826"/>
                </a:lnTo>
                <a:cubicBezTo>
                  <a:pt x="854964" y="361826"/>
                  <a:pt x="843733" y="374303"/>
                  <a:pt x="843733" y="388027"/>
                </a:cubicBezTo>
                <a:cubicBezTo>
                  <a:pt x="843733" y="401752"/>
                  <a:pt x="834998" y="412981"/>
                  <a:pt x="822518" y="419219"/>
                </a:cubicBezTo>
                <a:cubicBezTo>
                  <a:pt x="818775" y="420467"/>
                  <a:pt x="813783" y="421714"/>
                  <a:pt x="808791" y="421714"/>
                </a:cubicBezTo>
                <a:cubicBezTo>
                  <a:pt x="801304" y="421714"/>
                  <a:pt x="791321" y="417971"/>
                  <a:pt x="785081" y="411733"/>
                </a:cubicBezTo>
                <a:lnTo>
                  <a:pt x="742652" y="370560"/>
                </a:lnTo>
                <a:cubicBezTo>
                  <a:pt x="737660" y="364321"/>
                  <a:pt x="732669" y="361826"/>
                  <a:pt x="725181" y="361826"/>
                </a:cubicBezTo>
                <a:lnTo>
                  <a:pt x="420691" y="361826"/>
                </a:lnTo>
                <a:cubicBezTo>
                  <a:pt x="385749" y="361826"/>
                  <a:pt x="357047" y="334377"/>
                  <a:pt x="357047" y="299442"/>
                </a:cubicBezTo>
                <a:lnTo>
                  <a:pt x="357047" y="63631"/>
                </a:lnTo>
                <a:cubicBezTo>
                  <a:pt x="357047" y="28697"/>
                  <a:pt x="385749" y="0"/>
                  <a:pt x="420691" y="0"/>
                </a:cubicBezTo>
                <a:close/>
              </a:path>
            </a:pathLst>
          </a:custGeom>
          <a:gradFill>
            <a:gsLst>
              <a:gs pos="0">
                <a:schemeClr val="accent1"/>
              </a:gs>
              <a:gs pos="99000">
                <a:schemeClr val="accent2"/>
              </a:gs>
            </a:gsLst>
            <a:lin ang="0" scaled="0"/>
          </a:gradFill>
          <a:ln>
            <a:noFill/>
          </a:ln>
          <a:effectLst/>
        </p:spPr>
        <p:txBody>
          <a:bodyPr wrap="square" anchor="ctr">
            <a:noAutofit/>
          </a:bodyPr>
          <a:lstStyle/>
          <a:p>
            <a:endParaRPr lang="en-US" sz="3599" dirty="0">
              <a:latin typeface="Poppins" pitchFamily="2" charset="77"/>
            </a:endParaRPr>
          </a:p>
        </p:txBody>
      </p:sp>
      <p:sp>
        <p:nvSpPr>
          <p:cNvPr id="335" name="Freeform 22">
            <a:extLst>
              <a:ext uri="{FF2B5EF4-FFF2-40B4-BE49-F238E27FC236}">
                <a16:creationId xmlns:a16="http://schemas.microsoft.com/office/drawing/2014/main" id="{4F4AE764-248D-BC86-EF69-F3931BB66D83}"/>
              </a:ext>
            </a:extLst>
          </p:cNvPr>
          <p:cNvSpPr>
            <a:spLocks noChangeArrowheads="1"/>
          </p:cNvSpPr>
          <p:nvPr/>
        </p:nvSpPr>
        <p:spPr bwMode="auto">
          <a:xfrm>
            <a:off x="5201240" y="1147124"/>
            <a:ext cx="315407" cy="478589"/>
          </a:xfrm>
          <a:custGeom>
            <a:avLst/>
            <a:gdLst>
              <a:gd name="connsiteX0" fmla="*/ 467629 w 668902"/>
              <a:gd name="connsiteY0" fmla="*/ 536620 h 1014972"/>
              <a:gd name="connsiteX1" fmla="*/ 471382 w 668902"/>
              <a:gd name="connsiteY1" fmla="*/ 556500 h 1014972"/>
              <a:gd name="connsiteX2" fmla="*/ 471382 w 668902"/>
              <a:gd name="connsiteY2" fmla="*/ 573894 h 1014972"/>
              <a:gd name="connsiteX3" fmla="*/ 471382 w 668902"/>
              <a:gd name="connsiteY3" fmla="*/ 618623 h 1014972"/>
              <a:gd name="connsiteX4" fmla="*/ 471382 w 668902"/>
              <a:gd name="connsiteY4" fmla="*/ 736658 h 1014972"/>
              <a:gd name="connsiteX5" fmla="*/ 467629 w 668902"/>
              <a:gd name="connsiteY5" fmla="*/ 756537 h 1014972"/>
              <a:gd name="connsiteX6" fmla="*/ 467629 w 668902"/>
              <a:gd name="connsiteY6" fmla="*/ 916816 h 1014972"/>
              <a:gd name="connsiteX7" fmla="*/ 481388 w 668902"/>
              <a:gd name="connsiteY7" fmla="*/ 924271 h 1014972"/>
              <a:gd name="connsiteX8" fmla="*/ 495146 w 668902"/>
              <a:gd name="connsiteY8" fmla="*/ 916816 h 1014972"/>
              <a:gd name="connsiteX9" fmla="*/ 495146 w 668902"/>
              <a:gd name="connsiteY9" fmla="*/ 739143 h 1014972"/>
              <a:gd name="connsiteX10" fmla="*/ 508905 w 668902"/>
              <a:gd name="connsiteY10" fmla="*/ 726718 h 1014972"/>
              <a:gd name="connsiteX11" fmla="*/ 522663 w 668902"/>
              <a:gd name="connsiteY11" fmla="*/ 739143 h 1014972"/>
              <a:gd name="connsiteX12" fmla="*/ 522663 w 668902"/>
              <a:gd name="connsiteY12" fmla="*/ 916816 h 1014972"/>
              <a:gd name="connsiteX13" fmla="*/ 536422 w 668902"/>
              <a:gd name="connsiteY13" fmla="*/ 924271 h 1014972"/>
              <a:gd name="connsiteX14" fmla="*/ 551431 w 668902"/>
              <a:gd name="connsiteY14" fmla="*/ 916816 h 1014972"/>
              <a:gd name="connsiteX15" fmla="*/ 551431 w 668902"/>
              <a:gd name="connsiteY15" fmla="*/ 699384 h 1014972"/>
              <a:gd name="connsiteX16" fmla="*/ 551431 w 668902"/>
              <a:gd name="connsiteY16" fmla="*/ 572652 h 1014972"/>
              <a:gd name="connsiteX17" fmla="*/ 563939 w 668902"/>
              <a:gd name="connsiteY17" fmla="*/ 558985 h 1014972"/>
              <a:gd name="connsiteX18" fmla="*/ 576446 w 668902"/>
              <a:gd name="connsiteY18" fmla="*/ 572652 h 1014972"/>
              <a:gd name="connsiteX19" fmla="*/ 576446 w 668902"/>
              <a:gd name="connsiteY19" fmla="*/ 715536 h 1014972"/>
              <a:gd name="connsiteX20" fmla="*/ 582700 w 668902"/>
              <a:gd name="connsiteY20" fmla="*/ 722991 h 1014972"/>
              <a:gd name="connsiteX21" fmla="*/ 587703 w 668902"/>
              <a:gd name="connsiteY21" fmla="*/ 715536 h 1014972"/>
              <a:gd name="connsiteX22" fmla="*/ 587703 w 668902"/>
              <a:gd name="connsiteY22" fmla="*/ 616138 h 1014972"/>
              <a:gd name="connsiteX23" fmla="*/ 587703 w 668902"/>
              <a:gd name="connsiteY23" fmla="*/ 578864 h 1014972"/>
              <a:gd name="connsiteX24" fmla="*/ 587703 w 668902"/>
              <a:gd name="connsiteY24" fmla="*/ 563954 h 1014972"/>
              <a:gd name="connsiteX25" fmla="*/ 555183 w 668902"/>
              <a:gd name="connsiteY25" fmla="*/ 536620 h 1014972"/>
              <a:gd name="connsiteX26" fmla="*/ 141179 w 668902"/>
              <a:gd name="connsiteY26" fmla="*/ 536620 h 1014972"/>
              <a:gd name="connsiteX27" fmla="*/ 109910 w 668902"/>
              <a:gd name="connsiteY27" fmla="*/ 563954 h 1014972"/>
              <a:gd name="connsiteX28" fmla="*/ 109910 w 668902"/>
              <a:gd name="connsiteY28" fmla="*/ 578864 h 1014972"/>
              <a:gd name="connsiteX29" fmla="*/ 109910 w 668902"/>
              <a:gd name="connsiteY29" fmla="*/ 616138 h 1014972"/>
              <a:gd name="connsiteX30" fmla="*/ 109910 w 668902"/>
              <a:gd name="connsiteY30" fmla="*/ 715536 h 1014972"/>
              <a:gd name="connsiteX31" fmla="*/ 114913 w 668902"/>
              <a:gd name="connsiteY31" fmla="*/ 722991 h 1014972"/>
              <a:gd name="connsiteX32" fmla="*/ 119916 w 668902"/>
              <a:gd name="connsiteY32" fmla="*/ 715536 h 1014972"/>
              <a:gd name="connsiteX33" fmla="*/ 119916 w 668902"/>
              <a:gd name="connsiteY33" fmla="*/ 572652 h 1014972"/>
              <a:gd name="connsiteX34" fmla="*/ 132424 w 668902"/>
              <a:gd name="connsiteY34" fmla="*/ 558985 h 1014972"/>
              <a:gd name="connsiteX35" fmla="*/ 146182 w 668902"/>
              <a:gd name="connsiteY35" fmla="*/ 572652 h 1014972"/>
              <a:gd name="connsiteX36" fmla="*/ 146182 w 668902"/>
              <a:gd name="connsiteY36" fmla="*/ 699384 h 1014972"/>
              <a:gd name="connsiteX37" fmla="*/ 146182 w 668902"/>
              <a:gd name="connsiteY37" fmla="*/ 916816 h 1014972"/>
              <a:gd name="connsiteX38" fmla="*/ 161191 w 668902"/>
              <a:gd name="connsiteY38" fmla="*/ 924271 h 1014972"/>
              <a:gd name="connsiteX39" fmla="*/ 174950 w 668902"/>
              <a:gd name="connsiteY39" fmla="*/ 916816 h 1014972"/>
              <a:gd name="connsiteX40" fmla="*/ 174950 w 668902"/>
              <a:gd name="connsiteY40" fmla="*/ 739143 h 1014972"/>
              <a:gd name="connsiteX41" fmla="*/ 188708 w 668902"/>
              <a:gd name="connsiteY41" fmla="*/ 726718 h 1014972"/>
              <a:gd name="connsiteX42" fmla="*/ 201216 w 668902"/>
              <a:gd name="connsiteY42" fmla="*/ 739143 h 1014972"/>
              <a:gd name="connsiteX43" fmla="*/ 201216 w 668902"/>
              <a:gd name="connsiteY43" fmla="*/ 916816 h 1014972"/>
              <a:gd name="connsiteX44" fmla="*/ 216225 w 668902"/>
              <a:gd name="connsiteY44" fmla="*/ 924271 h 1014972"/>
              <a:gd name="connsiteX45" fmla="*/ 231234 w 668902"/>
              <a:gd name="connsiteY45" fmla="*/ 916816 h 1014972"/>
              <a:gd name="connsiteX46" fmla="*/ 231234 w 668902"/>
              <a:gd name="connsiteY46" fmla="*/ 756537 h 1014972"/>
              <a:gd name="connsiteX47" fmla="*/ 224980 w 668902"/>
              <a:gd name="connsiteY47" fmla="*/ 736658 h 1014972"/>
              <a:gd name="connsiteX48" fmla="*/ 224980 w 668902"/>
              <a:gd name="connsiteY48" fmla="*/ 618623 h 1014972"/>
              <a:gd name="connsiteX49" fmla="*/ 224980 w 668902"/>
              <a:gd name="connsiteY49" fmla="*/ 573894 h 1014972"/>
              <a:gd name="connsiteX50" fmla="*/ 224980 w 668902"/>
              <a:gd name="connsiteY50" fmla="*/ 556500 h 1014972"/>
              <a:gd name="connsiteX51" fmla="*/ 228733 w 668902"/>
              <a:gd name="connsiteY51" fmla="*/ 536620 h 1014972"/>
              <a:gd name="connsiteX52" fmla="*/ 292522 w 668902"/>
              <a:gd name="connsiteY52" fmla="*/ 521710 h 1014972"/>
              <a:gd name="connsiteX53" fmla="*/ 252497 w 668902"/>
              <a:gd name="connsiteY53" fmla="*/ 556500 h 1014972"/>
              <a:gd name="connsiteX54" fmla="*/ 252497 w 668902"/>
              <a:gd name="connsiteY54" fmla="*/ 573894 h 1014972"/>
              <a:gd name="connsiteX55" fmla="*/ 252497 w 668902"/>
              <a:gd name="connsiteY55" fmla="*/ 618623 h 1014972"/>
              <a:gd name="connsiteX56" fmla="*/ 252497 w 668902"/>
              <a:gd name="connsiteY56" fmla="*/ 736658 h 1014972"/>
              <a:gd name="connsiteX57" fmla="*/ 254999 w 668902"/>
              <a:gd name="connsiteY57" fmla="*/ 745355 h 1014972"/>
              <a:gd name="connsiteX58" fmla="*/ 260002 w 668902"/>
              <a:gd name="connsiteY58" fmla="*/ 749083 h 1014972"/>
              <a:gd name="connsiteX59" fmla="*/ 270008 w 668902"/>
              <a:gd name="connsiteY59" fmla="*/ 736658 h 1014972"/>
              <a:gd name="connsiteX60" fmla="*/ 270008 w 668902"/>
              <a:gd name="connsiteY60" fmla="*/ 716778 h 1014972"/>
              <a:gd name="connsiteX61" fmla="*/ 270008 w 668902"/>
              <a:gd name="connsiteY61" fmla="*/ 566439 h 1014972"/>
              <a:gd name="connsiteX62" fmla="*/ 282516 w 668902"/>
              <a:gd name="connsiteY62" fmla="*/ 554015 h 1014972"/>
              <a:gd name="connsiteX63" fmla="*/ 296274 w 668902"/>
              <a:gd name="connsiteY63" fmla="*/ 566439 h 1014972"/>
              <a:gd name="connsiteX64" fmla="*/ 296274 w 668902"/>
              <a:gd name="connsiteY64" fmla="*/ 716778 h 1014972"/>
              <a:gd name="connsiteX65" fmla="*/ 296274 w 668902"/>
              <a:gd name="connsiteY65" fmla="*/ 736658 h 1014972"/>
              <a:gd name="connsiteX66" fmla="*/ 296274 w 668902"/>
              <a:gd name="connsiteY66" fmla="*/ 976455 h 1014972"/>
              <a:gd name="connsiteX67" fmla="*/ 316287 w 668902"/>
              <a:gd name="connsiteY67" fmla="*/ 988880 h 1014972"/>
              <a:gd name="connsiteX68" fmla="*/ 335048 w 668902"/>
              <a:gd name="connsiteY68" fmla="*/ 976455 h 1014972"/>
              <a:gd name="connsiteX69" fmla="*/ 335048 w 668902"/>
              <a:gd name="connsiteY69" fmla="*/ 766477 h 1014972"/>
              <a:gd name="connsiteX70" fmla="*/ 348806 w 668902"/>
              <a:gd name="connsiteY70" fmla="*/ 752810 h 1014972"/>
              <a:gd name="connsiteX71" fmla="*/ 362565 w 668902"/>
              <a:gd name="connsiteY71" fmla="*/ 766477 h 1014972"/>
              <a:gd name="connsiteX72" fmla="*/ 362565 w 668902"/>
              <a:gd name="connsiteY72" fmla="*/ 976455 h 1014972"/>
              <a:gd name="connsiteX73" fmla="*/ 381326 w 668902"/>
              <a:gd name="connsiteY73" fmla="*/ 988880 h 1014972"/>
              <a:gd name="connsiteX74" fmla="*/ 401339 w 668902"/>
              <a:gd name="connsiteY74" fmla="*/ 976455 h 1014972"/>
              <a:gd name="connsiteX75" fmla="*/ 401339 w 668902"/>
              <a:gd name="connsiteY75" fmla="*/ 716778 h 1014972"/>
              <a:gd name="connsiteX76" fmla="*/ 401339 w 668902"/>
              <a:gd name="connsiteY76" fmla="*/ 567682 h 1014972"/>
              <a:gd name="connsiteX77" fmla="*/ 413846 w 668902"/>
              <a:gd name="connsiteY77" fmla="*/ 554015 h 1014972"/>
              <a:gd name="connsiteX78" fmla="*/ 427605 w 668902"/>
              <a:gd name="connsiteY78" fmla="*/ 567682 h 1014972"/>
              <a:gd name="connsiteX79" fmla="*/ 427605 w 668902"/>
              <a:gd name="connsiteY79" fmla="*/ 736658 h 1014972"/>
              <a:gd name="connsiteX80" fmla="*/ 436360 w 668902"/>
              <a:gd name="connsiteY80" fmla="*/ 749083 h 1014972"/>
              <a:gd name="connsiteX81" fmla="*/ 442614 w 668902"/>
              <a:gd name="connsiteY81" fmla="*/ 745355 h 1014972"/>
              <a:gd name="connsiteX82" fmla="*/ 445116 w 668902"/>
              <a:gd name="connsiteY82" fmla="*/ 736658 h 1014972"/>
              <a:gd name="connsiteX83" fmla="*/ 445116 w 668902"/>
              <a:gd name="connsiteY83" fmla="*/ 618623 h 1014972"/>
              <a:gd name="connsiteX84" fmla="*/ 445116 w 668902"/>
              <a:gd name="connsiteY84" fmla="*/ 573894 h 1014972"/>
              <a:gd name="connsiteX85" fmla="*/ 445116 w 668902"/>
              <a:gd name="connsiteY85" fmla="*/ 556500 h 1014972"/>
              <a:gd name="connsiteX86" fmla="*/ 405091 w 668902"/>
              <a:gd name="connsiteY86" fmla="*/ 521710 h 1014972"/>
              <a:gd name="connsiteX87" fmla="*/ 292522 w 668902"/>
              <a:gd name="connsiteY87" fmla="*/ 494376 h 1014972"/>
              <a:gd name="connsiteX88" fmla="*/ 405091 w 668902"/>
              <a:gd name="connsiteY88" fmla="*/ 494376 h 1014972"/>
              <a:gd name="connsiteX89" fmla="*/ 448868 w 668902"/>
              <a:gd name="connsiteY89" fmla="*/ 510528 h 1014972"/>
              <a:gd name="connsiteX90" fmla="*/ 461376 w 668902"/>
              <a:gd name="connsiteY90" fmla="*/ 509286 h 1014972"/>
              <a:gd name="connsiteX91" fmla="*/ 555183 w 668902"/>
              <a:gd name="connsiteY91" fmla="*/ 509286 h 1014972"/>
              <a:gd name="connsiteX92" fmla="*/ 613969 w 668902"/>
              <a:gd name="connsiteY92" fmla="*/ 563954 h 1014972"/>
              <a:gd name="connsiteX93" fmla="*/ 613969 w 668902"/>
              <a:gd name="connsiteY93" fmla="*/ 578864 h 1014972"/>
              <a:gd name="connsiteX94" fmla="*/ 613969 w 668902"/>
              <a:gd name="connsiteY94" fmla="*/ 616138 h 1014972"/>
              <a:gd name="connsiteX95" fmla="*/ 613969 w 668902"/>
              <a:gd name="connsiteY95" fmla="*/ 715536 h 1014972"/>
              <a:gd name="connsiteX96" fmla="*/ 585202 w 668902"/>
              <a:gd name="connsiteY96" fmla="*/ 749083 h 1014972"/>
              <a:gd name="connsiteX97" fmla="*/ 582700 w 668902"/>
              <a:gd name="connsiteY97" fmla="*/ 750325 h 1014972"/>
              <a:gd name="connsiteX98" fmla="*/ 578948 w 668902"/>
              <a:gd name="connsiteY98" fmla="*/ 749083 h 1014972"/>
              <a:gd name="connsiteX99" fmla="*/ 576446 w 668902"/>
              <a:gd name="connsiteY99" fmla="*/ 749083 h 1014972"/>
              <a:gd name="connsiteX100" fmla="*/ 576446 w 668902"/>
              <a:gd name="connsiteY100" fmla="*/ 916816 h 1014972"/>
              <a:gd name="connsiteX101" fmla="*/ 536422 w 668902"/>
              <a:gd name="connsiteY101" fmla="*/ 950363 h 1014972"/>
              <a:gd name="connsiteX102" fmla="*/ 508905 w 668902"/>
              <a:gd name="connsiteY102" fmla="*/ 942908 h 1014972"/>
              <a:gd name="connsiteX103" fmla="*/ 481388 w 668902"/>
              <a:gd name="connsiteY103" fmla="*/ 950363 h 1014972"/>
              <a:gd name="connsiteX104" fmla="*/ 440113 w 668902"/>
              <a:gd name="connsiteY104" fmla="*/ 916816 h 1014972"/>
              <a:gd name="connsiteX105" fmla="*/ 440113 w 668902"/>
              <a:gd name="connsiteY105" fmla="*/ 775175 h 1014972"/>
              <a:gd name="connsiteX106" fmla="*/ 438862 w 668902"/>
              <a:gd name="connsiteY106" fmla="*/ 775175 h 1014972"/>
              <a:gd name="connsiteX107" fmla="*/ 436360 w 668902"/>
              <a:gd name="connsiteY107" fmla="*/ 775175 h 1014972"/>
              <a:gd name="connsiteX108" fmla="*/ 432608 w 668902"/>
              <a:gd name="connsiteY108" fmla="*/ 775175 h 1014972"/>
              <a:gd name="connsiteX109" fmla="*/ 427605 w 668902"/>
              <a:gd name="connsiteY109" fmla="*/ 773932 h 1014972"/>
              <a:gd name="connsiteX110" fmla="*/ 427605 w 668902"/>
              <a:gd name="connsiteY110" fmla="*/ 976455 h 1014972"/>
              <a:gd name="connsiteX111" fmla="*/ 381326 w 668902"/>
              <a:gd name="connsiteY111" fmla="*/ 1014972 h 1014972"/>
              <a:gd name="connsiteX112" fmla="*/ 348806 w 668902"/>
              <a:gd name="connsiteY112" fmla="*/ 1002547 h 1014972"/>
              <a:gd name="connsiteX113" fmla="*/ 316287 w 668902"/>
              <a:gd name="connsiteY113" fmla="*/ 1014972 h 1014972"/>
              <a:gd name="connsiteX114" fmla="*/ 270008 w 668902"/>
              <a:gd name="connsiteY114" fmla="*/ 976455 h 1014972"/>
              <a:gd name="connsiteX115" fmla="*/ 270008 w 668902"/>
              <a:gd name="connsiteY115" fmla="*/ 773932 h 1014972"/>
              <a:gd name="connsiteX116" fmla="*/ 260002 w 668902"/>
              <a:gd name="connsiteY116" fmla="*/ 775175 h 1014972"/>
              <a:gd name="connsiteX117" fmla="*/ 257500 w 668902"/>
              <a:gd name="connsiteY117" fmla="*/ 775175 h 1014972"/>
              <a:gd name="connsiteX118" fmla="*/ 257500 w 668902"/>
              <a:gd name="connsiteY118" fmla="*/ 916816 h 1014972"/>
              <a:gd name="connsiteX119" fmla="*/ 216225 w 668902"/>
              <a:gd name="connsiteY119" fmla="*/ 950363 h 1014972"/>
              <a:gd name="connsiteX120" fmla="*/ 188708 w 668902"/>
              <a:gd name="connsiteY120" fmla="*/ 942908 h 1014972"/>
              <a:gd name="connsiteX121" fmla="*/ 161191 w 668902"/>
              <a:gd name="connsiteY121" fmla="*/ 950363 h 1014972"/>
              <a:gd name="connsiteX122" fmla="*/ 119916 w 668902"/>
              <a:gd name="connsiteY122" fmla="*/ 916816 h 1014972"/>
              <a:gd name="connsiteX123" fmla="*/ 119916 w 668902"/>
              <a:gd name="connsiteY123" fmla="*/ 749083 h 1014972"/>
              <a:gd name="connsiteX124" fmla="*/ 117414 w 668902"/>
              <a:gd name="connsiteY124" fmla="*/ 749083 h 1014972"/>
              <a:gd name="connsiteX125" fmla="*/ 114913 w 668902"/>
              <a:gd name="connsiteY125" fmla="*/ 750325 h 1014972"/>
              <a:gd name="connsiteX126" fmla="*/ 112411 w 668902"/>
              <a:gd name="connsiteY126" fmla="*/ 749083 h 1014972"/>
              <a:gd name="connsiteX127" fmla="*/ 82393 w 668902"/>
              <a:gd name="connsiteY127" fmla="*/ 715536 h 1014972"/>
              <a:gd name="connsiteX128" fmla="*/ 82393 w 668902"/>
              <a:gd name="connsiteY128" fmla="*/ 616138 h 1014972"/>
              <a:gd name="connsiteX129" fmla="*/ 82393 w 668902"/>
              <a:gd name="connsiteY129" fmla="*/ 578864 h 1014972"/>
              <a:gd name="connsiteX130" fmla="*/ 82393 w 668902"/>
              <a:gd name="connsiteY130" fmla="*/ 563954 h 1014972"/>
              <a:gd name="connsiteX131" fmla="*/ 141179 w 668902"/>
              <a:gd name="connsiteY131" fmla="*/ 509286 h 1014972"/>
              <a:gd name="connsiteX132" fmla="*/ 236237 w 668902"/>
              <a:gd name="connsiteY132" fmla="*/ 509286 h 1014972"/>
              <a:gd name="connsiteX133" fmla="*/ 247494 w 668902"/>
              <a:gd name="connsiteY133" fmla="*/ 510528 h 1014972"/>
              <a:gd name="connsiteX134" fmla="*/ 292522 w 668902"/>
              <a:gd name="connsiteY134" fmla="*/ 494376 h 1014972"/>
              <a:gd name="connsiteX135" fmla="*/ 499238 w 668902"/>
              <a:gd name="connsiteY135" fmla="*/ 401150 h 1014972"/>
              <a:gd name="connsiteX136" fmla="*/ 461571 w 668902"/>
              <a:gd name="connsiteY136" fmla="*/ 438817 h 1014972"/>
              <a:gd name="connsiteX137" fmla="*/ 499238 w 668902"/>
              <a:gd name="connsiteY137" fmla="*/ 476483 h 1014972"/>
              <a:gd name="connsiteX138" fmla="*/ 538160 w 668902"/>
              <a:gd name="connsiteY138" fmla="*/ 438817 h 1014972"/>
              <a:gd name="connsiteX139" fmla="*/ 499238 w 668902"/>
              <a:gd name="connsiteY139" fmla="*/ 401150 h 1014972"/>
              <a:gd name="connsiteX140" fmla="*/ 190987 w 668902"/>
              <a:gd name="connsiteY140" fmla="*/ 401150 h 1014972"/>
              <a:gd name="connsiteX141" fmla="*/ 152958 w 668902"/>
              <a:gd name="connsiteY141" fmla="*/ 438817 h 1014972"/>
              <a:gd name="connsiteX142" fmla="*/ 190987 w 668902"/>
              <a:gd name="connsiteY142" fmla="*/ 476483 h 1014972"/>
              <a:gd name="connsiteX143" fmla="*/ 230283 w 668902"/>
              <a:gd name="connsiteY143" fmla="*/ 438817 h 1014972"/>
              <a:gd name="connsiteX144" fmla="*/ 190987 w 668902"/>
              <a:gd name="connsiteY144" fmla="*/ 401150 h 1014972"/>
              <a:gd name="connsiteX145" fmla="*/ 499238 w 668902"/>
              <a:gd name="connsiteY145" fmla="*/ 373528 h 1014972"/>
              <a:gd name="connsiteX146" fmla="*/ 564526 w 668902"/>
              <a:gd name="connsiteY146" fmla="*/ 438817 h 1014972"/>
              <a:gd name="connsiteX147" fmla="*/ 499238 w 668902"/>
              <a:gd name="connsiteY147" fmla="*/ 504105 h 1014972"/>
              <a:gd name="connsiteX148" fmla="*/ 433949 w 668902"/>
              <a:gd name="connsiteY148" fmla="*/ 438817 h 1014972"/>
              <a:gd name="connsiteX149" fmla="*/ 499238 w 668902"/>
              <a:gd name="connsiteY149" fmla="*/ 373528 h 1014972"/>
              <a:gd name="connsiteX150" fmla="*/ 190987 w 668902"/>
              <a:gd name="connsiteY150" fmla="*/ 373528 h 1014972"/>
              <a:gd name="connsiteX151" fmla="*/ 256903 w 668902"/>
              <a:gd name="connsiteY151" fmla="*/ 438817 h 1014972"/>
              <a:gd name="connsiteX152" fmla="*/ 190987 w 668902"/>
              <a:gd name="connsiteY152" fmla="*/ 504105 h 1014972"/>
              <a:gd name="connsiteX153" fmla="*/ 126338 w 668902"/>
              <a:gd name="connsiteY153" fmla="*/ 438817 h 1014972"/>
              <a:gd name="connsiteX154" fmla="*/ 190987 w 668902"/>
              <a:gd name="connsiteY154" fmla="*/ 373528 h 1014972"/>
              <a:gd name="connsiteX155" fmla="*/ 343315 w 668902"/>
              <a:gd name="connsiteY155" fmla="*/ 356774 h 1014972"/>
              <a:gd name="connsiteX156" fmla="*/ 295113 w 668902"/>
              <a:gd name="connsiteY156" fmla="*/ 402503 h 1014972"/>
              <a:gd name="connsiteX157" fmla="*/ 343315 w 668902"/>
              <a:gd name="connsiteY157" fmla="*/ 450704 h 1014972"/>
              <a:gd name="connsiteX158" fmla="*/ 389045 w 668902"/>
              <a:gd name="connsiteY158" fmla="*/ 402503 h 1014972"/>
              <a:gd name="connsiteX159" fmla="*/ 343315 w 668902"/>
              <a:gd name="connsiteY159" fmla="*/ 356774 h 1014972"/>
              <a:gd name="connsiteX160" fmla="*/ 343315 w 668902"/>
              <a:gd name="connsiteY160" fmla="*/ 329584 h 1014972"/>
              <a:gd name="connsiteX161" fmla="*/ 416236 w 668902"/>
              <a:gd name="connsiteY161" fmla="*/ 402503 h 1014972"/>
              <a:gd name="connsiteX162" fmla="*/ 343315 w 668902"/>
              <a:gd name="connsiteY162" fmla="*/ 476658 h 1014972"/>
              <a:gd name="connsiteX163" fmla="*/ 269158 w 668902"/>
              <a:gd name="connsiteY163" fmla="*/ 402503 h 1014972"/>
              <a:gd name="connsiteX164" fmla="*/ 343315 w 668902"/>
              <a:gd name="connsiteY164" fmla="*/ 329584 h 1014972"/>
              <a:gd name="connsiteX165" fmla="*/ 423846 w 668902"/>
              <a:gd name="connsiteY165" fmla="*/ 39790 h 1014972"/>
              <a:gd name="connsiteX166" fmla="*/ 495112 w 668902"/>
              <a:gd name="connsiteY166" fmla="*/ 165379 h 1014972"/>
              <a:gd name="connsiteX167" fmla="*/ 546374 w 668902"/>
              <a:gd name="connsiteY167" fmla="*/ 110667 h 1014972"/>
              <a:gd name="connsiteX168" fmla="*/ 423846 w 668902"/>
              <a:gd name="connsiteY168" fmla="*/ 39790 h 1014972"/>
              <a:gd name="connsiteX169" fmla="*/ 246306 w 668902"/>
              <a:gd name="connsiteY169" fmla="*/ 39790 h 1014972"/>
              <a:gd name="connsiteX170" fmla="*/ 122528 w 668902"/>
              <a:gd name="connsiteY170" fmla="*/ 110667 h 1014972"/>
              <a:gd name="connsiteX171" fmla="*/ 175040 w 668902"/>
              <a:gd name="connsiteY171" fmla="*/ 165379 h 1014972"/>
              <a:gd name="connsiteX172" fmla="*/ 246306 w 668902"/>
              <a:gd name="connsiteY172" fmla="*/ 39790 h 1014972"/>
              <a:gd name="connsiteX173" fmla="*/ 348829 w 668902"/>
              <a:gd name="connsiteY173" fmla="*/ 28599 h 1014972"/>
              <a:gd name="connsiteX174" fmla="*/ 348829 w 668902"/>
              <a:gd name="connsiteY174" fmla="*/ 220090 h 1014972"/>
              <a:gd name="connsiteX175" fmla="*/ 470107 w 668902"/>
              <a:gd name="connsiteY175" fmla="*/ 181543 h 1014972"/>
              <a:gd name="connsiteX176" fmla="*/ 348829 w 668902"/>
              <a:gd name="connsiteY176" fmla="*/ 28599 h 1014972"/>
              <a:gd name="connsiteX177" fmla="*/ 321323 w 668902"/>
              <a:gd name="connsiteY177" fmla="*/ 28599 h 1014972"/>
              <a:gd name="connsiteX178" fmla="*/ 198795 w 668902"/>
              <a:gd name="connsiteY178" fmla="*/ 181543 h 1014972"/>
              <a:gd name="connsiteX179" fmla="*/ 321323 w 668902"/>
              <a:gd name="connsiteY179" fmla="*/ 220090 h 1014972"/>
              <a:gd name="connsiteX180" fmla="*/ 335076 w 668902"/>
              <a:gd name="connsiteY180" fmla="*/ 0 h 1014972"/>
              <a:gd name="connsiteX181" fmla="*/ 668902 w 668902"/>
              <a:gd name="connsiteY181" fmla="*/ 332001 h 1014972"/>
              <a:gd name="connsiteX182" fmla="*/ 628893 w 668902"/>
              <a:gd name="connsiteY182" fmla="*/ 489918 h 1014972"/>
              <a:gd name="connsiteX183" fmla="*/ 611389 w 668902"/>
              <a:gd name="connsiteY183" fmla="*/ 496136 h 1014972"/>
              <a:gd name="connsiteX184" fmla="*/ 605137 w 668902"/>
              <a:gd name="connsiteY184" fmla="*/ 477484 h 1014972"/>
              <a:gd name="connsiteX185" fmla="*/ 641396 w 668902"/>
              <a:gd name="connsiteY185" fmla="*/ 332001 h 1014972"/>
              <a:gd name="connsiteX186" fmla="*/ 565128 w 668902"/>
              <a:gd name="connsiteY186" fmla="*/ 130562 h 1014972"/>
              <a:gd name="connsiteX187" fmla="*/ 502614 w 668902"/>
              <a:gd name="connsiteY187" fmla="*/ 192734 h 1014972"/>
              <a:gd name="connsiteX188" fmla="*/ 518868 w 668902"/>
              <a:gd name="connsiteY188" fmla="*/ 332001 h 1014972"/>
              <a:gd name="connsiteX189" fmla="*/ 505115 w 668902"/>
              <a:gd name="connsiteY189" fmla="*/ 345678 h 1014972"/>
              <a:gd name="connsiteX190" fmla="*/ 492612 w 668902"/>
              <a:gd name="connsiteY190" fmla="*/ 332001 h 1014972"/>
              <a:gd name="connsiteX191" fmla="*/ 478859 w 668902"/>
              <a:gd name="connsiteY191" fmla="*/ 208899 h 1014972"/>
              <a:gd name="connsiteX192" fmla="*/ 348829 w 668902"/>
              <a:gd name="connsiteY192" fmla="*/ 246203 h 1014972"/>
              <a:gd name="connsiteX193" fmla="*/ 348829 w 668902"/>
              <a:gd name="connsiteY193" fmla="*/ 295941 h 1014972"/>
              <a:gd name="connsiteX194" fmla="*/ 335076 w 668902"/>
              <a:gd name="connsiteY194" fmla="*/ 309618 h 1014972"/>
              <a:gd name="connsiteX195" fmla="*/ 321323 w 668902"/>
              <a:gd name="connsiteY195" fmla="*/ 295941 h 1014972"/>
              <a:gd name="connsiteX196" fmla="*/ 321323 w 668902"/>
              <a:gd name="connsiteY196" fmla="*/ 246203 h 1014972"/>
              <a:gd name="connsiteX197" fmla="*/ 191293 w 668902"/>
              <a:gd name="connsiteY197" fmla="*/ 208899 h 1014972"/>
              <a:gd name="connsiteX198" fmla="*/ 177540 w 668902"/>
              <a:gd name="connsiteY198" fmla="*/ 332001 h 1014972"/>
              <a:gd name="connsiteX199" fmla="*/ 163787 w 668902"/>
              <a:gd name="connsiteY199" fmla="*/ 345678 h 1014972"/>
              <a:gd name="connsiteX200" fmla="*/ 151284 w 668902"/>
              <a:gd name="connsiteY200" fmla="*/ 332001 h 1014972"/>
              <a:gd name="connsiteX201" fmla="*/ 167538 w 668902"/>
              <a:gd name="connsiteY201" fmla="*/ 192734 h 1014972"/>
              <a:gd name="connsiteX202" fmla="*/ 103774 w 668902"/>
              <a:gd name="connsiteY202" fmla="*/ 130562 h 1014972"/>
              <a:gd name="connsiteX203" fmla="*/ 27506 w 668902"/>
              <a:gd name="connsiteY203" fmla="*/ 332001 h 1014972"/>
              <a:gd name="connsiteX204" fmla="*/ 65015 w 668902"/>
              <a:gd name="connsiteY204" fmla="*/ 478727 h 1014972"/>
              <a:gd name="connsiteX205" fmla="*/ 58763 w 668902"/>
              <a:gd name="connsiteY205" fmla="*/ 496136 h 1014972"/>
              <a:gd name="connsiteX206" fmla="*/ 53762 w 668902"/>
              <a:gd name="connsiteY206" fmla="*/ 497379 h 1014972"/>
              <a:gd name="connsiteX207" fmla="*/ 41259 w 668902"/>
              <a:gd name="connsiteY207" fmla="*/ 489918 h 1014972"/>
              <a:gd name="connsiteX208" fmla="*/ 0 w 668902"/>
              <a:gd name="connsiteY208" fmla="*/ 332001 h 1014972"/>
              <a:gd name="connsiteX209" fmla="*/ 335076 w 668902"/>
              <a:gd name="connsiteY209" fmla="*/ 0 h 10149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Lst>
            <a:rect l="l" t="t" r="r" b="b"/>
            <a:pathLst>
              <a:path w="668902" h="1014972">
                <a:moveTo>
                  <a:pt x="467629" y="536620"/>
                </a:moveTo>
                <a:cubicBezTo>
                  <a:pt x="470131" y="542832"/>
                  <a:pt x="471382" y="549045"/>
                  <a:pt x="471382" y="556500"/>
                </a:cubicBezTo>
                <a:lnTo>
                  <a:pt x="471382" y="573894"/>
                </a:lnTo>
                <a:lnTo>
                  <a:pt x="471382" y="618623"/>
                </a:lnTo>
                <a:lnTo>
                  <a:pt x="471382" y="736658"/>
                </a:lnTo>
                <a:cubicBezTo>
                  <a:pt x="471382" y="744113"/>
                  <a:pt x="470131" y="750325"/>
                  <a:pt x="467629" y="756537"/>
                </a:cubicBezTo>
                <a:lnTo>
                  <a:pt x="467629" y="916816"/>
                </a:lnTo>
                <a:cubicBezTo>
                  <a:pt x="467629" y="919301"/>
                  <a:pt x="472632" y="924271"/>
                  <a:pt x="481388" y="924271"/>
                </a:cubicBezTo>
                <a:cubicBezTo>
                  <a:pt x="490143" y="924271"/>
                  <a:pt x="495146" y="919301"/>
                  <a:pt x="495146" y="916816"/>
                </a:cubicBezTo>
                <a:lnTo>
                  <a:pt x="495146" y="739143"/>
                </a:lnTo>
                <a:cubicBezTo>
                  <a:pt x="495146" y="732931"/>
                  <a:pt x="501400" y="726718"/>
                  <a:pt x="508905" y="726718"/>
                </a:cubicBezTo>
                <a:cubicBezTo>
                  <a:pt x="516409" y="726718"/>
                  <a:pt x="522663" y="732931"/>
                  <a:pt x="522663" y="739143"/>
                </a:cubicBezTo>
                <a:lnTo>
                  <a:pt x="522663" y="916816"/>
                </a:lnTo>
                <a:cubicBezTo>
                  <a:pt x="522663" y="919301"/>
                  <a:pt x="527666" y="924271"/>
                  <a:pt x="536422" y="924271"/>
                </a:cubicBezTo>
                <a:cubicBezTo>
                  <a:pt x="545177" y="924271"/>
                  <a:pt x="551431" y="919301"/>
                  <a:pt x="551431" y="916816"/>
                </a:cubicBezTo>
                <a:lnTo>
                  <a:pt x="551431" y="699384"/>
                </a:lnTo>
                <a:lnTo>
                  <a:pt x="551431" y="572652"/>
                </a:lnTo>
                <a:cubicBezTo>
                  <a:pt x="551431" y="565197"/>
                  <a:pt x="556434" y="558985"/>
                  <a:pt x="563939" y="558985"/>
                </a:cubicBezTo>
                <a:cubicBezTo>
                  <a:pt x="571443" y="558985"/>
                  <a:pt x="576446" y="565197"/>
                  <a:pt x="576446" y="572652"/>
                </a:cubicBezTo>
                <a:lnTo>
                  <a:pt x="576446" y="715536"/>
                </a:lnTo>
                <a:cubicBezTo>
                  <a:pt x="576446" y="720506"/>
                  <a:pt x="580198" y="722991"/>
                  <a:pt x="582700" y="722991"/>
                </a:cubicBezTo>
                <a:cubicBezTo>
                  <a:pt x="585202" y="722991"/>
                  <a:pt x="587703" y="720506"/>
                  <a:pt x="587703" y="715536"/>
                </a:cubicBezTo>
                <a:lnTo>
                  <a:pt x="587703" y="616138"/>
                </a:lnTo>
                <a:lnTo>
                  <a:pt x="587703" y="578864"/>
                </a:lnTo>
                <a:lnTo>
                  <a:pt x="587703" y="563954"/>
                </a:lnTo>
                <a:cubicBezTo>
                  <a:pt x="587703" y="549045"/>
                  <a:pt x="573945" y="536620"/>
                  <a:pt x="555183" y="536620"/>
                </a:cubicBezTo>
                <a:close/>
                <a:moveTo>
                  <a:pt x="141179" y="536620"/>
                </a:moveTo>
                <a:cubicBezTo>
                  <a:pt x="123668" y="536620"/>
                  <a:pt x="109910" y="549045"/>
                  <a:pt x="109910" y="563954"/>
                </a:cubicBezTo>
                <a:lnTo>
                  <a:pt x="109910" y="578864"/>
                </a:lnTo>
                <a:lnTo>
                  <a:pt x="109910" y="616138"/>
                </a:lnTo>
                <a:lnTo>
                  <a:pt x="109910" y="715536"/>
                </a:lnTo>
                <a:cubicBezTo>
                  <a:pt x="109910" y="720506"/>
                  <a:pt x="112411" y="722991"/>
                  <a:pt x="114913" y="722991"/>
                </a:cubicBezTo>
                <a:cubicBezTo>
                  <a:pt x="116164" y="722991"/>
                  <a:pt x="119916" y="720506"/>
                  <a:pt x="119916" y="715536"/>
                </a:cubicBezTo>
                <a:lnTo>
                  <a:pt x="119916" y="572652"/>
                </a:lnTo>
                <a:cubicBezTo>
                  <a:pt x="119916" y="565197"/>
                  <a:pt x="126170" y="558985"/>
                  <a:pt x="132424" y="558985"/>
                </a:cubicBezTo>
                <a:cubicBezTo>
                  <a:pt x="139928" y="558985"/>
                  <a:pt x="146182" y="565197"/>
                  <a:pt x="146182" y="572652"/>
                </a:cubicBezTo>
                <a:lnTo>
                  <a:pt x="146182" y="699384"/>
                </a:lnTo>
                <a:lnTo>
                  <a:pt x="146182" y="916816"/>
                </a:lnTo>
                <a:cubicBezTo>
                  <a:pt x="146182" y="919301"/>
                  <a:pt x="152436" y="924271"/>
                  <a:pt x="161191" y="924271"/>
                </a:cubicBezTo>
                <a:cubicBezTo>
                  <a:pt x="168696" y="924271"/>
                  <a:pt x="174950" y="919301"/>
                  <a:pt x="174950" y="916816"/>
                </a:cubicBezTo>
                <a:lnTo>
                  <a:pt x="174950" y="739143"/>
                </a:lnTo>
                <a:cubicBezTo>
                  <a:pt x="174950" y="732931"/>
                  <a:pt x="181204" y="726718"/>
                  <a:pt x="188708" y="726718"/>
                </a:cubicBezTo>
                <a:cubicBezTo>
                  <a:pt x="194962" y="726718"/>
                  <a:pt x="201216" y="732931"/>
                  <a:pt x="201216" y="739143"/>
                </a:cubicBezTo>
                <a:lnTo>
                  <a:pt x="201216" y="916816"/>
                </a:lnTo>
                <a:cubicBezTo>
                  <a:pt x="201216" y="919301"/>
                  <a:pt x="207470" y="924271"/>
                  <a:pt x="216225" y="924271"/>
                </a:cubicBezTo>
                <a:cubicBezTo>
                  <a:pt x="224980" y="924271"/>
                  <a:pt x="231234" y="919301"/>
                  <a:pt x="231234" y="916816"/>
                </a:cubicBezTo>
                <a:lnTo>
                  <a:pt x="231234" y="756537"/>
                </a:lnTo>
                <a:cubicBezTo>
                  <a:pt x="227482" y="750325"/>
                  <a:pt x="224980" y="744113"/>
                  <a:pt x="224980" y="736658"/>
                </a:cubicBezTo>
                <a:lnTo>
                  <a:pt x="224980" y="618623"/>
                </a:lnTo>
                <a:lnTo>
                  <a:pt x="224980" y="573894"/>
                </a:lnTo>
                <a:lnTo>
                  <a:pt x="224980" y="556500"/>
                </a:lnTo>
                <a:cubicBezTo>
                  <a:pt x="224980" y="549045"/>
                  <a:pt x="226231" y="542832"/>
                  <a:pt x="228733" y="536620"/>
                </a:cubicBezTo>
                <a:close/>
                <a:moveTo>
                  <a:pt x="292522" y="521710"/>
                </a:moveTo>
                <a:cubicBezTo>
                  <a:pt x="270008" y="521710"/>
                  <a:pt x="252497" y="537862"/>
                  <a:pt x="252497" y="556500"/>
                </a:cubicBezTo>
                <a:lnTo>
                  <a:pt x="252497" y="573894"/>
                </a:lnTo>
                <a:lnTo>
                  <a:pt x="252497" y="618623"/>
                </a:lnTo>
                <a:lnTo>
                  <a:pt x="252497" y="736658"/>
                </a:lnTo>
                <a:cubicBezTo>
                  <a:pt x="252497" y="740385"/>
                  <a:pt x="253748" y="742870"/>
                  <a:pt x="254999" y="745355"/>
                </a:cubicBezTo>
                <a:cubicBezTo>
                  <a:pt x="256250" y="747840"/>
                  <a:pt x="258751" y="749083"/>
                  <a:pt x="260002" y="749083"/>
                </a:cubicBezTo>
                <a:cubicBezTo>
                  <a:pt x="266256" y="749083"/>
                  <a:pt x="270008" y="744113"/>
                  <a:pt x="270008" y="736658"/>
                </a:cubicBezTo>
                <a:lnTo>
                  <a:pt x="270008" y="716778"/>
                </a:lnTo>
                <a:lnTo>
                  <a:pt x="270008" y="566439"/>
                </a:lnTo>
                <a:cubicBezTo>
                  <a:pt x="270008" y="560227"/>
                  <a:pt x="275011" y="554015"/>
                  <a:pt x="282516" y="554015"/>
                </a:cubicBezTo>
                <a:cubicBezTo>
                  <a:pt x="290020" y="554015"/>
                  <a:pt x="296274" y="560227"/>
                  <a:pt x="296274" y="566439"/>
                </a:cubicBezTo>
                <a:lnTo>
                  <a:pt x="296274" y="716778"/>
                </a:lnTo>
                <a:lnTo>
                  <a:pt x="296274" y="736658"/>
                </a:lnTo>
                <a:lnTo>
                  <a:pt x="296274" y="976455"/>
                </a:lnTo>
                <a:cubicBezTo>
                  <a:pt x="296274" y="981425"/>
                  <a:pt x="305030" y="988880"/>
                  <a:pt x="316287" y="988880"/>
                </a:cubicBezTo>
                <a:cubicBezTo>
                  <a:pt x="326293" y="988880"/>
                  <a:pt x="335048" y="981425"/>
                  <a:pt x="335048" y="976455"/>
                </a:cubicBezTo>
                <a:lnTo>
                  <a:pt x="335048" y="766477"/>
                </a:lnTo>
                <a:cubicBezTo>
                  <a:pt x="335048" y="757780"/>
                  <a:pt x="341302" y="752810"/>
                  <a:pt x="348806" y="752810"/>
                </a:cubicBezTo>
                <a:cubicBezTo>
                  <a:pt x="356311" y="752810"/>
                  <a:pt x="362565" y="757780"/>
                  <a:pt x="362565" y="766477"/>
                </a:cubicBezTo>
                <a:lnTo>
                  <a:pt x="362565" y="976455"/>
                </a:lnTo>
                <a:cubicBezTo>
                  <a:pt x="362565" y="981425"/>
                  <a:pt x="370070" y="988880"/>
                  <a:pt x="381326" y="988880"/>
                </a:cubicBezTo>
                <a:cubicBezTo>
                  <a:pt x="392583" y="988880"/>
                  <a:pt x="401339" y="981425"/>
                  <a:pt x="401339" y="976455"/>
                </a:cubicBezTo>
                <a:lnTo>
                  <a:pt x="401339" y="716778"/>
                </a:lnTo>
                <a:lnTo>
                  <a:pt x="401339" y="567682"/>
                </a:lnTo>
                <a:cubicBezTo>
                  <a:pt x="401339" y="560227"/>
                  <a:pt x="407593" y="554015"/>
                  <a:pt x="413846" y="554015"/>
                </a:cubicBezTo>
                <a:cubicBezTo>
                  <a:pt x="421351" y="554015"/>
                  <a:pt x="427605" y="560227"/>
                  <a:pt x="427605" y="567682"/>
                </a:cubicBezTo>
                <a:lnTo>
                  <a:pt x="427605" y="736658"/>
                </a:lnTo>
                <a:cubicBezTo>
                  <a:pt x="427605" y="744113"/>
                  <a:pt x="431357" y="749083"/>
                  <a:pt x="436360" y="749083"/>
                </a:cubicBezTo>
                <a:cubicBezTo>
                  <a:pt x="438862" y="749083"/>
                  <a:pt x="441363" y="747840"/>
                  <a:pt x="442614" y="745355"/>
                </a:cubicBezTo>
                <a:cubicBezTo>
                  <a:pt x="443865" y="742870"/>
                  <a:pt x="445116" y="740385"/>
                  <a:pt x="445116" y="736658"/>
                </a:cubicBezTo>
                <a:lnTo>
                  <a:pt x="445116" y="618623"/>
                </a:lnTo>
                <a:lnTo>
                  <a:pt x="445116" y="573894"/>
                </a:lnTo>
                <a:lnTo>
                  <a:pt x="445116" y="556500"/>
                </a:lnTo>
                <a:cubicBezTo>
                  <a:pt x="445116" y="537862"/>
                  <a:pt x="427605" y="521710"/>
                  <a:pt x="405091" y="521710"/>
                </a:cubicBezTo>
                <a:close/>
                <a:moveTo>
                  <a:pt x="292522" y="494376"/>
                </a:moveTo>
                <a:lnTo>
                  <a:pt x="405091" y="494376"/>
                </a:lnTo>
                <a:cubicBezTo>
                  <a:pt x="421351" y="494376"/>
                  <a:pt x="437611" y="500588"/>
                  <a:pt x="448868" y="510528"/>
                </a:cubicBezTo>
                <a:cubicBezTo>
                  <a:pt x="453871" y="509286"/>
                  <a:pt x="457623" y="509286"/>
                  <a:pt x="461376" y="509286"/>
                </a:cubicBezTo>
                <a:lnTo>
                  <a:pt x="555183" y="509286"/>
                </a:lnTo>
                <a:cubicBezTo>
                  <a:pt x="587703" y="509286"/>
                  <a:pt x="613969" y="534135"/>
                  <a:pt x="613969" y="563954"/>
                </a:cubicBezTo>
                <a:lnTo>
                  <a:pt x="613969" y="578864"/>
                </a:lnTo>
                <a:lnTo>
                  <a:pt x="613969" y="616138"/>
                </a:lnTo>
                <a:lnTo>
                  <a:pt x="613969" y="715536"/>
                </a:lnTo>
                <a:cubicBezTo>
                  <a:pt x="613969" y="732931"/>
                  <a:pt x="601462" y="747840"/>
                  <a:pt x="585202" y="749083"/>
                </a:cubicBezTo>
                <a:cubicBezTo>
                  <a:pt x="585202" y="750325"/>
                  <a:pt x="582700" y="750325"/>
                  <a:pt x="582700" y="750325"/>
                </a:cubicBezTo>
                <a:cubicBezTo>
                  <a:pt x="581449" y="750325"/>
                  <a:pt x="581449" y="750325"/>
                  <a:pt x="578948" y="749083"/>
                </a:cubicBezTo>
                <a:cubicBezTo>
                  <a:pt x="578948" y="749083"/>
                  <a:pt x="577697" y="749083"/>
                  <a:pt x="576446" y="749083"/>
                </a:cubicBezTo>
                <a:lnTo>
                  <a:pt x="576446" y="916816"/>
                </a:lnTo>
                <a:cubicBezTo>
                  <a:pt x="576446" y="936696"/>
                  <a:pt x="560186" y="950363"/>
                  <a:pt x="536422" y="950363"/>
                </a:cubicBezTo>
                <a:cubicBezTo>
                  <a:pt x="526416" y="950363"/>
                  <a:pt x="516409" y="947878"/>
                  <a:pt x="508905" y="942908"/>
                </a:cubicBezTo>
                <a:cubicBezTo>
                  <a:pt x="501400" y="947878"/>
                  <a:pt x="492645" y="950363"/>
                  <a:pt x="481388" y="950363"/>
                </a:cubicBezTo>
                <a:cubicBezTo>
                  <a:pt x="458874" y="950363"/>
                  <a:pt x="440113" y="935453"/>
                  <a:pt x="440113" y="916816"/>
                </a:cubicBezTo>
                <a:lnTo>
                  <a:pt x="440113" y="775175"/>
                </a:lnTo>
                <a:cubicBezTo>
                  <a:pt x="438862" y="775175"/>
                  <a:pt x="438862" y="775175"/>
                  <a:pt x="438862" y="775175"/>
                </a:cubicBezTo>
                <a:cubicBezTo>
                  <a:pt x="438862" y="775175"/>
                  <a:pt x="437611" y="775175"/>
                  <a:pt x="436360" y="775175"/>
                </a:cubicBezTo>
                <a:cubicBezTo>
                  <a:pt x="435109" y="775175"/>
                  <a:pt x="435109" y="775175"/>
                  <a:pt x="432608" y="775175"/>
                </a:cubicBezTo>
                <a:cubicBezTo>
                  <a:pt x="431357" y="775175"/>
                  <a:pt x="430106" y="775175"/>
                  <a:pt x="427605" y="773932"/>
                </a:cubicBezTo>
                <a:lnTo>
                  <a:pt x="427605" y="976455"/>
                </a:lnTo>
                <a:cubicBezTo>
                  <a:pt x="427605" y="997577"/>
                  <a:pt x="407593" y="1014972"/>
                  <a:pt x="381326" y="1014972"/>
                </a:cubicBezTo>
                <a:cubicBezTo>
                  <a:pt x="368819" y="1014972"/>
                  <a:pt x="356311" y="1010002"/>
                  <a:pt x="348806" y="1002547"/>
                </a:cubicBezTo>
                <a:cubicBezTo>
                  <a:pt x="340051" y="1010002"/>
                  <a:pt x="328794" y="1014972"/>
                  <a:pt x="316287" y="1014972"/>
                </a:cubicBezTo>
                <a:cubicBezTo>
                  <a:pt x="290020" y="1014972"/>
                  <a:pt x="270008" y="997577"/>
                  <a:pt x="270008" y="976455"/>
                </a:cubicBezTo>
                <a:lnTo>
                  <a:pt x="270008" y="773932"/>
                </a:lnTo>
                <a:cubicBezTo>
                  <a:pt x="266256" y="775175"/>
                  <a:pt x="263754" y="775175"/>
                  <a:pt x="260002" y="775175"/>
                </a:cubicBezTo>
                <a:cubicBezTo>
                  <a:pt x="260002" y="775175"/>
                  <a:pt x="258751" y="775175"/>
                  <a:pt x="257500" y="775175"/>
                </a:cubicBezTo>
                <a:lnTo>
                  <a:pt x="257500" y="916816"/>
                </a:lnTo>
                <a:cubicBezTo>
                  <a:pt x="257500" y="935453"/>
                  <a:pt x="238739" y="950363"/>
                  <a:pt x="216225" y="950363"/>
                </a:cubicBezTo>
                <a:cubicBezTo>
                  <a:pt x="204968" y="950363"/>
                  <a:pt x="196213" y="947878"/>
                  <a:pt x="188708" y="942908"/>
                </a:cubicBezTo>
                <a:cubicBezTo>
                  <a:pt x="181204" y="947878"/>
                  <a:pt x="172448" y="950363"/>
                  <a:pt x="161191" y="950363"/>
                </a:cubicBezTo>
                <a:cubicBezTo>
                  <a:pt x="137427" y="950363"/>
                  <a:pt x="119916" y="936696"/>
                  <a:pt x="119916" y="916816"/>
                </a:cubicBezTo>
                <a:lnTo>
                  <a:pt x="119916" y="749083"/>
                </a:lnTo>
                <a:cubicBezTo>
                  <a:pt x="118665" y="749083"/>
                  <a:pt x="117414" y="749083"/>
                  <a:pt x="117414" y="749083"/>
                </a:cubicBezTo>
                <a:cubicBezTo>
                  <a:pt x="116164" y="750325"/>
                  <a:pt x="116164" y="750325"/>
                  <a:pt x="114913" y="750325"/>
                </a:cubicBezTo>
                <a:cubicBezTo>
                  <a:pt x="113662" y="750325"/>
                  <a:pt x="112411" y="750325"/>
                  <a:pt x="112411" y="749083"/>
                </a:cubicBezTo>
                <a:cubicBezTo>
                  <a:pt x="94901" y="747840"/>
                  <a:pt x="82393" y="732931"/>
                  <a:pt x="82393" y="715536"/>
                </a:cubicBezTo>
                <a:lnTo>
                  <a:pt x="82393" y="616138"/>
                </a:lnTo>
                <a:lnTo>
                  <a:pt x="82393" y="578864"/>
                </a:lnTo>
                <a:lnTo>
                  <a:pt x="82393" y="563954"/>
                </a:lnTo>
                <a:cubicBezTo>
                  <a:pt x="82393" y="534135"/>
                  <a:pt x="108659" y="509286"/>
                  <a:pt x="141179" y="509286"/>
                </a:cubicBezTo>
                <a:lnTo>
                  <a:pt x="236237" y="509286"/>
                </a:lnTo>
                <a:cubicBezTo>
                  <a:pt x="239990" y="509286"/>
                  <a:pt x="243742" y="509286"/>
                  <a:pt x="247494" y="510528"/>
                </a:cubicBezTo>
                <a:cubicBezTo>
                  <a:pt x="260002" y="500588"/>
                  <a:pt x="275011" y="494376"/>
                  <a:pt x="292522" y="494376"/>
                </a:cubicBezTo>
                <a:close/>
                <a:moveTo>
                  <a:pt x="499238" y="401150"/>
                </a:moveTo>
                <a:cubicBezTo>
                  <a:pt x="477893" y="401150"/>
                  <a:pt x="461571" y="417472"/>
                  <a:pt x="461571" y="438817"/>
                </a:cubicBezTo>
                <a:cubicBezTo>
                  <a:pt x="461571" y="460161"/>
                  <a:pt x="477893" y="476483"/>
                  <a:pt x="499238" y="476483"/>
                </a:cubicBezTo>
                <a:cubicBezTo>
                  <a:pt x="520582" y="476483"/>
                  <a:pt x="538160" y="460161"/>
                  <a:pt x="538160" y="438817"/>
                </a:cubicBezTo>
                <a:cubicBezTo>
                  <a:pt x="538160" y="417472"/>
                  <a:pt x="520582" y="401150"/>
                  <a:pt x="499238" y="401150"/>
                </a:cubicBezTo>
                <a:close/>
                <a:moveTo>
                  <a:pt x="190987" y="401150"/>
                </a:moveTo>
                <a:cubicBezTo>
                  <a:pt x="170705" y="401150"/>
                  <a:pt x="152958" y="417472"/>
                  <a:pt x="152958" y="438817"/>
                </a:cubicBezTo>
                <a:cubicBezTo>
                  <a:pt x="152958" y="460161"/>
                  <a:pt x="170705" y="476483"/>
                  <a:pt x="190987" y="476483"/>
                </a:cubicBezTo>
                <a:cubicBezTo>
                  <a:pt x="212536" y="476483"/>
                  <a:pt x="230283" y="460161"/>
                  <a:pt x="230283" y="438817"/>
                </a:cubicBezTo>
                <a:cubicBezTo>
                  <a:pt x="230283" y="417472"/>
                  <a:pt x="212536" y="401150"/>
                  <a:pt x="190987" y="401150"/>
                </a:cubicBezTo>
                <a:close/>
                <a:moveTo>
                  <a:pt x="499238" y="373528"/>
                </a:moveTo>
                <a:cubicBezTo>
                  <a:pt x="535649" y="373528"/>
                  <a:pt x="564526" y="403661"/>
                  <a:pt x="564526" y="438817"/>
                </a:cubicBezTo>
                <a:cubicBezTo>
                  <a:pt x="564526" y="473972"/>
                  <a:pt x="535649" y="504105"/>
                  <a:pt x="499238" y="504105"/>
                </a:cubicBezTo>
                <a:cubicBezTo>
                  <a:pt x="462827" y="504105"/>
                  <a:pt x="433949" y="473972"/>
                  <a:pt x="433949" y="438817"/>
                </a:cubicBezTo>
                <a:cubicBezTo>
                  <a:pt x="433949" y="403661"/>
                  <a:pt x="462827" y="373528"/>
                  <a:pt x="499238" y="373528"/>
                </a:cubicBezTo>
                <a:close/>
                <a:moveTo>
                  <a:pt x="190987" y="373528"/>
                </a:moveTo>
                <a:cubicBezTo>
                  <a:pt x="227748" y="373528"/>
                  <a:pt x="256903" y="403661"/>
                  <a:pt x="256903" y="438817"/>
                </a:cubicBezTo>
                <a:cubicBezTo>
                  <a:pt x="256903" y="473972"/>
                  <a:pt x="227748" y="504105"/>
                  <a:pt x="190987" y="504105"/>
                </a:cubicBezTo>
                <a:cubicBezTo>
                  <a:pt x="155493" y="504105"/>
                  <a:pt x="126338" y="473972"/>
                  <a:pt x="126338" y="438817"/>
                </a:cubicBezTo>
                <a:cubicBezTo>
                  <a:pt x="126338" y="403661"/>
                  <a:pt x="155493" y="373528"/>
                  <a:pt x="190987" y="373528"/>
                </a:cubicBezTo>
                <a:close/>
                <a:moveTo>
                  <a:pt x="343315" y="356774"/>
                </a:moveTo>
                <a:cubicBezTo>
                  <a:pt x="316124" y="356774"/>
                  <a:pt x="295113" y="377785"/>
                  <a:pt x="295113" y="402503"/>
                </a:cubicBezTo>
                <a:cubicBezTo>
                  <a:pt x="295113" y="428457"/>
                  <a:pt x="316124" y="450704"/>
                  <a:pt x="343315" y="450704"/>
                </a:cubicBezTo>
                <a:cubicBezTo>
                  <a:pt x="368034" y="450704"/>
                  <a:pt x="389045" y="428457"/>
                  <a:pt x="389045" y="402503"/>
                </a:cubicBezTo>
                <a:cubicBezTo>
                  <a:pt x="389045" y="377785"/>
                  <a:pt x="368034" y="356774"/>
                  <a:pt x="343315" y="356774"/>
                </a:cubicBezTo>
                <a:close/>
                <a:moveTo>
                  <a:pt x="343315" y="329584"/>
                </a:moveTo>
                <a:cubicBezTo>
                  <a:pt x="384101" y="329584"/>
                  <a:pt x="416236" y="362954"/>
                  <a:pt x="416236" y="402503"/>
                </a:cubicBezTo>
                <a:cubicBezTo>
                  <a:pt x="416236" y="443288"/>
                  <a:pt x="384101" y="476658"/>
                  <a:pt x="343315" y="476658"/>
                </a:cubicBezTo>
                <a:cubicBezTo>
                  <a:pt x="302529" y="476658"/>
                  <a:pt x="269158" y="443288"/>
                  <a:pt x="269158" y="402503"/>
                </a:cubicBezTo>
                <a:cubicBezTo>
                  <a:pt x="269158" y="362954"/>
                  <a:pt x="302529" y="329584"/>
                  <a:pt x="343315" y="329584"/>
                </a:cubicBezTo>
                <a:close/>
                <a:moveTo>
                  <a:pt x="423846" y="39790"/>
                </a:moveTo>
                <a:cubicBezTo>
                  <a:pt x="453853" y="68390"/>
                  <a:pt x="477608" y="111910"/>
                  <a:pt x="495112" y="165379"/>
                </a:cubicBezTo>
                <a:cubicBezTo>
                  <a:pt x="513867" y="149214"/>
                  <a:pt x="532621" y="131805"/>
                  <a:pt x="546374" y="110667"/>
                </a:cubicBezTo>
                <a:cubicBezTo>
                  <a:pt x="512616" y="78337"/>
                  <a:pt x="470107" y="53468"/>
                  <a:pt x="423846" y="39790"/>
                </a:cubicBezTo>
                <a:close/>
                <a:moveTo>
                  <a:pt x="246306" y="39790"/>
                </a:moveTo>
                <a:cubicBezTo>
                  <a:pt x="198795" y="53468"/>
                  <a:pt x="157536" y="78337"/>
                  <a:pt x="122528" y="110667"/>
                </a:cubicBezTo>
                <a:cubicBezTo>
                  <a:pt x="137531" y="131805"/>
                  <a:pt x="155035" y="149214"/>
                  <a:pt x="175040" y="165379"/>
                </a:cubicBezTo>
                <a:cubicBezTo>
                  <a:pt x="191293" y="111910"/>
                  <a:pt x="216299" y="68390"/>
                  <a:pt x="246306" y="39790"/>
                </a:cubicBezTo>
                <a:close/>
                <a:moveTo>
                  <a:pt x="348829" y="28599"/>
                </a:moveTo>
                <a:lnTo>
                  <a:pt x="348829" y="220090"/>
                </a:lnTo>
                <a:cubicBezTo>
                  <a:pt x="391339" y="217603"/>
                  <a:pt x="433848" y="203925"/>
                  <a:pt x="470107" y="181543"/>
                </a:cubicBezTo>
                <a:cubicBezTo>
                  <a:pt x="445101" y="96989"/>
                  <a:pt x="400091" y="37303"/>
                  <a:pt x="348829" y="28599"/>
                </a:cubicBezTo>
                <a:close/>
                <a:moveTo>
                  <a:pt x="321323" y="28599"/>
                </a:moveTo>
                <a:cubicBezTo>
                  <a:pt x="270061" y="37303"/>
                  <a:pt x="223801" y="96989"/>
                  <a:pt x="198795" y="181543"/>
                </a:cubicBezTo>
                <a:cubicBezTo>
                  <a:pt x="235053" y="203925"/>
                  <a:pt x="277563" y="217603"/>
                  <a:pt x="321323" y="220090"/>
                </a:cubicBezTo>
                <a:close/>
                <a:moveTo>
                  <a:pt x="335076" y="0"/>
                </a:moveTo>
                <a:cubicBezTo>
                  <a:pt x="518868" y="0"/>
                  <a:pt x="668902" y="149214"/>
                  <a:pt x="668902" y="332001"/>
                </a:cubicBezTo>
                <a:cubicBezTo>
                  <a:pt x="668902" y="387956"/>
                  <a:pt x="655149" y="441424"/>
                  <a:pt x="628893" y="489918"/>
                </a:cubicBezTo>
                <a:cubicBezTo>
                  <a:pt x="625142" y="496136"/>
                  <a:pt x="616390" y="498623"/>
                  <a:pt x="611389" y="496136"/>
                </a:cubicBezTo>
                <a:cubicBezTo>
                  <a:pt x="603887" y="492405"/>
                  <a:pt x="601386" y="483701"/>
                  <a:pt x="605137" y="477484"/>
                </a:cubicBezTo>
                <a:cubicBezTo>
                  <a:pt x="628893" y="432720"/>
                  <a:pt x="641396" y="382982"/>
                  <a:pt x="641396" y="332001"/>
                </a:cubicBezTo>
                <a:cubicBezTo>
                  <a:pt x="641396" y="254907"/>
                  <a:pt x="612639" y="184030"/>
                  <a:pt x="565128" y="130562"/>
                </a:cubicBezTo>
                <a:cubicBezTo>
                  <a:pt x="547624" y="154188"/>
                  <a:pt x="526369" y="175326"/>
                  <a:pt x="502614" y="192734"/>
                </a:cubicBezTo>
                <a:cubicBezTo>
                  <a:pt x="512616" y="235012"/>
                  <a:pt x="518868" y="282263"/>
                  <a:pt x="518868" y="332001"/>
                </a:cubicBezTo>
                <a:cubicBezTo>
                  <a:pt x="518868" y="339461"/>
                  <a:pt x="512616" y="345678"/>
                  <a:pt x="505115" y="345678"/>
                </a:cubicBezTo>
                <a:cubicBezTo>
                  <a:pt x="497613" y="345678"/>
                  <a:pt x="492612" y="339461"/>
                  <a:pt x="492612" y="332001"/>
                </a:cubicBezTo>
                <a:cubicBezTo>
                  <a:pt x="492612" y="288480"/>
                  <a:pt x="486360" y="246203"/>
                  <a:pt x="478859" y="208899"/>
                </a:cubicBezTo>
                <a:cubicBezTo>
                  <a:pt x="438850" y="231281"/>
                  <a:pt x="395090" y="243716"/>
                  <a:pt x="348829" y="246203"/>
                </a:cubicBezTo>
                <a:lnTo>
                  <a:pt x="348829" y="295941"/>
                </a:lnTo>
                <a:cubicBezTo>
                  <a:pt x="348829" y="303401"/>
                  <a:pt x="342578" y="309618"/>
                  <a:pt x="335076" y="309618"/>
                </a:cubicBezTo>
                <a:cubicBezTo>
                  <a:pt x="327574" y="309618"/>
                  <a:pt x="321323" y="303401"/>
                  <a:pt x="321323" y="295941"/>
                </a:cubicBezTo>
                <a:lnTo>
                  <a:pt x="321323" y="246203"/>
                </a:lnTo>
                <a:cubicBezTo>
                  <a:pt x="275062" y="243716"/>
                  <a:pt x="231302" y="231281"/>
                  <a:pt x="191293" y="208899"/>
                </a:cubicBezTo>
                <a:cubicBezTo>
                  <a:pt x="182541" y="246203"/>
                  <a:pt x="177540" y="288480"/>
                  <a:pt x="177540" y="332001"/>
                </a:cubicBezTo>
                <a:cubicBezTo>
                  <a:pt x="177540" y="339461"/>
                  <a:pt x="172539" y="345678"/>
                  <a:pt x="163787" y="345678"/>
                </a:cubicBezTo>
                <a:cubicBezTo>
                  <a:pt x="156285" y="345678"/>
                  <a:pt x="151284" y="339461"/>
                  <a:pt x="151284" y="332001"/>
                </a:cubicBezTo>
                <a:cubicBezTo>
                  <a:pt x="151284" y="282263"/>
                  <a:pt x="156285" y="235012"/>
                  <a:pt x="167538" y="192734"/>
                </a:cubicBezTo>
                <a:cubicBezTo>
                  <a:pt x="143783" y="175326"/>
                  <a:pt x="122528" y="154188"/>
                  <a:pt x="103774" y="130562"/>
                </a:cubicBezTo>
                <a:cubicBezTo>
                  <a:pt x="56263" y="184030"/>
                  <a:pt x="27506" y="254907"/>
                  <a:pt x="27506" y="332001"/>
                </a:cubicBezTo>
                <a:cubicBezTo>
                  <a:pt x="27506" y="382982"/>
                  <a:pt x="40009" y="432720"/>
                  <a:pt x="65015" y="478727"/>
                </a:cubicBezTo>
                <a:cubicBezTo>
                  <a:pt x="67515" y="483701"/>
                  <a:pt x="65015" y="492405"/>
                  <a:pt x="58763" y="496136"/>
                </a:cubicBezTo>
                <a:cubicBezTo>
                  <a:pt x="57513" y="497379"/>
                  <a:pt x="55012" y="497379"/>
                  <a:pt x="53762" y="497379"/>
                </a:cubicBezTo>
                <a:cubicBezTo>
                  <a:pt x="47511" y="497379"/>
                  <a:pt x="43760" y="494892"/>
                  <a:pt x="41259" y="489918"/>
                </a:cubicBezTo>
                <a:cubicBezTo>
                  <a:pt x="15003" y="442667"/>
                  <a:pt x="0" y="387956"/>
                  <a:pt x="0" y="332001"/>
                </a:cubicBezTo>
                <a:cubicBezTo>
                  <a:pt x="0" y="149214"/>
                  <a:pt x="150034" y="0"/>
                  <a:pt x="335076" y="0"/>
                </a:cubicBezTo>
                <a:close/>
              </a:path>
            </a:pathLst>
          </a:custGeom>
          <a:gradFill>
            <a:gsLst>
              <a:gs pos="0">
                <a:schemeClr val="accent1"/>
              </a:gs>
              <a:gs pos="99000">
                <a:schemeClr val="accent2"/>
              </a:gs>
            </a:gsLst>
            <a:lin ang="0" scaled="0"/>
          </a:gradFill>
          <a:ln>
            <a:noFill/>
          </a:ln>
          <a:effectLst/>
        </p:spPr>
        <p:txBody>
          <a:bodyPr wrap="square" anchor="ctr">
            <a:noAutofit/>
          </a:bodyPr>
          <a:lstStyle/>
          <a:p>
            <a:endParaRPr lang="en-US" sz="3599" dirty="0">
              <a:latin typeface="Poppins" pitchFamily="2" charset="77"/>
            </a:endParaRPr>
          </a:p>
        </p:txBody>
      </p:sp>
      <p:sp>
        <p:nvSpPr>
          <p:cNvPr id="336" name="Shape 2944">
            <a:extLst>
              <a:ext uri="{FF2B5EF4-FFF2-40B4-BE49-F238E27FC236}">
                <a16:creationId xmlns:a16="http://schemas.microsoft.com/office/drawing/2014/main" id="{6C763EDD-EAA1-FC27-6D4B-68E8A888E0EA}"/>
              </a:ext>
            </a:extLst>
          </p:cNvPr>
          <p:cNvSpPr>
            <a:spLocks noChangeAspect="1"/>
          </p:cNvSpPr>
          <p:nvPr/>
        </p:nvSpPr>
        <p:spPr>
          <a:xfrm>
            <a:off x="5717734" y="1139059"/>
            <a:ext cx="478590" cy="478589"/>
          </a:xfrm>
          <a:custGeom>
            <a:avLst/>
            <a:gdLst/>
            <a:ahLst/>
            <a:cxnLst>
              <a:cxn ang="0">
                <a:pos x="wd2" y="hd2"/>
              </a:cxn>
              <a:cxn ang="5400000">
                <a:pos x="wd2" y="hd2"/>
              </a:cxn>
              <a:cxn ang="10800000">
                <a:pos x="wd2" y="hd2"/>
              </a:cxn>
              <a:cxn ang="16200000">
                <a:pos x="wd2" y="hd2"/>
              </a:cxn>
            </a:cxnLst>
            <a:rect l="0" t="0" r="r" b="b"/>
            <a:pathLst>
              <a:path w="21600" h="21600" extrusionOk="0">
                <a:moveTo>
                  <a:pt x="17850" y="17620"/>
                </a:moveTo>
                <a:cubicBezTo>
                  <a:pt x="17270" y="17122"/>
                  <a:pt x="16604" y="16682"/>
                  <a:pt x="15855" y="16324"/>
                </a:cubicBezTo>
                <a:cubicBezTo>
                  <a:pt x="15868" y="16284"/>
                  <a:pt x="15882" y="16244"/>
                  <a:pt x="15896" y="16203"/>
                </a:cubicBezTo>
                <a:cubicBezTo>
                  <a:pt x="16131" y="15456"/>
                  <a:pt x="16320" y="14656"/>
                  <a:pt x="16454" y="13811"/>
                </a:cubicBezTo>
                <a:cubicBezTo>
                  <a:pt x="16471" y="13704"/>
                  <a:pt x="16484" y="13596"/>
                  <a:pt x="16499" y="13488"/>
                </a:cubicBezTo>
                <a:cubicBezTo>
                  <a:pt x="16544" y="13166"/>
                  <a:pt x="16581" y="12839"/>
                  <a:pt x="16610" y="12507"/>
                </a:cubicBezTo>
                <a:cubicBezTo>
                  <a:pt x="16621" y="12383"/>
                  <a:pt x="16632" y="12260"/>
                  <a:pt x="16641" y="12135"/>
                </a:cubicBezTo>
                <a:cubicBezTo>
                  <a:pt x="16660" y="11858"/>
                  <a:pt x="16664" y="11574"/>
                  <a:pt x="16673" y="11291"/>
                </a:cubicBezTo>
                <a:lnTo>
                  <a:pt x="20598" y="11291"/>
                </a:lnTo>
                <a:cubicBezTo>
                  <a:pt x="20476" y="13747"/>
                  <a:pt x="19450" y="15962"/>
                  <a:pt x="17850" y="17620"/>
                </a:cubicBezTo>
                <a:moveTo>
                  <a:pt x="13714" y="20178"/>
                </a:moveTo>
                <a:cubicBezTo>
                  <a:pt x="13925" y="19957"/>
                  <a:pt x="14127" y="19710"/>
                  <a:pt x="14321" y="19444"/>
                </a:cubicBezTo>
                <a:cubicBezTo>
                  <a:pt x="14339" y="19419"/>
                  <a:pt x="14357" y="19394"/>
                  <a:pt x="14375" y="19369"/>
                </a:cubicBezTo>
                <a:cubicBezTo>
                  <a:pt x="14764" y="18822"/>
                  <a:pt x="15116" y="18192"/>
                  <a:pt x="15420" y="17488"/>
                </a:cubicBezTo>
                <a:cubicBezTo>
                  <a:pt x="15436" y="17450"/>
                  <a:pt x="15451" y="17410"/>
                  <a:pt x="15467" y="17372"/>
                </a:cubicBezTo>
                <a:cubicBezTo>
                  <a:pt x="15485" y="17329"/>
                  <a:pt x="15499" y="17282"/>
                  <a:pt x="15517" y="17239"/>
                </a:cubicBezTo>
                <a:cubicBezTo>
                  <a:pt x="16123" y="17535"/>
                  <a:pt x="16665" y="17890"/>
                  <a:pt x="17142" y="18285"/>
                </a:cubicBezTo>
                <a:cubicBezTo>
                  <a:pt x="16149" y="19129"/>
                  <a:pt x="14989" y="19782"/>
                  <a:pt x="13714" y="20178"/>
                </a:cubicBezTo>
                <a:moveTo>
                  <a:pt x="11291" y="20569"/>
                </a:moveTo>
                <a:lnTo>
                  <a:pt x="11291" y="16221"/>
                </a:lnTo>
                <a:cubicBezTo>
                  <a:pt x="12498" y="16271"/>
                  <a:pt x="13638" y="16493"/>
                  <a:pt x="14652" y="16869"/>
                </a:cubicBezTo>
                <a:cubicBezTo>
                  <a:pt x="13850" y="18909"/>
                  <a:pt x="12654" y="20298"/>
                  <a:pt x="11291" y="20569"/>
                </a:cubicBezTo>
                <a:moveTo>
                  <a:pt x="11291" y="11291"/>
                </a:moveTo>
                <a:lnTo>
                  <a:pt x="15697" y="11291"/>
                </a:lnTo>
                <a:cubicBezTo>
                  <a:pt x="15655" y="12995"/>
                  <a:pt x="15392" y="14581"/>
                  <a:pt x="14971" y="15948"/>
                </a:cubicBezTo>
                <a:cubicBezTo>
                  <a:pt x="13855" y="15534"/>
                  <a:pt x="12608" y="15291"/>
                  <a:pt x="11291" y="15240"/>
                </a:cubicBezTo>
                <a:cubicBezTo>
                  <a:pt x="11291" y="15240"/>
                  <a:pt x="11291" y="11291"/>
                  <a:pt x="11291" y="11291"/>
                </a:cubicBezTo>
                <a:close/>
                <a:moveTo>
                  <a:pt x="11291" y="6360"/>
                </a:moveTo>
                <a:cubicBezTo>
                  <a:pt x="12608" y="6309"/>
                  <a:pt x="13855" y="6066"/>
                  <a:pt x="14971" y="5652"/>
                </a:cubicBezTo>
                <a:cubicBezTo>
                  <a:pt x="15392" y="7019"/>
                  <a:pt x="15655" y="8605"/>
                  <a:pt x="15697" y="10309"/>
                </a:cubicBezTo>
                <a:lnTo>
                  <a:pt x="11291" y="10309"/>
                </a:lnTo>
                <a:cubicBezTo>
                  <a:pt x="11291" y="10309"/>
                  <a:pt x="11291" y="6360"/>
                  <a:pt x="11291" y="6360"/>
                </a:cubicBezTo>
                <a:close/>
                <a:moveTo>
                  <a:pt x="11291" y="1031"/>
                </a:moveTo>
                <a:cubicBezTo>
                  <a:pt x="12654" y="1302"/>
                  <a:pt x="13850" y="2691"/>
                  <a:pt x="14652" y="4731"/>
                </a:cubicBezTo>
                <a:cubicBezTo>
                  <a:pt x="13638" y="5107"/>
                  <a:pt x="12498" y="5329"/>
                  <a:pt x="11291" y="5379"/>
                </a:cubicBezTo>
                <a:cubicBezTo>
                  <a:pt x="11291" y="5379"/>
                  <a:pt x="11291" y="1031"/>
                  <a:pt x="11291" y="1031"/>
                </a:cubicBezTo>
                <a:close/>
                <a:moveTo>
                  <a:pt x="17142" y="3315"/>
                </a:moveTo>
                <a:cubicBezTo>
                  <a:pt x="16665" y="3711"/>
                  <a:pt x="16123" y="4065"/>
                  <a:pt x="15517" y="4361"/>
                </a:cubicBezTo>
                <a:cubicBezTo>
                  <a:pt x="15499" y="4318"/>
                  <a:pt x="15485" y="4271"/>
                  <a:pt x="15467" y="4229"/>
                </a:cubicBezTo>
                <a:cubicBezTo>
                  <a:pt x="15451" y="4190"/>
                  <a:pt x="15436" y="4151"/>
                  <a:pt x="15420" y="4112"/>
                </a:cubicBezTo>
                <a:cubicBezTo>
                  <a:pt x="15116" y="3408"/>
                  <a:pt x="14764" y="2778"/>
                  <a:pt x="14375" y="2231"/>
                </a:cubicBezTo>
                <a:cubicBezTo>
                  <a:pt x="14357" y="2206"/>
                  <a:pt x="14339" y="2181"/>
                  <a:pt x="14321" y="2156"/>
                </a:cubicBezTo>
                <a:cubicBezTo>
                  <a:pt x="14127" y="1890"/>
                  <a:pt x="13925" y="1643"/>
                  <a:pt x="13714" y="1422"/>
                </a:cubicBezTo>
                <a:cubicBezTo>
                  <a:pt x="14989" y="1818"/>
                  <a:pt x="16149" y="2471"/>
                  <a:pt x="17142" y="3315"/>
                </a:cubicBezTo>
                <a:moveTo>
                  <a:pt x="20598" y="10309"/>
                </a:moveTo>
                <a:lnTo>
                  <a:pt x="16673" y="10309"/>
                </a:lnTo>
                <a:cubicBezTo>
                  <a:pt x="16664" y="10027"/>
                  <a:pt x="16660" y="9742"/>
                  <a:pt x="16641" y="9465"/>
                </a:cubicBezTo>
                <a:cubicBezTo>
                  <a:pt x="16632" y="9340"/>
                  <a:pt x="16621" y="9217"/>
                  <a:pt x="16610" y="9093"/>
                </a:cubicBezTo>
                <a:cubicBezTo>
                  <a:pt x="16581" y="8761"/>
                  <a:pt x="16544" y="8434"/>
                  <a:pt x="16499" y="8112"/>
                </a:cubicBezTo>
                <a:cubicBezTo>
                  <a:pt x="16484" y="8005"/>
                  <a:pt x="16471" y="7896"/>
                  <a:pt x="16454" y="7789"/>
                </a:cubicBezTo>
                <a:cubicBezTo>
                  <a:pt x="16320" y="6944"/>
                  <a:pt x="16131" y="6144"/>
                  <a:pt x="15896" y="5397"/>
                </a:cubicBezTo>
                <a:cubicBezTo>
                  <a:pt x="15882" y="5357"/>
                  <a:pt x="15868" y="5317"/>
                  <a:pt x="15855" y="5276"/>
                </a:cubicBezTo>
                <a:cubicBezTo>
                  <a:pt x="16604" y="4918"/>
                  <a:pt x="17270" y="4478"/>
                  <a:pt x="17850" y="3981"/>
                </a:cubicBezTo>
                <a:cubicBezTo>
                  <a:pt x="19450" y="5638"/>
                  <a:pt x="20476" y="7853"/>
                  <a:pt x="20598" y="10309"/>
                </a:cubicBezTo>
                <a:moveTo>
                  <a:pt x="10309" y="5379"/>
                </a:moveTo>
                <a:cubicBezTo>
                  <a:pt x="9101" y="5329"/>
                  <a:pt x="7961" y="5107"/>
                  <a:pt x="6947" y="4731"/>
                </a:cubicBezTo>
                <a:cubicBezTo>
                  <a:pt x="7749" y="2691"/>
                  <a:pt x="8945" y="1302"/>
                  <a:pt x="10309" y="1031"/>
                </a:cubicBezTo>
                <a:cubicBezTo>
                  <a:pt x="10309" y="1031"/>
                  <a:pt x="10309" y="5379"/>
                  <a:pt x="10309" y="5379"/>
                </a:cubicBezTo>
                <a:close/>
                <a:moveTo>
                  <a:pt x="10309" y="10309"/>
                </a:moveTo>
                <a:lnTo>
                  <a:pt x="5903" y="10309"/>
                </a:lnTo>
                <a:cubicBezTo>
                  <a:pt x="5945" y="8605"/>
                  <a:pt x="6207" y="7019"/>
                  <a:pt x="6629" y="5652"/>
                </a:cubicBezTo>
                <a:cubicBezTo>
                  <a:pt x="7745" y="6066"/>
                  <a:pt x="8991" y="6309"/>
                  <a:pt x="10309" y="6360"/>
                </a:cubicBezTo>
                <a:cubicBezTo>
                  <a:pt x="10309" y="6360"/>
                  <a:pt x="10309" y="10309"/>
                  <a:pt x="10309" y="10309"/>
                </a:cubicBezTo>
                <a:close/>
                <a:moveTo>
                  <a:pt x="10309" y="15240"/>
                </a:moveTo>
                <a:cubicBezTo>
                  <a:pt x="8991" y="15291"/>
                  <a:pt x="7745" y="15534"/>
                  <a:pt x="6629" y="15948"/>
                </a:cubicBezTo>
                <a:cubicBezTo>
                  <a:pt x="6207" y="14581"/>
                  <a:pt x="5945" y="12995"/>
                  <a:pt x="5903" y="11291"/>
                </a:cubicBezTo>
                <a:lnTo>
                  <a:pt x="10309" y="11291"/>
                </a:lnTo>
                <a:cubicBezTo>
                  <a:pt x="10309" y="11291"/>
                  <a:pt x="10309" y="15240"/>
                  <a:pt x="10309" y="15240"/>
                </a:cubicBezTo>
                <a:close/>
                <a:moveTo>
                  <a:pt x="10309" y="20569"/>
                </a:moveTo>
                <a:cubicBezTo>
                  <a:pt x="8945" y="20298"/>
                  <a:pt x="7749" y="18909"/>
                  <a:pt x="6947" y="16869"/>
                </a:cubicBezTo>
                <a:cubicBezTo>
                  <a:pt x="7961" y="16493"/>
                  <a:pt x="9101" y="16271"/>
                  <a:pt x="10309" y="16221"/>
                </a:cubicBezTo>
                <a:cubicBezTo>
                  <a:pt x="10309" y="16221"/>
                  <a:pt x="10309" y="20569"/>
                  <a:pt x="10309" y="20569"/>
                </a:cubicBezTo>
                <a:close/>
                <a:moveTo>
                  <a:pt x="4458" y="18285"/>
                </a:moveTo>
                <a:cubicBezTo>
                  <a:pt x="4934" y="17890"/>
                  <a:pt x="5476" y="17535"/>
                  <a:pt x="6083" y="17239"/>
                </a:cubicBezTo>
                <a:cubicBezTo>
                  <a:pt x="6100" y="17282"/>
                  <a:pt x="6115" y="17329"/>
                  <a:pt x="6132" y="17372"/>
                </a:cubicBezTo>
                <a:cubicBezTo>
                  <a:pt x="6149" y="17410"/>
                  <a:pt x="6163" y="17450"/>
                  <a:pt x="6180" y="17488"/>
                </a:cubicBezTo>
                <a:cubicBezTo>
                  <a:pt x="6484" y="18192"/>
                  <a:pt x="6835" y="18822"/>
                  <a:pt x="7224" y="19369"/>
                </a:cubicBezTo>
                <a:cubicBezTo>
                  <a:pt x="7242" y="19394"/>
                  <a:pt x="7261" y="19419"/>
                  <a:pt x="7279" y="19444"/>
                </a:cubicBezTo>
                <a:cubicBezTo>
                  <a:pt x="7472" y="19710"/>
                  <a:pt x="7674" y="19957"/>
                  <a:pt x="7886" y="20178"/>
                </a:cubicBezTo>
                <a:cubicBezTo>
                  <a:pt x="6610" y="19782"/>
                  <a:pt x="5451" y="19129"/>
                  <a:pt x="4458" y="18285"/>
                </a:cubicBezTo>
                <a:moveTo>
                  <a:pt x="1002" y="11291"/>
                </a:moveTo>
                <a:lnTo>
                  <a:pt x="4927" y="11291"/>
                </a:lnTo>
                <a:cubicBezTo>
                  <a:pt x="4935" y="11574"/>
                  <a:pt x="4940" y="11858"/>
                  <a:pt x="4958" y="12135"/>
                </a:cubicBezTo>
                <a:cubicBezTo>
                  <a:pt x="4967" y="12260"/>
                  <a:pt x="4979" y="12383"/>
                  <a:pt x="4989" y="12507"/>
                </a:cubicBezTo>
                <a:cubicBezTo>
                  <a:pt x="5018" y="12839"/>
                  <a:pt x="5055" y="13166"/>
                  <a:pt x="5100" y="13488"/>
                </a:cubicBezTo>
                <a:cubicBezTo>
                  <a:pt x="5116" y="13596"/>
                  <a:pt x="5129" y="13704"/>
                  <a:pt x="5146" y="13811"/>
                </a:cubicBezTo>
                <a:cubicBezTo>
                  <a:pt x="5280" y="14656"/>
                  <a:pt x="5468" y="15456"/>
                  <a:pt x="5704" y="16203"/>
                </a:cubicBezTo>
                <a:cubicBezTo>
                  <a:pt x="5718" y="16244"/>
                  <a:pt x="5731" y="16284"/>
                  <a:pt x="5744" y="16324"/>
                </a:cubicBezTo>
                <a:cubicBezTo>
                  <a:pt x="4996" y="16682"/>
                  <a:pt x="4330" y="17122"/>
                  <a:pt x="3749" y="17620"/>
                </a:cubicBezTo>
                <a:cubicBezTo>
                  <a:pt x="2150" y="15962"/>
                  <a:pt x="1123" y="13747"/>
                  <a:pt x="1002" y="11291"/>
                </a:cubicBezTo>
                <a:moveTo>
                  <a:pt x="3749" y="3981"/>
                </a:moveTo>
                <a:cubicBezTo>
                  <a:pt x="4330" y="4478"/>
                  <a:pt x="4996" y="4918"/>
                  <a:pt x="5744" y="5276"/>
                </a:cubicBezTo>
                <a:cubicBezTo>
                  <a:pt x="5731" y="5317"/>
                  <a:pt x="5718" y="5357"/>
                  <a:pt x="5704" y="5397"/>
                </a:cubicBezTo>
                <a:cubicBezTo>
                  <a:pt x="5469" y="6144"/>
                  <a:pt x="5280" y="6944"/>
                  <a:pt x="5146" y="7789"/>
                </a:cubicBezTo>
                <a:cubicBezTo>
                  <a:pt x="5129" y="7896"/>
                  <a:pt x="5116" y="8005"/>
                  <a:pt x="5100" y="8112"/>
                </a:cubicBezTo>
                <a:cubicBezTo>
                  <a:pt x="5055" y="8434"/>
                  <a:pt x="5018" y="8761"/>
                  <a:pt x="4989" y="9093"/>
                </a:cubicBezTo>
                <a:cubicBezTo>
                  <a:pt x="4979" y="9217"/>
                  <a:pt x="4967" y="9340"/>
                  <a:pt x="4958" y="9465"/>
                </a:cubicBezTo>
                <a:cubicBezTo>
                  <a:pt x="4940" y="9742"/>
                  <a:pt x="4935" y="10027"/>
                  <a:pt x="4927" y="10309"/>
                </a:cubicBezTo>
                <a:lnTo>
                  <a:pt x="1002" y="10309"/>
                </a:lnTo>
                <a:cubicBezTo>
                  <a:pt x="1123" y="7853"/>
                  <a:pt x="2150" y="5638"/>
                  <a:pt x="3749" y="3981"/>
                </a:cubicBezTo>
                <a:moveTo>
                  <a:pt x="7886" y="1422"/>
                </a:moveTo>
                <a:cubicBezTo>
                  <a:pt x="7674" y="1643"/>
                  <a:pt x="7472" y="1890"/>
                  <a:pt x="7279" y="2156"/>
                </a:cubicBezTo>
                <a:cubicBezTo>
                  <a:pt x="7261" y="2181"/>
                  <a:pt x="7242" y="2206"/>
                  <a:pt x="7224" y="2231"/>
                </a:cubicBezTo>
                <a:cubicBezTo>
                  <a:pt x="6835" y="2778"/>
                  <a:pt x="6484" y="3408"/>
                  <a:pt x="6180" y="4112"/>
                </a:cubicBezTo>
                <a:cubicBezTo>
                  <a:pt x="6163" y="4151"/>
                  <a:pt x="6149" y="4190"/>
                  <a:pt x="6132" y="4229"/>
                </a:cubicBezTo>
                <a:cubicBezTo>
                  <a:pt x="6115" y="4271"/>
                  <a:pt x="6100" y="4318"/>
                  <a:pt x="6083" y="4361"/>
                </a:cubicBezTo>
                <a:cubicBezTo>
                  <a:pt x="5476" y="4065"/>
                  <a:pt x="4934" y="3711"/>
                  <a:pt x="4458" y="3315"/>
                </a:cubicBezTo>
                <a:cubicBezTo>
                  <a:pt x="5451" y="2471"/>
                  <a:pt x="6610" y="1818"/>
                  <a:pt x="7886" y="1422"/>
                </a:cubicBezTo>
                <a:moveTo>
                  <a:pt x="10800" y="0"/>
                </a:moveTo>
                <a:cubicBezTo>
                  <a:pt x="4835" y="0"/>
                  <a:pt x="0" y="4835"/>
                  <a:pt x="0" y="10800"/>
                </a:cubicBezTo>
                <a:cubicBezTo>
                  <a:pt x="0" y="16765"/>
                  <a:pt x="4835" y="21600"/>
                  <a:pt x="10800" y="21600"/>
                </a:cubicBezTo>
                <a:cubicBezTo>
                  <a:pt x="16764" y="21600"/>
                  <a:pt x="21600" y="16765"/>
                  <a:pt x="21600" y="10800"/>
                </a:cubicBezTo>
                <a:cubicBezTo>
                  <a:pt x="21600" y="4835"/>
                  <a:pt x="16764" y="0"/>
                  <a:pt x="10800" y="0"/>
                </a:cubicBezTo>
              </a:path>
            </a:pathLst>
          </a:custGeom>
          <a:gradFill>
            <a:gsLst>
              <a:gs pos="0">
                <a:schemeClr val="accent1"/>
              </a:gs>
              <a:gs pos="99000">
                <a:schemeClr val="accent2"/>
              </a:gs>
            </a:gsLst>
            <a:lin ang="0" scaled="0"/>
          </a:gradFill>
          <a:ln w="9525">
            <a:solidFill>
              <a:schemeClr val="bg1"/>
            </a:solidFill>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b="1">
              <a:latin typeface="Open Sans Semibold" charset="0"/>
              <a:ea typeface="Open Sans Semibold" charset="0"/>
              <a:cs typeface="Open Sans Semibold" charset="0"/>
            </a:endParaRPr>
          </a:p>
        </p:txBody>
      </p:sp>
      <p:sp>
        <p:nvSpPr>
          <p:cNvPr id="337" name="Freeform 31">
            <a:extLst>
              <a:ext uri="{FF2B5EF4-FFF2-40B4-BE49-F238E27FC236}">
                <a16:creationId xmlns:a16="http://schemas.microsoft.com/office/drawing/2014/main" id="{07B31F3D-99CF-7B83-3D2B-B4F82D3E6312}"/>
              </a:ext>
            </a:extLst>
          </p:cNvPr>
          <p:cNvSpPr>
            <a:spLocks noChangeArrowheads="1"/>
          </p:cNvSpPr>
          <p:nvPr/>
        </p:nvSpPr>
        <p:spPr bwMode="auto">
          <a:xfrm>
            <a:off x="396030" y="1890970"/>
            <a:ext cx="483056" cy="483056"/>
          </a:xfrm>
          <a:custGeom>
            <a:avLst/>
            <a:gdLst>
              <a:gd name="connsiteX0" fmla="*/ 723846 w 1454409"/>
              <a:gd name="connsiteY0" fmla="*/ 638183 h 1454410"/>
              <a:gd name="connsiteX1" fmla="*/ 637142 w 1454409"/>
              <a:gd name="connsiteY1" fmla="*/ 724464 h 1454410"/>
              <a:gd name="connsiteX2" fmla="*/ 723846 w 1454409"/>
              <a:gd name="connsiteY2" fmla="*/ 810745 h 1454410"/>
              <a:gd name="connsiteX3" fmla="*/ 810550 w 1454409"/>
              <a:gd name="connsiteY3" fmla="*/ 724464 h 1454410"/>
              <a:gd name="connsiteX4" fmla="*/ 723846 w 1454409"/>
              <a:gd name="connsiteY4" fmla="*/ 638183 h 1454410"/>
              <a:gd name="connsiteX5" fmla="*/ 723846 w 1454409"/>
              <a:gd name="connsiteY5" fmla="*/ 598740 h 1454410"/>
              <a:gd name="connsiteX6" fmla="*/ 850186 w 1454409"/>
              <a:gd name="connsiteY6" fmla="*/ 724464 h 1454410"/>
              <a:gd name="connsiteX7" fmla="*/ 723846 w 1454409"/>
              <a:gd name="connsiteY7" fmla="*/ 850187 h 1454410"/>
              <a:gd name="connsiteX8" fmla="*/ 598744 w 1454409"/>
              <a:gd name="connsiteY8" fmla="*/ 724464 h 1454410"/>
              <a:gd name="connsiteX9" fmla="*/ 723846 w 1454409"/>
              <a:gd name="connsiteY9" fmla="*/ 598740 h 1454410"/>
              <a:gd name="connsiteX10" fmla="*/ 51103 w 1454409"/>
              <a:gd name="connsiteY10" fmla="*/ 280145 h 1454410"/>
              <a:gd name="connsiteX11" fmla="*/ 179483 w 1454409"/>
              <a:gd name="connsiteY11" fmla="*/ 280145 h 1454410"/>
              <a:gd name="connsiteX12" fmla="*/ 199426 w 1454409"/>
              <a:gd name="connsiteY12" fmla="*/ 300090 h 1454410"/>
              <a:gd name="connsiteX13" fmla="*/ 199426 w 1454409"/>
              <a:gd name="connsiteY13" fmla="*/ 428486 h 1454410"/>
              <a:gd name="connsiteX14" fmla="*/ 179483 w 1454409"/>
              <a:gd name="connsiteY14" fmla="*/ 448431 h 1454410"/>
              <a:gd name="connsiteX15" fmla="*/ 159541 w 1454409"/>
              <a:gd name="connsiteY15" fmla="*/ 428486 h 1454410"/>
              <a:gd name="connsiteX16" fmla="*/ 159541 w 1454409"/>
              <a:gd name="connsiteY16" fmla="*/ 339980 h 1454410"/>
              <a:gd name="connsiteX17" fmla="*/ 41132 w 1454409"/>
              <a:gd name="connsiteY17" fmla="*/ 727662 h 1454410"/>
              <a:gd name="connsiteX18" fmla="*/ 725413 w 1454409"/>
              <a:gd name="connsiteY18" fmla="*/ 1413274 h 1454410"/>
              <a:gd name="connsiteX19" fmla="*/ 1204036 w 1454409"/>
              <a:gd name="connsiteY19" fmla="*/ 1220056 h 1454410"/>
              <a:gd name="connsiteX20" fmla="*/ 1232703 w 1454409"/>
              <a:gd name="connsiteY20" fmla="*/ 1220056 h 1454410"/>
              <a:gd name="connsiteX21" fmla="*/ 1231457 w 1454409"/>
              <a:gd name="connsiteY21" fmla="*/ 1248727 h 1454410"/>
              <a:gd name="connsiteX22" fmla="*/ 725413 w 1454409"/>
              <a:gd name="connsiteY22" fmla="*/ 1454410 h 1454410"/>
              <a:gd name="connsiteX23" fmla="*/ 0 w 1454409"/>
              <a:gd name="connsiteY23" fmla="*/ 727662 h 1454410"/>
              <a:gd name="connsiteX24" fmla="*/ 124641 w 1454409"/>
              <a:gd name="connsiteY24" fmla="*/ 320035 h 1454410"/>
              <a:gd name="connsiteX25" fmla="*/ 51103 w 1454409"/>
              <a:gd name="connsiteY25" fmla="*/ 320035 h 1454410"/>
              <a:gd name="connsiteX26" fmla="*/ 31160 w 1454409"/>
              <a:gd name="connsiteY26" fmla="*/ 300090 h 1454410"/>
              <a:gd name="connsiteX27" fmla="*/ 51103 w 1454409"/>
              <a:gd name="connsiteY27" fmla="*/ 280145 h 1454410"/>
              <a:gd name="connsiteX28" fmla="*/ 701431 w 1454409"/>
              <a:gd name="connsiteY28" fmla="*/ 233290 h 1454410"/>
              <a:gd name="connsiteX29" fmla="*/ 681512 w 1454409"/>
              <a:gd name="connsiteY29" fmla="*/ 249455 h 1454410"/>
              <a:gd name="connsiteX30" fmla="*/ 670308 w 1454409"/>
              <a:gd name="connsiteY30" fmla="*/ 304167 h 1454410"/>
              <a:gd name="connsiteX31" fmla="*/ 625490 w 1454409"/>
              <a:gd name="connsiteY31" fmla="*/ 351419 h 1454410"/>
              <a:gd name="connsiteX32" fmla="*/ 529632 w 1454409"/>
              <a:gd name="connsiteY32" fmla="*/ 392454 h 1454410"/>
              <a:gd name="connsiteX33" fmla="*/ 464896 w 1454409"/>
              <a:gd name="connsiteY33" fmla="*/ 388723 h 1454410"/>
              <a:gd name="connsiteX34" fmla="*/ 418834 w 1454409"/>
              <a:gd name="connsiteY34" fmla="*/ 357636 h 1454410"/>
              <a:gd name="connsiteX35" fmla="*/ 391445 w 1454409"/>
              <a:gd name="connsiteY35" fmla="*/ 360123 h 1454410"/>
              <a:gd name="connsiteX36" fmla="*/ 360322 w 1454409"/>
              <a:gd name="connsiteY36" fmla="*/ 392454 h 1454410"/>
              <a:gd name="connsiteX37" fmla="*/ 357833 w 1454409"/>
              <a:gd name="connsiteY37" fmla="*/ 418566 h 1454410"/>
              <a:gd name="connsiteX38" fmla="*/ 388956 w 1454409"/>
              <a:gd name="connsiteY38" fmla="*/ 464574 h 1454410"/>
              <a:gd name="connsiteX39" fmla="*/ 391445 w 1454409"/>
              <a:gd name="connsiteY39" fmla="*/ 530478 h 1454410"/>
              <a:gd name="connsiteX40" fmla="*/ 350363 w 1454409"/>
              <a:gd name="connsiteY40" fmla="*/ 626225 h 1454410"/>
              <a:gd name="connsiteX41" fmla="*/ 303056 w 1454409"/>
              <a:gd name="connsiteY41" fmla="*/ 670990 h 1454410"/>
              <a:gd name="connsiteX42" fmla="*/ 249524 w 1454409"/>
              <a:gd name="connsiteY42" fmla="*/ 680938 h 1454410"/>
              <a:gd name="connsiteX43" fmla="*/ 232096 w 1454409"/>
              <a:gd name="connsiteY43" fmla="*/ 702077 h 1454410"/>
              <a:gd name="connsiteX44" fmla="*/ 232096 w 1454409"/>
              <a:gd name="connsiteY44" fmla="*/ 746842 h 1454410"/>
              <a:gd name="connsiteX45" fmla="*/ 249524 w 1454409"/>
              <a:gd name="connsiteY45" fmla="*/ 766737 h 1454410"/>
              <a:gd name="connsiteX46" fmla="*/ 303056 w 1454409"/>
              <a:gd name="connsiteY46" fmla="*/ 777928 h 1454410"/>
              <a:gd name="connsiteX47" fmla="*/ 350363 w 1454409"/>
              <a:gd name="connsiteY47" fmla="*/ 822693 h 1454410"/>
              <a:gd name="connsiteX48" fmla="*/ 391445 w 1454409"/>
              <a:gd name="connsiteY48" fmla="*/ 918440 h 1454410"/>
              <a:gd name="connsiteX49" fmla="*/ 388956 w 1454409"/>
              <a:gd name="connsiteY49" fmla="*/ 984344 h 1454410"/>
              <a:gd name="connsiteX50" fmla="*/ 357833 w 1454409"/>
              <a:gd name="connsiteY50" fmla="*/ 1029109 h 1454410"/>
              <a:gd name="connsiteX51" fmla="*/ 360322 w 1454409"/>
              <a:gd name="connsiteY51" fmla="*/ 1056465 h 1454410"/>
              <a:gd name="connsiteX52" fmla="*/ 391445 w 1454409"/>
              <a:gd name="connsiteY52" fmla="*/ 1087552 h 1454410"/>
              <a:gd name="connsiteX53" fmla="*/ 418834 w 1454409"/>
              <a:gd name="connsiteY53" fmla="*/ 1090039 h 1454410"/>
              <a:gd name="connsiteX54" fmla="*/ 464896 w 1454409"/>
              <a:gd name="connsiteY54" fmla="*/ 1058952 h 1454410"/>
              <a:gd name="connsiteX55" fmla="*/ 498509 w 1454409"/>
              <a:gd name="connsiteY55" fmla="*/ 1049004 h 1454410"/>
              <a:gd name="connsiteX56" fmla="*/ 529632 w 1454409"/>
              <a:gd name="connsiteY56" fmla="*/ 1057709 h 1454410"/>
              <a:gd name="connsiteX57" fmla="*/ 625490 w 1454409"/>
              <a:gd name="connsiteY57" fmla="*/ 1097500 h 1454410"/>
              <a:gd name="connsiteX58" fmla="*/ 670308 w 1454409"/>
              <a:gd name="connsiteY58" fmla="*/ 1144751 h 1454410"/>
              <a:gd name="connsiteX59" fmla="*/ 681512 w 1454409"/>
              <a:gd name="connsiteY59" fmla="*/ 1199464 h 1454410"/>
              <a:gd name="connsiteX60" fmla="*/ 701431 w 1454409"/>
              <a:gd name="connsiteY60" fmla="*/ 1216873 h 1454410"/>
              <a:gd name="connsiteX61" fmla="*/ 747493 w 1454409"/>
              <a:gd name="connsiteY61" fmla="*/ 1216873 h 1454410"/>
              <a:gd name="connsiteX62" fmla="*/ 767412 w 1454409"/>
              <a:gd name="connsiteY62" fmla="*/ 1199464 h 1454410"/>
              <a:gd name="connsiteX63" fmla="*/ 778616 w 1454409"/>
              <a:gd name="connsiteY63" fmla="*/ 1144751 h 1454410"/>
              <a:gd name="connsiteX64" fmla="*/ 822188 w 1454409"/>
              <a:gd name="connsiteY64" fmla="*/ 1097500 h 1454410"/>
              <a:gd name="connsiteX65" fmla="*/ 919292 w 1454409"/>
              <a:gd name="connsiteY65" fmla="*/ 1057709 h 1454410"/>
              <a:gd name="connsiteX66" fmla="*/ 984028 w 1454409"/>
              <a:gd name="connsiteY66" fmla="*/ 1058952 h 1454410"/>
              <a:gd name="connsiteX67" fmla="*/ 1030090 w 1454409"/>
              <a:gd name="connsiteY67" fmla="*/ 1090039 h 1454410"/>
              <a:gd name="connsiteX68" fmla="*/ 1056233 w 1454409"/>
              <a:gd name="connsiteY68" fmla="*/ 1087552 h 1454410"/>
              <a:gd name="connsiteX69" fmla="*/ 1088601 w 1454409"/>
              <a:gd name="connsiteY69" fmla="*/ 1056465 h 1454410"/>
              <a:gd name="connsiteX70" fmla="*/ 1091091 w 1454409"/>
              <a:gd name="connsiteY70" fmla="*/ 1029109 h 1454410"/>
              <a:gd name="connsiteX71" fmla="*/ 1059968 w 1454409"/>
              <a:gd name="connsiteY71" fmla="*/ 984344 h 1454410"/>
              <a:gd name="connsiteX72" fmla="*/ 1057478 w 1454409"/>
              <a:gd name="connsiteY72" fmla="*/ 918440 h 1454410"/>
              <a:gd name="connsiteX73" fmla="*/ 1098560 w 1454409"/>
              <a:gd name="connsiteY73" fmla="*/ 822693 h 1454410"/>
              <a:gd name="connsiteX74" fmla="*/ 1144622 w 1454409"/>
              <a:gd name="connsiteY74" fmla="*/ 777928 h 1454410"/>
              <a:gd name="connsiteX75" fmla="*/ 1199399 w 1454409"/>
              <a:gd name="connsiteY75" fmla="*/ 766737 h 1454410"/>
              <a:gd name="connsiteX76" fmla="*/ 1216828 w 1454409"/>
              <a:gd name="connsiteY76" fmla="*/ 746842 h 1454410"/>
              <a:gd name="connsiteX77" fmla="*/ 1216828 w 1454409"/>
              <a:gd name="connsiteY77" fmla="*/ 702077 h 1454410"/>
              <a:gd name="connsiteX78" fmla="*/ 1199399 w 1454409"/>
              <a:gd name="connsiteY78" fmla="*/ 680938 h 1454410"/>
              <a:gd name="connsiteX79" fmla="*/ 1144622 w 1454409"/>
              <a:gd name="connsiteY79" fmla="*/ 670990 h 1454410"/>
              <a:gd name="connsiteX80" fmla="*/ 1098560 w 1454409"/>
              <a:gd name="connsiteY80" fmla="*/ 626225 h 1454410"/>
              <a:gd name="connsiteX81" fmla="*/ 1057478 w 1454409"/>
              <a:gd name="connsiteY81" fmla="*/ 530478 h 1454410"/>
              <a:gd name="connsiteX82" fmla="*/ 1059968 w 1454409"/>
              <a:gd name="connsiteY82" fmla="*/ 464574 h 1454410"/>
              <a:gd name="connsiteX83" fmla="*/ 1091091 w 1454409"/>
              <a:gd name="connsiteY83" fmla="*/ 418566 h 1454410"/>
              <a:gd name="connsiteX84" fmla="*/ 1088601 w 1454409"/>
              <a:gd name="connsiteY84" fmla="*/ 392454 h 1454410"/>
              <a:gd name="connsiteX85" fmla="*/ 1056233 w 1454409"/>
              <a:gd name="connsiteY85" fmla="*/ 360123 h 1454410"/>
              <a:gd name="connsiteX86" fmla="*/ 1030090 w 1454409"/>
              <a:gd name="connsiteY86" fmla="*/ 357636 h 1454410"/>
              <a:gd name="connsiteX87" fmla="*/ 984028 w 1454409"/>
              <a:gd name="connsiteY87" fmla="*/ 388723 h 1454410"/>
              <a:gd name="connsiteX88" fmla="*/ 919292 w 1454409"/>
              <a:gd name="connsiteY88" fmla="*/ 392454 h 1454410"/>
              <a:gd name="connsiteX89" fmla="*/ 822188 w 1454409"/>
              <a:gd name="connsiteY89" fmla="*/ 351419 h 1454410"/>
              <a:gd name="connsiteX90" fmla="*/ 778616 w 1454409"/>
              <a:gd name="connsiteY90" fmla="*/ 304167 h 1454410"/>
              <a:gd name="connsiteX91" fmla="*/ 767412 w 1454409"/>
              <a:gd name="connsiteY91" fmla="*/ 249455 h 1454410"/>
              <a:gd name="connsiteX92" fmla="*/ 747493 w 1454409"/>
              <a:gd name="connsiteY92" fmla="*/ 233290 h 1454410"/>
              <a:gd name="connsiteX93" fmla="*/ 701431 w 1454409"/>
              <a:gd name="connsiteY93" fmla="*/ 192255 h 1454410"/>
              <a:gd name="connsiteX94" fmla="*/ 747493 w 1454409"/>
              <a:gd name="connsiteY94" fmla="*/ 192255 h 1454410"/>
              <a:gd name="connsiteX95" fmla="*/ 807249 w 1454409"/>
              <a:gd name="connsiteY95" fmla="*/ 241994 h 1454410"/>
              <a:gd name="connsiteX96" fmla="*/ 817208 w 1454409"/>
              <a:gd name="connsiteY96" fmla="*/ 296707 h 1454410"/>
              <a:gd name="connsiteX97" fmla="*/ 833392 w 1454409"/>
              <a:gd name="connsiteY97" fmla="*/ 314115 h 1454410"/>
              <a:gd name="connsiteX98" fmla="*/ 939211 w 1454409"/>
              <a:gd name="connsiteY98" fmla="*/ 356393 h 1454410"/>
              <a:gd name="connsiteX99" fmla="*/ 961619 w 1454409"/>
              <a:gd name="connsiteY99" fmla="*/ 356393 h 1454410"/>
              <a:gd name="connsiteX100" fmla="*/ 1007681 w 1454409"/>
              <a:gd name="connsiteY100" fmla="*/ 325306 h 1454410"/>
              <a:gd name="connsiteX101" fmla="*/ 1084866 w 1454409"/>
              <a:gd name="connsiteY101" fmla="*/ 332767 h 1454410"/>
              <a:gd name="connsiteX102" fmla="*/ 1117234 w 1454409"/>
              <a:gd name="connsiteY102" fmla="*/ 363854 h 1454410"/>
              <a:gd name="connsiteX103" fmla="*/ 1123459 w 1454409"/>
              <a:gd name="connsiteY103" fmla="*/ 442192 h 1454410"/>
              <a:gd name="connsiteX104" fmla="*/ 1093581 w 1454409"/>
              <a:gd name="connsiteY104" fmla="*/ 486957 h 1454410"/>
              <a:gd name="connsiteX105" fmla="*/ 1092336 w 1454409"/>
              <a:gd name="connsiteY105" fmla="*/ 510583 h 1454410"/>
              <a:gd name="connsiteX106" fmla="*/ 1135908 w 1454409"/>
              <a:gd name="connsiteY106" fmla="*/ 616278 h 1454410"/>
              <a:gd name="connsiteX107" fmla="*/ 1153337 w 1454409"/>
              <a:gd name="connsiteY107" fmla="*/ 632443 h 1454410"/>
              <a:gd name="connsiteX108" fmla="*/ 1206868 w 1454409"/>
              <a:gd name="connsiteY108" fmla="*/ 642390 h 1454410"/>
              <a:gd name="connsiteX109" fmla="*/ 1256665 w 1454409"/>
              <a:gd name="connsiteY109" fmla="*/ 702077 h 1454410"/>
              <a:gd name="connsiteX110" fmla="*/ 1256665 w 1454409"/>
              <a:gd name="connsiteY110" fmla="*/ 746842 h 1454410"/>
              <a:gd name="connsiteX111" fmla="*/ 1206868 w 1454409"/>
              <a:gd name="connsiteY111" fmla="*/ 806528 h 1454410"/>
              <a:gd name="connsiteX112" fmla="*/ 1153337 w 1454409"/>
              <a:gd name="connsiteY112" fmla="*/ 817719 h 1454410"/>
              <a:gd name="connsiteX113" fmla="*/ 1135908 w 1454409"/>
              <a:gd name="connsiteY113" fmla="*/ 832641 h 1454410"/>
              <a:gd name="connsiteX114" fmla="*/ 1092336 w 1454409"/>
              <a:gd name="connsiteY114" fmla="*/ 939579 h 1454410"/>
              <a:gd name="connsiteX115" fmla="*/ 1093581 w 1454409"/>
              <a:gd name="connsiteY115" fmla="*/ 960718 h 1454410"/>
              <a:gd name="connsiteX116" fmla="*/ 1123459 w 1454409"/>
              <a:gd name="connsiteY116" fmla="*/ 1006726 h 1454410"/>
              <a:gd name="connsiteX117" fmla="*/ 1117234 w 1454409"/>
              <a:gd name="connsiteY117" fmla="*/ 1085065 h 1454410"/>
              <a:gd name="connsiteX118" fmla="*/ 1084866 w 1454409"/>
              <a:gd name="connsiteY118" fmla="*/ 1116152 h 1454410"/>
              <a:gd name="connsiteX119" fmla="*/ 1007681 w 1454409"/>
              <a:gd name="connsiteY119" fmla="*/ 1123612 h 1454410"/>
              <a:gd name="connsiteX120" fmla="*/ 961619 w 1454409"/>
              <a:gd name="connsiteY120" fmla="*/ 1092526 h 1454410"/>
              <a:gd name="connsiteX121" fmla="*/ 939211 w 1454409"/>
              <a:gd name="connsiteY121" fmla="*/ 1092526 h 1454410"/>
              <a:gd name="connsiteX122" fmla="*/ 833392 w 1454409"/>
              <a:gd name="connsiteY122" fmla="*/ 1136047 h 1454410"/>
              <a:gd name="connsiteX123" fmla="*/ 817208 w 1454409"/>
              <a:gd name="connsiteY123" fmla="*/ 1152212 h 1454410"/>
              <a:gd name="connsiteX124" fmla="*/ 807249 w 1454409"/>
              <a:gd name="connsiteY124" fmla="*/ 1206925 h 1454410"/>
              <a:gd name="connsiteX125" fmla="*/ 747493 w 1454409"/>
              <a:gd name="connsiteY125" fmla="*/ 1256664 h 1454410"/>
              <a:gd name="connsiteX126" fmla="*/ 701431 w 1454409"/>
              <a:gd name="connsiteY126" fmla="*/ 1256664 h 1454410"/>
              <a:gd name="connsiteX127" fmla="*/ 641674 w 1454409"/>
              <a:gd name="connsiteY127" fmla="*/ 1206925 h 1454410"/>
              <a:gd name="connsiteX128" fmla="*/ 631715 w 1454409"/>
              <a:gd name="connsiteY128" fmla="*/ 1152212 h 1454410"/>
              <a:gd name="connsiteX129" fmla="*/ 615531 w 1454409"/>
              <a:gd name="connsiteY129" fmla="*/ 1136047 h 1454410"/>
              <a:gd name="connsiteX130" fmla="*/ 509713 w 1454409"/>
              <a:gd name="connsiteY130" fmla="*/ 1092526 h 1454410"/>
              <a:gd name="connsiteX131" fmla="*/ 487304 w 1454409"/>
              <a:gd name="connsiteY131" fmla="*/ 1092526 h 1454410"/>
              <a:gd name="connsiteX132" fmla="*/ 441242 w 1454409"/>
              <a:gd name="connsiteY132" fmla="*/ 1123612 h 1454410"/>
              <a:gd name="connsiteX133" fmla="*/ 362812 w 1454409"/>
              <a:gd name="connsiteY133" fmla="*/ 1116152 h 1454410"/>
              <a:gd name="connsiteX134" fmla="*/ 331689 w 1454409"/>
              <a:gd name="connsiteY134" fmla="*/ 1085065 h 1454410"/>
              <a:gd name="connsiteX135" fmla="*/ 324220 w 1454409"/>
              <a:gd name="connsiteY135" fmla="*/ 1006726 h 1454410"/>
              <a:gd name="connsiteX136" fmla="*/ 355343 w 1454409"/>
              <a:gd name="connsiteY136" fmla="*/ 960718 h 1454410"/>
              <a:gd name="connsiteX137" fmla="*/ 356588 w 1454409"/>
              <a:gd name="connsiteY137" fmla="*/ 939579 h 1454410"/>
              <a:gd name="connsiteX138" fmla="*/ 311771 w 1454409"/>
              <a:gd name="connsiteY138" fmla="*/ 832641 h 1454410"/>
              <a:gd name="connsiteX139" fmla="*/ 296831 w 1454409"/>
              <a:gd name="connsiteY139" fmla="*/ 817719 h 1454410"/>
              <a:gd name="connsiteX140" fmla="*/ 240810 w 1454409"/>
              <a:gd name="connsiteY140" fmla="*/ 806528 h 1454410"/>
              <a:gd name="connsiteX141" fmla="*/ 192258 w 1454409"/>
              <a:gd name="connsiteY141" fmla="*/ 746842 h 1454410"/>
              <a:gd name="connsiteX142" fmla="*/ 192258 w 1454409"/>
              <a:gd name="connsiteY142" fmla="*/ 702077 h 1454410"/>
              <a:gd name="connsiteX143" fmla="*/ 240810 w 1454409"/>
              <a:gd name="connsiteY143" fmla="*/ 642390 h 1454410"/>
              <a:gd name="connsiteX144" fmla="*/ 296831 w 1454409"/>
              <a:gd name="connsiteY144" fmla="*/ 632443 h 1454410"/>
              <a:gd name="connsiteX145" fmla="*/ 311771 w 1454409"/>
              <a:gd name="connsiteY145" fmla="*/ 616278 h 1454410"/>
              <a:gd name="connsiteX146" fmla="*/ 356588 w 1454409"/>
              <a:gd name="connsiteY146" fmla="*/ 510583 h 1454410"/>
              <a:gd name="connsiteX147" fmla="*/ 355343 w 1454409"/>
              <a:gd name="connsiteY147" fmla="*/ 486957 h 1454410"/>
              <a:gd name="connsiteX148" fmla="*/ 324220 w 1454409"/>
              <a:gd name="connsiteY148" fmla="*/ 442192 h 1454410"/>
              <a:gd name="connsiteX149" fmla="*/ 331689 w 1454409"/>
              <a:gd name="connsiteY149" fmla="*/ 363854 h 1454410"/>
              <a:gd name="connsiteX150" fmla="*/ 362812 w 1454409"/>
              <a:gd name="connsiteY150" fmla="*/ 332767 h 1454410"/>
              <a:gd name="connsiteX151" fmla="*/ 441242 w 1454409"/>
              <a:gd name="connsiteY151" fmla="*/ 325306 h 1454410"/>
              <a:gd name="connsiteX152" fmla="*/ 487304 w 1454409"/>
              <a:gd name="connsiteY152" fmla="*/ 356393 h 1454410"/>
              <a:gd name="connsiteX153" fmla="*/ 509713 w 1454409"/>
              <a:gd name="connsiteY153" fmla="*/ 356393 h 1454410"/>
              <a:gd name="connsiteX154" fmla="*/ 615531 w 1454409"/>
              <a:gd name="connsiteY154" fmla="*/ 314115 h 1454410"/>
              <a:gd name="connsiteX155" fmla="*/ 631715 w 1454409"/>
              <a:gd name="connsiteY155" fmla="*/ 296707 h 1454410"/>
              <a:gd name="connsiteX156" fmla="*/ 641674 w 1454409"/>
              <a:gd name="connsiteY156" fmla="*/ 241994 h 1454410"/>
              <a:gd name="connsiteX157" fmla="*/ 701431 w 1454409"/>
              <a:gd name="connsiteY157" fmla="*/ 192255 h 1454410"/>
              <a:gd name="connsiteX158" fmla="*/ 726579 w 1454409"/>
              <a:gd name="connsiteY158" fmla="*/ 0 h 1454410"/>
              <a:gd name="connsiteX159" fmla="*/ 1454409 w 1454409"/>
              <a:gd name="connsiteY159" fmla="*/ 726748 h 1454410"/>
              <a:gd name="connsiteX160" fmla="*/ 1328318 w 1454409"/>
              <a:gd name="connsiteY160" fmla="*/ 1134375 h 1454410"/>
              <a:gd name="connsiteX161" fmla="*/ 1409466 w 1454409"/>
              <a:gd name="connsiteY161" fmla="*/ 1134375 h 1454410"/>
              <a:gd name="connsiteX162" fmla="*/ 1429440 w 1454409"/>
              <a:gd name="connsiteY162" fmla="*/ 1154320 h 1454410"/>
              <a:gd name="connsiteX163" fmla="*/ 1409466 w 1454409"/>
              <a:gd name="connsiteY163" fmla="*/ 1174265 h 1454410"/>
              <a:gd name="connsiteX164" fmla="*/ 1280878 w 1454409"/>
              <a:gd name="connsiteY164" fmla="*/ 1174265 h 1454410"/>
              <a:gd name="connsiteX165" fmla="*/ 1260904 w 1454409"/>
              <a:gd name="connsiteY165" fmla="*/ 1154320 h 1454410"/>
              <a:gd name="connsiteX166" fmla="*/ 1260904 w 1454409"/>
              <a:gd name="connsiteY166" fmla="*/ 1025924 h 1454410"/>
              <a:gd name="connsiteX167" fmla="*/ 1280878 w 1454409"/>
              <a:gd name="connsiteY167" fmla="*/ 1005979 h 1454410"/>
              <a:gd name="connsiteX168" fmla="*/ 1300853 w 1454409"/>
              <a:gd name="connsiteY168" fmla="*/ 1025924 h 1454410"/>
              <a:gd name="connsiteX169" fmla="*/ 1300853 w 1454409"/>
              <a:gd name="connsiteY169" fmla="*/ 1103211 h 1454410"/>
              <a:gd name="connsiteX170" fmla="*/ 1414459 w 1454409"/>
              <a:gd name="connsiteY170" fmla="*/ 726748 h 1454410"/>
              <a:gd name="connsiteX171" fmla="*/ 726579 w 1454409"/>
              <a:gd name="connsiteY171" fmla="*/ 41137 h 1454410"/>
              <a:gd name="connsiteX172" fmla="*/ 255924 w 1454409"/>
              <a:gd name="connsiteY172" fmla="*/ 228122 h 1454410"/>
              <a:gd name="connsiteX173" fmla="*/ 227211 w 1454409"/>
              <a:gd name="connsiteY173" fmla="*/ 226875 h 1454410"/>
              <a:gd name="connsiteX174" fmla="*/ 228459 w 1454409"/>
              <a:gd name="connsiteY174" fmla="*/ 198204 h 1454410"/>
              <a:gd name="connsiteX175" fmla="*/ 726579 w 1454409"/>
              <a:gd name="connsiteY175" fmla="*/ 0 h 14544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Lst>
            <a:rect l="l" t="t" r="r" b="b"/>
            <a:pathLst>
              <a:path w="1454409" h="1454410">
                <a:moveTo>
                  <a:pt x="723846" y="638183"/>
                </a:moveTo>
                <a:cubicBezTo>
                  <a:pt x="676778" y="638183"/>
                  <a:pt x="637142" y="677625"/>
                  <a:pt x="637142" y="724464"/>
                </a:cubicBezTo>
                <a:cubicBezTo>
                  <a:pt x="637142" y="772535"/>
                  <a:pt x="676778" y="810745"/>
                  <a:pt x="723846" y="810745"/>
                </a:cubicBezTo>
                <a:cubicBezTo>
                  <a:pt x="772152" y="810745"/>
                  <a:pt x="810550" y="772535"/>
                  <a:pt x="810550" y="724464"/>
                </a:cubicBezTo>
                <a:cubicBezTo>
                  <a:pt x="810550" y="677625"/>
                  <a:pt x="772152" y="638183"/>
                  <a:pt x="723846" y="638183"/>
                </a:cubicBezTo>
                <a:close/>
                <a:moveTo>
                  <a:pt x="723846" y="598740"/>
                </a:moveTo>
                <a:cubicBezTo>
                  <a:pt x="793209" y="598740"/>
                  <a:pt x="850186" y="655439"/>
                  <a:pt x="850186" y="724464"/>
                </a:cubicBezTo>
                <a:cubicBezTo>
                  <a:pt x="850186" y="793488"/>
                  <a:pt x="793209" y="850187"/>
                  <a:pt x="723846" y="850187"/>
                </a:cubicBezTo>
                <a:cubicBezTo>
                  <a:pt x="654482" y="850187"/>
                  <a:pt x="598744" y="793488"/>
                  <a:pt x="598744" y="724464"/>
                </a:cubicBezTo>
                <a:cubicBezTo>
                  <a:pt x="598744" y="655439"/>
                  <a:pt x="654482" y="598740"/>
                  <a:pt x="723846" y="598740"/>
                </a:cubicBezTo>
                <a:close/>
                <a:moveTo>
                  <a:pt x="51103" y="280145"/>
                </a:moveTo>
                <a:lnTo>
                  <a:pt x="179483" y="280145"/>
                </a:lnTo>
                <a:cubicBezTo>
                  <a:pt x="190701" y="280145"/>
                  <a:pt x="199426" y="288871"/>
                  <a:pt x="199426" y="300090"/>
                </a:cubicBezTo>
                <a:lnTo>
                  <a:pt x="199426" y="428486"/>
                </a:lnTo>
                <a:cubicBezTo>
                  <a:pt x="199426" y="438459"/>
                  <a:pt x="190701" y="448431"/>
                  <a:pt x="179483" y="448431"/>
                </a:cubicBezTo>
                <a:cubicBezTo>
                  <a:pt x="168266" y="448431"/>
                  <a:pt x="159541" y="438459"/>
                  <a:pt x="159541" y="428486"/>
                </a:cubicBezTo>
                <a:lnTo>
                  <a:pt x="159541" y="339980"/>
                </a:lnTo>
                <a:cubicBezTo>
                  <a:pt x="81017" y="454664"/>
                  <a:pt x="41132" y="588047"/>
                  <a:pt x="41132" y="727662"/>
                </a:cubicBezTo>
                <a:cubicBezTo>
                  <a:pt x="41132" y="1106618"/>
                  <a:pt x="347750" y="1413274"/>
                  <a:pt x="725413" y="1413274"/>
                </a:cubicBezTo>
                <a:cubicBezTo>
                  <a:pt x="906143" y="1413274"/>
                  <a:pt x="1075655" y="1344713"/>
                  <a:pt x="1204036" y="1220056"/>
                </a:cubicBezTo>
                <a:cubicBezTo>
                  <a:pt x="1211514" y="1212577"/>
                  <a:pt x="1223978" y="1212577"/>
                  <a:pt x="1232703" y="1220056"/>
                </a:cubicBezTo>
                <a:cubicBezTo>
                  <a:pt x="1240182" y="1227535"/>
                  <a:pt x="1238935" y="1240001"/>
                  <a:pt x="1231457" y="1248727"/>
                </a:cubicBezTo>
                <a:cubicBezTo>
                  <a:pt x="1095598" y="1380863"/>
                  <a:pt x="916114" y="1454410"/>
                  <a:pt x="725413" y="1454410"/>
                </a:cubicBezTo>
                <a:cubicBezTo>
                  <a:pt x="325314" y="1454410"/>
                  <a:pt x="0" y="1127810"/>
                  <a:pt x="0" y="727662"/>
                </a:cubicBezTo>
                <a:cubicBezTo>
                  <a:pt x="0" y="580567"/>
                  <a:pt x="43624" y="440952"/>
                  <a:pt x="124641" y="320035"/>
                </a:cubicBezTo>
                <a:lnTo>
                  <a:pt x="51103" y="320035"/>
                </a:lnTo>
                <a:cubicBezTo>
                  <a:pt x="41132" y="320035"/>
                  <a:pt x="31160" y="311309"/>
                  <a:pt x="31160" y="300090"/>
                </a:cubicBezTo>
                <a:cubicBezTo>
                  <a:pt x="31160" y="288871"/>
                  <a:pt x="41132" y="280145"/>
                  <a:pt x="51103" y="280145"/>
                </a:cubicBezTo>
                <a:close/>
                <a:moveTo>
                  <a:pt x="701431" y="233290"/>
                </a:moveTo>
                <a:cubicBezTo>
                  <a:pt x="691471" y="233290"/>
                  <a:pt x="682757" y="239507"/>
                  <a:pt x="681512" y="249455"/>
                </a:cubicBezTo>
                <a:lnTo>
                  <a:pt x="670308" y="304167"/>
                </a:lnTo>
                <a:cubicBezTo>
                  <a:pt x="666573" y="326550"/>
                  <a:pt x="649144" y="346445"/>
                  <a:pt x="625490" y="351419"/>
                </a:cubicBezTo>
                <a:cubicBezTo>
                  <a:pt x="591878" y="360123"/>
                  <a:pt x="559510" y="373802"/>
                  <a:pt x="529632" y="392454"/>
                </a:cubicBezTo>
                <a:cubicBezTo>
                  <a:pt x="509713" y="402401"/>
                  <a:pt x="484814" y="402401"/>
                  <a:pt x="464896" y="388723"/>
                </a:cubicBezTo>
                <a:lnTo>
                  <a:pt x="418834" y="357636"/>
                </a:lnTo>
                <a:cubicBezTo>
                  <a:pt x="410119" y="351419"/>
                  <a:pt x="398915" y="353906"/>
                  <a:pt x="391445" y="360123"/>
                </a:cubicBezTo>
                <a:lnTo>
                  <a:pt x="360322" y="392454"/>
                </a:lnTo>
                <a:cubicBezTo>
                  <a:pt x="354098" y="399914"/>
                  <a:pt x="351608" y="411106"/>
                  <a:pt x="357833" y="418566"/>
                </a:cubicBezTo>
                <a:lnTo>
                  <a:pt x="388956" y="464574"/>
                </a:lnTo>
                <a:cubicBezTo>
                  <a:pt x="402650" y="484470"/>
                  <a:pt x="402650" y="510583"/>
                  <a:pt x="391445" y="530478"/>
                </a:cubicBezTo>
                <a:cubicBezTo>
                  <a:pt x="372772" y="560322"/>
                  <a:pt x="360322" y="592652"/>
                  <a:pt x="350363" y="626225"/>
                </a:cubicBezTo>
                <a:cubicBezTo>
                  <a:pt x="345383" y="649851"/>
                  <a:pt x="326710" y="667260"/>
                  <a:pt x="303056" y="670990"/>
                </a:cubicBezTo>
                <a:lnTo>
                  <a:pt x="249524" y="680938"/>
                </a:lnTo>
                <a:cubicBezTo>
                  <a:pt x="239565" y="683425"/>
                  <a:pt x="232096" y="692129"/>
                  <a:pt x="232096" y="702077"/>
                </a:cubicBezTo>
                <a:lnTo>
                  <a:pt x="232096" y="746842"/>
                </a:lnTo>
                <a:cubicBezTo>
                  <a:pt x="232096" y="756789"/>
                  <a:pt x="239565" y="765494"/>
                  <a:pt x="249524" y="766737"/>
                </a:cubicBezTo>
                <a:lnTo>
                  <a:pt x="303056" y="777928"/>
                </a:lnTo>
                <a:cubicBezTo>
                  <a:pt x="326710" y="782902"/>
                  <a:pt x="345383" y="800311"/>
                  <a:pt x="350363" y="822693"/>
                </a:cubicBezTo>
                <a:cubicBezTo>
                  <a:pt x="360322" y="856267"/>
                  <a:pt x="372772" y="888597"/>
                  <a:pt x="391445" y="918440"/>
                </a:cubicBezTo>
                <a:cubicBezTo>
                  <a:pt x="402650" y="939579"/>
                  <a:pt x="402650" y="964449"/>
                  <a:pt x="388956" y="984344"/>
                </a:cubicBezTo>
                <a:lnTo>
                  <a:pt x="357833" y="1029109"/>
                </a:lnTo>
                <a:cubicBezTo>
                  <a:pt x="351608" y="1037813"/>
                  <a:pt x="354098" y="1049004"/>
                  <a:pt x="360322" y="1056465"/>
                </a:cubicBezTo>
                <a:lnTo>
                  <a:pt x="391445" y="1087552"/>
                </a:lnTo>
                <a:cubicBezTo>
                  <a:pt x="398915" y="1095013"/>
                  <a:pt x="410119" y="1096256"/>
                  <a:pt x="418834" y="1090039"/>
                </a:cubicBezTo>
                <a:lnTo>
                  <a:pt x="464896" y="1058952"/>
                </a:lnTo>
                <a:cubicBezTo>
                  <a:pt x="474855" y="1052735"/>
                  <a:pt x="486059" y="1049004"/>
                  <a:pt x="498509" y="1049004"/>
                </a:cubicBezTo>
                <a:cubicBezTo>
                  <a:pt x="509713" y="1049004"/>
                  <a:pt x="519672" y="1051491"/>
                  <a:pt x="529632" y="1057709"/>
                </a:cubicBezTo>
                <a:cubicBezTo>
                  <a:pt x="559510" y="1075117"/>
                  <a:pt x="591878" y="1087552"/>
                  <a:pt x="625490" y="1097500"/>
                </a:cubicBezTo>
                <a:cubicBezTo>
                  <a:pt x="649144" y="1103717"/>
                  <a:pt x="666573" y="1122369"/>
                  <a:pt x="670308" y="1144751"/>
                </a:cubicBezTo>
                <a:lnTo>
                  <a:pt x="681512" y="1199464"/>
                </a:lnTo>
                <a:cubicBezTo>
                  <a:pt x="682757" y="1209412"/>
                  <a:pt x="691471" y="1216873"/>
                  <a:pt x="701431" y="1216873"/>
                </a:cubicBezTo>
                <a:lnTo>
                  <a:pt x="747493" y="1216873"/>
                </a:lnTo>
                <a:cubicBezTo>
                  <a:pt x="756207" y="1216873"/>
                  <a:pt x="766167" y="1209412"/>
                  <a:pt x="767412" y="1199464"/>
                </a:cubicBezTo>
                <a:lnTo>
                  <a:pt x="778616" y="1144751"/>
                </a:lnTo>
                <a:cubicBezTo>
                  <a:pt x="782351" y="1122369"/>
                  <a:pt x="799779" y="1103717"/>
                  <a:pt x="822188" y="1097500"/>
                </a:cubicBezTo>
                <a:cubicBezTo>
                  <a:pt x="857046" y="1087552"/>
                  <a:pt x="888169" y="1075117"/>
                  <a:pt x="919292" y="1057709"/>
                </a:cubicBezTo>
                <a:cubicBezTo>
                  <a:pt x="939211" y="1045274"/>
                  <a:pt x="964109" y="1046517"/>
                  <a:pt x="984028" y="1058952"/>
                </a:cubicBezTo>
                <a:lnTo>
                  <a:pt x="1030090" y="1090039"/>
                </a:lnTo>
                <a:cubicBezTo>
                  <a:pt x="1038804" y="1096256"/>
                  <a:pt x="1050008" y="1095013"/>
                  <a:pt x="1056233" y="1087552"/>
                </a:cubicBezTo>
                <a:lnTo>
                  <a:pt x="1088601" y="1056465"/>
                </a:lnTo>
                <a:cubicBezTo>
                  <a:pt x="1096071" y="1049004"/>
                  <a:pt x="1097315" y="1037813"/>
                  <a:pt x="1091091" y="1029109"/>
                </a:cubicBezTo>
                <a:lnTo>
                  <a:pt x="1059968" y="984344"/>
                </a:lnTo>
                <a:cubicBezTo>
                  <a:pt x="1047519" y="964449"/>
                  <a:pt x="1046274" y="939579"/>
                  <a:pt x="1057478" y="918440"/>
                </a:cubicBezTo>
                <a:cubicBezTo>
                  <a:pt x="1074907" y="888597"/>
                  <a:pt x="1088601" y="856267"/>
                  <a:pt x="1098560" y="822693"/>
                </a:cubicBezTo>
                <a:cubicBezTo>
                  <a:pt x="1103540" y="800311"/>
                  <a:pt x="1122214" y="782902"/>
                  <a:pt x="1144622" y="777928"/>
                </a:cubicBezTo>
                <a:lnTo>
                  <a:pt x="1199399" y="766737"/>
                </a:lnTo>
                <a:cubicBezTo>
                  <a:pt x="1209358" y="765494"/>
                  <a:pt x="1216828" y="756789"/>
                  <a:pt x="1216828" y="746842"/>
                </a:cubicBezTo>
                <a:lnTo>
                  <a:pt x="1216828" y="702077"/>
                </a:lnTo>
                <a:cubicBezTo>
                  <a:pt x="1216828" y="692129"/>
                  <a:pt x="1209358" y="683425"/>
                  <a:pt x="1199399" y="680938"/>
                </a:cubicBezTo>
                <a:lnTo>
                  <a:pt x="1144622" y="670990"/>
                </a:lnTo>
                <a:cubicBezTo>
                  <a:pt x="1122214" y="667260"/>
                  <a:pt x="1103540" y="649851"/>
                  <a:pt x="1098560" y="626225"/>
                </a:cubicBezTo>
                <a:cubicBezTo>
                  <a:pt x="1088601" y="592652"/>
                  <a:pt x="1074907" y="560322"/>
                  <a:pt x="1057478" y="530478"/>
                </a:cubicBezTo>
                <a:cubicBezTo>
                  <a:pt x="1046274" y="510583"/>
                  <a:pt x="1047519" y="484470"/>
                  <a:pt x="1059968" y="464574"/>
                </a:cubicBezTo>
                <a:lnTo>
                  <a:pt x="1091091" y="418566"/>
                </a:lnTo>
                <a:cubicBezTo>
                  <a:pt x="1097315" y="411106"/>
                  <a:pt x="1096071" y="399914"/>
                  <a:pt x="1088601" y="392454"/>
                </a:cubicBezTo>
                <a:lnTo>
                  <a:pt x="1056233" y="360123"/>
                </a:lnTo>
                <a:cubicBezTo>
                  <a:pt x="1050008" y="353906"/>
                  <a:pt x="1038804" y="351419"/>
                  <a:pt x="1030090" y="357636"/>
                </a:cubicBezTo>
                <a:lnTo>
                  <a:pt x="984028" y="388723"/>
                </a:lnTo>
                <a:cubicBezTo>
                  <a:pt x="964109" y="402401"/>
                  <a:pt x="939211" y="402401"/>
                  <a:pt x="919292" y="392454"/>
                </a:cubicBezTo>
                <a:cubicBezTo>
                  <a:pt x="888169" y="373802"/>
                  <a:pt x="857046" y="360123"/>
                  <a:pt x="822188" y="351419"/>
                </a:cubicBezTo>
                <a:cubicBezTo>
                  <a:pt x="799779" y="346445"/>
                  <a:pt x="782351" y="326550"/>
                  <a:pt x="778616" y="304167"/>
                </a:cubicBezTo>
                <a:lnTo>
                  <a:pt x="767412" y="249455"/>
                </a:lnTo>
                <a:cubicBezTo>
                  <a:pt x="766167" y="239507"/>
                  <a:pt x="756207" y="233290"/>
                  <a:pt x="747493" y="233290"/>
                </a:cubicBezTo>
                <a:close/>
                <a:moveTo>
                  <a:pt x="701431" y="192255"/>
                </a:moveTo>
                <a:lnTo>
                  <a:pt x="747493" y="192255"/>
                </a:lnTo>
                <a:cubicBezTo>
                  <a:pt x="776126" y="192255"/>
                  <a:pt x="802269" y="213394"/>
                  <a:pt x="807249" y="241994"/>
                </a:cubicBezTo>
                <a:lnTo>
                  <a:pt x="817208" y="296707"/>
                </a:lnTo>
                <a:cubicBezTo>
                  <a:pt x="818453" y="304167"/>
                  <a:pt x="824678" y="310385"/>
                  <a:pt x="833392" y="314115"/>
                </a:cubicBezTo>
                <a:cubicBezTo>
                  <a:pt x="870740" y="322819"/>
                  <a:pt x="905598" y="337741"/>
                  <a:pt x="939211" y="356393"/>
                </a:cubicBezTo>
                <a:cubicBezTo>
                  <a:pt x="946680" y="361367"/>
                  <a:pt x="955395" y="361367"/>
                  <a:pt x="961619" y="356393"/>
                </a:cubicBezTo>
                <a:lnTo>
                  <a:pt x="1007681" y="325306"/>
                </a:lnTo>
                <a:cubicBezTo>
                  <a:pt x="1031335" y="309141"/>
                  <a:pt x="1064948" y="311628"/>
                  <a:pt x="1084866" y="332767"/>
                </a:cubicBezTo>
                <a:lnTo>
                  <a:pt x="1117234" y="363854"/>
                </a:lnTo>
                <a:cubicBezTo>
                  <a:pt x="1137153" y="384993"/>
                  <a:pt x="1140888" y="417323"/>
                  <a:pt x="1123459" y="442192"/>
                </a:cubicBezTo>
                <a:lnTo>
                  <a:pt x="1093581" y="486957"/>
                </a:lnTo>
                <a:cubicBezTo>
                  <a:pt x="1088601" y="494418"/>
                  <a:pt x="1088601" y="503122"/>
                  <a:pt x="1092336" y="510583"/>
                </a:cubicBezTo>
                <a:cubicBezTo>
                  <a:pt x="1112255" y="542913"/>
                  <a:pt x="1127194" y="578974"/>
                  <a:pt x="1135908" y="616278"/>
                </a:cubicBezTo>
                <a:cubicBezTo>
                  <a:pt x="1138398" y="623738"/>
                  <a:pt x="1144622" y="629956"/>
                  <a:pt x="1153337" y="632443"/>
                </a:cubicBezTo>
                <a:lnTo>
                  <a:pt x="1206868" y="642390"/>
                </a:lnTo>
                <a:cubicBezTo>
                  <a:pt x="1235502" y="647364"/>
                  <a:pt x="1256665" y="673477"/>
                  <a:pt x="1256665" y="702077"/>
                </a:cubicBezTo>
                <a:lnTo>
                  <a:pt x="1256665" y="746842"/>
                </a:lnTo>
                <a:cubicBezTo>
                  <a:pt x="1256665" y="776685"/>
                  <a:pt x="1235502" y="801554"/>
                  <a:pt x="1206868" y="806528"/>
                </a:cubicBezTo>
                <a:lnTo>
                  <a:pt x="1153337" y="817719"/>
                </a:lnTo>
                <a:cubicBezTo>
                  <a:pt x="1144622" y="818963"/>
                  <a:pt x="1138398" y="825180"/>
                  <a:pt x="1135908" y="832641"/>
                </a:cubicBezTo>
                <a:cubicBezTo>
                  <a:pt x="1127194" y="869945"/>
                  <a:pt x="1112255" y="906006"/>
                  <a:pt x="1092336" y="939579"/>
                </a:cubicBezTo>
                <a:cubicBezTo>
                  <a:pt x="1088601" y="945797"/>
                  <a:pt x="1088601" y="955744"/>
                  <a:pt x="1093581" y="960718"/>
                </a:cubicBezTo>
                <a:lnTo>
                  <a:pt x="1123459" y="1006726"/>
                </a:lnTo>
                <a:cubicBezTo>
                  <a:pt x="1140888" y="1031596"/>
                  <a:pt x="1137153" y="1063926"/>
                  <a:pt x="1117234" y="1085065"/>
                </a:cubicBezTo>
                <a:lnTo>
                  <a:pt x="1084866" y="1116152"/>
                </a:lnTo>
                <a:cubicBezTo>
                  <a:pt x="1064948" y="1137291"/>
                  <a:pt x="1031335" y="1141021"/>
                  <a:pt x="1007681" y="1123612"/>
                </a:cubicBezTo>
                <a:lnTo>
                  <a:pt x="961619" y="1092526"/>
                </a:lnTo>
                <a:cubicBezTo>
                  <a:pt x="955395" y="1087552"/>
                  <a:pt x="946680" y="1087552"/>
                  <a:pt x="939211" y="1092526"/>
                </a:cubicBezTo>
                <a:cubicBezTo>
                  <a:pt x="905598" y="1111178"/>
                  <a:pt x="870740" y="1126099"/>
                  <a:pt x="833392" y="1136047"/>
                </a:cubicBezTo>
                <a:cubicBezTo>
                  <a:pt x="824678" y="1137291"/>
                  <a:pt x="818453" y="1144751"/>
                  <a:pt x="817208" y="1152212"/>
                </a:cubicBezTo>
                <a:lnTo>
                  <a:pt x="807249" y="1206925"/>
                </a:lnTo>
                <a:cubicBezTo>
                  <a:pt x="802269" y="1235525"/>
                  <a:pt x="776126" y="1256664"/>
                  <a:pt x="747493" y="1256664"/>
                </a:cubicBezTo>
                <a:lnTo>
                  <a:pt x="701431" y="1256664"/>
                </a:lnTo>
                <a:cubicBezTo>
                  <a:pt x="672798" y="1256664"/>
                  <a:pt x="647899" y="1235525"/>
                  <a:pt x="641674" y="1206925"/>
                </a:cubicBezTo>
                <a:lnTo>
                  <a:pt x="631715" y="1152212"/>
                </a:lnTo>
                <a:cubicBezTo>
                  <a:pt x="629225" y="1144751"/>
                  <a:pt x="624246" y="1137291"/>
                  <a:pt x="615531" y="1136047"/>
                </a:cubicBezTo>
                <a:cubicBezTo>
                  <a:pt x="578184" y="1126099"/>
                  <a:pt x="543326" y="1111178"/>
                  <a:pt x="509713" y="1092526"/>
                </a:cubicBezTo>
                <a:cubicBezTo>
                  <a:pt x="502243" y="1087552"/>
                  <a:pt x="493529" y="1087552"/>
                  <a:pt x="487304" y="1092526"/>
                </a:cubicBezTo>
                <a:lnTo>
                  <a:pt x="441242" y="1123612"/>
                </a:lnTo>
                <a:cubicBezTo>
                  <a:pt x="417589" y="1141021"/>
                  <a:pt x="383976" y="1137291"/>
                  <a:pt x="362812" y="1116152"/>
                </a:cubicBezTo>
                <a:lnTo>
                  <a:pt x="331689" y="1085065"/>
                </a:lnTo>
                <a:cubicBezTo>
                  <a:pt x="310526" y="1063926"/>
                  <a:pt x="308036" y="1031596"/>
                  <a:pt x="324220" y="1006726"/>
                </a:cubicBezTo>
                <a:lnTo>
                  <a:pt x="355343" y="960718"/>
                </a:lnTo>
                <a:cubicBezTo>
                  <a:pt x="360322" y="955744"/>
                  <a:pt x="360322" y="945797"/>
                  <a:pt x="356588" y="939579"/>
                </a:cubicBezTo>
                <a:cubicBezTo>
                  <a:pt x="337914" y="906006"/>
                  <a:pt x="321730" y="869945"/>
                  <a:pt x="311771" y="832641"/>
                </a:cubicBezTo>
                <a:cubicBezTo>
                  <a:pt x="310526" y="825180"/>
                  <a:pt x="304301" y="818963"/>
                  <a:pt x="296831" y="817719"/>
                </a:cubicBezTo>
                <a:lnTo>
                  <a:pt x="240810" y="806528"/>
                </a:lnTo>
                <a:cubicBezTo>
                  <a:pt x="212177" y="801554"/>
                  <a:pt x="192258" y="776685"/>
                  <a:pt x="192258" y="746842"/>
                </a:cubicBezTo>
                <a:lnTo>
                  <a:pt x="192258" y="702077"/>
                </a:lnTo>
                <a:cubicBezTo>
                  <a:pt x="192258" y="673477"/>
                  <a:pt x="212177" y="647364"/>
                  <a:pt x="240810" y="642390"/>
                </a:cubicBezTo>
                <a:lnTo>
                  <a:pt x="296831" y="632443"/>
                </a:lnTo>
                <a:cubicBezTo>
                  <a:pt x="304301" y="629956"/>
                  <a:pt x="310526" y="623738"/>
                  <a:pt x="311771" y="616278"/>
                </a:cubicBezTo>
                <a:cubicBezTo>
                  <a:pt x="321730" y="578974"/>
                  <a:pt x="337914" y="542913"/>
                  <a:pt x="356588" y="510583"/>
                </a:cubicBezTo>
                <a:cubicBezTo>
                  <a:pt x="361567" y="503122"/>
                  <a:pt x="360322" y="494418"/>
                  <a:pt x="355343" y="486957"/>
                </a:cubicBezTo>
                <a:lnTo>
                  <a:pt x="324220" y="442192"/>
                </a:lnTo>
                <a:cubicBezTo>
                  <a:pt x="308036" y="417323"/>
                  <a:pt x="310526" y="384993"/>
                  <a:pt x="331689" y="363854"/>
                </a:cubicBezTo>
                <a:lnTo>
                  <a:pt x="362812" y="332767"/>
                </a:lnTo>
                <a:cubicBezTo>
                  <a:pt x="383976" y="311628"/>
                  <a:pt x="417589" y="309141"/>
                  <a:pt x="441242" y="325306"/>
                </a:cubicBezTo>
                <a:lnTo>
                  <a:pt x="487304" y="356393"/>
                </a:lnTo>
                <a:cubicBezTo>
                  <a:pt x="493529" y="360123"/>
                  <a:pt x="502243" y="361367"/>
                  <a:pt x="509713" y="356393"/>
                </a:cubicBezTo>
                <a:cubicBezTo>
                  <a:pt x="543326" y="337741"/>
                  <a:pt x="578184" y="322819"/>
                  <a:pt x="615531" y="314115"/>
                </a:cubicBezTo>
                <a:cubicBezTo>
                  <a:pt x="624246" y="310385"/>
                  <a:pt x="629225" y="304167"/>
                  <a:pt x="631715" y="296707"/>
                </a:cubicBezTo>
                <a:lnTo>
                  <a:pt x="641674" y="241994"/>
                </a:lnTo>
                <a:cubicBezTo>
                  <a:pt x="647899" y="213394"/>
                  <a:pt x="672798" y="192255"/>
                  <a:pt x="701431" y="192255"/>
                </a:cubicBezTo>
                <a:close/>
                <a:moveTo>
                  <a:pt x="726579" y="0"/>
                </a:moveTo>
                <a:cubicBezTo>
                  <a:pt x="1127322" y="0"/>
                  <a:pt x="1454409" y="326601"/>
                  <a:pt x="1454409" y="726748"/>
                </a:cubicBezTo>
                <a:cubicBezTo>
                  <a:pt x="1454409" y="873843"/>
                  <a:pt x="1410714" y="1014705"/>
                  <a:pt x="1328318" y="1134375"/>
                </a:cubicBezTo>
                <a:lnTo>
                  <a:pt x="1409466" y="1134375"/>
                </a:lnTo>
                <a:cubicBezTo>
                  <a:pt x="1420701" y="1134375"/>
                  <a:pt x="1429440" y="1143101"/>
                  <a:pt x="1429440" y="1154320"/>
                </a:cubicBezTo>
                <a:cubicBezTo>
                  <a:pt x="1429440" y="1165540"/>
                  <a:pt x="1420701" y="1174265"/>
                  <a:pt x="1409466" y="1174265"/>
                </a:cubicBezTo>
                <a:lnTo>
                  <a:pt x="1280878" y="1174265"/>
                </a:lnTo>
                <a:cubicBezTo>
                  <a:pt x="1269642" y="1174265"/>
                  <a:pt x="1260904" y="1165540"/>
                  <a:pt x="1260904" y="1154320"/>
                </a:cubicBezTo>
                <a:lnTo>
                  <a:pt x="1260904" y="1025924"/>
                </a:lnTo>
                <a:cubicBezTo>
                  <a:pt x="1260904" y="1014705"/>
                  <a:pt x="1269642" y="1005979"/>
                  <a:pt x="1280878" y="1005979"/>
                </a:cubicBezTo>
                <a:cubicBezTo>
                  <a:pt x="1292114" y="1005979"/>
                  <a:pt x="1300853" y="1014705"/>
                  <a:pt x="1300853" y="1025924"/>
                </a:cubicBezTo>
                <a:lnTo>
                  <a:pt x="1300853" y="1103211"/>
                </a:lnTo>
                <a:cubicBezTo>
                  <a:pt x="1374510" y="991020"/>
                  <a:pt x="1414459" y="861377"/>
                  <a:pt x="1414459" y="726748"/>
                </a:cubicBezTo>
                <a:cubicBezTo>
                  <a:pt x="1414459" y="349039"/>
                  <a:pt x="1104851" y="41137"/>
                  <a:pt x="726579" y="41137"/>
                </a:cubicBezTo>
                <a:cubicBezTo>
                  <a:pt x="551800" y="41137"/>
                  <a:pt x="383263" y="107205"/>
                  <a:pt x="255924" y="228122"/>
                </a:cubicBezTo>
                <a:cubicBezTo>
                  <a:pt x="247185" y="235601"/>
                  <a:pt x="234701" y="235601"/>
                  <a:pt x="227211" y="226875"/>
                </a:cubicBezTo>
                <a:cubicBezTo>
                  <a:pt x="219720" y="219396"/>
                  <a:pt x="219720" y="206930"/>
                  <a:pt x="228459" y="198204"/>
                </a:cubicBezTo>
                <a:cubicBezTo>
                  <a:pt x="363289" y="71055"/>
                  <a:pt x="540564" y="0"/>
                  <a:pt x="726579" y="0"/>
                </a:cubicBezTo>
                <a:close/>
              </a:path>
            </a:pathLst>
          </a:custGeom>
          <a:gradFill>
            <a:gsLst>
              <a:gs pos="0">
                <a:schemeClr val="accent1"/>
              </a:gs>
              <a:gs pos="99000">
                <a:schemeClr val="accent2"/>
              </a:gs>
            </a:gsLst>
            <a:lin ang="0" scaled="0"/>
          </a:gradFill>
          <a:ln>
            <a:noFill/>
          </a:ln>
          <a:effectLst/>
        </p:spPr>
        <p:txBody>
          <a:bodyPr wrap="square" anchor="ctr">
            <a:noAutofit/>
          </a:bodyPr>
          <a:lstStyle/>
          <a:p>
            <a:endParaRPr lang="en-US" sz="3599" dirty="0">
              <a:latin typeface="Poppins" pitchFamily="2" charset="77"/>
            </a:endParaRPr>
          </a:p>
        </p:txBody>
      </p:sp>
      <p:sp>
        <p:nvSpPr>
          <p:cNvPr id="338" name="Freeform 36">
            <a:extLst>
              <a:ext uri="{FF2B5EF4-FFF2-40B4-BE49-F238E27FC236}">
                <a16:creationId xmlns:a16="http://schemas.microsoft.com/office/drawing/2014/main" id="{98F32242-8AA5-8038-025E-082BC8D28AAE}"/>
              </a:ext>
            </a:extLst>
          </p:cNvPr>
          <p:cNvSpPr>
            <a:spLocks noChangeArrowheads="1"/>
          </p:cNvSpPr>
          <p:nvPr/>
        </p:nvSpPr>
        <p:spPr bwMode="auto">
          <a:xfrm>
            <a:off x="3515335" y="1907904"/>
            <a:ext cx="421769" cy="422360"/>
          </a:xfrm>
          <a:custGeom>
            <a:avLst/>
            <a:gdLst>
              <a:gd name="connsiteX0" fmla="*/ 543594 w 1030122"/>
              <a:gd name="connsiteY0" fmla="*/ 547172 h 1031569"/>
              <a:gd name="connsiteX1" fmla="*/ 414221 w 1030122"/>
              <a:gd name="connsiteY1" fmla="*/ 675303 h 1031569"/>
              <a:gd name="connsiteX2" fmla="*/ 414221 w 1030122"/>
              <a:gd name="connsiteY2" fmla="*/ 828314 h 1031569"/>
              <a:gd name="connsiteX3" fmla="*/ 454028 w 1030122"/>
              <a:gd name="connsiteY3" fmla="*/ 866877 h 1031569"/>
              <a:gd name="connsiteX4" fmla="*/ 888174 w 1030122"/>
              <a:gd name="connsiteY4" fmla="*/ 866877 h 1031569"/>
              <a:gd name="connsiteX5" fmla="*/ 927982 w 1030122"/>
              <a:gd name="connsiteY5" fmla="*/ 828314 h 1031569"/>
              <a:gd name="connsiteX6" fmla="*/ 927982 w 1030122"/>
              <a:gd name="connsiteY6" fmla="*/ 783530 h 1031569"/>
              <a:gd name="connsiteX7" fmla="*/ 927982 w 1030122"/>
              <a:gd name="connsiteY7" fmla="*/ 778554 h 1031569"/>
              <a:gd name="connsiteX8" fmla="*/ 927982 w 1030122"/>
              <a:gd name="connsiteY8" fmla="*/ 675303 h 1031569"/>
              <a:gd name="connsiteX9" fmla="*/ 798608 w 1030122"/>
              <a:gd name="connsiteY9" fmla="*/ 547172 h 1031569"/>
              <a:gd name="connsiteX10" fmla="*/ 191550 w 1030122"/>
              <a:gd name="connsiteY10" fmla="*/ 470045 h 1031569"/>
              <a:gd name="connsiteX11" fmla="*/ 106959 w 1030122"/>
              <a:gd name="connsiteY11" fmla="*/ 555880 h 1031569"/>
              <a:gd name="connsiteX12" fmla="*/ 106959 w 1030122"/>
              <a:gd name="connsiteY12" fmla="*/ 664107 h 1031569"/>
              <a:gd name="connsiteX13" fmla="*/ 129351 w 1030122"/>
              <a:gd name="connsiteY13" fmla="*/ 686499 h 1031569"/>
              <a:gd name="connsiteX14" fmla="*/ 388097 w 1030122"/>
              <a:gd name="connsiteY14" fmla="*/ 686499 h 1031569"/>
              <a:gd name="connsiteX15" fmla="*/ 388097 w 1030122"/>
              <a:gd name="connsiteY15" fmla="*/ 675303 h 1031569"/>
              <a:gd name="connsiteX16" fmla="*/ 456516 w 1030122"/>
              <a:gd name="connsiteY16" fmla="*/ 547172 h 1031569"/>
              <a:gd name="connsiteX17" fmla="*/ 370682 w 1030122"/>
              <a:gd name="connsiteY17" fmla="*/ 470045 h 1031569"/>
              <a:gd name="connsiteX18" fmla="*/ 281598 w 1030122"/>
              <a:gd name="connsiteY18" fmla="*/ 204763 h 1031569"/>
              <a:gd name="connsiteX19" fmla="*/ 187881 w 1030122"/>
              <a:gd name="connsiteY19" fmla="*/ 298869 h 1031569"/>
              <a:gd name="connsiteX20" fmla="*/ 281598 w 1030122"/>
              <a:gd name="connsiteY20" fmla="*/ 394230 h 1031569"/>
              <a:gd name="connsiteX21" fmla="*/ 375316 w 1030122"/>
              <a:gd name="connsiteY21" fmla="*/ 298869 h 1031569"/>
              <a:gd name="connsiteX22" fmla="*/ 281598 w 1030122"/>
              <a:gd name="connsiteY22" fmla="*/ 204763 h 1031569"/>
              <a:gd name="connsiteX23" fmla="*/ 118417 w 1030122"/>
              <a:gd name="connsiteY23" fmla="*/ 194406 h 1031569"/>
              <a:gd name="connsiteX24" fmla="*/ 127780 w 1030122"/>
              <a:gd name="connsiteY24" fmla="*/ 197367 h 1031569"/>
              <a:gd name="connsiteX25" fmla="*/ 130277 w 1030122"/>
              <a:gd name="connsiteY25" fmla="*/ 216071 h 1031569"/>
              <a:gd name="connsiteX26" fmla="*/ 89079 w 1030122"/>
              <a:gd name="connsiteY26" fmla="*/ 753502 h 1031569"/>
              <a:gd name="connsiteX27" fmla="*/ 382458 w 1030122"/>
              <a:gd name="connsiteY27" fmla="*/ 986679 h 1031569"/>
              <a:gd name="connsiteX28" fmla="*/ 743252 w 1030122"/>
              <a:gd name="connsiteY28" fmla="*/ 949271 h 1031569"/>
              <a:gd name="connsiteX29" fmla="*/ 733266 w 1030122"/>
              <a:gd name="connsiteY29" fmla="*/ 931814 h 1031569"/>
              <a:gd name="connsiteX30" fmla="*/ 739508 w 1030122"/>
              <a:gd name="connsiteY30" fmla="*/ 921839 h 1031569"/>
              <a:gd name="connsiteX31" fmla="*/ 806922 w 1030122"/>
              <a:gd name="connsiteY31" fmla="*/ 923086 h 1031569"/>
              <a:gd name="connsiteX32" fmla="*/ 813164 w 1030122"/>
              <a:gd name="connsiteY32" fmla="*/ 931814 h 1031569"/>
              <a:gd name="connsiteX33" fmla="*/ 776960 w 1030122"/>
              <a:gd name="connsiteY33" fmla="*/ 990420 h 1031569"/>
              <a:gd name="connsiteX34" fmla="*/ 765724 w 1030122"/>
              <a:gd name="connsiteY34" fmla="*/ 990420 h 1031569"/>
              <a:gd name="connsiteX35" fmla="*/ 755736 w 1030122"/>
              <a:gd name="connsiteY35" fmla="*/ 972963 h 1031569"/>
              <a:gd name="connsiteX36" fmla="*/ 517288 w 1030122"/>
              <a:gd name="connsiteY36" fmla="*/ 1031569 h 1031569"/>
              <a:gd name="connsiteX37" fmla="*/ 376216 w 1030122"/>
              <a:gd name="connsiteY37" fmla="*/ 1011618 h 1031569"/>
              <a:gd name="connsiteX38" fmla="*/ 65359 w 1030122"/>
              <a:gd name="connsiteY38" fmla="*/ 767218 h 1031569"/>
              <a:gd name="connsiteX39" fmla="*/ 109054 w 1030122"/>
              <a:gd name="connsiteY39" fmla="*/ 199861 h 1031569"/>
              <a:gd name="connsiteX40" fmla="*/ 118417 w 1030122"/>
              <a:gd name="connsiteY40" fmla="*/ 194406 h 1031569"/>
              <a:gd name="connsiteX41" fmla="*/ 281598 w 1030122"/>
              <a:gd name="connsiteY41" fmla="*/ 175903 h 1031569"/>
              <a:gd name="connsiteX42" fmla="*/ 402445 w 1030122"/>
              <a:gd name="connsiteY42" fmla="*/ 298869 h 1031569"/>
              <a:gd name="connsiteX43" fmla="*/ 281598 w 1030122"/>
              <a:gd name="connsiteY43" fmla="*/ 421834 h 1031569"/>
              <a:gd name="connsiteX44" fmla="*/ 161985 w 1030122"/>
              <a:gd name="connsiteY44" fmla="*/ 298869 h 1031569"/>
              <a:gd name="connsiteX45" fmla="*/ 281598 w 1030122"/>
              <a:gd name="connsiteY45" fmla="*/ 175903 h 1031569"/>
              <a:gd name="connsiteX46" fmla="*/ 668852 w 1030122"/>
              <a:gd name="connsiteY46" fmla="*/ 164750 h 1031569"/>
              <a:gd name="connsiteX47" fmla="*/ 528616 w 1030122"/>
              <a:gd name="connsiteY47" fmla="*/ 303746 h 1031569"/>
              <a:gd name="connsiteX48" fmla="*/ 668852 w 1030122"/>
              <a:gd name="connsiteY48" fmla="*/ 445223 h 1031569"/>
              <a:gd name="connsiteX49" fmla="*/ 810328 w 1030122"/>
              <a:gd name="connsiteY49" fmla="*/ 303746 h 1031569"/>
              <a:gd name="connsiteX50" fmla="*/ 668852 w 1030122"/>
              <a:gd name="connsiteY50" fmla="*/ 164750 h 1031569"/>
              <a:gd name="connsiteX51" fmla="*/ 668852 w 1030122"/>
              <a:gd name="connsiteY51" fmla="*/ 137448 h 1031569"/>
              <a:gd name="connsiteX52" fmla="*/ 836390 w 1030122"/>
              <a:gd name="connsiteY52" fmla="*/ 303746 h 1031569"/>
              <a:gd name="connsiteX53" fmla="*/ 668852 w 1030122"/>
              <a:gd name="connsiteY53" fmla="*/ 471284 h 1031569"/>
              <a:gd name="connsiteX54" fmla="*/ 502554 w 1030122"/>
              <a:gd name="connsiteY54" fmla="*/ 303746 h 1031569"/>
              <a:gd name="connsiteX55" fmla="*/ 668852 w 1030122"/>
              <a:gd name="connsiteY55" fmla="*/ 137448 h 1031569"/>
              <a:gd name="connsiteX56" fmla="*/ 474865 w 1030122"/>
              <a:gd name="connsiteY56" fmla="*/ 1682 h 1031569"/>
              <a:gd name="connsiteX57" fmla="*/ 667992 w 1030122"/>
              <a:gd name="connsiteY57" fmla="*/ 23451 h 1031569"/>
              <a:gd name="connsiteX58" fmla="*/ 970276 w 1030122"/>
              <a:gd name="connsiteY58" fmla="*/ 273494 h 1031569"/>
              <a:gd name="connsiteX59" fmla="*/ 954106 w 1030122"/>
              <a:gd name="connsiteY59" fmla="*/ 784774 h 1031569"/>
              <a:gd name="connsiteX60" fmla="*/ 954106 w 1030122"/>
              <a:gd name="connsiteY60" fmla="*/ 828314 h 1031569"/>
              <a:gd name="connsiteX61" fmla="*/ 888174 w 1030122"/>
              <a:gd name="connsiteY61" fmla="*/ 894245 h 1031569"/>
              <a:gd name="connsiteX62" fmla="*/ 454028 w 1030122"/>
              <a:gd name="connsiteY62" fmla="*/ 894245 h 1031569"/>
              <a:gd name="connsiteX63" fmla="*/ 388097 w 1030122"/>
              <a:gd name="connsiteY63" fmla="*/ 828314 h 1031569"/>
              <a:gd name="connsiteX64" fmla="*/ 388097 w 1030122"/>
              <a:gd name="connsiteY64" fmla="*/ 713867 h 1031569"/>
              <a:gd name="connsiteX65" fmla="*/ 129351 w 1030122"/>
              <a:gd name="connsiteY65" fmla="*/ 713867 h 1031569"/>
              <a:gd name="connsiteX66" fmla="*/ 79592 w 1030122"/>
              <a:gd name="connsiteY66" fmla="*/ 664107 h 1031569"/>
              <a:gd name="connsiteX67" fmla="*/ 79592 w 1030122"/>
              <a:gd name="connsiteY67" fmla="*/ 555880 h 1031569"/>
              <a:gd name="connsiteX68" fmla="*/ 191550 w 1030122"/>
              <a:gd name="connsiteY68" fmla="*/ 443921 h 1031569"/>
              <a:gd name="connsiteX69" fmla="*/ 370682 w 1030122"/>
              <a:gd name="connsiteY69" fmla="*/ 443921 h 1031569"/>
              <a:gd name="connsiteX70" fmla="*/ 481395 w 1030122"/>
              <a:gd name="connsiteY70" fmla="*/ 533488 h 1031569"/>
              <a:gd name="connsiteX71" fmla="*/ 543594 w 1030122"/>
              <a:gd name="connsiteY71" fmla="*/ 521048 h 1031569"/>
              <a:gd name="connsiteX72" fmla="*/ 798608 w 1030122"/>
              <a:gd name="connsiteY72" fmla="*/ 521048 h 1031569"/>
              <a:gd name="connsiteX73" fmla="*/ 954106 w 1030122"/>
              <a:gd name="connsiteY73" fmla="*/ 675303 h 1031569"/>
              <a:gd name="connsiteX74" fmla="*/ 954106 w 1030122"/>
              <a:gd name="connsiteY74" fmla="*/ 730038 h 1031569"/>
              <a:gd name="connsiteX75" fmla="*/ 947886 w 1030122"/>
              <a:gd name="connsiteY75" fmla="*/ 287178 h 1031569"/>
              <a:gd name="connsiteX76" fmla="*/ 659284 w 1030122"/>
              <a:gd name="connsiteY76" fmla="*/ 48331 h 1031569"/>
              <a:gd name="connsiteX77" fmla="*/ 299775 w 1030122"/>
              <a:gd name="connsiteY77" fmla="*/ 78187 h 1031569"/>
              <a:gd name="connsiteX78" fmla="*/ 309727 w 1030122"/>
              <a:gd name="connsiteY78" fmla="*/ 95603 h 1031569"/>
              <a:gd name="connsiteX79" fmla="*/ 303507 w 1030122"/>
              <a:gd name="connsiteY79" fmla="*/ 105555 h 1031569"/>
              <a:gd name="connsiteX80" fmla="*/ 236333 w 1030122"/>
              <a:gd name="connsiteY80" fmla="*/ 103067 h 1031569"/>
              <a:gd name="connsiteX81" fmla="*/ 231357 w 1030122"/>
              <a:gd name="connsiteY81" fmla="*/ 93115 h 1031569"/>
              <a:gd name="connsiteX82" fmla="*/ 267432 w 1030122"/>
              <a:gd name="connsiteY82" fmla="*/ 35891 h 1031569"/>
              <a:gd name="connsiteX83" fmla="*/ 278628 w 1030122"/>
              <a:gd name="connsiteY83" fmla="*/ 35891 h 1031569"/>
              <a:gd name="connsiteX84" fmla="*/ 287336 w 1030122"/>
              <a:gd name="connsiteY84" fmla="*/ 54551 h 1031569"/>
              <a:gd name="connsiteX85" fmla="*/ 474865 w 1030122"/>
              <a:gd name="connsiteY85" fmla="*/ 1682 h 1031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1030122" h="1031569">
                <a:moveTo>
                  <a:pt x="543594" y="547172"/>
                </a:moveTo>
                <a:cubicBezTo>
                  <a:pt x="472688" y="547172"/>
                  <a:pt x="414221" y="604395"/>
                  <a:pt x="414221" y="675303"/>
                </a:cubicBezTo>
                <a:lnTo>
                  <a:pt x="414221" y="828314"/>
                </a:lnTo>
                <a:cubicBezTo>
                  <a:pt x="414221" y="849462"/>
                  <a:pt x="431636" y="866877"/>
                  <a:pt x="454028" y="866877"/>
                </a:cubicBezTo>
                <a:lnTo>
                  <a:pt x="888174" y="866877"/>
                </a:lnTo>
                <a:cubicBezTo>
                  <a:pt x="909322" y="866877"/>
                  <a:pt x="927982" y="849462"/>
                  <a:pt x="927982" y="828314"/>
                </a:cubicBezTo>
                <a:lnTo>
                  <a:pt x="927982" y="783530"/>
                </a:lnTo>
                <a:cubicBezTo>
                  <a:pt x="926738" y="782286"/>
                  <a:pt x="926738" y="781042"/>
                  <a:pt x="927982" y="778554"/>
                </a:cubicBezTo>
                <a:lnTo>
                  <a:pt x="927982" y="675303"/>
                </a:lnTo>
                <a:cubicBezTo>
                  <a:pt x="927982" y="604395"/>
                  <a:pt x="869516" y="547172"/>
                  <a:pt x="798608" y="547172"/>
                </a:cubicBezTo>
                <a:close/>
                <a:moveTo>
                  <a:pt x="191550" y="470045"/>
                </a:moveTo>
                <a:cubicBezTo>
                  <a:pt x="144279" y="470045"/>
                  <a:pt x="106959" y="508608"/>
                  <a:pt x="106959" y="555880"/>
                </a:cubicBezTo>
                <a:lnTo>
                  <a:pt x="106959" y="664107"/>
                </a:lnTo>
                <a:cubicBezTo>
                  <a:pt x="106959" y="676547"/>
                  <a:pt x="115667" y="686499"/>
                  <a:pt x="129351" y="686499"/>
                </a:cubicBezTo>
                <a:lnTo>
                  <a:pt x="388097" y="686499"/>
                </a:lnTo>
                <a:lnTo>
                  <a:pt x="388097" y="675303"/>
                </a:lnTo>
                <a:cubicBezTo>
                  <a:pt x="388097" y="621811"/>
                  <a:pt x="415465" y="574540"/>
                  <a:pt x="456516" y="547172"/>
                </a:cubicBezTo>
                <a:cubicBezTo>
                  <a:pt x="451540" y="504876"/>
                  <a:pt x="414221" y="470045"/>
                  <a:pt x="370682" y="470045"/>
                </a:cubicBezTo>
                <a:close/>
                <a:moveTo>
                  <a:pt x="281598" y="204763"/>
                </a:moveTo>
                <a:cubicBezTo>
                  <a:pt x="231040" y="204763"/>
                  <a:pt x="187881" y="246169"/>
                  <a:pt x="187881" y="298869"/>
                </a:cubicBezTo>
                <a:cubicBezTo>
                  <a:pt x="187881" y="351568"/>
                  <a:pt x="231040" y="394230"/>
                  <a:pt x="281598" y="394230"/>
                </a:cubicBezTo>
                <a:cubicBezTo>
                  <a:pt x="334623" y="394230"/>
                  <a:pt x="375316" y="351568"/>
                  <a:pt x="375316" y="298869"/>
                </a:cubicBezTo>
                <a:cubicBezTo>
                  <a:pt x="375316" y="246169"/>
                  <a:pt x="334623" y="204763"/>
                  <a:pt x="281598" y="204763"/>
                </a:cubicBezTo>
                <a:close/>
                <a:moveTo>
                  <a:pt x="118417" y="194406"/>
                </a:moveTo>
                <a:cubicBezTo>
                  <a:pt x="121851" y="193938"/>
                  <a:pt x="125284" y="194873"/>
                  <a:pt x="127780" y="197367"/>
                </a:cubicBezTo>
                <a:cubicBezTo>
                  <a:pt x="134022" y="202355"/>
                  <a:pt x="135271" y="209836"/>
                  <a:pt x="130277" y="216071"/>
                </a:cubicBezTo>
                <a:cubicBezTo>
                  <a:pt x="9180" y="371938"/>
                  <a:pt x="-7049" y="582671"/>
                  <a:pt x="89079" y="753502"/>
                </a:cubicBezTo>
                <a:cubicBezTo>
                  <a:pt x="152749" y="868220"/>
                  <a:pt x="257616" y="950518"/>
                  <a:pt x="382458" y="986679"/>
                </a:cubicBezTo>
                <a:cubicBezTo>
                  <a:pt x="504804" y="1020347"/>
                  <a:pt x="632142" y="1006630"/>
                  <a:pt x="743252" y="949271"/>
                </a:cubicBezTo>
                <a:lnTo>
                  <a:pt x="733266" y="931814"/>
                </a:lnTo>
                <a:cubicBezTo>
                  <a:pt x="730768" y="926826"/>
                  <a:pt x="734514" y="921839"/>
                  <a:pt x="739508" y="921839"/>
                </a:cubicBezTo>
                <a:lnTo>
                  <a:pt x="806922" y="923086"/>
                </a:lnTo>
                <a:cubicBezTo>
                  <a:pt x="811916" y="923086"/>
                  <a:pt x="814412" y="928073"/>
                  <a:pt x="813164" y="931814"/>
                </a:cubicBezTo>
                <a:lnTo>
                  <a:pt x="776960" y="990420"/>
                </a:lnTo>
                <a:cubicBezTo>
                  <a:pt x="775712" y="995408"/>
                  <a:pt x="768220" y="995408"/>
                  <a:pt x="765724" y="990420"/>
                </a:cubicBezTo>
                <a:lnTo>
                  <a:pt x="755736" y="972963"/>
                </a:lnTo>
                <a:cubicBezTo>
                  <a:pt x="680832" y="1011618"/>
                  <a:pt x="599684" y="1031569"/>
                  <a:pt x="517288" y="1031569"/>
                </a:cubicBezTo>
                <a:cubicBezTo>
                  <a:pt x="469848" y="1031569"/>
                  <a:pt x="422408" y="1025335"/>
                  <a:pt x="376216" y="1011618"/>
                </a:cubicBezTo>
                <a:cubicBezTo>
                  <a:pt x="242635" y="974210"/>
                  <a:pt x="132774" y="888171"/>
                  <a:pt x="65359" y="767218"/>
                </a:cubicBezTo>
                <a:cubicBezTo>
                  <a:pt x="-35763" y="586412"/>
                  <a:pt x="-18285" y="363210"/>
                  <a:pt x="109054" y="199861"/>
                </a:cubicBezTo>
                <a:cubicBezTo>
                  <a:pt x="111551" y="196744"/>
                  <a:pt x="114984" y="194873"/>
                  <a:pt x="118417" y="194406"/>
                </a:cubicBezTo>
                <a:close/>
                <a:moveTo>
                  <a:pt x="281598" y="175903"/>
                </a:moveTo>
                <a:cubicBezTo>
                  <a:pt x="348187" y="175903"/>
                  <a:pt x="402445" y="232367"/>
                  <a:pt x="402445" y="298869"/>
                </a:cubicBezTo>
                <a:cubicBezTo>
                  <a:pt x="402445" y="366625"/>
                  <a:pt x="348187" y="421834"/>
                  <a:pt x="281598" y="421834"/>
                </a:cubicBezTo>
                <a:cubicBezTo>
                  <a:pt x="215009" y="421834"/>
                  <a:pt x="161985" y="366625"/>
                  <a:pt x="161985" y="298869"/>
                </a:cubicBezTo>
                <a:cubicBezTo>
                  <a:pt x="161985" y="232367"/>
                  <a:pt x="215009" y="175903"/>
                  <a:pt x="281598" y="175903"/>
                </a:cubicBezTo>
                <a:close/>
                <a:moveTo>
                  <a:pt x="668852" y="164750"/>
                </a:moveTo>
                <a:cubicBezTo>
                  <a:pt x="591908" y="164750"/>
                  <a:pt x="528616" y="226802"/>
                  <a:pt x="528616" y="303746"/>
                </a:cubicBezTo>
                <a:cubicBezTo>
                  <a:pt x="528616" y="381930"/>
                  <a:pt x="591908" y="445223"/>
                  <a:pt x="668852" y="445223"/>
                </a:cubicBezTo>
                <a:cubicBezTo>
                  <a:pt x="747036" y="445223"/>
                  <a:pt x="810328" y="381930"/>
                  <a:pt x="810328" y="303746"/>
                </a:cubicBezTo>
                <a:cubicBezTo>
                  <a:pt x="810328" y="226802"/>
                  <a:pt x="747036" y="164750"/>
                  <a:pt x="668852" y="164750"/>
                </a:cubicBezTo>
                <a:close/>
                <a:moveTo>
                  <a:pt x="668852" y="137448"/>
                </a:moveTo>
                <a:cubicBezTo>
                  <a:pt x="760688" y="137448"/>
                  <a:pt x="836390" y="213151"/>
                  <a:pt x="836390" y="303746"/>
                </a:cubicBezTo>
                <a:cubicBezTo>
                  <a:pt x="836390" y="395582"/>
                  <a:pt x="760688" y="471284"/>
                  <a:pt x="668852" y="471284"/>
                </a:cubicBezTo>
                <a:cubicBezTo>
                  <a:pt x="577016" y="471284"/>
                  <a:pt x="502554" y="395582"/>
                  <a:pt x="502554" y="303746"/>
                </a:cubicBezTo>
                <a:cubicBezTo>
                  <a:pt x="502554" y="213151"/>
                  <a:pt x="577016" y="137448"/>
                  <a:pt x="668852" y="137448"/>
                </a:cubicBezTo>
                <a:close/>
                <a:moveTo>
                  <a:pt x="474865" y="1682"/>
                </a:moveTo>
                <a:cubicBezTo>
                  <a:pt x="539240" y="-3605"/>
                  <a:pt x="604549" y="3548"/>
                  <a:pt x="667992" y="23451"/>
                </a:cubicBezTo>
                <a:cubicBezTo>
                  <a:pt x="798608" y="64503"/>
                  <a:pt x="906834" y="152826"/>
                  <a:pt x="970276" y="273494"/>
                </a:cubicBezTo>
                <a:cubicBezTo>
                  <a:pt x="1056112" y="433969"/>
                  <a:pt x="1048648" y="629275"/>
                  <a:pt x="954106" y="784774"/>
                </a:cubicBezTo>
                <a:lnTo>
                  <a:pt x="954106" y="828314"/>
                </a:lnTo>
                <a:cubicBezTo>
                  <a:pt x="954106" y="864389"/>
                  <a:pt x="924250" y="894245"/>
                  <a:pt x="888174" y="894245"/>
                </a:cubicBezTo>
                <a:lnTo>
                  <a:pt x="454028" y="894245"/>
                </a:lnTo>
                <a:cubicBezTo>
                  <a:pt x="417953" y="894245"/>
                  <a:pt x="388097" y="864389"/>
                  <a:pt x="388097" y="828314"/>
                </a:cubicBezTo>
                <a:lnTo>
                  <a:pt x="388097" y="713867"/>
                </a:lnTo>
                <a:lnTo>
                  <a:pt x="129351" y="713867"/>
                </a:lnTo>
                <a:cubicBezTo>
                  <a:pt x="101984" y="713867"/>
                  <a:pt x="79592" y="691475"/>
                  <a:pt x="79592" y="664107"/>
                </a:cubicBezTo>
                <a:lnTo>
                  <a:pt x="79592" y="555880"/>
                </a:lnTo>
                <a:cubicBezTo>
                  <a:pt x="79592" y="494924"/>
                  <a:pt x="129351" y="443921"/>
                  <a:pt x="191550" y="443921"/>
                </a:cubicBezTo>
                <a:lnTo>
                  <a:pt x="370682" y="443921"/>
                </a:lnTo>
                <a:cubicBezTo>
                  <a:pt x="426661" y="443921"/>
                  <a:pt x="471444" y="481240"/>
                  <a:pt x="481395" y="533488"/>
                </a:cubicBezTo>
                <a:cubicBezTo>
                  <a:pt x="500055" y="524780"/>
                  <a:pt x="521202" y="521048"/>
                  <a:pt x="543594" y="521048"/>
                </a:cubicBezTo>
                <a:lnTo>
                  <a:pt x="798608" y="521048"/>
                </a:lnTo>
                <a:cubicBezTo>
                  <a:pt x="884442" y="521048"/>
                  <a:pt x="954106" y="590712"/>
                  <a:pt x="954106" y="675303"/>
                </a:cubicBezTo>
                <a:lnTo>
                  <a:pt x="954106" y="730038"/>
                </a:lnTo>
                <a:cubicBezTo>
                  <a:pt x="1021280" y="590712"/>
                  <a:pt x="1020036" y="425261"/>
                  <a:pt x="947886" y="287178"/>
                </a:cubicBezTo>
                <a:cubicBezTo>
                  <a:pt x="885686" y="171486"/>
                  <a:pt x="784924" y="86895"/>
                  <a:pt x="659284" y="48331"/>
                </a:cubicBezTo>
                <a:cubicBezTo>
                  <a:pt x="539862" y="12256"/>
                  <a:pt x="412977" y="22207"/>
                  <a:pt x="299775" y="78187"/>
                </a:cubicBezTo>
                <a:lnTo>
                  <a:pt x="309727" y="95603"/>
                </a:lnTo>
                <a:cubicBezTo>
                  <a:pt x="312215" y="100579"/>
                  <a:pt x="308483" y="105555"/>
                  <a:pt x="303507" y="105555"/>
                </a:cubicBezTo>
                <a:lnTo>
                  <a:pt x="236333" y="103067"/>
                </a:lnTo>
                <a:cubicBezTo>
                  <a:pt x="231357" y="103067"/>
                  <a:pt x="227625" y="98091"/>
                  <a:pt x="231357" y="93115"/>
                </a:cubicBezTo>
                <a:lnTo>
                  <a:pt x="267432" y="35891"/>
                </a:lnTo>
                <a:cubicBezTo>
                  <a:pt x="269920" y="30915"/>
                  <a:pt x="276140" y="32159"/>
                  <a:pt x="278628" y="35891"/>
                </a:cubicBezTo>
                <a:lnTo>
                  <a:pt x="287336" y="54551"/>
                </a:lnTo>
                <a:cubicBezTo>
                  <a:pt x="347047" y="24696"/>
                  <a:pt x="410489" y="6969"/>
                  <a:pt x="474865" y="1682"/>
                </a:cubicBezTo>
                <a:close/>
              </a:path>
            </a:pathLst>
          </a:custGeom>
          <a:gradFill>
            <a:gsLst>
              <a:gs pos="0">
                <a:schemeClr val="accent1"/>
              </a:gs>
              <a:gs pos="99000">
                <a:schemeClr val="accent2"/>
              </a:gs>
            </a:gsLst>
            <a:lin ang="0" scaled="0"/>
          </a:gradFill>
          <a:ln>
            <a:noFill/>
          </a:ln>
          <a:effectLst/>
        </p:spPr>
        <p:txBody>
          <a:bodyPr wrap="square" anchor="ctr">
            <a:noAutofit/>
          </a:bodyPr>
          <a:lstStyle/>
          <a:p>
            <a:endParaRPr lang="en-US" sz="3599" dirty="0">
              <a:latin typeface="Poppins" pitchFamily="2" charset="77"/>
            </a:endParaRPr>
          </a:p>
        </p:txBody>
      </p:sp>
      <p:sp>
        <p:nvSpPr>
          <p:cNvPr id="339" name="Shape 2616">
            <a:extLst>
              <a:ext uri="{FF2B5EF4-FFF2-40B4-BE49-F238E27FC236}">
                <a16:creationId xmlns:a16="http://schemas.microsoft.com/office/drawing/2014/main" id="{AB98F221-9BCA-B6DD-3E6A-711DCA65DD3F}"/>
              </a:ext>
            </a:extLst>
          </p:cNvPr>
          <p:cNvSpPr>
            <a:spLocks noChangeAspect="1"/>
          </p:cNvSpPr>
          <p:nvPr/>
        </p:nvSpPr>
        <p:spPr>
          <a:xfrm>
            <a:off x="4086708" y="1929019"/>
            <a:ext cx="418040" cy="380130"/>
          </a:xfrm>
          <a:custGeom>
            <a:avLst/>
            <a:gdLst/>
            <a:ahLst/>
            <a:cxnLst>
              <a:cxn ang="0">
                <a:pos x="wd2" y="hd2"/>
              </a:cxn>
              <a:cxn ang="5400000">
                <a:pos x="wd2" y="hd2"/>
              </a:cxn>
              <a:cxn ang="10800000">
                <a:pos x="wd2" y="hd2"/>
              </a:cxn>
              <a:cxn ang="16200000">
                <a:pos x="wd2" y="hd2"/>
              </a:cxn>
            </a:cxnLst>
            <a:rect l="0" t="0" r="r" b="b"/>
            <a:pathLst>
              <a:path w="21600" h="21600" extrusionOk="0">
                <a:moveTo>
                  <a:pt x="1016" y="20520"/>
                </a:moveTo>
                <a:cubicBezTo>
                  <a:pt x="1258" y="18675"/>
                  <a:pt x="2752" y="17923"/>
                  <a:pt x="4191" y="17361"/>
                </a:cubicBezTo>
                <a:cubicBezTo>
                  <a:pt x="5156" y="17087"/>
                  <a:pt x="6884" y="15971"/>
                  <a:pt x="6884" y="13567"/>
                </a:cubicBezTo>
                <a:cubicBezTo>
                  <a:pt x="6884" y="11510"/>
                  <a:pt x="6113" y="10507"/>
                  <a:pt x="5698" y="9969"/>
                </a:cubicBezTo>
                <a:cubicBezTo>
                  <a:pt x="5646" y="9902"/>
                  <a:pt x="5599" y="9842"/>
                  <a:pt x="5562" y="9786"/>
                </a:cubicBezTo>
                <a:cubicBezTo>
                  <a:pt x="5550" y="9769"/>
                  <a:pt x="5538" y="9752"/>
                  <a:pt x="5526" y="9735"/>
                </a:cubicBezTo>
                <a:cubicBezTo>
                  <a:pt x="5491" y="9662"/>
                  <a:pt x="5297" y="9177"/>
                  <a:pt x="5553" y="8011"/>
                </a:cubicBezTo>
                <a:cubicBezTo>
                  <a:pt x="5604" y="7777"/>
                  <a:pt x="5583" y="7531"/>
                  <a:pt x="5493" y="7312"/>
                </a:cubicBezTo>
                <a:cubicBezTo>
                  <a:pt x="5249" y="6721"/>
                  <a:pt x="4603" y="5151"/>
                  <a:pt x="5035" y="3988"/>
                </a:cubicBezTo>
                <a:cubicBezTo>
                  <a:pt x="5619" y="2411"/>
                  <a:pt x="6140" y="2099"/>
                  <a:pt x="7085" y="1642"/>
                </a:cubicBezTo>
                <a:cubicBezTo>
                  <a:pt x="7132" y="1619"/>
                  <a:pt x="7177" y="1592"/>
                  <a:pt x="7220" y="1562"/>
                </a:cubicBezTo>
                <a:cubicBezTo>
                  <a:pt x="7458" y="1393"/>
                  <a:pt x="8233" y="1080"/>
                  <a:pt x="9029" y="1080"/>
                </a:cubicBezTo>
                <a:cubicBezTo>
                  <a:pt x="9467" y="1080"/>
                  <a:pt x="9840" y="1172"/>
                  <a:pt x="10137" y="1353"/>
                </a:cubicBezTo>
                <a:cubicBezTo>
                  <a:pt x="10491" y="1569"/>
                  <a:pt x="10825" y="1968"/>
                  <a:pt x="11308" y="3213"/>
                </a:cubicBezTo>
                <a:cubicBezTo>
                  <a:pt x="11991" y="4974"/>
                  <a:pt x="11820" y="6477"/>
                  <a:pt x="11347" y="7186"/>
                </a:cubicBezTo>
                <a:cubicBezTo>
                  <a:pt x="11175" y="7442"/>
                  <a:pt x="11116" y="7769"/>
                  <a:pt x="11184" y="8078"/>
                </a:cubicBezTo>
                <a:cubicBezTo>
                  <a:pt x="11422" y="9164"/>
                  <a:pt x="11247" y="9602"/>
                  <a:pt x="11210" y="9679"/>
                </a:cubicBezTo>
                <a:cubicBezTo>
                  <a:pt x="11181" y="9712"/>
                  <a:pt x="11153" y="9748"/>
                  <a:pt x="11129" y="9786"/>
                </a:cubicBezTo>
                <a:cubicBezTo>
                  <a:pt x="11091" y="9842"/>
                  <a:pt x="11044" y="9902"/>
                  <a:pt x="10992" y="9969"/>
                </a:cubicBezTo>
                <a:cubicBezTo>
                  <a:pt x="10578" y="10507"/>
                  <a:pt x="9806" y="11510"/>
                  <a:pt x="9806" y="13567"/>
                </a:cubicBezTo>
                <a:cubicBezTo>
                  <a:pt x="9806" y="15972"/>
                  <a:pt x="11535" y="17087"/>
                  <a:pt x="12500" y="17361"/>
                </a:cubicBezTo>
                <a:cubicBezTo>
                  <a:pt x="13925" y="17916"/>
                  <a:pt x="15432" y="18665"/>
                  <a:pt x="15675" y="20520"/>
                </a:cubicBezTo>
                <a:cubicBezTo>
                  <a:pt x="15675" y="20520"/>
                  <a:pt x="1016" y="20520"/>
                  <a:pt x="1016" y="20520"/>
                </a:cubicBezTo>
                <a:close/>
                <a:moveTo>
                  <a:pt x="12782" y="16326"/>
                </a:moveTo>
                <a:cubicBezTo>
                  <a:pt x="12782" y="16326"/>
                  <a:pt x="10788" y="15813"/>
                  <a:pt x="10788" y="13567"/>
                </a:cubicBezTo>
                <a:cubicBezTo>
                  <a:pt x="10788" y="11595"/>
                  <a:pt x="11607" y="10900"/>
                  <a:pt x="11923" y="10420"/>
                </a:cubicBezTo>
                <a:cubicBezTo>
                  <a:pt x="11923" y="10420"/>
                  <a:pt x="12573" y="9806"/>
                  <a:pt x="12138" y="7825"/>
                </a:cubicBezTo>
                <a:cubicBezTo>
                  <a:pt x="12863" y="6740"/>
                  <a:pt x="12999" y="4821"/>
                  <a:pt x="12211" y="2789"/>
                </a:cubicBezTo>
                <a:cubicBezTo>
                  <a:pt x="11716" y="1514"/>
                  <a:pt x="11279" y="815"/>
                  <a:pt x="10613" y="409"/>
                </a:cubicBezTo>
                <a:cubicBezTo>
                  <a:pt x="10124" y="111"/>
                  <a:pt x="9569" y="0"/>
                  <a:pt x="9029" y="0"/>
                </a:cubicBezTo>
                <a:cubicBezTo>
                  <a:pt x="8023" y="0"/>
                  <a:pt x="7070" y="384"/>
                  <a:pt x="6690" y="653"/>
                </a:cubicBezTo>
                <a:cubicBezTo>
                  <a:pt x="5576" y="1192"/>
                  <a:pt x="4828" y="1688"/>
                  <a:pt x="4126" y="3579"/>
                </a:cubicBezTo>
                <a:cubicBezTo>
                  <a:pt x="3556" y="5114"/>
                  <a:pt x="4241" y="6891"/>
                  <a:pt x="4598" y="7757"/>
                </a:cubicBezTo>
                <a:cubicBezTo>
                  <a:pt x="4163" y="9739"/>
                  <a:pt x="4767" y="10420"/>
                  <a:pt x="4767" y="10420"/>
                </a:cubicBezTo>
                <a:cubicBezTo>
                  <a:pt x="5083" y="10900"/>
                  <a:pt x="5903" y="11595"/>
                  <a:pt x="5903" y="13567"/>
                </a:cubicBezTo>
                <a:cubicBezTo>
                  <a:pt x="5903" y="15813"/>
                  <a:pt x="3909" y="16326"/>
                  <a:pt x="3909" y="16326"/>
                </a:cubicBezTo>
                <a:cubicBezTo>
                  <a:pt x="2642" y="16817"/>
                  <a:pt x="0" y="17821"/>
                  <a:pt x="0" y="21060"/>
                </a:cubicBezTo>
                <a:cubicBezTo>
                  <a:pt x="0" y="21060"/>
                  <a:pt x="0" y="21600"/>
                  <a:pt x="491" y="21600"/>
                </a:cubicBezTo>
                <a:lnTo>
                  <a:pt x="16200" y="21600"/>
                </a:lnTo>
                <a:cubicBezTo>
                  <a:pt x="16691" y="21600"/>
                  <a:pt x="16691" y="21060"/>
                  <a:pt x="16691" y="21060"/>
                </a:cubicBezTo>
                <a:cubicBezTo>
                  <a:pt x="16691" y="17821"/>
                  <a:pt x="14048" y="16817"/>
                  <a:pt x="12782" y="16326"/>
                </a:cubicBezTo>
                <a:moveTo>
                  <a:pt x="18035" y="15774"/>
                </a:moveTo>
                <a:cubicBezTo>
                  <a:pt x="18035" y="15774"/>
                  <a:pt x="16217" y="15312"/>
                  <a:pt x="16217" y="13291"/>
                </a:cubicBezTo>
                <a:cubicBezTo>
                  <a:pt x="16217" y="11515"/>
                  <a:pt x="17087" y="10890"/>
                  <a:pt x="17376" y="10458"/>
                </a:cubicBezTo>
                <a:cubicBezTo>
                  <a:pt x="17376" y="10458"/>
                  <a:pt x="17968" y="9906"/>
                  <a:pt x="17572" y="8122"/>
                </a:cubicBezTo>
                <a:cubicBezTo>
                  <a:pt x="18232" y="7146"/>
                  <a:pt x="18387" y="5419"/>
                  <a:pt x="17669" y="3590"/>
                </a:cubicBezTo>
                <a:cubicBezTo>
                  <a:pt x="17218" y="2442"/>
                  <a:pt x="16666" y="1814"/>
                  <a:pt x="16059" y="1449"/>
                </a:cubicBezTo>
                <a:cubicBezTo>
                  <a:pt x="15612" y="1180"/>
                  <a:pt x="15107" y="1081"/>
                  <a:pt x="14614" y="1081"/>
                </a:cubicBezTo>
                <a:cubicBezTo>
                  <a:pt x="13880" y="1081"/>
                  <a:pt x="13182" y="1301"/>
                  <a:pt x="12753" y="1514"/>
                </a:cubicBezTo>
                <a:cubicBezTo>
                  <a:pt x="12878" y="1781"/>
                  <a:pt x="12997" y="2064"/>
                  <a:pt x="13115" y="2366"/>
                </a:cubicBezTo>
                <a:cubicBezTo>
                  <a:pt x="13131" y="2409"/>
                  <a:pt x="13143" y="2453"/>
                  <a:pt x="13159" y="2496"/>
                </a:cubicBezTo>
                <a:cubicBezTo>
                  <a:pt x="13436" y="2360"/>
                  <a:pt x="13994" y="2160"/>
                  <a:pt x="14614" y="2160"/>
                </a:cubicBezTo>
                <a:cubicBezTo>
                  <a:pt x="15001" y="2160"/>
                  <a:pt x="15328" y="2239"/>
                  <a:pt x="15588" y="2396"/>
                </a:cubicBezTo>
                <a:cubicBezTo>
                  <a:pt x="15893" y="2579"/>
                  <a:pt x="16347" y="2947"/>
                  <a:pt x="16767" y="4019"/>
                </a:cubicBezTo>
                <a:cubicBezTo>
                  <a:pt x="17366" y="5541"/>
                  <a:pt x="17207" y="6853"/>
                  <a:pt x="16784" y="7478"/>
                </a:cubicBezTo>
                <a:cubicBezTo>
                  <a:pt x="16610" y="7736"/>
                  <a:pt x="16549" y="8067"/>
                  <a:pt x="16618" y="8379"/>
                </a:cubicBezTo>
                <a:cubicBezTo>
                  <a:pt x="16817" y="9273"/>
                  <a:pt x="16689" y="9648"/>
                  <a:pt x="16656" y="9723"/>
                </a:cubicBezTo>
                <a:cubicBezTo>
                  <a:pt x="16631" y="9754"/>
                  <a:pt x="16607" y="9786"/>
                  <a:pt x="16584" y="9820"/>
                </a:cubicBezTo>
                <a:cubicBezTo>
                  <a:pt x="16565" y="9848"/>
                  <a:pt x="16497" y="9929"/>
                  <a:pt x="16447" y="9988"/>
                </a:cubicBezTo>
                <a:cubicBezTo>
                  <a:pt x="16023" y="10488"/>
                  <a:pt x="15236" y="11419"/>
                  <a:pt x="15236" y="13291"/>
                </a:cubicBezTo>
                <a:cubicBezTo>
                  <a:pt x="15236" y="15520"/>
                  <a:pt x="16851" y="16555"/>
                  <a:pt x="17757" y="16810"/>
                </a:cubicBezTo>
                <a:cubicBezTo>
                  <a:pt x="19050" y="17307"/>
                  <a:pt x="20311" y="17926"/>
                  <a:pt x="20570" y="19440"/>
                </a:cubicBezTo>
                <a:lnTo>
                  <a:pt x="17464" y="19440"/>
                </a:lnTo>
                <a:cubicBezTo>
                  <a:pt x="17553" y="19773"/>
                  <a:pt x="17615" y="20132"/>
                  <a:pt x="17645" y="20520"/>
                </a:cubicBezTo>
                <a:lnTo>
                  <a:pt x="21152" y="20520"/>
                </a:lnTo>
                <a:cubicBezTo>
                  <a:pt x="21600" y="20520"/>
                  <a:pt x="21600" y="20034"/>
                  <a:pt x="21600" y="20034"/>
                </a:cubicBezTo>
                <a:cubicBezTo>
                  <a:pt x="21600" y="17119"/>
                  <a:pt x="19191" y="16215"/>
                  <a:pt x="18035" y="15774"/>
                </a:cubicBezTo>
              </a:path>
            </a:pathLst>
          </a:custGeom>
          <a:gradFill>
            <a:gsLst>
              <a:gs pos="0">
                <a:schemeClr val="accent1"/>
              </a:gs>
              <a:gs pos="99000">
                <a:schemeClr val="accent2"/>
              </a:gs>
            </a:gsLst>
            <a:lin ang="0" scaled="0"/>
          </a:gradFill>
          <a:ln w="0">
            <a:solidFill>
              <a:schemeClr val="bg1">
                <a:alpha val="81000"/>
              </a:schemeClr>
            </a:solidFill>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b="1" dirty="0">
              <a:latin typeface="Open Sans Semibold" charset="0"/>
              <a:ea typeface="Open Sans Semibold" charset="0"/>
              <a:cs typeface="Open Sans Semibold" charset="0"/>
            </a:endParaRPr>
          </a:p>
        </p:txBody>
      </p:sp>
      <p:sp>
        <p:nvSpPr>
          <p:cNvPr id="340" name="Freeform 823">
            <a:extLst>
              <a:ext uri="{FF2B5EF4-FFF2-40B4-BE49-F238E27FC236}">
                <a16:creationId xmlns:a16="http://schemas.microsoft.com/office/drawing/2014/main" id="{56891ECF-EDED-4F13-A16C-2AEDC1C55B87}"/>
              </a:ext>
            </a:extLst>
          </p:cNvPr>
          <p:cNvSpPr>
            <a:spLocks noChangeArrowheads="1"/>
          </p:cNvSpPr>
          <p:nvPr/>
        </p:nvSpPr>
        <p:spPr bwMode="auto">
          <a:xfrm>
            <a:off x="4699424" y="1900829"/>
            <a:ext cx="336903" cy="443784"/>
          </a:xfrm>
          <a:custGeom>
            <a:avLst/>
            <a:gdLst/>
            <a:ahLst/>
            <a:cxnLst/>
            <a:rect l="0" t="0" r="r" b="b"/>
            <a:pathLst>
              <a:path w="229966" h="302124">
                <a:moveTo>
                  <a:pt x="159295" y="212203"/>
                </a:moveTo>
                <a:cubicBezTo>
                  <a:pt x="156425" y="211124"/>
                  <a:pt x="152837" y="212203"/>
                  <a:pt x="151761" y="215440"/>
                </a:cubicBezTo>
                <a:lnTo>
                  <a:pt x="148891" y="221914"/>
                </a:lnTo>
                <a:cubicBezTo>
                  <a:pt x="146738" y="226590"/>
                  <a:pt x="142791" y="229468"/>
                  <a:pt x="137768" y="230547"/>
                </a:cubicBezTo>
                <a:cubicBezTo>
                  <a:pt x="133104" y="231626"/>
                  <a:pt x="128081" y="230187"/>
                  <a:pt x="124134" y="226590"/>
                </a:cubicBezTo>
                <a:lnTo>
                  <a:pt x="119111" y="221914"/>
                </a:lnTo>
                <a:cubicBezTo>
                  <a:pt x="117317" y="220476"/>
                  <a:pt x="115165" y="219756"/>
                  <a:pt x="113012" y="220476"/>
                </a:cubicBezTo>
                <a:lnTo>
                  <a:pt x="139562" y="287377"/>
                </a:lnTo>
                <a:lnTo>
                  <a:pt x="158578" y="257163"/>
                </a:lnTo>
                <a:cubicBezTo>
                  <a:pt x="159654" y="255365"/>
                  <a:pt x="161807" y="254646"/>
                  <a:pt x="163601" y="255005"/>
                </a:cubicBezTo>
                <a:lnTo>
                  <a:pt x="198403" y="263997"/>
                </a:lnTo>
                <a:lnTo>
                  <a:pt x="178311" y="213642"/>
                </a:lnTo>
                <a:cubicBezTo>
                  <a:pt x="174364" y="215800"/>
                  <a:pt x="170418" y="216160"/>
                  <a:pt x="166112" y="214721"/>
                </a:cubicBezTo>
                <a:lnTo>
                  <a:pt x="159295" y="212203"/>
                </a:lnTo>
                <a:close/>
                <a:moveTo>
                  <a:pt x="115778" y="56272"/>
                </a:moveTo>
                <a:cubicBezTo>
                  <a:pt x="82963" y="56272"/>
                  <a:pt x="56278" y="82957"/>
                  <a:pt x="56278" y="115772"/>
                </a:cubicBezTo>
                <a:cubicBezTo>
                  <a:pt x="56278" y="148587"/>
                  <a:pt x="82963" y="175272"/>
                  <a:pt x="115778" y="175272"/>
                </a:cubicBezTo>
                <a:cubicBezTo>
                  <a:pt x="148954" y="175272"/>
                  <a:pt x="175638" y="148587"/>
                  <a:pt x="175638" y="115772"/>
                </a:cubicBezTo>
                <a:cubicBezTo>
                  <a:pt x="175638" y="82957"/>
                  <a:pt x="148954" y="56272"/>
                  <a:pt x="115778" y="56272"/>
                </a:cubicBezTo>
                <a:close/>
                <a:moveTo>
                  <a:pt x="115778" y="46896"/>
                </a:moveTo>
                <a:cubicBezTo>
                  <a:pt x="154002" y="46896"/>
                  <a:pt x="184654" y="77908"/>
                  <a:pt x="184654" y="115772"/>
                </a:cubicBezTo>
                <a:cubicBezTo>
                  <a:pt x="184654" y="153996"/>
                  <a:pt x="154002" y="184648"/>
                  <a:pt x="115778" y="184648"/>
                </a:cubicBezTo>
                <a:cubicBezTo>
                  <a:pt x="77914" y="184648"/>
                  <a:pt x="46902" y="153996"/>
                  <a:pt x="46902" y="115772"/>
                </a:cubicBezTo>
                <a:cubicBezTo>
                  <a:pt x="46902" y="77908"/>
                  <a:pt x="77914" y="46896"/>
                  <a:pt x="115778" y="46896"/>
                </a:cubicBezTo>
                <a:close/>
                <a:moveTo>
                  <a:pt x="93996" y="9342"/>
                </a:moveTo>
                <a:cubicBezTo>
                  <a:pt x="91844" y="9702"/>
                  <a:pt x="90409" y="11140"/>
                  <a:pt x="89691" y="12939"/>
                </a:cubicBezTo>
                <a:lnTo>
                  <a:pt x="86462" y="19413"/>
                </a:lnTo>
                <a:cubicBezTo>
                  <a:pt x="83233" y="26607"/>
                  <a:pt x="74981" y="30203"/>
                  <a:pt x="67088" y="27326"/>
                </a:cubicBezTo>
                <a:lnTo>
                  <a:pt x="60629" y="24808"/>
                </a:lnTo>
                <a:cubicBezTo>
                  <a:pt x="58477" y="24089"/>
                  <a:pt x="56683" y="24089"/>
                  <a:pt x="54889" y="25528"/>
                </a:cubicBezTo>
                <a:cubicBezTo>
                  <a:pt x="53454" y="26607"/>
                  <a:pt x="52377" y="28405"/>
                  <a:pt x="52377" y="30563"/>
                </a:cubicBezTo>
                <a:lnTo>
                  <a:pt x="52019" y="37757"/>
                </a:lnTo>
                <a:cubicBezTo>
                  <a:pt x="51660" y="45670"/>
                  <a:pt x="45201" y="52145"/>
                  <a:pt x="37308" y="52504"/>
                </a:cubicBezTo>
                <a:lnTo>
                  <a:pt x="30132" y="52504"/>
                </a:lnTo>
                <a:cubicBezTo>
                  <a:pt x="27980" y="52504"/>
                  <a:pt x="26186" y="53583"/>
                  <a:pt x="25109" y="55382"/>
                </a:cubicBezTo>
                <a:cubicBezTo>
                  <a:pt x="24033" y="57180"/>
                  <a:pt x="23674" y="58978"/>
                  <a:pt x="24750" y="60777"/>
                </a:cubicBezTo>
                <a:lnTo>
                  <a:pt x="27262" y="67611"/>
                </a:lnTo>
                <a:cubicBezTo>
                  <a:pt x="29773" y="75164"/>
                  <a:pt x="26186" y="83797"/>
                  <a:pt x="19010" y="86674"/>
                </a:cubicBezTo>
                <a:lnTo>
                  <a:pt x="12552" y="89911"/>
                </a:lnTo>
                <a:cubicBezTo>
                  <a:pt x="10758" y="90990"/>
                  <a:pt x="9682" y="92429"/>
                  <a:pt x="8964" y="94227"/>
                </a:cubicBezTo>
                <a:cubicBezTo>
                  <a:pt x="8605" y="96385"/>
                  <a:pt x="9323" y="98184"/>
                  <a:pt x="10758" y="99623"/>
                </a:cubicBezTo>
                <a:lnTo>
                  <a:pt x="15422" y="105018"/>
                </a:lnTo>
                <a:cubicBezTo>
                  <a:pt x="20804" y="110773"/>
                  <a:pt x="20804" y="120124"/>
                  <a:pt x="15422" y="125879"/>
                </a:cubicBezTo>
                <a:lnTo>
                  <a:pt x="10758" y="131275"/>
                </a:lnTo>
                <a:cubicBezTo>
                  <a:pt x="9323" y="132713"/>
                  <a:pt x="8605" y="134512"/>
                  <a:pt x="8964" y="136310"/>
                </a:cubicBezTo>
                <a:cubicBezTo>
                  <a:pt x="9682" y="138468"/>
                  <a:pt x="10758" y="139907"/>
                  <a:pt x="12552" y="140986"/>
                </a:cubicBezTo>
                <a:lnTo>
                  <a:pt x="19010" y="143863"/>
                </a:lnTo>
                <a:cubicBezTo>
                  <a:pt x="26186" y="147101"/>
                  <a:pt x="29773" y="155733"/>
                  <a:pt x="27262" y="162927"/>
                </a:cubicBezTo>
                <a:lnTo>
                  <a:pt x="24750" y="169761"/>
                </a:lnTo>
                <a:cubicBezTo>
                  <a:pt x="23674" y="171919"/>
                  <a:pt x="24033" y="173717"/>
                  <a:pt x="25109" y="175515"/>
                </a:cubicBezTo>
                <a:cubicBezTo>
                  <a:pt x="26186" y="177314"/>
                  <a:pt x="27980" y="178033"/>
                  <a:pt x="30132" y="178393"/>
                </a:cubicBezTo>
                <a:lnTo>
                  <a:pt x="37308" y="178393"/>
                </a:lnTo>
                <a:cubicBezTo>
                  <a:pt x="45201" y="178753"/>
                  <a:pt x="51660" y="185227"/>
                  <a:pt x="52019" y="193500"/>
                </a:cubicBezTo>
                <a:lnTo>
                  <a:pt x="52377" y="200693"/>
                </a:lnTo>
                <a:cubicBezTo>
                  <a:pt x="52377" y="202492"/>
                  <a:pt x="53454" y="204290"/>
                  <a:pt x="54889" y="205369"/>
                </a:cubicBezTo>
                <a:cubicBezTo>
                  <a:pt x="56683" y="206448"/>
                  <a:pt x="58836" y="206448"/>
                  <a:pt x="60629" y="206088"/>
                </a:cubicBezTo>
                <a:lnTo>
                  <a:pt x="67088" y="203571"/>
                </a:lnTo>
                <a:cubicBezTo>
                  <a:pt x="69240" y="202851"/>
                  <a:pt x="70675" y="202492"/>
                  <a:pt x="72469" y="202492"/>
                </a:cubicBezTo>
                <a:cubicBezTo>
                  <a:pt x="78569" y="202492"/>
                  <a:pt x="83950" y="206088"/>
                  <a:pt x="86462" y="211484"/>
                </a:cubicBezTo>
                <a:lnTo>
                  <a:pt x="89691" y="217958"/>
                </a:lnTo>
                <a:cubicBezTo>
                  <a:pt x="90409" y="219756"/>
                  <a:pt x="91844" y="221195"/>
                  <a:pt x="93996" y="221555"/>
                </a:cubicBezTo>
                <a:cubicBezTo>
                  <a:pt x="95790" y="221914"/>
                  <a:pt x="97943" y="221555"/>
                  <a:pt x="99378" y="219756"/>
                </a:cubicBezTo>
                <a:lnTo>
                  <a:pt x="104401" y="215080"/>
                </a:lnTo>
                <a:cubicBezTo>
                  <a:pt x="110501" y="209685"/>
                  <a:pt x="119470" y="209685"/>
                  <a:pt x="125570" y="215080"/>
                </a:cubicBezTo>
                <a:lnTo>
                  <a:pt x="130592" y="219756"/>
                </a:lnTo>
                <a:cubicBezTo>
                  <a:pt x="132028" y="221555"/>
                  <a:pt x="134180" y="221914"/>
                  <a:pt x="135974" y="221555"/>
                </a:cubicBezTo>
                <a:cubicBezTo>
                  <a:pt x="138127" y="221195"/>
                  <a:pt x="139562" y="219756"/>
                  <a:pt x="140280" y="217958"/>
                </a:cubicBezTo>
                <a:lnTo>
                  <a:pt x="143150" y="211484"/>
                </a:lnTo>
                <a:cubicBezTo>
                  <a:pt x="146738" y="204290"/>
                  <a:pt x="154990" y="200693"/>
                  <a:pt x="162524" y="203571"/>
                </a:cubicBezTo>
                <a:lnTo>
                  <a:pt x="169341" y="206088"/>
                </a:lnTo>
                <a:cubicBezTo>
                  <a:pt x="171135" y="206448"/>
                  <a:pt x="173288" y="206448"/>
                  <a:pt x="174723" y="205369"/>
                </a:cubicBezTo>
                <a:cubicBezTo>
                  <a:pt x="176517" y="204290"/>
                  <a:pt x="177593" y="202492"/>
                  <a:pt x="177593" y="200693"/>
                </a:cubicBezTo>
                <a:lnTo>
                  <a:pt x="177952" y="193500"/>
                </a:lnTo>
                <a:cubicBezTo>
                  <a:pt x="178311" y="185227"/>
                  <a:pt x="184769" y="178753"/>
                  <a:pt x="192662" y="178393"/>
                </a:cubicBezTo>
                <a:lnTo>
                  <a:pt x="199838" y="178393"/>
                </a:lnTo>
                <a:cubicBezTo>
                  <a:pt x="201632" y="178033"/>
                  <a:pt x="203426" y="177314"/>
                  <a:pt x="204502" y="175515"/>
                </a:cubicBezTo>
                <a:cubicBezTo>
                  <a:pt x="205579" y="173717"/>
                  <a:pt x="205937" y="171919"/>
                  <a:pt x="205220" y="169761"/>
                </a:cubicBezTo>
                <a:lnTo>
                  <a:pt x="202708" y="162927"/>
                </a:lnTo>
                <a:cubicBezTo>
                  <a:pt x="199838" y="155733"/>
                  <a:pt x="203426" y="147101"/>
                  <a:pt x="210602" y="143863"/>
                </a:cubicBezTo>
                <a:lnTo>
                  <a:pt x="217418" y="140986"/>
                </a:lnTo>
                <a:cubicBezTo>
                  <a:pt x="219212" y="139907"/>
                  <a:pt x="220289" y="138468"/>
                  <a:pt x="221006" y="136310"/>
                </a:cubicBezTo>
                <a:cubicBezTo>
                  <a:pt x="221006" y="134512"/>
                  <a:pt x="220647" y="132713"/>
                  <a:pt x="219212" y="131275"/>
                </a:cubicBezTo>
                <a:lnTo>
                  <a:pt x="214189" y="125879"/>
                </a:lnTo>
                <a:cubicBezTo>
                  <a:pt x="209166" y="120124"/>
                  <a:pt x="209166" y="110773"/>
                  <a:pt x="214189" y="105018"/>
                </a:cubicBezTo>
                <a:lnTo>
                  <a:pt x="219212" y="99623"/>
                </a:lnTo>
                <a:cubicBezTo>
                  <a:pt x="220647" y="98184"/>
                  <a:pt x="221006" y="96385"/>
                  <a:pt x="221006" y="94227"/>
                </a:cubicBezTo>
                <a:cubicBezTo>
                  <a:pt x="220289" y="92429"/>
                  <a:pt x="219212" y="90990"/>
                  <a:pt x="217418" y="89911"/>
                </a:cubicBezTo>
                <a:lnTo>
                  <a:pt x="210602" y="86674"/>
                </a:lnTo>
                <a:cubicBezTo>
                  <a:pt x="203426" y="83797"/>
                  <a:pt x="199838" y="75164"/>
                  <a:pt x="202708" y="67611"/>
                </a:cubicBezTo>
                <a:lnTo>
                  <a:pt x="205220" y="60777"/>
                </a:lnTo>
                <a:cubicBezTo>
                  <a:pt x="205937" y="58978"/>
                  <a:pt x="205579" y="57180"/>
                  <a:pt x="204502" y="55382"/>
                </a:cubicBezTo>
                <a:cubicBezTo>
                  <a:pt x="203426" y="53583"/>
                  <a:pt x="201632" y="52504"/>
                  <a:pt x="199838" y="52504"/>
                </a:cubicBezTo>
                <a:lnTo>
                  <a:pt x="192662" y="52504"/>
                </a:lnTo>
                <a:cubicBezTo>
                  <a:pt x="184769" y="52145"/>
                  <a:pt x="178311" y="45670"/>
                  <a:pt x="177952" y="37757"/>
                </a:cubicBezTo>
                <a:lnTo>
                  <a:pt x="177593" y="30563"/>
                </a:lnTo>
                <a:cubicBezTo>
                  <a:pt x="177593" y="28405"/>
                  <a:pt x="176517" y="26607"/>
                  <a:pt x="174723" y="25528"/>
                </a:cubicBezTo>
                <a:cubicBezTo>
                  <a:pt x="173288" y="24089"/>
                  <a:pt x="171135" y="24089"/>
                  <a:pt x="169341" y="24808"/>
                </a:cubicBezTo>
                <a:lnTo>
                  <a:pt x="162524" y="27326"/>
                </a:lnTo>
                <a:cubicBezTo>
                  <a:pt x="154990" y="30203"/>
                  <a:pt x="146738" y="26607"/>
                  <a:pt x="143150" y="19413"/>
                </a:cubicBezTo>
                <a:lnTo>
                  <a:pt x="140280" y="12939"/>
                </a:lnTo>
                <a:cubicBezTo>
                  <a:pt x="139562" y="11140"/>
                  <a:pt x="138127" y="9702"/>
                  <a:pt x="135974" y="9342"/>
                </a:cubicBezTo>
                <a:cubicBezTo>
                  <a:pt x="134180" y="8982"/>
                  <a:pt x="132028" y="9342"/>
                  <a:pt x="130592" y="10781"/>
                </a:cubicBezTo>
                <a:lnTo>
                  <a:pt x="125570" y="15816"/>
                </a:lnTo>
                <a:cubicBezTo>
                  <a:pt x="119470" y="21211"/>
                  <a:pt x="110501" y="21211"/>
                  <a:pt x="104401" y="15816"/>
                </a:cubicBezTo>
                <a:lnTo>
                  <a:pt x="99378" y="10781"/>
                </a:lnTo>
                <a:cubicBezTo>
                  <a:pt x="97943" y="9342"/>
                  <a:pt x="95790" y="8982"/>
                  <a:pt x="93996" y="9342"/>
                </a:cubicBezTo>
                <a:close/>
                <a:moveTo>
                  <a:pt x="92203" y="350"/>
                </a:moveTo>
                <a:cubicBezTo>
                  <a:pt x="96867" y="-729"/>
                  <a:pt x="101890" y="709"/>
                  <a:pt x="105478" y="4306"/>
                </a:cubicBezTo>
                <a:lnTo>
                  <a:pt x="110859" y="8982"/>
                </a:lnTo>
                <a:cubicBezTo>
                  <a:pt x="113012" y="11140"/>
                  <a:pt x="116600" y="11140"/>
                  <a:pt x="119111" y="8982"/>
                </a:cubicBezTo>
                <a:lnTo>
                  <a:pt x="124134" y="4306"/>
                </a:lnTo>
                <a:cubicBezTo>
                  <a:pt x="128081" y="709"/>
                  <a:pt x="133104" y="-729"/>
                  <a:pt x="137768" y="350"/>
                </a:cubicBezTo>
                <a:cubicBezTo>
                  <a:pt x="142791" y="1429"/>
                  <a:pt x="146738" y="4306"/>
                  <a:pt x="148891" y="8982"/>
                </a:cubicBezTo>
                <a:lnTo>
                  <a:pt x="151761" y="15816"/>
                </a:lnTo>
                <a:cubicBezTo>
                  <a:pt x="152837" y="18334"/>
                  <a:pt x="156425" y="19773"/>
                  <a:pt x="159295" y="18694"/>
                </a:cubicBezTo>
                <a:lnTo>
                  <a:pt x="166112" y="16176"/>
                </a:lnTo>
                <a:cubicBezTo>
                  <a:pt x="170776" y="14737"/>
                  <a:pt x="175799" y="15097"/>
                  <a:pt x="180105" y="17974"/>
                </a:cubicBezTo>
                <a:cubicBezTo>
                  <a:pt x="184051" y="20492"/>
                  <a:pt x="186563" y="25168"/>
                  <a:pt x="186563" y="30203"/>
                </a:cubicBezTo>
                <a:lnTo>
                  <a:pt x="186922" y="37397"/>
                </a:lnTo>
                <a:cubicBezTo>
                  <a:pt x="187280" y="40275"/>
                  <a:pt x="189433" y="43152"/>
                  <a:pt x="193021" y="43152"/>
                </a:cubicBezTo>
                <a:lnTo>
                  <a:pt x="200197" y="43512"/>
                </a:lnTo>
                <a:cubicBezTo>
                  <a:pt x="204861" y="43871"/>
                  <a:pt x="209525" y="46029"/>
                  <a:pt x="212037" y="50346"/>
                </a:cubicBezTo>
                <a:cubicBezTo>
                  <a:pt x="214907" y="54303"/>
                  <a:pt x="215624" y="59338"/>
                  <a:pt x="213831" y="64014"/>
                </a:cubicBezTo>
                <a:lnTo>
                  <a:pt x="211319" y="70848"/>
                </a:lnTo>
                <a:cubicBezTo>
                  <a:pt x="210243" y="74085"/>
                  <a:pt x="211678" y="77322"/>
                  <a:pt x="214548" y="78401"/>
                </a:cubicBezTo>
                <a:lnTo>
                  <a:pt x="221006" y="81638"/>
                </a:lnTo>
                <a:cubicBezTo>
                  <a:pt x="225670" y="83797"/>
                  <a:pt x="228900" y="87753"/>
                  <a:pt x="229617" y="92429"/>
                </a:cubicBezTo>
                <a:cubicBezTo>
                  <a:pt x="230693" y="97464"/>
                  <a:pt x="229258" y="102140"/>
                  <a:pt x="225670" y="105737"/>
                </a:cubicBezTo>
                <a:lnTo>
                  <a:pt x="221006" y="111492"/>
                </a:lnTo>
                <a:cubicBezTo>
                  <a:pt x="218854" y="113650"/>
                  <a:pt x="218854" y="117247"/>
                  <a:pt x="221006" y="119405"/>
                </a:cubicBezTo>
                <a:lnTo>
                  <a:pt x="225670" y="124800"/>
                </a:lnTo>
                <a:cubicBezTo>
                  <a:pt x="229258" y="128397"/>
                  <a:pt x="230693" y="133433"/>
                  <a:pt x="229617" y="138468"/>
                </a:cubicBezTo>
                <a:cubicBezTo>
                  <a:pt x="228900" y="143144"/>
                  <a:pt x="225670" y="147101"/>
                  <a:pt x="221006" y="149259"/>
                </a:cubicBezTo>
                <a:lnTo>
                  <a:pt x="214548" y="152136"/>
                </a:lnTo>
                <a:cubicBezTo>
                  <a:pt x="211678" y="153575"/>
                  <a:pt x="210243" y="157172"/>
                  <a:pt x="211319" y="160049"/>
                </a:cubicBezTo>
                <a:lnTo>
                  <a:pt x="213831" y="166523"/>
                </a:lnTo>
                <a:cubicBezTo>
                  <a:pt x="215624" y="171199"/>
                  <a:pt x="214907" y="176235"/>
                  <a:pt x="212037" y="180551"/>
                </a:cubicBezTo>
                <a:cubicBezTo>
                  <a:pt x="209525" y="184508"/>
                  <a:pt x="204861" y="187025"/>
                  <a:pt x="200197" y="187385"/>
                </a:cubicBezTo>
                <a:lnTo>
                  <a:pt x="193021" y="187745"/>
                </a:lnTo>
                <a:cubicBezTo>
                  <a:pt x="189433" y="187745"/>
                  <a:pt x="187280" y="190262"/>
                  <a:pt x="186922" y="193500"/>
                </a:cubicBezTo>
                <a:lnTo>
                  <a:pt x="186563" y="201053"/>
                </a:lnTo>
                <a:cubicBezTo>
                  <a:pt x="186563" y="202851"/>
                  <a:pt x="185845" y="204650"/>
                  <a:pt x="185128" y="206448"/>
                </a:cubicBezTo>
                <a:lnTo>
                  <a:pt x="210243" y="269033"/>
                </a:lnTo>
                <a:cubicBezTo>
                  <a:pt x="210960" y="270472"/>
                  <a:pt x="210602" y="272270"/>
                  <a:pt x="209525" y="273709"/>
                </a:cubicBezTo>
                <a:cubicBezTo>
                  <a:pt x="208090" y="275147"/>
                  <a:pt x="206655" y="275507"/>
                  <a:pt x="204861" y="275147"/>
                </a:cubicBezTo>
                <a:lnTo>
                  <a:pt x="164677" y="264717"/>
                </a:lnTo>
                <a:lnTo>
                  <a:pt x="142791" y="299965"/>
                </a:lnTo>
                <a:cubicBezTo>
                  <a:pt x="141715" y="301045"/>
                  <a:pt x="140280" y="302124"/>
                  <a:pt x="138845" y="302124"/>
                </a:cubicBezTo>
                <a:cubicBezTo>
                  <a:pt x="138486" y="302124"/>
                  <a:pt x="138486" y="302124"/>
                  <a:pt x="138486" y="302124"/>
                </a:cubicBezTo>
                <a:cubicBezTo>
                  <a:pt x="136692" y="301764"/>
                  <a:pt x="135257" y="300685"/>
                  <a:pt x="134539" y="299246"/>
                </a:cubicBezTo>
                <a:lnTo>
                  <a:pt x="105478" y="226590"/>
                </a:lnTo>
                <a:cubicBezTo>
                  <a:pt x="102607" y="229468"/>
                  <a:pt x="99019" y="230547"/>
                  <a:pt x="95073" y="230547"/>
                </a:cubicBezTo>
                <a:cubicBezTo>
                  <a:pt x="94355" y="230547"/>
                  <a:pt x="93279" y="230547"/>
                  <a:pt x="92203" y="230547"/>
                </a:cubicBezTo>
                <a:cubicBezTo>
                  <a:pt x="87180" y="229468"/>
                  <a:pt x="83233" y="226590"/>
                  <a:pt x="81080" y="221914"/>
                </a:cubicBezTo>
                <a:lnTo>
                  <a:pt x="78210" y="215440"/>
                </a:lnTo>
                <a:cubicBezTo>
                  <a:pt x="76775" y="212203"/>
                  <a:pt x="73546" y="211124"/>
                  <a:pt x="70317" y="212203"/>
                </a:cubicBezTo>
                <a:lnTo>
                  <a:pt x="63500" y="214721"/>
                </a:lnTo>
                <a:cubicBezTo>
                  <a:pt x="59553" y="216160"/>
                  <a:pt x="55248" y="215800"/>
                  <a:pt x="51660" y="213642"/>
                </a:cubicBezTo>
                <a:lnTo>
                  <a:pt x="31567" y="263997"/>
                </a:lnTo>
                <a:lnTo>
                  <a:pt x="66011" y="255005"/>
                </a:lnTo>
                <a:lnTo>
                  <a:pt x="66370" y="255005"/>
                </a:lnTo>
                <a:cubicBezTo>
                  <a:pt x="66729" y="255005"/>
                  <a:pt x="67088" y="255005"/>
                  <a:pt x="67446" y="255005"/>
                </a:cubicBezTo>
                <a:cubicBezTo>
                  <a:pt x="67805" y="255005"/>
                  <a:pt x="67805" y="255005"/>
                  <a:pt x="68164" y="255005"/>
                </a:cubicBezTo>
                <a:cubicBezTo>
                  <a:pt x="68523" y="255005"/>
                  <a:pt x="68523" y="255365"/>
                  <a:pt x="68882" y="255365"/>
                </a:cubicBezTo>
                <a:cubicBezTo>
                  <a:pt x="69240" y="255365"/>
                  <a:pt x="69599" y="255365"/>
                  <a:pt x="69599" y="255725"/>
                </a:cubicBezTo>
                <a:cubicBezTo>
                  <a:pt x="69958" y="255725"/>
                  <a:pt x="70317" y="256084"/>
                  <a:pt x="70317" y="256084"/>
                </a:cubicBezTo>
                <a:cubicBezTo>
                  <a:pt x="70675" y="256444"/>
                  <a:pt x="70675" y="256804"/>
                  <a:pt x="71034" y="256804"/>
                </a:cubicBezTo>
                <a:cubicBezTo>
                  <a:pt x="71034" y="256804"/>
                  <a:pt x="71393" y="256804"/>
                  <a:pt x="71393" y="257163"/>
                </a:cubicBezTo>
                <a:lnTo>
                  <a:pt x="90050" y="287377"/>
                </a:lnTo>
                <a:lnTo>
                  <a:pt x="101531" y="258962"/>
                </a:lnTo>
                <a:cubicBezTo>
                  <a:pt x="102248" y="256804"/>
                  <a:pt x="105119" y="255365"/>
                  <a:pt x="107630" y="256444"/>
                </a:cubicBezTo>
                <a:cubicBezTo>
                  <a:pt x="109783" y="257163"/>
                  <a:pt x="110859" y="260041"/>
                  <a:pt x="109783" y="262559"/>
                </a:cubicBezTo>
                <a:lnTo>
                  <a:pt x="95073" y="299246"/>
                </a:lnTo>
                <a:cubicBezTo>
                  <a:pt x="94714" y="300685"/>
                  <a:pt x="93279" y="301764"/>
                  <a:pt x="91485" y="302124"/>
                </a:cubicBezTo>
                <a:cubicBezTo>
                  <a:pt x="91126" y="302124"/>
                  <a:pt x="91126" y="302124"/>
                  <a:pt x="91126" y="302124"/>
                </a:cubicBezTo>
                <a:cubicBezTo>
                  <a:pt x="89332" y="302124"/>
                  <a:pt x="87897" y="301045"/>
                  <a:pt x="87180" y="299965"/>
                </a:cubicBezTo>
                <a:lnTo>
                  <a:pt x="65294" y="264717"/>
                </a:lnTo>
                <a:lnTo>
                  <a:pt x="25109" y="275147"/>
                </a:lnTo>
                <a:cubicBezTo>
                  <a:pt x="24750" y="275147"/>
                  <a:pt x="24392" y="275147"/>
                  <a:pt x="23674" y="275147"/>
                </a:cubicBezTo>
                <a:cubicBezTo>
                  <a:pt x="22598" y="275147"/>
                  <a:pt x="21163" y="274788"/>
                  <a:pt x="20445" y="273709"/>
                </a:cubicBezTo>
                <a:cubicBezTo>
                  <a:pt x="19369" y="272270"/>
                  <a:pt x="19010" y="270472"/>
                  <a:pt x="19727" y="269033"/>
                </a:cubicBezTo>
                <a:lnTo>
                  <a:pt x="44484" y="206448"/>
                </a:lnTo>
                <a:cubicBezTo>
                  <a:pt x="43766" y="204650"/>
                  <a:pt x="43049" y="202851"/>
                  <a:pt x="43049" y="201053"/>
                </a:cubicBezTo>
                <a:lnTo>
                  <a:pt x="42690" y="193500"/>
                </a:lnTo>
                <a:cubicBezTo>
                  <a:pt x="42690" y="190262"/>
                  <a:pt x="40178" y="187745"/>
                  <a:pt x="36949" y="187745"/>
                </a:cubicBezTo>
                <a:lnTo>
                  <a:pt x="29773" y="187385"/>
                </a:lnTo>
                <a:cubicBezTo>
                  <a:pt x="24750" y="187025"/>
                  <a:pt x="20445" y="184508"/>
                  <a:pt x="17575" y="180551"/>
                </a:cubicBezTo>
                <a:cubicBezTo>
                  <a:pt x="15063" y="176235"/>
                  <a:pt x="14346" y="171199"/>
                  <a:pt x="16140" y="166523"/>
                </a:cubicBezTo>
                <a:lnTo>
                  <a:pt x="18651" y="160049"/>
                </a:lnTo>
                <a:cubicBezTo>
                  <a:pt x="19727" y="157172"/>
                  <a:pt x="17934" y="153575"/>
                  <a:pt x="15422" y="152136"/>
                </a:cubicBezTo>
                <a:lnTo>
                  <a:pt x="8964" y="149259"/>
                </a:lnTo>
                <a:cubicBezTo>
                  <a:pt x="4300" y="147101"/>
                  <a:pt x="1071" y="143144"/>
                  <a:pt x="353" y="138468"/>
                </a:cubicBezTo>
                <a:cubicBezTo>
                  <a:pt x="-723" y="133433"/>
                  <a:pt x="712" y="128397"/>
                  <a:pt x="3941" y="124800"/>
                </a:cubicBezTo>
                <a:lnTo>
                  <a:pt x="8964" y="119405"/>
                </a:lnTo>
                <a:cubicBezTo>
                  <a:pt x="10758" y="117247"/>
                  <a:pt x="10758" y="113650"/>
                  <a:pt x="8964" y="111492"/>
                </a:cubicBezTo>
                <a:lnTo>
                  <a:pt x="3941" y="105737"/>
                </a:lnTo>
                <a:cubicBezTo>
                  <a:pt x="712" y="102140"/>
                  <a:pt x="-723" y="97464"/>
                  <a:pt x="353" y="92429"/>
                </a:cubicBezTo>
                <a:cubicBezTo>
                  <a:pt x="1071" y="87753"/>
                  <a:pt x="4300" y="83797"/>
                  <a:pt x="8964" y="81638"/>
                </a:cubicBezTo>
                <a:lnTo>
                  <a:pt x="15422" y="78401"/>
                </a:lnTo>
                <a:cubicBezTo>
                  <a:pt x="17934" y="77322"/>
                  <a:pt x="19727" y="74085"/>
                  <a:pt x="18651" y="70848"/>
                </a:cubicBezTo>
                <a:lnTo>
                  <a:pt x="16140" y="64014"/>
                </a:lnTo>
                <a:cubicBezTo>
                  <a:pt x="14346" y="59338"/>
                  <a:pt x="15063" y="54303"/>
                  <a:pt x="17575" y="50346"/>
                </a:cubicBezTo>
                <a:cubicBezTo>
                  <a:pt x="20445" y="46029"/>
                  <a:pt x="24750" y="43871"/>
                  <a:pt x="29773" y="43512"/>
                </a:cubicBezTo>
                <a:lnTo>
                  <a:pt x="36949" y="43152"/>
                </a:lnTo>
                <a:cubicBezTo>
                  <a:pt x="40178" y="43152"/>
                  <a:pt x="42690" y="40275"/>
                  <a:pt x="42690" y="37397"/>
                </a:cubicBezTo>
                <a:lnTo>
                  <a:pt x="43049" y="30203"/>
                </a:lnTo>
                <a:cubicBezTo>
                  <a:pt x="43407" y="25168"/>
                  <a:pt x="45919" y="20492"/>
                  <a:pt x="49866" y="17974"/>
                </a:cubicBezTo>
                <a:cubicBezTo>
                  <a:pt x="54171" y="15097"/>
                  <a:pt x="58836" y="14737"/>
                  <a:pt x="63500" y="16176"/>
                </a:cubicBezTo>
                <a:lnTo>
                  <a:pt x="70317" y="18694"/>
                </a:lnTo>
                <a:cubicBezTo>
                  <a:pt x="73546" y="19773"/>
                  <a:pt x="76775" y="18334"/>
                  <a:pt x="78210" y="15816"/>
                </a:cubicBezTo>
                <a:lnTo>
                  <a:pt x="81080" y="8982"/>
                </a:lnTo>
                <a:cubicBezTo>
                  <a:pt x="83233" y="4306"/>
                  <a:pt x="87180" y="1429"/>
                  <a:pt x="92203" y="350"/>
                </a:cubicBezTo>
                <a:close/>
              </a:path>
            </a:pathLst>
          </a:custGeom>
          <a:gradFill>
            <a:gsLst>
              <a:gs pos="0">
                <a:schemeClr val="accent1"/>
              </a:gs>
              <a:gs pos="99000">
                <a:schemeClr val="accent2"/>
              </a:gs>
            </a:gsLst>
            <a:lin ang="0" scaled="0"/>
          </a:gradFill>
          <a:ln>
            <a:noFill/>
          </a:ln>
          <a:effectLst/>
        </p:spPr>
        <p:txBody>
          <a:bodyPr anchor="ctr"/>
          <a:lstStyle/>
          <a:p>
            <a:endParaRPr lang="en-US" dirty="0">
              <a:latin typeface="Lato Light" panose="020F0502020204030203" pitchFamily="34" charset="0"/>
            </a:endParaRPr>
          </a:p>
        </p:txBody>
      </p:sp>
      <p:sp>
        <p:nvSpPr>
          <p:cNvPr id="341" name="Freeform 762">
            <a:extLst>
              <a:ext uri="{FF2B5EF4-FFF2-40B4-BE49-F238E27FC236}">
                <a16:creationId xmlns:a16="http://schemas.microsoft.com/office/drawing/2014/main" id="{07B5B02B-B1FB-9080-B792-DF9D50704D37}"/>
              </a:ext>
            </a:extLst>
          </p:cNvPr>
          <p:cNvSpPr>
            <a:spLocks noChangeArrowheads="1"/>
          </p:cNvSpPr>
          <p:nvPr/>
        </p:nvSpPr>
        <p:spPr bwMode="auto">
          <a:xfrm>
            <a:off x="3198803" y="2553375"/>
            <a:ext cx="503622" cy="373152"/>
          </a:xfrm>
          <a:custGeom>
            <a:avLst/>
            <a:gdLst/>
            <a:ahLst/>
            <a:cxnLst/>
            <a:rect l="0" t="0" r="r" b="b"/>
            <a:pathLst>
              <a:path w="305681" h="226205">
                <a:moveTo>
                  <a:pt x="129779" y="198547"/>
                </a:moveTo>
                <a:lnTo>
                  <a:pt x="129779" y="216866"/>
                </a:lnTo>
                <a:lnTo>
                  <a:pt x="175917" y="216866"/>
                </a:lnTo>
                <a:lnTo>
                  <a:pt x="175917" y="198547"/>
                </a:lnTo>
                <a:lnTo>
                  <a:pt x="129779" y="198547"/>
                </a:lnTo>
                <a:close/>
                <a:moveTo>
                  <a:pt x="259637" y="193226"/>
                </a:moveTo>
                <a:cubicBezTo>
                  <a:pt x="262568" y="193226"/>
                  <a:pt x="264400" y="195343"/>
                  <a:pt x="264400" y="197812"/>
                </a:cubicBezTo>
                <a:cubicBezTo>
                  <a:pt x="264400" y="200282"/>
                  <a:pt x="262568" y="202398"/>
                  <a:pt x="259637" y="202398"/>
                </a:cubicBezTo>
                <a:cubicBezTo>
                  <a:pt x="257073" y="202398"/>
                  <a:pt x="255241" y="200282"/>
                  <a:pt x="255241" y="197812"/>
                </a:cubicBezTo>
                <a:cubicBezTo>
                  <a:pt x="255241" y="195343"/>
                  <a:pt x="257073" y="193226"/>
                  <a:pt x="259637" y="193226"/>
                </a:cubicBezTo>
                <a:close/>
                <a:moveTo>
                  <a:pt x="234604" y="193226"/>
                </a:moveTo>
                <a:cubicBezTo>
                  <a:pt x="237168" y="193226"/>
                  <a:pt x="239000" y="195343"/>
                  <a:pt x="239000" y="197812"/>
                </a:cubicBezTo>
                <a:cubicBezTo>
                  <a:pt x="239000" y="200282"/>
                  <a:pt x="237168" y="202398"/>
                  <a:pt x="234604" y="202398"/>
                </a:cubicBezTo>
                <a:cubicBezTo>
                  <a:pt x="231673" y="202398"/>
                  <a:pt x="229841" y="200282"/>
                  <a:pt x="229841" y="197812"/>
                </a:cubicBezTo>
                <a:cubicBezTo>
                  <a:pt x="229841" y="195343"/>
                  <a:pt x="231673" y="193226"/>
                  <a:pt x="234604" y="193226"/>
                </a:cubicBezTo>
                <a:close/>
                <a:moveTo>
                  <a:pt x="71092" y="193226"/>
                </a:moveTo>
                <a:cubicBezTo>
                  <a:pt x="73656" y="193226"/>
                  <a:pt x="75488" y="195343"/>
                  <a:pt x="75488" y="197812"/>
                </a:cubicBezTo>
                <a:cubicBezTo>
                  <a:pt x="75488" y="200282"/>
                  <a:pt x="73656" y="202398"/>
                  <a:pt x="71092" y="202398"/>
                </a:cubicBezTo>
                <a:cubicBezTo>
                  <a:pt x="68527" y="202398"/>
                  <a:pt x="66329" y="200282"/>
                  <a:pt x="66329" y="197812"/>
                </a:cubicBezTo>
                <a:cubicBezTo>
                  <a:pt x="66329" y="195343"/>
                  <a:pt x="68527" y="193226"/>
                  <a:pt x="71092" y="193226"/>
                </a:cubicBezTo>
                <a:close/>
                <a:moveTo>
                  <a:pt x="43927" y="193226"/>
                </a:moveTo>
                <a:cubicBezTo>
                  <a:pt x="46397" y="193226"/>
                  <a:pt x="48513" y="195343"/>
                  <a:pt x="48513" y="197812"/>
                </a:cubicBezTo>
                <a:cubicBezTo>
                  <a:pt x="48513" y="200282"/>
                  <a:pt x="46397" y="202398"/>
                  <a:pt x="43927" y="202398"/>
                </a:cubicBezTo>
                <a:cubicBezTo>
                  <a:pt x="41458" y="202398"/>
                  <a:pt x="39341" y="200282"/>
                  <a:pt x="39341" y="197812"/>
                </a:cubicBezTo>
                <a:cubicBezTo>
                  <a:pt x="39341" y="195343"/>
                  <a:pt x="41458" y="193226"/>
                  <a:pt x="43927" y="193226"/>
                </a:cubicBezTo>
                <a:close/>
                <a:moveTo>
                  <a:pt x="259637" y="167826"/>
                </a:moveTo>
                <a:cubicBezTo>
                  <a:pt x="262568" y="167826"/>
                  <a:pt x="264400" y="169658"/>
                  <a:pt x="264400" y="172222"/>
                </a:cubicBezTo>
                <a:cubicBezTo>
                  <a:pt x="264400" y="175153"/>
                  <a:pt x="262568" y="176985"/>
                  <a:pt x="259637" y="176985"/>
                </a:cubicBezTo>
                <a:cubicBezTo>
                  <a:pt x="257073" y="176985"/>
                  <a:pt x="255241" y="175153"/>
                  <a:pt x="255241" y="172222"/>
                </a:cubicBezTo>
                <a:cubicBezTo>
                  <a:pt x="255241" y="169658"/>
                  <a:pt x="257073" y="167826"/>
                  <a:pt x="259637" y="167826"/>
                </a:cubicBezTo>
                <a:close/>
                <a:moveTo>
                  <a:pt x="234604" y="167826"/>
                </a:moveTo>
                <a:cubicBezTo>
                  <a:pt x="237168" y="167826"/>
                  <a:pt x="239000" y="169658"/>
                  <a:pt x="239000" y="172222"/>
                </a:cubicBezTo>
                <a:cubicBezTo>
                  <a:pt x="239000" y="175153"/>
                  <a:pt x="237168" y="176985"/>
                  <a:pt x="234604" y="176985"/>
                </a:cubicBezTo>
                <a:cubicBezTo>
                  <a:pt x="231673" y="176985"/>
                  <a:pt x="229841" y="175153"/>
                  <a:pt x="229841" y="172222"/>
                </a:cubicBezTo>
                <a:cubicBezTo>
                  <a:pt x="229841" y="169658"/>
                  <a:pt x="231673" y="167826"/>
                  <a:pt x="234604" y="167826"/>
                </a:cubicBezTo>
                <a:close/>
                <a:moveTo>
                  <a:pt x="71092" y="167826"/>
                </a:moveTo>
                <a:cubicBezTo>
                  <a:pt x="73656" y="167826"/>
                  <a:pt x="75488" y="169658"/>
                  <a:pt x="75488" y="172222"/>
                </a:cubicBezTo>
                <a:cubicBezTo>
                  <a:pt x="75488" y="175153"/>
                  <a:pt x="73656" y="176985"/>
                  <a:pt x="71092" y="176985"/>
                </a:cubicBezTo>
                <a:cubicBezTo>
                  <a:pt x="68527" y="176985"/>
                  <a:pt x="66329" y="175153"/>
                  <a:pt x="66329" y="172222"/>
                </a:cubicBezTo>
                <a:cubicBezTo>
                  <a:pt x="66329" y="169658"/>
                  <a:pt x="68527" y="167826"/>
                  <a:pt x="71092" y="167826"/>
                </a:cubicBezTo>
                <a:close/>
                <a:moveTo>
                  <a:pt x="43927" y="167826"/>
                </a:moveTo>
                <a:cubicBezTo>
                  <a:pt x="46397" y="167826"/>
                  <a:pt x="48513" y="169658"/>
                  <a:pt x="48513" y="172222"/>
                </a:cubicBezTo>
                <a:cubicBezTo>
                  <a:pt x="48513" y="175153"/>
                  <a:pt x="46397" y="176985"/>
                  <a:pt x="43927" y="176985"/>
                </a:cubicBezTo>
                <a:cubicBezTo>
                  <a:pt x="41458" y="176985"/>
                  <a:pt x="39341" y="175153"/>
                  <a:pt x="39341" y="172222"/>
                </a:cubicBezTo>
                <a:cubicBezTo>
                  <a:pt x="39341" y="169658"/>
                  <a:pt x="41458" y="167826"/>
                  <a:pt x="43927" y="167826"/>
                </a:cubicBezTo>
                <a:close/>
                <a:moveTo>
                  <a:pt x="180629" y="166239"/>
                </a:moveTo>
                <a:cubicBezTo>
                  <a:pt x="183193" y="166239"/>
                  <a:pt x="185025" y="168071"/>
                  <a:pt x="185025" y="171002"/>
                </a:cubicBezTo>
                <a:cubicBezTo>
                  <a:pt x="185025" y="173566"/>
                  <a:pt x="183193" y="175398"/>
                  <a:pt x="180629" y="175398"/>
                </a:cubicBezTo>
                <a:cubicBezTo>
                  <a:pt x="177698" y="175398"/>
                  <a:pt x="175866" y="173566"/>
                  <a:pt x="175866" y="171002"/>
                </a:cubicBezTo>
                <a:cubicBezTo>
                  <a:pt x="175866" y="168071"/>
                  <a:pt x="177698" y="166239"/>
                  <a:pt x="180629" y="166239"/>
                </a:cubicBezTo>
                <a:close/>
                <a:moveTo>
                  <a:pt x="151877" y="166239"/>
                </a:moveTo>
                <a:cubicBezTo>
                  <a:pt x="154347" y="166239"/>
                  <a:pt x="156463" y="168071"/>
                  <a:pt x="156463" y="171002"/>
                </a:cubicBezTo>
                <a:cubicBezTo>
                  <a:pt x="156463" y="173566"/>
                  <a:pt x="154347" y="175398"/>
                  <a:pt x="151877" y="175398"/>
                </a:cubicBezTo>
                <a:cubicBezTo>
                  <a:pt x="149408" y="175398"/>
                  <a:pt x="147291" y="173566"/>
                  <a:pt x="147291" y="171002"/>
                </a:cubicBezTo>
                <a:cubicBezTo>
                  <a:pt x="147291" y="168071"/>
                  <a:pt x="149408" y="166239"/>
                  <a:pt x="151877" y="166239"/>
                </a:cubicBezTo>
                <a:close/>
                <a:moveTo>
                  <a:pt x="124890" y="166239"/>
                </a:moveTo>
                <a:cubicBezTo>
                  <a:pt x="127360" y="166239"/>
                  <a:pt x="129476" y="168071"/>
                  <a:pt x="129476" y="171002"/>
                </a:cubicBezTo>
                <a:cubicBezTo>
                  <a:pt x="129476" y="173566"/>
                  <a:pt x="127360" y="175398"/>
                  <a:pt x="124890" y="175398"/>
                </a:cubicBezTo>
                <a:cubicBezTo>
                  <a:pt x="122421" y="175398"/>
                  <a:pt x="120304" y="173566"/>
                  <a:pt x="120304" y="171002"/>
                </a:cubicBezTo>
                <a:cubicBezTo>
                  <a:pt x="120304" y="168071"/>
                  <a:pt x="122421" y="166239"/>
                  <a:pt x="124890" y="166239"/>
                </a:cubicBezTo>
                <a:close/>
                <a:moveTo>
                  <a:pt x="259637" y="142426"/>
                </a:moveTo>
                <a:cubicBezTo>
                  <a:pt x="262568" y="142426"/>
                  <a:pt x="264400" y="144543"/>
                  <a:pt x="264400" y="147012"/>
                </a:cubicBezTo>
                <a:cubicBezTo>
                  <a:pt x="264400" y="149482"/>
                  <a:pt x="262568" y="151598"/>
                  <a:pt x="259637" y="151598"/>
                </a:cubicBezTo>
                <a:cubicBezTo>
                  <a:pt x="257073" y="151598"/>
                  <a:pt x="255241" y="149482"/>
                  <a:pt x="255241" y="147012"/>
                </a:cubicBezTo>
                <a:cubicBezTo>
                  <a:pt x="255241" y="144543"/>
                  <a:pt x="257073" y="142426"/>
                  <a:pt x="259637" y="142426"/>
                </a:cubicBezTo>
                <a:close/>
                <a:moveTo>
                  <a:pt x="234604" y="142426"/>
                </a:moveTo>
                <a:cubicBezTo>
                  <a:pt x="237168" y="142426"/>
                  <a:pt x="239000" y="144543"/>
                  <a:pt x="239000" y="147012"/>
                </a:cubicBezTo>
                <a:cubicBezTo>
                  <a:pt x="239000" y="149482"/>
                  <a:pt x="237168" y="151598"/>
                  <a:pt x="234604" y="151598"/>
                </a:cubicBezTo>
                <a:cubicBezTo>
                  <a:pt x="231673" y="151598"/>
                  <a:pt x="229841" y="149482"/>
                  <a:pt x="229841" y="147012"/>
                </a:cubicBezTo>
                <a:cubicBezTo>
                  <a:pt x="229841" y="144543"/>
                  <a:pt x="231673" y="142426"/>
                  <a:pt x="234604" y="142426"/>
                </a:cubicBezTo>
                <a:close/>
                <a:moveTo>
                  <a:pt x="71092" y="142426"/>
                </a:moveTo>
                <a:cubicBezTo>
                  <a:pt x="73656" y="142426"/>
                  <a:pt x="75488" y="144543"/>
                  <a:pt x="75488" y="147012"/>
                </a:cubicBezTo>
                <a:cubicBezTo>
                  <a:pt x="75488" y="149482"/>
                  <a:pt x="73656" y="151598"/>
                  <a:pt x="71092" y="151598"/>
                </a:cubicBezTo>
                <a:cubicBezTo>
                  <a:pt x="68527" y="151598"/>
                  <a:pt x="66329" y="149482"/>
                  <a:pt x="66329" y="147012"/>
                </a:cubicBezTo>
                <a:cubicBezTo>
                  <a:pt x="66329" y="144543"/>
                  <a:pt x="68527" y="142426"/>
                  <a:pt x="71092" y="142426"/>
                </a:cubicBezTo>
                <a:close/>
                <a:moveTo>
                  <a:pt x="43927" y="142426"/>
                </a:moveTo>
                <a:cubicBezTo>
                  <a:pt x="46397" y="142426"/>
                  <a:pt x="48513" y="144543"/>
                  <a:pt x="48513" y="147012"/>
                </a:cubicBezTo>
                <a:cubicBezTo>
                  <a:pt x="48513" y="149482"/>
                  <a:pt x="46397" y="151598"/>
                  <a:pt x="43927" y="151598"/>
                </a:cubicBezTo>
                <a:cubicBezTo>
                  <a:pt x="41458" y="151598"/>
                  <a:pt x="39341" y="149482"/>
                  <a:pt x="39341" y="147012"/>
                </a:cubicBezTo>
                <a:cubicBezTo>
                  <a:pt x="39341" y="144543"/>
                  <a:pt x="41458" y="142426"/>
                  <a:pt x="43927" y="142426"/>
                </a:cubicBezTo>
                <a:close/>
                <a:moveTo>
                  <a:pt x="180629" y="140839"/>
                </a:moveTo>
                <a:cubicBezTo>
                  <a:pt x="183193" y="140839"/>
                  <a:pt x="185025" y="142956"/>
                  <a:pt x="185025" y="145425"/>
                </a:cubicBezTo>
                <a:cubicBezTo>
                  <a:pt x="185025" y="147895"/>
                  <a:pt x="183193" y="150011"/>
                  <a:pt x="180629" y="150011"/>
                </a:cubicBezTo>
                <a:cubicBezTo>
                  <a:pt x="177698" y="150011"/>
                  <a:pt x="175866" y="147895"/>
                  <a:pt x="175866" y="145425"/>
                </a:cubicBezTo>
                <a:cubicBezTo>
                  <a:pt x="175866" y="142956"/>
                  <a:pt x="177698" y="140839"/>
                  <a:pt x="180629" y="140839"/>
                </a:cubicBezTo>
                <a:close/>
                <a:moveTo>
                  <a:pt x="151877" y="140839"/>
                </a:moveTo>
                <a:cubicBezTo>
                  <a:pt x="154347" y="140839"/>
                  <a:pt x="156463" y="142956"/>
                  <a:pt x="156463" y="145425"/>
                </a:cubicBezTo>
                <a:cubicBezTo>
                  <a:pt x="156463" y="147895"/>
                  <a:pt x="154347" y="150011"/>
                  <a:pt x="151877" y="150011"/>
                </a:cubicBezTo>
                <a:cubicBezTo>
                  <a:pt x="149408" y="150011"/>
                  <a:pt x="147291" y="147895"/>
                  <a:pt x="147291" y="145425"/>
                </a:cubicBezTo>
                <a:cubicBezTo>
                  <a:pt x="147291" y="142956"/>
                  <a:pt x="149408" y="140839"/>
                  <a:pt x="151877" y="140839"/>
                </a:cubicBezTo>
                <a:close/>
                <a:moveTo>
                  <a:pt x="124890" y="140839"/>
                </a:moveTo>
                <a:cubicBezTo>
                  <a:pt x="127360" y="140839"/>
                  <a:pt x="129476" y="142956"/>
                  <a:pt x="129476" y="145425"/>
                </a:cubicBezTo>
                <a:cubicBezTo>
                  <a:pt x="129476" y="147895"/>
                  <a:pt x="127360" y="150011"/>
                  <a:pt x="124890" y="150011"/>
                </a:cubicBezTo>
                <a:cubicBezTo>
                  <a:pt x="122421" y="150011"/>
                  <a:pt x="120304" y="147895"/>
                  <a:pt x="120304" y="145425"/>
                </a:cubicBezTo>
                <a:cubicBezTo>
                  <a:pt x="120304" y="142956"/>
                  <a:pt x="122421" y="140839"/>
                  <a:pt x="124890" y="140839"/>
                </a:cubicBezTo>
                <a:close/>
                <a:moveTo>
                  <a:pt x="259637" y="118614"/>
                </a:moveTo>
                <a:cubicBezTo>
                  <a:pt x="262568" y="118614"/>
                  <a:pt x="264400" y="120731"/>
                  <a:pt x="264400" y="123200"/>
                </a:cubicBezTo>
                <a:cubicBezTo>
                  <a:pt x="264400" y="125670"/>
                  <a:pt x="262568" y="127786"/>
                  <a:pt x="259637" y="127786"/>
                </a:cubicBezTo>
                <a:cubicBezTo>
                  <a:pt x="257073" y="127786"/>
                  <a:pt x="255241" y="125670"/>
                  <a:pt x="255241" y="123200"/>
                </a:cubicBezTo>
                <a:cubicBezTo>
                  <a:pt x="255241" y="120731"/>
                  <a:pt x="257073" y="118614"/>
                  <a:pt x="259637" y="118614"/>
                </a:cubicBezTo>
                <a:close/>
                <a:moveTo>
                  <a:pt x="234604" y="118614"/>
                </a:moveTo>
                <a:cubicBezTo>
                  <a:pt x="237168" y="118614"/>
                  <a:pt x="239000" y="120731"/>
                  <a:pt x="239000" y="123200"/>
                </a:cubicBezTo>
                <a:cubicBezTo>
                  <a:pt x="239000" y="125670"/>
                  <a:pt x="237168" y="127786"/>
                  <a:pt x="234604" y="127786"/>
                </a:cubicBezTo>
                <a:cubicBezTo>
                  <a:pt x="231673" y="127786"/>
                  <a:pt x="229841" y="125670"/>
                  <a:pt x="229841" y="123200"/>
                </a:cubicBezTo>
                <a:cubicBezTo>
                  <a:pt x="229841" y="120731"/>
                  <a:pt x="231673" y="118614"/>
                  <a:pt x="234604" y="118614"/>
                </a:cubicBezTo>
                <a:close/>
                <a:moveTo>
                  <a:pt x="71092" y="118614"/>
                </a:moveTo>
                <a:cubicBezTo>
                  <a:pt x="73656" y="118614"/>
                  <a:pt x="75488" y="120731"/>
                  <a:pt x="75488" y="123200"/>
                </a:cubicBezTo>
                <a:cubicBezTo>
                  <a:pt x="75488" y="125670"/>
                  <a:pt x="73656" y="127786"/>
                  <a:pt x="71092" y="127786"/>
                </a:cubicBezTo>
                <a:cubicBezTo>
                  <a:pt x="68527" y="127786"/>
                  <a:pt x="66329" y="125670"/>
                  <a:pt x="66329" y="123200"/>
                </a:cubicBezTo>
                <a:cubicBezTo>
                  <a:pt x="66329" y="120731"/>
                  <a:pt x="68527" y="118614"/>
                  <a:pt x="71092" y="118614"/>
                </a:cubicBezTo>
                <a:close/>
                <a:moveTo>
                  <a:pt x="43927" y="118614"/>
                </a:moveTo>
                <a:cubicBezTo>
                  <a:pt x="46397" y="118614"/>
                  <a:pt x="48513" y="120731"/>
                  <a:pt x="48513" y="123200"/>
                </a:cubicBezTo>
                <a:cubicBezTo>
                  <a:pt x="48513" y="125670"/>
                  <a:pt x="46397" y="127786"/>
                  <a:pt x="43927" y="127786"/>
                </a:cubicBezTo>
                <a:cubicBezTo>
                  <a:pt x="41458" y="127786"/>
                  <a:pt x="39341" y="125670"/>
                  <a:pt x="39341" y="123200"/>
                </a:cubicBezTo>
                <a:cubicBezTo>
                  <a:pt x="39341" y="120731"/>
                  <a:pt x="41458" y="118614"/>
                  <a:pt x="43927" y="118614"/>
                </a:cubicBezTo>
                <a:close/>
                <a:moveTo>
                  <a:pt x="180629" y="115439"/>
                </a:moveTo>
                <a:cubicBezTo>
                  <a:pt x="183193" y="115439"/>
                  <a:pt x="185025" y="117271"/>
                  <a:pt x="185025" y="120202"/>
                </a:cubicBezTo>
                <a:cubicBezTo>
                  <a:pt x="185025" y="122766"/>
                  <a:pt x="183193" y="124598"/>
                  <a:pt x="180629" y="124598"/>
                </a:cubicBezTo>
                <a:cubicBezTo>
                  <a:pt x="177698" y="124598"/>
                  <a:pt x="175866" y="122766"/>
                  <a:pt x="175866" y="120202"/>
                </a:cubicBezTo>
                <a:cubicBezTo>
                  <a:pt x="175866" y="117271"/>
                  <a:pt x="177698" y="115439"/>
                  <a:pt x="180629" y="115439"/>
                </a:cubicBezTo>
                <a:close/>
                <a:moveTo>
                  <a:pt x="151877" y="115439"/>
                </a:moveTo>
                <a:cubicBezTo>
                  <a:pt x="154347" y="115439"/>
                  <a:pt x="156463" y="117271"/>
                  <a:pt x="156463" y="120202"/>
                </a:cubicBezTo>
                <a:cubicBezTo>
                  <a:pt x="156463" y="122766"/>
                  <a:pt x="154347" y="124598"/>
                  <a:pt x="151877" y="124598"/>
                </a:cubicBezTo>
                <a:cubicBezTo>
                  <a:pt x="149408" y="124598"/>
                  <a:pt x="147291" y="122766"/>
                  <a:pt x="147291" y="120202"/>
                </a:cubicBezTo>
                <a:cubicBezTo>
                  <a:pt x="147291" y="117271"/>
                  <a:pt x="149408" y="115439"/>
                  <a:pt x="151877" y="115439"/>
                </a:cubicBezTo>
                <a:close/>
                <a:moveTo>
                  <a:pt x="124890" y="115439"/>
                </a:moveTo>
                <a:cubicBezTo>
                  <a:pt x="127360" y="115439"/>
                  <a:pt x="129476" y="117271"/>
                  <a:pt x="129476" y="120202"/>
                </a:cubicBezTo>
                <a:cubicBezTo>
                  <a:pt x="129476" y="122766"/>
                  <a:pt x="127360" y="124598"/>
                  <a:pt x="124890" y="124598"/>
                </a:cubicBezTo>
                <a:cubicBezTo>
                  <a:pt x="122421" y="124598"/>
                  <a:pt x="120304" y="122766"/>
                  <a:pt x="120304" y="120202"/>
                </a:cubicBezTo>
                <a:cubicBezTo>
                  <a:pt x="120304" y="117271"/>
                  <a:pt x="122421" y="115439"/>
                  <a:pt x="124890" y="115439"/>
                </a:cubicBezTo>
                <a:close/>
                <a:moveTo>
                  <a:pt x="212683" y="101563"/>
                </a:moveTo>
                <a:lnTo>
                  <a:pt x="212683" y="216866"/>
                </a:lnTo>
                <a:lnTo>
                  <a:pt x="282612" y="216866"/>
                </a:lnTo>
                <a:lnTo>
                  <a:pt x="282612" y="101563"/>
                </a:lnTo>
                <a:lnTo>
                  <a:pt x="212683" y="101563"/>
                </a:lnTo>
                <a:close/>
                <a:moveTo>
                  <a:pt x="23084" y="101563"/>
                </a:moveTo>
                <a:lnTo>
                  <a:pt x="23084" y="216866"/>
                </a:lnTo>
                <a:lnTo>
                  <a:pt x="92652" y="216866"/>
                </a:lnTo>
                <a:lnTo>
                  <a:pt x="92652" y="101563"/>
                </a:lnTo>
                <a:lnTo>
                  <a:pt x="23084" y="101563"/>
                </a:lnTo>
                <a:close/>
                <a:moveTo>
                  <a:pt x="180629" y="90039"/>
                </a:moveTo>
                <a:cubicBezTo>
                  <a:pt x="183193" y="90039"/>
                  <a:pt x="185025" y="92237"/>
                  <a:pt x="185025" y="94802"/>
                </a:cubicBezTo>
                <a:cubicBezTo>
                  <a:pt x="185025" y="97366"/>
                  <a:pt x="183193" y="99198"/>
                  <a:pt x="180629" y="99198"/>
                </a:cubicBezTo>
                <a:cubicBezTo>
                  <a:pt x="177698" y="99198"/>
                  <a:pt x="175866" y="97366"/>
                  <a:pt x="175866" y="94802"/>
                </a:cubicBezTo>
                <a:cubicBezTo>
                  <a:pt x="175866" y="92237"/>
                  <a:pt x="177698" y="90039"/>
                  <a:pt x="180629" y="90039"/>
                </a:cubicBezTo>
                <a:close/>
                <a:moveTo>
                  <a:pt x="151877" y="90039"/>
                </a:moveTo>
                <a:cubicBezTo>
                  <a:pt x="154347" y="90039"/>
                  <a:pt x="156463" y="92237"/>
                  <a:pt x="156463" y="94802"/>
                </a:cubicBezTo>
                <a:cubicBezTo>
                  <a:pt x="156463" y="97366"/>
                  <a:pt x="154347" y="99198"/>
                  <a:pt x="151877" y="99198"/>
                </a:cubicBezTo>
                <a:cubicBezTo>
                  <a:pt x="149408" y="99198"/>
                  <a:pt x="147291" y="97366"/>
                  <a:pt x="147291" y="94802"/>
                </a:cubicBezTo>
                <a:cubicBezTo>
                  <a:pt x="147291" y="92237"/>
                  <a:pt x="149408" y="90039"/>
                  <a:pt x="151877" y="90039"/>
                </a:cubicBezTo>
                <a:close/>
                <a:moveTo>
                  <a:pt x="124890" y="90039"/>
                </a:moveTo>
                <a:cubicBezTo>
                  <a:pt x="127360" y="90039"/>
                  <a:pt x="129476" y="92237"/>
                  <a:pt x="129476" y="94802"/>
                </a:cubicBezTo>
                <a:cubicBezTo>
                  <a:pt x="129476" y="97366"/>
                  <a:pt x="127360" y="99198"/>
                  <a:pt x="124890" y="99198"/>
                </a:cubicBezTo>
                <a:cubicBezTo>
                  <a:pt x="122421" y="99198"/>
                  <a:pt x="120304" y="97366"/>
                  <a:pt x="120304" y="94802"/>
                </a:cubicBezTo>
                <a:cubicBezTo>
                  <a:pt x="120304" y="92237"/>
                  <a:pt x="122421" y="90039"/>
                  <a:pt x="124890" y="90039"/>
                </a:cubicBezTo>
                <a:close/>
                <a:moveTo>
                  <a:pt x="102024" y="73905"/>
                </a:moveTo>
                <a:lnTo>
                  <a:pt x="102024" y="96894"/>
                </a:lnTo>
                <a:lnTo>
                  <a:pt x="102024" y="216866"/>
                </a:lnTo>
                <a:lnTo>
                  <a:pt x="120407" y="216866"/>
                </a:lnTo>
                <a:lnTo>
                  <a:pt x="120407" y="193877"/>
                </a:lnTo>
                <a:cubicBezTo>
                  <a:pt x="120407" y="191363"/>
                  <a:pt x="122570" y="189208"/>
                  <a:pt x="125093" y="189208"/>
                </a:cubicBezTo>
                <a:lnTo>
                  <a:pt x="180603" y="189208"/>
                </a:lnTo>
                <a:cubicBezTo>
                  <a:pt x="183126" y="189208"/>
                  <a:pt x="184928" y="191363"/>
                  <a:pt x="184928" y="193877"/>
                </a:cubicBezTo>
                <a:lnTo>
                  <a:pt x="184928" y="216866"/>
                </a:lnTo>
                <a:lnTo>
                  <a:pt x="203672" y="216866"/>
                </a:lnTo>
                <a:lnTo>
                  <a:pt x="203672" y="96894"/>
                </a:lnTo>
                <a:lnTo>
                  <a:pt x="203672" y="73905"/>
                </a:lnTo>
                <a:lnTo>
                  <a:pt x="102024" y="73905"/>
                </a:lnTo>
                <a:close/>
                <a:moveTo>
                  <a:pt x="196823" y="36908"/>
                </a:moveTo>
                <a:lnTo>
                  <a:pt x="229625" y="66003"/>
                </a:lnTo>
                <a:cubicBezTo>
                  <a:pt x="231427" y="67080"/>
                  <a:pt x="231787" y="69235"/>
                  <a:pt x="231427" y="70672"/>
                </a:cubicBezTo>
                <a:cubicBezTo>
                  <a:pt x="230346" y="72827"/>
                  <a:pt x="228543" y="73905"/>
                  <a:pt x="226741" y="73905"/>
                </a:cubicBezTo>
                <a:lnTo>
                  <a:pt x="212683" y="73905"/>
                </a:lnTo>
                <a:lnTo>
                  <a:pt x="212683" y="92224"/>
                </a:lnTo>
                <a:lnTo>
                  <a:pt x="286937" y="92224"/>
                </a:lnTo>
                <a:lnTo>
                  <a:pt x="291263" y="92224"/>
                </a:lnTo>
                <a:lnTo>
                  <a:pt x="247647" y="36908"/>
                </a:lnTo>
                <a:lnTo>
                  <a:pt x="196823" y="36908"/>
                </a:lnTo>
                <a:close/>
                <a:moveTo>
                  <a:pt x="57688" y="36908"/>
                </a:moveTo>
                <a:lnTo>
                  <a:pt x="14072" y="92224"/>
                </a:lnTo>
                <a:lnTo>
                  <a:pt x="18398" y="92224"/>
                </a:lnTo>
                <a:lnTo>
                  <a:pt x="92652" y="92224"/>
                </a:lnTo>
                <a:lnTo>
                  <a:pt x="92652" y="73905"/>
                </a:lnTo>
                <a:lnTo>
                  <a:pt x="78594" y="73905"/>
                </a:lnTo>
                <a:cubicBezTo>
                  <a:pt x="76792" y="73905"/>
                  <a:pt x="74989" y="72827"/>
                  <a:pt x="74268" y="70672"/>
                </a:cubicBezTo>
                <a:cubicBezTo>
                  <a:pt x="73548" y="69235"/>
                  <a:pt x="74268" y="67080"/>
                  <a:pt x="75710" y="66003"/>
                </a:cubicBezTo>
                <a:lnTo>
                  <a:pt x="108512" y="36908"/>
                </a:lnTo>
                <a:lnTo>
                  <a:pt x="57688" y="36908"/>
                </a:lnTo>
                <a:close/>
                <a:moveTo>
                  <a:pt x="152848" y="10686"/>
                </a:moveTo>
                <a:lnTo>
                  <a:pt x="90849" y="64566"/>
                </a:lnTo>
                <a:lnTo>
                  <a:pt x="97338" y="64566"/>
                </a:lnTo>
                <a:lnTo>
                  <a:pt x="208358" y="64566"/>
                </a:lnTo>
                <a:lnTo>
                  <a:pt x="214486" y="64566"/>
                </a:lnTo>
                <a:lnTo>
                  <a:pt x="152848" y="10686"/>
                </a:lnTo>
                <a:close/>
                <a:moveTo>
                  <a:pt x="149604" y="1347"/>
                </a:moveTo>
                <a:cubicBezTo>
                  <a:pt x="151406" y="-449"/>
                  <a:pt x="153929" y="-449"/>
                  <a:pt x="155731" y="1347"/>
                </a:cubicBezTo>
                <a:lnTo>
                  <a:pt x="186370" y="27568"/>
                </a:lnTo>
                <a:lnTo>
                  <a:pt x="249810" y="27568"/>
                </a:lnTo>
                <a:cubicBezTo>
                  <a:pt x="251252" y="27568"/>
                  <a:pt x="252694" y="28646"/>
                  <a:pt x="253775" y="29724"/>
                </a:cubicBezTo>
                <a:lnTo>
                  <a:pt x="304599" y="94020"/>
                </a:lnTo>
                <a:cubicBezTo>
                  <a:pt x="305681" y="95457"/>
                  <a:pt x="305681" y="97612"/>
                  <a:pt x="304960" y="99049"/>
                </a:cubicBezTo>
                <a:cubicBezTo>
                  <a:pt x="304239" y="100486"/>
                  <a:pt x="302437" y="101563"/>
                  <a:pt x="300995" y="101563"/>
                </a:cubicBezTo>
                <a:lnTo>
                  <a:pt x="291623" y="101563"/>
                </a:lnTo>
                <a:lnTo>
                  <a:pt x="291623" y="216866"/>
                </a:lnTo>
                <a:lnTo>
                  <a:pt x="300995" y="216866"/>
                </a:lnTo>
                <a:cubicBezTo>
                  <a:pt x="303518" y="216866"/>
                  <a:pt x="305681" y="219021"/>
                  <a:pt x="305681" y="221535"/>
                </a:cubicBezTo>
                <a:cubicBezTo>
                  <a:pt x="305681" y="224050"/>
                  <a:pt x="303518" y="226205"/>
                  <a:pt x="300995" y="226205"/>
                </a:cubicBezTo>
                <a:lnTo>
                  <a:pt x="286937" y="226205"/>
                </a:lnTo>
                <a:lnTo>
                  <a:pt x="208358" y="226205"/>
                </a:lnTo>
                <a:lnTo>
                  <a:pt x="180603" y="226205"/>
                </a:lnTo>
                <a:lnTo>
                  <a:pt x="125093" y="226205"/>
                </a:lnTo>
                <a:lnTo>
                  <a:pt x="97338" y="226205"/>
                </a:lnTo>
                <a:lnTo>
                  <a:pt x="18398" y="226205"/>
                </a:lnTo>
                <a:lnTo>
                  <a:pt x="4701" y="226205"/>
                </a:lnTo>
                <a:cubicBezTo>
                  <a:pt x="1817" y="226205"/>
                  <a:pt x="15" y="224050"/>
                  <a:pt x="15" y="221535"/>
                </a:cubicBezTo>
                <a:cubicBezTo>
                  <a:pt x="15" y="219021"/>
                  <a:pt x="1817" y="216866"/>
                  <a:pt x="4701" y="216866"/>
                </a:cubicBezTo>
                <a:lnTo>
                  <a:pt x="13712" y="216866"/>
                </a:lnTo>
                <a:lnTo>
                  <a:pt x="13712" y="101563"/>
                </a:lnTo>
                <a:lnTo>
                  <a:pt x="4701" y="101563"/>
                </a:lnTo>
                <a:cubicBezTo>
                  <a:pt x="2898" y="101563"/>
                  <a:pt x="1096" y="100486"/>
                  <a:pt x="375" y="99049"/>
                </a:cubicBezTo>
                <a:cubicBezTo>
                  <a:pt x="-346" y="97612"/>
                  <a:pt x="15" y="95457"/>
                  <a:pt x="1096" y="94020"/>
                </a:cubicBezTo>
                <a:lnTo>
                  <a:pt x="51920" y="29724"/>
                </a:lnTo>
                <a:cubicBezTo>
                  <a:pt x="52641" y="28646"/>
                  <a:pt x="54083" y="27568"/>
                  <a:pt x="55525" y="27568"/>
                </a:cubicBezTo>
                <a:lnTo>
                  <a:pt x="119325" y="27568"/>
                </a:lnTo>
                <a:lnTo>
                  <a:pt x="149604" y="1347"/>
                </a:lnTo>
                <a:close/>
              </a:path>
            </a:pathLst>
          </a:custGeom>
          <a:gradFill>
            <a:gsLst>
              <a:gs pos="0">
                <a:schemeClr val="accent1"/>
              </a:gs>
              <a:gs pos="99000">
                <a:schemeClr val="accent2"/>
              </a:gs>
            </a:gsLst>
            <a:lin ang="0" scaled="0"/>
          </a:gradFill>
          <a:ln>
            <a:noFill/>
          </a:ln>
          <a:effectLst/>
        </p:spPr>
        <p:txBody>
          <a:bodyPr anchor="ctr"/>
          <a:lstStyle/>
          <a:p>
            <a:endParaRPr lang="en-US" dirty="0">
              <a:latin typeface="Lato Light" panose="020F0502020204030203" pitchFamily="34" charset="0"/>
            </a:endParaRPr>
          </a:p>
        </p:txBody>
      </p:sp>
      <p:sp>
        <p:nvSpPr>
          <p:cNvPr id="342" name="Freeform 807">
            <a:extLst>
              <a:ext uri="{FF2B5EF4-FFF2-40B4-BE49-F238E27FC236}">
                <a16:creationId xmlns:a16="http://schemas.microsoft.com/office/drawing/2014/main" id="{F7509F8A-6B11-7C38-D7CE-A529677D1ADC}"/>
              </a:ext>
            </a:extLst>
          </p:cNvPr>
          <p:cNvSpPr>
            <a:spLocks noChangeArrowheads="1"/>
          </p:cNvSpPr>
          <p:nvPr/>
        </p:nvSpPr>
        <p:spPr bwMode="auto">
          <a:xfrm>
            <a:off x="4539457" y="2550464"/>
            <a:ext cx="389165" cy="389165"/>
          </a:xfrm>
          <a:custGeom>
            <a:avLst/>
            <a:gdLst/>
            <a:ahLst/>
            <a:cxnLst/>
            <a:rect l="0" t="0" r="r" b="b"/>
            <a:pathLst>
              <a:path w="302852" h="302852">
                <a:moveTo>
                  <a:pt x="107910" y="292100"/>
                </a:moveTo>
                <a:lnTo>
                  <a:pt x="171125" y="292100"/>
                </a:lnTo>
                <a:cubicBezTo>
                  <a:pt x="173669" y="292100"/>
                  <a:pt x="175848" y="294217"/>
                  <a:pt x="175848" y="296686"/>
                </a:cubicBezTo>
                <a:cubicBezTo>
                  <a:pt x="175848" y="299156"/>
                  <a:pt x="173669" y="301272"/>
                  <a:pt x="171125" y="301272"/>
                </a:cubicBezTo>
                <a:lnTo>
                  <a:pt x="107910" y="301272"/>
                </a:lnTo>
                <a:cubicBezTo>
                  <a:pt x="105367" y="301272"/>
                  <a:pt x="103187" y="299156"/>
                  <a:pt x="103187" y="296686"/>
                </a:cubicBezTo>
                <a:cubicBezTo>
                  <a:pt x="103187" y="294217"/>
                  <a:pt x="105367" y="292100"/>
                  <a:pt x="107910" y="292100"/>
                </a:cubicBezTo>
                <a:close/>
                <a:moveTo>
                  <a:pt x="221273" y="249110"/>
                </a:moveTo>
                <a:cubicBezTo>
                  <a:pt x="218709" y="249110"/>
                  <a:pt x="216144" y="249819"/>
                  <a:pt x="213946" y="251590"/>
                </a:cubicBezTo>
                <a:cubicBezTo>
                  <a:pt x="210283" y="255488"/>
                  <a:pt x="210283" y="261867"/>
                  <a:pt x="213946" y="265410"/>
                </a:cubicBezTo>
                <a:cubicBezTo>
                  <a:pt x="217976" y="269662"/>
                  <a:pt x="224570" y="269662"/>
                  <a:pt x="228600" y="265410"/>
                </a:cubicBezTo>
                <a:cubicBezTo>
                  <a:pt x="232263" y="261867"/>
                  <a:pt x="232263" y="255488"/>
                  <a:pt x="228600" y="251590"/>
                </a:cubicBezTo>
                <a:cubicBezTo>
                  <a:pt x="226768" y="249819"/>
                  <a:pt x="223837" y="249110"/>
                  <a:pt x="221273" y="249110"/>
                </a:cubicBezTo>
                <a:close/>
                <a:moveTo>
                  <a:pt x="221227" y="239986"/>
                </a:moveTo>
                <a:cubicBezTo>
                  <a:pt x="226219" y="239986"/>
                  <a:pt x="231164" y="241846"/>
                  <a:pt x="234828" y="245567"/>
                </a:cubicBezTo>
                <a:cubicBezTo>
                  <a:pt x="242521" y="252654"/>
                  <a:pt x="242521" y="264701"/>
                  <a:pt x="234828" y="272143"/>
                </a:cubicBezTo>
                <a:cubicBezTo>
                  <a:pt x="231164" y="275686"/>
                  <a:pt x="226402" y="277458"/>
                  <a:pt x="221273" y="277458"/>
                </a:cubicBezTo>
                <a:cubicBezTo>
                  <a:pt x="216144" y="277458"/>
                  <a:pt x="211382" y="275686"/>
                  <a:pt x="207352" y="272143"/>
                </a:cubicBezTo>
                <a:cubicBezTo>
                  <a:pt x="200025" y="264701"/>
                  <a:pt x="200025" y="252654"/>
                  <a:pt x="207352" y="245567"/>
                </a:cubicBezTo>
                <a:cubicBezTo>
                  <a:pt x="211199" y="241846"/>
                  <a:pt x="216236" y="239986"/>
                  <a:pt x="221227" y="239986"/>
                </a:cubicBezTo>
                <a:close/>
                <a:moveTo>
                  <a:pt x="98124" y="216900"/>
                </a:moveTo>
                <a:cubicBezTo>
                  <a:pt x="97763" y="216900"/>
                  <a:pt x="97402" y="216900"/>
                  <a:pt x="96679" y="217261"/>
                </a:cubicBezTo>
                <a:lnTo>
                  <a:pt x="52259" y="261681"/>
                </a:lnTo>
                <a:cubicBezTo>
                  <a:pt x="45398" y="268543"/>
                  <a:pt x="45398" y="279377"/>
                  <a:pt x="52259" y="286239"/>
                </a:cubicBezTo>
                <a:lnTo>
                  <a:pt x="54426" y="288406"/>
                </a:lnTo>
                <a:cubicBezTo>
                  <a:pt x="61288" y="295267"/>
                  <a:pt x="72122" y="295267"/>
                  <a:pt x="78984" y="288406"/>
                </a:cubicBezTo>
                <a:lnTo>
                  <a:pt x="123403" y="243986"/>
                </a:lnTo>
                <a:cubicBezTo>
                  <a:pt x="124126" y="242902"/>
                  <a:pt x="124126" y="241819"/>
                  <a:pt x="123403" y="240735"/>
                </a:cubicBezTo>
                <a:lnTo>
                  <a:pt x="99568" y="217261"/>
                </a:lnTo>
                <a:cubicBezTo>
                  <a:pt x="99207" y="216900"/>
                  <a:pt x="98485" y="216900"/>
                  <a:pt x="98124" y="216900"/>
                </a:cubicBezTo>
                <a:close/>
                <a:moveTo>
                  <a:pt x="236079" y="89418"/>
                </a:moveTo>
                <a:lnTo>
                  <a:pt x="221633" y="108920"/>
                </a:lnTo>
                <a:lnTo>
                  <a:pt x="231745" y="119032"/>
                </a:lnTo>
                <a:lnTo>
                  <a:pt x="251247" y="104947"/>
                </a:lnTo>
                <a:lnTo>
                  <a:pt x="236079" y="89418"/>
                </a:lnTo>
                <a:close/>
                <a:moveTo>
                  <a:pt x="76456" y="86890"/>
                </a:moveTo>
                <a:lnTo>
                  <a:pt x="98846" y="109281"/>
                </a:lnTo>
                <a:cubicBezTo>
                  <a:pt x="99929" y="110364"/>
                  <a:pt x="100291" y="112170"/>
                  <a:pt x="100291" y="113615"/>
                </a:cubicBezTo>
                <a:cubicBezTo>
                  <a:pt x="96679" y="126616"/>
                  <a:pt x="86929" y="136727"/>
                  <a:pt x="73928" y="139616"/>
                </a:cubicBezTo>
                <a:cubicBezTo>
                  <a:pt x="72483" y="140339"/>
                  <a:pt x="71038" y="139616"/>
                  <a:pt x="69594" y="138533"/>
                </a:cubicBezTo>
                <a:lnTo>
                  <a:pt x="47203" y="116143"/>
                </a:lnTo>
                <a:cubicBezTo>
                  <a:pt x="46481" y="125893"/>
                  <a:pt x="49731" y="136005"/>
                  <a:pt x="56593" y="142867"/>
                </a:cubicBezTo>
                <a:cubicBezTo>
                  <a:pt x="64899" y="151173"/>
                  <a:pt x="76456" y="154423"/>
                  <a:pt x="88012" y="151534"/>
                </a:cubicBezTo>
                <a:cubicBezTo>
                  <a:pt x="88373" y="151534"/>
                  <a:pt x="88373" y="151534"/>
                  <a:pt x="88734" y="151534"/>
                </a:cubicBezTo>
                <a:cubicBezTo>
                  <a:pt x="90179" y="151534"/>
                  <a:pt x="91262" y="152256"/>
                  <a:pt x="91984" y="152979"/>
                </a:cubicBezTo>
                <a:lnTo>
                  <a:pt x="187686" y="248680"/>
                </a:lnTo>
                <a:cubicBezTo>
                  <a:pt x="188769" y="249764"/>
                  <a:pt x="189130" y="251208"/>
                  <a:pt x="189130" y="252653"/>
                </a:cubicBezTo>
                <a:cubicBezTo>
                  <a:pt x="186241" y="263848"/>
                  <a:pt x="189492" y="275766"/>
                  <a:pt x="197798" y="284072"/>
                </a:cubicBezTo>
                <a:cubicBezTo>
                  <a:pt x="203938" y="290211"/>
                  <a:pt x="212244" y="293462"/>
                  <a:pt x="220911" y="293462"/>
                </a:cubicBezTo>
                <a:cubicBezTo>
                  <a:pt x="229939" y="293462"/>
                  <a:pt x="237884" y="290211"/>
                  <a:pt x="244024" y="284072"/>
                </a:cubicBezTo>
                <a:cubicBezTo>
                  <a:pt x="250524" y="277571"/>
                  <a:pt x="253775" y="269265"/>
                  <a:pt x="253775" y="260598"/>
                </a:cubicBezTo>
                <a:cubicBezTo>
                  <a:pt x="253775" y="251570"/>
                  <a:pt x="250524" y="243625"/>
                  <a:pt x="244024" y="237124"/>
                </a:cubicBezTo>
                <a:cubicBezTo>
                  <a:pt x="236079" y="229179"/>
                  <a:pt x="224522" y="225928"/>
                  <a:pt x="213327" y="228817"/>
                </a:cubicBezTo>
                <a:cubicBezTo>
                  <a:pt x="211521" y="229179"/>
                  <a:pt x="210077" y="228817"/>
                  <a:pt x="208632" y="227373"/>
                </a:cubicBezTo>
                <a:lnTo>
                  <a:pt x="113292" y="131671"/>
                </a:lnTo>
                <a:cubicBezTo>
                  <a:pt x="112208" y="130588"/>
                  <a:pt x="111486" y="129144"/>
                  <a:pt x="112208" y="127338"/>
                </a:cubicBezTo>
                <a:cubicBezTo>
                  <a:pt x="114736" y="116143"/>
                  <a:pt x="111486" y="104586"/>
                  <a:pt x="103180" y="96641"/>
                </a:cubicBezTo>
                <a:cubicBezTo>
                  <a:pt x="96318" y="89418"/>
                  <a:pt x="86567" y="85807"/>
                  <a:pt x="76456" y="86890"/>
                </a:cubicBezTo>
                <a:close/>
                <a:moveTo>
                  <a:pt x="234634" y="77501"/>
                </a:moveTo>
                <a:cubicBezTo>
                  <a:pt x="236079" y="77501"/>
                  <a:pt x="237523" y="77862"/>
                  <a:pt x="238246" y="78945"/>
                </a:cubicBezTo>
                <a:lnTo>
                  <a:pt x="250163" y="90502"/>
                </a:lnTo>
                <a:lnTo>
                  <a:pt x="261720" y="102058"/>
                </a:lnTo>
                <a:cubicBezTo>
                  <a:pt x="262803" y="103142"/>
                  <a:pt x="263164" y="104225"/>
                  <a:pt x="263164" y="105670"/>
                </a:cubicBezTo>
                <a:cubicBezTo>
                  <a:pt x="262803" y="107114"/>
                  <a:pt x="262081" y="108559"/>
                  <a:pt x="260997" y="109281"/>
                </a:cubicBezTo>
                <a:lnTo>
                  <a:pt x="233912" y="128782"/>
                </a:lnTo>
                <a:cubicBezTo>
                  <a:pt x="232829" y="129505"/>
                  <a:pt x="232106" y="129505"/>
                  <a:pt x="231023" y="129505"/>
                </a:cubicBezTo>
                <a:cubicBezTo>
                  <a:pt x="229939" y="129505"/>
                  <a:pt x="228856" y="129144"/>
                  <a:pt x="227773" y="128421"/>
                </a:cubicBezTo>
                <a:lnTo>
                  <a:pt x="223439" y="123726"/>
                </a:lnTo>
                <a:lnTo>
                  <a:pt x="170712" y="176453"/>
                </a:lnTo>
                <a:lnTo>
                  <a:pt x="213688" y="219067"/>
                </a:lnTo>
                <a:cubicBezTo>
                  <a:pt x="227050" y="216900"/>
                  <a:pt x="241135" y="220872"/>
                  <a:pt x="250885" y="230623"/>
                </a:cubicBezTo>
                <a:cubicBezTo>
                  <a:pt x="258830" y="238930"/>
                  <a:pt x="263164" y="249403"/>
                  <a:pt x="263164" y="260598"/>
                </a:cubicBezTo>
                <a:cubicBezTo>
                  <a:pt x="263164" y="271793"/>
                  <a:pt x="258830" y="282627"/>
                  <a:pt x="250885" y="290211"/>
                </a:cubicBezTo>
                <a:cubicBezTo>
                  <a:pt x="242579" y="298517"/>
                  <a:pt x="232467" y="302851"/>
                  <a:pt x="220911" y="302851"/>
                </a:cubicBezTo>
                <a:cubicBezTo>
                  <a:pt x="209716" y="302851"/>
                  <a:pt x="198881" y="298517"/>
                  <a:pt x="191297" y="290211"/>
                </a:cubicBezTo>
                <a:cubicBezTo>
                  <a:pt x="181547" y="280461"/>
                  <a:pt x="176852" y="266737"/>
                  <a:pt x="179380" y="253375"/>
                </a:cubicBezTo>
                <a:lnTo>
                  <a:pt x="136766" y="210399"/>
                </a:lnTo>
                <a:lnTo>
                  <a:pt x="121237" y="225928"/>
                </a:lnTo>
                <a:lnTo>
                  <a:pt x="129904" y="234596"/>
                </a:lnTo>
                <a:cubicBezTo>
                  <a:pt x="134238" y="238930"/>
                  <a:pt x="134238" y="246153"/>
                  <a:pt x="129904" y="250486"/>
                </a:cubicBezTo>
                <a:lnTo>
                  <a:pt x="85123" y="294906"/>
                </a:lnTo>
                <a:cubicBezTo>
                  <a:pt x="80067" y="299962"/>
                  <a:pt x="73566" y="302490"/>
                  <a:pt x="66705" y="302490"/>
                </a:cubicBezTo>
                <a:cubicBezTo>
                  <a:pt x="59843" y="302490"/>
                  <a:pt x="53343" y="299962"/>
                  <a:pt x="47926" y="294906"/>
                </a:cubicBezTo>
                <a:lnTo>
                  <a:pt x="45759" y="292739"/>
                </a:lnTo>
                <a:cubicBezTo>
                  <a:pt x="35647" y="282266"/>
                  <a:pt x="35647" y="265654"/>
                  <a:pt x="45759" y="255181"/>
                </a:cubicBezTo>
                <a:lnTo>
                  <a:pt x="90179" y="210761"/>
                </a:lnTo>
                <a:cubicBezTo>
                  <a:pt x="94512" y="206427"/>
                  <a:pt x="101735" y="206427"/>
                  <a:pt x="106069" y="210761"/>
                </a:cubicBezTo>
                <a:lnTo>
                  <a:pt x="114736" y="219428"/>
                </a:lnTo>
                <a:lnTo>
                  <a:pt x="130265" y="203899"/>
                </a:lnTo>
                <a:lnTo>
                  <a:pt x="87290" y="161285"/>
                </a:lnTo>
                <a:cubicBezTo>
                  <a:pt x="73928" y="163813"/>
                  <a:pt x="60204" y="159479"/>
                  <a:pt x="50454" y="149367"/>
                </a:cubicBezTo>
                <a:cubicBezTo>
                  <a:pt x="38897" y="138172"/>
                  <a:pt x="34925" y="120837"/>
                  <a:pt x="40342" y="105670"/>
                </a:cubicBezTo>
                <a:cubicBezTo>
                  <a:pt x="41064" y="104225"/>
                  <a:pt x="42147" y="102780"/>
                  <a:pt x="43592" y="102419"/>
                </a:cubicBezTo>
                <a:cubicBezTo>
                  <a:pt x="45037" y="102058"/>
                  <a:pt x="46842" y="102419"/>
                  <a:pt x="47926" y="103864"/>
                </a:cubicBezTo>
                <a:lnTo>
                  <a:pt x="74289" y="129866"/>
                </a:lnTo>
                <a:cubicBezTo>
                  <a:pt x="81511" y="127338"/>
                  <a:pt x="87651" y="121560"/>
                  <a:pt x="90540" y="113976"/>
                </a:cubicBezTo>
                <a:lnTo>
                  <a:pt x="64177" y="87613"/>
                </a:lnTo>
                <a:cubicBezTo>
                  <a:pt x="63093" y="86529"/>
                  <a:pt x="62732" y="84724"/>
                  <a:pt x="62732" y="83279"/>
                </a:cubicBezTo>
                <a:cubicBezTo>
                  <a:pt x="63093" y="81834"/>
                  <a:pt x="64177" y="80390"/>
                  <a:pt x="65621" y="80029"/>
                </a:cubicBezTo>
                <a:cubicBezTo>
                  <a:pt x="81150" y="74612"/>
                  <a:pt x="98485" y="78584"/>
                  <a:pt x="110041" y="89780"/>
                </a:cubicBezTo>
                <a:cubicBezTo>
                  <a:pt x="119792" y="99530"/>
                  <a:pt x="123765" y="113253"/>
                  <a:pt x="121598" y="126977"/>
                </a:cubicBezTo>
                <a:lnTo>
                  <a:pt x="164212" y="169952"/>
                </a:lnTo>
                <a:lnTo>
                  <a:pt x="216939" y="117226"/>
                </a:lnTo>
                <a:lnTo>
                  <a:pt x="212244" y="112892"/>
                </a:lnTo>
                <a:cubicBezTo>
                  <a:pt x="210799" y="111087"/>
                  <a:pt x="210799" y="108920"/>
                  <a:pt x="211883" y="106753"/>
                </a:cubicBezTo>
                <a:lnTo>
                  <a:pt x="231745" y="79668"/>
                </a:lnTo>
                <a:cubicBezTo>
                  <a:pt x="232467" y="78584"/>
                  <a:pt x="233551" y="77862"/>
                  <a:pt x="234634" y="77501"/>
                </a:cubicBezTo>
                <a:close/>
                <a:moveTo>
                  <a:pt x="269753" y="23926"/>
                </a:moveTo>
                <a:cubicBezTo>
                  <a:pt x="271218" y="22225"/>
                  <a:pt x="274149" y="22225"/>
                  <a:pt x="275981" y="23926"/>
                </a:cubicBezTo>
                <a:cubicBezTo>
                  <a:pt x="277080" y="24606"/>
                  <a:pt x="277446" y="25967"/>
                  <a:pt x="277446" y="27327"/>
                </a:cubicBezTo>
                <a:cubicBezTo>
                  <a:pt x="277446" y="28008"/>
                  <a:pt x="277080" y="29369"/>
                  <a:pt x="275981" y="30049"/>
                </a:cubicBezTo>
                <a:cubicBezTo>
                  <a:pt x="275248" y="31069"/>
                  <a:pt x="274149" y="31410"/>
                  <a:pt x="273050" y="31410"/>
                </a:cubicBezTo>
                <a:cubicBezTo>
                  <a:pt x="271584" y="31410"/>
                  <a:pt x="270485" y="31069"/>
                  <a:pt x="269753" y="30049"/>
                </a:cubicBezTo>
                <a:cubicBezTo>
                  <a:pt x="268654" y="29369"/>
                  <a:pt x="268287" y="28008"/>
                  <a:pt x="268287" y="27327"/>
                </a:cubicBezTo>
                <a:cubicBezTo>
                  <a:pt x="268287" y="25967"/>
                  <a:pt x="268654" y="24606"/>
                  <a:pt x="269753" y="23926"/>
                </a:cubicBezTo>
                <a:close/>
                <a:moveTo>
                  <a:pt x="210961" y="23926"/>
                </a:moveTo>
                <a:cubicBezTo>
                  <a:pt x="212725" y="22225"/>
                  <a:pt x="215547" y="22225"/>
                  <a:pt x="217311" y="23926"/>
                </a:cubicBezTo>
                <a:cubicBezTo>
                  <a:pt x="218370" y="24606"/>
                  <a:pt x="218722" y="25967"/>
                  <a:pt x="218722" y="27327"/>
                </a:cubicBezTo>
                <a:cubicBezTo>
                  <a:pt x="218722" y="28008"/>
                  <a:pt x="218370" y="29369"/>
                  <a:pt x="217311" y="30049"/>
                </a:cubicBezTo>
                <a:cubicBezTo>
                  <a:pt x="216606" y="31069"/>
                  <a:pt x="215195" y="31410"/>
                  <a:pt x="214136" y="31410"/>
                </a:cubicBezTo>
                <a:cubicBezTo>
                  <a:pt x="212725" y="31410"/>
                  <a:pt x="211667" y="31069"/>
                  <a:pt x="210961" y="30049"/>
                </a:cubicBezTo>
                <a:cubicBezTo>
                  <a:pt x="210256" y="29369"/>
                  <a:pt x="209550" y="28008"/>
                  <a:pt x="209550" y="27327"/>
                </a:cubicBezTo>
                <a:cubicBezTo>
                  <a:pt x="209550" y="25967"/>
                  <a:pt x="210256" y="24606"/>
                  <a:pt x="210961" y="23926"/>
                </a:cubicBezTo>
                <a:close/>
                <a:moveTo>
                  <a:pt x="244298" y="22225"/>
                </a:moveTo>
                <a:cubicBezTo>
                  <a:pt x="246768" y="22225"/>
                  <a:pt x="248884" y="24341"/>
                  <a:pt x="248884" y="27164"/>
                </a:cubicBezTo>
                <a:cubicBezTo>
                  <a:pt x="248884" y="29280"/>
                  <a:pt x="246768" y="31397"/>
                  <a:pt x="244298" y="31397"/>
                </a:cubicBezTo>
                <a:cubicBezTo>
                  <a:pt x="241829" y="31397"/>
                  <a:pt x="239712" y="29280"/>
                  <a:pt x="239712" y="27164"/>
                </a:cubicBezTo>
                <a:cubicBezTo>
                  <a:pt x="239712" y="24341"/>
                  <a:pt x="241829" y="22225"/>
                  <a:pt x="244298" y="22225"/>
                </a:cubicBezTo>
                <a:close/>
                <a:moveTo>
                  <a:pt x="9374" y="9013"/>
                </a:moveTo>
                <a:lnTo>
                  <a:pt x="9374" y="45788"/>
                </a:lnTo>
                <a:lnTo>
                  <a:pt x="293478" y="45788"/>
                </a:lnTo>
                <a:lnTo>
                  <a:pt x="293478" y="9013"/>
                </a:lnTo>
                <a:lnTo>
                  <a:pt x="9374" y="9013"/>
                </a:lnTo>
                <a:close/>
                <a:moveTo>
                  <a:pt x="4687" y="0"/>
                </a:moveTo>
                <a:lnTo>
                  <a:pt x="298165" y="0"/>
                </a:lnTo>
                <a:cubicBezTo>
                  <a:pt x="300688" y="0"/>
                  <a:pt x="302852" y="1802"/>
                  <a:pt x="302852" y="4326"/>
                </a:cubicBezTo>
                <a:lnTo>
                  <a:pt x="302852" y="50475"/>
                </a:lnTo>
                <a:lnTo>
                  <a:pt x="302852" y="298165"/>
                </a:lnTo>
                <a:cubicBezTo>
                  <a:pt x="302852" y="300688"/>
                  <a:pt x="300688" y="302852"/>
                  <a:pt x="298165" y="302852"/>
                </a:cubicBezTo>
                <a:lnTo>
                  <a:pt x="272206" y="302852"/>
                </a:lnTo>
                <a:cubicBezTo>
                  <a:pt x="269682" y="302852"/>
                  <a:pt x="267519" y="300688"/>
                  <a:pt x="267519" y="298165"/>
                </a:cubicBezTo>
                <a:cubicBezTo>
                  <a:pt x="267519" y="295641"/>
                  <a:pt x="269682" y="293478"/>
                  <a:pt x="272206" y="293478"/>
                </a:cubicBezTo>
                <a:lnTo>
                  <a:pt x="293478" y="293478"/>
                </a:lnTo>
                <a:lnTo>
                  <a:pt x="293478" y="55162"/>
                </a:lnTo>
                <a:lnTo>
                  <a:pt x="9374" y="55162"/>
                </a:lnTo>
                <a:lnTo>
                  <a:pt x="9374" y="293478"/>
                </a:lnTo>
                <a:lnTo>
                  <a:pt x="25958" y="293478"/>
                </a:lnTo>
                <a:cubicBezTo>
                  <a:pt x="28482" y="293478"/>
                  <a:pt x="30645" y="295641"/>
                  <a:pt x="30645" y="298165"/>
                </a:cubicBezTo>
                <a:cubicBezTo>
                  <a:pt x="30645" y="300688"/>
                  <a:pt x="28482" y="302852"/>
                  <a:pt x="25958" y="302852"/>
                </a:cubicBezTo>
                <a:lnTo>
                  <a:pt x="4687" y="302852"/>
                </a:lnTo>
                <a:cubicBezTo>
                  <a:pt x="2163" y="302852"/>
                  <a:pt x="0" y="300688"/>
                  <a:pt x="0" y="298165"/>
                </a:cubicBezTo>
                <a:lnTo>
                  <a:pt x="0" y="50475"/>
                </a:lnTo>
                <a:lnTo>
                  <a:pt x="0" y="4326"/>
                </a:lnTo>
                <a:cubicBezTo>
                  <a:pt x="0" y="1802"/>
                  <a:pt x="2163" y="0"/>
                  <a:pt x="4687" y="0"/>
                </a:cubicBezTo>
                <a:close/>
              </a:path>
            </a:pathLst>
          </a:custGeom>
          <a:gradFill>
            <a:gsLst>
              <a:gs pos="0">
                <a:schemeClr val="accent1"/>
              </a:gs>
              <a:gs pos="99000">
                <a:schemeClr val="accent2"/>
              </a:gs>
            </a:gsLst>
            <a:lin ang="0" scaled="0"/>
          </a:gradFill>
          <a:ln>
            <a:noFill/>
          </a:ln>
          <a:effectLst/>
        </p:spPr>
        <p:txBody>
          <a:bodyPr anchor="ctr"/>
          <a:lstStyle/>
          <a:p>
            <a:endParaRPr lang="en-US" dirty="0">
              <a:latin typeface="Lato Light" panose="020F0502020204030203" pitchFamily="34" charset="0"/>
            </a:endParaRPr>
          </a:p>
        </p:txBody>
      </p:sp>
      <p:sp>
        <p:nvSpPr>
          <p:cNvPr id="343" name="Freeform 28">
            <a:extLst>
              <a:ext uri="{FF2B5EF4-FFF2-40B4-BE49-F238E27FC236}">
                <a16:creationId xmlns:a16="http://schemas.microsoft.com/office/drawing/2014/main" id="{F7CD8F9D-C111-7FAD-1B07-34A87323E81C}"/>
              </a:ext>
            </a:extLst>
          </p:cNvPr>
          <p:cNvSpPr>
            <a:spLocks noChangeArrowheads="1"/>
          </p:cNvSpPr>
          <p:nvPr/>
        </p:nvSpPr>
        <p:spPr bwMode="auto">
          <a:xfrm>
            <a:off x="1055172" y="2590927"/>
            <a:ext cx="503623" cy="335599"/>
          </a:xfrm>
          <a:custGeom>
            <a:avLst/>
            <a:gdLst>
              <a:gd name="connsiteX0" fmla="*/ 269627 w 1399479"/>
              <a:gd name="connsiteY0" fmla="*/ 763532 h 932570"/>
              <a:gd name="connsiteX1" fmla="*/ 303219 w 1399479"/>
              <a:gd name="connsiteY1" fmla="*/ 784284 h 932570"/>
              <a:gd name="connsiteX2" fmla="*/ 1261216 w 1399479"/>
              <a:gd name="connsiteY2" fmla="*/ 784284 h 932570"/>
              <a:gd name="connsiteX3" fmla="*/ 1278634 w 1399479"/>
              <a:gd name="connsiteY3" fmla="*/ 801373 h 932570"/>
              <a:gd name="connsiteX4" fmla="*/ 1261216 w 1399479"/>
              <a:gd name="connsiteY4" fmla="*/ 819683 h 932570"/>
              <a:gd name="connsiteX5" fmla="*/ 303219 w 1399479"/>
              <a:gd name="connsiteY5" fmla="*/ 819683 h 932570"/>
              <a:gd name="connsiteX6" fmla="*/ 269627 w 1399479"/>
              <a:gd name="connsiteY6" fmla="*/ 839214 h 932570"/>
              <a:gd name="connsiteX7" fmla="*/ 234791 w 1399479"/>
              <a:gd name="connsiteY7" fmla="*/ 819683 h 932570"/>
              <a:gd name="connsiteX8" fmla="*/ 134014 w 1399479"/>
              <a:gd name="connsiteY8" fmla="*/ 819683 h 932570"/>
              <a:gd name="connsiteX9" fmla="*/ 115352 w 1399479"/>
              <a:gd name="connsiteY9" fmla="*/ 801373 h 932570"/>
              <a:gd name="connsiteX10" fmla="*/ 134014 w 1399479"/>
              <a:gd name="connsiteY10" fmla="*/ 784284 h 932570"/>
              <a:gd name="connsiteX11" fmla="*/ 234791 w 1399479"/>
              <a:gd name="connsiteY11" fmla="*/ 784284 h 932570"/>
              <a:gd name="connsiteX12" fmla="*/ 269627 w 1399479"/>
              <a:gd name="connsiteY12" fmla="*/ 763532 h 932570"/>
              <a:gd name="connsiteX13" fmla="*/ 546911 w 1399479"/>
              <a:gd name="connsiteY13" fmla="*/ 325557 h 932570"/>
              <a:gd name="connsiteX14" fmla="*/ 546911 w 1399479"/>
              <a:gd name="connsiteY14" fmla="*/ 613745 h 932570"/>
              <a:gd name="connsiteX15" fmla="*/ 839101 w 1399479"/>
              <a:gd name="connsiteY15" fmla="*/ 470275 h 932570"/>
              <a:gd name="connsiteX16" fmla="*/ 543802 w 1399479"/>
              <a:gd name="connsiteY16" fmla="*/ 287039 h 932570"/>
              <a:gd name="connsiteX17" fmla="*/ 560588 w 1399479"/>
              <a:gd name="connsiteY17" fmla="*/ 290626 h 932570"/>
              <a:gd name="connsiteX18" fmla="*/ 858995 w 1399479"/>
              <a:gd name="connsiteY18" fmla="*/ 439086 h 932570"/>
              <a:gd name="connsiteX19" fmla="*/ 877646 w 1399479"/>
              <a:gd name="connsiteY19" fmla="*/ 470275 h 932570"/>
              <a:gd name="connsiteX20" fmla="*/ 858995 w 1399479"/>
              <a:gd name="connsiteY20" fmla="*/ 500217 h 932570"/>
              <a:gd name="connsiteX21" fmla="*/ 560588 w 1399479"/>
              <a:gd name="connsiteY21" fmla="*/ 648677 h 932570"/>
              <a:gd name="connsiteX22" fmla="*/ 545667 w 1399479"/>
              <a:gd name="connsiteY22" fmla="*/ 652420 h 932570"/>
              <a:gd name="connsiteX23" fmla="*/ 527017 w 1399479"/>
              <a:gd name="connsiteY23" fmla="*/ 647429 h 932570"/>
              <a:gd name="connsiteX24" fmla="*/ 510853 w 1399479"/>
              <a:gd name="connsiteY24" fmla="*/ 617488 h 932570"/>
              <a:gd name="connsiteX25" fmla="*/ 510853 w 1399479"/>
              <a:gd name="connsiteY25" fmla="*/ 321815 h 932570"/>
              <a:gd name="connsiteX26" fmla="*/ 527017 w 1399479"/>
              <a:gd name="connsiteY26" fmla="*/ 291873 h 932570"/>
              <a:gd name="connsiteX27" fmla="*/ 543802 w 1399479"/>
              <a:gd name="connsiteY27" fmla="*/ 287039 h 932570"/>
              <a:gd name="connsiteX28" fmla="*/ 387260 w 1399479"/>
              <a:gd name="connsiteY28" fmla="*/ 93378 h 932570"/>
              <a:gd name="connsiteX29" fmla="*/ 410742 w 1399479"/>
              <a:gd name="connsiteY29" fmla="*/ 116797 h 932570"/>
              <a:gd name="connsiteX30" fmla="*/ 387260 w 1399479"/>
              <a:gd name="connsiteY30" fmla="*/ 141517 h 932570"/>
              <a:gd name="connsiteX31" fmla="*/ 362542 w 1399479"/>
              <a:gd name="connsiteY31" fmla="*/ 116797 h 932570"/>
              <a:gd name="connsiteX32" fmla="*/ 387260 w 1399479"/>
              <a:gd name="connsiteY32" fmla="*/ 93378 h 932570"/>
              <a:gd name="connsiteX33" fmla="*/ 271270 w 1399479"/>
              <a:gd name="connsiteY33" fmla="*/ 93378 h 932570"/>
              <a:gd name="connsiteX34" fmla="*/ 295356 w 1399479"/>
              <a:gd name="connsiteY34" fmla="*/ 116797 h 932570"/>
              <a:gd name="connsiteX35" fmla="*/ 271270 w 1399479"/>
              <a:gd name="connsiteY35" fmla="*/ 141517 h 932570"/>
              <a:gd name="connsiteX36" fmla="*/ 247184 w 1399479"/>
              <a:gd name="connsiteY36" fmla="*/ 116797 h 932570"/>
              <a:gd name="connsiteX37" fmla="*/ 271270 w 1399479"/>
              <a:gd name="connsiteY37" fmla="*/ 93378 h 932570"/>
              <a:gd name="connsiteX38" fmla="*/ 149821 w 1399479"/>
              <a:gd name="connsiteY38" fmla="*/ 93378 h 932570"/>
              <a:gd name="connsiteX39" fmla="*/ 174541 w 1399479"/>
              <a:gd name="connsiteY39" fmla="*/ 116797 h 932570"/>
              <a:gd name="connsiteX40" fmla="*/ 149821 w 1399479"/>
              <a:gd name="connsiteY40" fmla="*/ 141517 h 932570"/>
              <a:gd name="connsiteX41" fmla="*/ 126337 w 1399479"/>
              <a:gd name="connsiteY41" fmla="*/ 116797 h 932570"/>
              <a:gd name="connsiteX42" fmla="*/ 149821 w 1399479"/>
              <a:gd name="connsiteY42" fmla="*/ 93378 h 932570"/>
              <a:gd name="connsiteX43" fmla="*/ 81003 w 1399479"/>
              <a:gd name="connsiteY43" fmla="*/ 37403 h 932570"/>
              <a:gd name="connsiteX44" fmla="*/ 36140 w 1399479"/>
              <a:gd name="connsiteY44" fmla="*/ 81039 h 932570"/>
              <a:gd name="connsiteX45" fmla="*/ 36140 w 1399479"/>
              <a:gd name="connsiteY45" fmla="*/ 852778 h 932570"/>
              <a:gd name="connsiteX46" fmla="*/ 81003 w 1399479"/>
              <a:gd name="connsiteY46" fmla="*/ 896415 h 932570"/>
              <a:gd name="connsiteX47" fmla="*/ 1318476 w 1399479"/>
              <a:gd name="connsiteY47" fmla="*/ 896415 h 932570"/>
              <a:gd name="connsiteX48" fmla="*/ 1362093 w 1399479"/>
              <a:gd name="connsiteY48" fmla="*/ 852778 h 932570"/>
              <a:gd name="connsiteX49" fmla="*/ 1362093 w 1399479"/>
              <a:gd name="connsiteY49" fmla="*/ 81039 h 932570"/>
              <a:gd name="connsiteX50" fmla="*/ 1318476 w 1399479"/>
              <a:gd name="connsiteY50" fmla="*/ 37403 h 932570"/>
              <a:gd name="connsiteX51" fmla="*/ 81003 w 1399479"/>
              <a:gd name="connsiteY51" fmla="*/ 0 h 932570"/>
              <a:gd name="connsiteX52" fmla="*/ 1318476 w 1399479"/>
              <a:gd name="connsiteY52" fmla="*/ 0 h 932570"/>
              <a:gd name="connsiteX53" fmla="*/ 1399479 w 1399479"/>
              <a:gd name="connsiteY53" fmla="*/ 81039 h 932570"/>
              <a:gd name="connsiteX54" fmla="*/ 1399479 w 1399479"/>
              <a:gd name="connsiteY54" fmla="*/ 852778 h 932570"/>
              <a:gd name="connsiteX55" fmla="*/ 1318476 w 1399479"/>
              <a:gd name="connsiteY55" fmla="*/ 932570 h 932570"/>
              <a:gd name="connsiteX56" fmla="*/ 81003 w 1399479"/>
              <a:gd name="connsiteY56" fmla="*/ 932570 h 932570"/>
              <a:gd name="connsiteX57" fmla="*/ 0 w 1399479"/>
              <a:gd name="connsiteY57" fmla="*/ 852778 h 932570"/>
              <a:gd name="connsiteX58" fmla="*/ 0 w 1399479"/>
              <a:gd name="connsiteY58" fmla="*/ 81039 h 932570"/>
              <a:gd name="connsiteX59" fmla="*/ 81003 w 1399479"/>
              <a:gd name="connsiteY59" fmla="*/ 0 h 932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399479" h="932570">
                <a:moveTo>
                  <a:pt x="269627" y="763532"/>
                </a:moveTo>
                <a:cubicBezTo>
                  <a:pt x="284557" y="763532"/>
                  <a:pt x="296998" y="772077"/>
                  <a:pt x="303219" y="784284"/>
                </a:cubicBezTo>
                <a:lnTo>
                  <a:pt x="1261216" y="784284"/>
                </a:lnTo>
                <a:cubicBezTo>
                  <a:pt x="1269925" y="784284"/>
                  <a:pt x="1278634" y="791608"/>
                  <a:pt x="1278634" y="801373"/>
                </a:cubicBezTo>
                <a:cubicBezTo>
                  <a:pt x="1278634" y="811138"/>
                  <a:pt x="1269925" y="819683"/>
                  <a:pt x="1261216" y="819683"/>
                </a:cubicBezTo>
                <a:lnTo>
                  <a:pt x="303219" y="819683"/>
                </a:lnTo>
                <a:cubicBezTo>
                  <a:pt x="296998" y="831890"/>
                  <a:pt x="284557" y="839214"/>
                  <a:pt x="269627" y="839214"/>
                </a:cubicBezTo>
                <a:cubicBezTo>
                  <a:pt x="254697" y="839214"/>
                  <a:pt x="242256" y="831890"/>
                  <a:pt x="234791" y="819683"/>
                </a:cubicBezTo>
                <a:lnTo>
                  <a:pt x="134014" y="819683"/>
                </a:lnTo>
                <a:cubicBezTo>
                  <a:pt x="122817" y="819683"/>
                  <a:pt x="115352" y="811138"/>
                  <a:pt x="115352" y="801373"/>
                </a:cubicBezTo>
                <a:cubicBezTo>
                  <a:pt x="115352" y="791608"/>
                  <a:pt x="122817" y="784284"/>
                  <a:pt x="134014" y="784284"/>
                </a:cubicBezTo>
                <a:lnTo>
                  <a:pt x="234791" y="784284"/>
                </a:lnTo>
                <a:cubicBezTo>
                  <a:pt x="242256" y="772077"/>
                  <a:pt x="254697" y="763532"/>
                  <a:pt x="269627" y="763532"/>
                </a:cubicBezTo>
                <a:close/>
                <a:moveTo>
                  <a:pt x="546911" y="325557"/>
                </a:moveTo>
                <a:lnTo>
                  <a:pt x="546911" y="613745"/>
                </a:lnTo>
                <a:lnTo>
                  <a:pt x="839101" y="470275"/>
                </a:lnTo>
                <a:close/>
                <a:moveTo>
                  <a:pt x="543802" y="287039"/>
                </a:moveTo>
                <a:cubicBezTo>
                  <a:pt x="549708" y="286883"/>
                  <a:pt x="555614" y="288131"/>
                  <a:pt x="560588" y="290626"/>
                </a:cubicBezTo>
                <a:lnTo>
                  <a:pt x="858995" y="439086"/>
                </a:lnTo>
                <a:cubicBezTo>
                  <a:pt x="868942" y="445324"/>
                  <a:pt x="877646" y="456552"/>
                  <a:pt x="877646" y="470275"/>
                </a:cubicBezTo>
                <a:cubicBezTo>
                  <a:pt x="877646" y="482751"/>
                  <a:pt x="868942" y="495226"/>
                  <a:pt x="858995" y="500217"/>
                </a:cubicBezTo>
                <a:lnTo>
                  <a:pt x="560588" y="648677"/>
                </a:lnTo>
                <a:cubicBezTo>
                  <a:pt x="555614" y="649925"/>
                  <a:pt x="550641" y="652420"/>
                  <a:pt x="545667" y="652420"/>
                </a:cubicBezTo>
                <a:cubicBezTo>
                  <a:pt x="539451" y="652420"/>
                  <a:pt x="533234" y="649925"/>
                  <a:pt x="527017" y="647429"/>
                </a:cubicBezTo>
                <a:cubicBezTo>
                  <a:pt x="517070" y="641192"/>
                  <a:pt x="510853" y="628716"/>
                  <a:pt x="510853" y="617488"/>
                </a:cubicBezTo>
                <a:lnTo>
                  <a:pt x="510853" y="321815"/>
                </a:lnTo>
                <a:cubicBezTo>
                  <a:pt x="510853" y="309339"/>
                  <a:pt x="517070" y="299358"/>
                  <a:pt x="527017" y="291873"/>
                </a:cubicBezTo>
                <a:cubicBezTo>
                  <a:pt x="531990" y="288754"/>
                  <a:pt x="537896" y="287195"/>
                  <a:pt x="543802" y="287039"/>
                </a:cubicBezTo>
                <a:close/>
                <a:moveTo>
                  <a:pt x="387260" y="93378"/>
                </a:moveTo>
                <a:cubicBezTo>
                  <a:pt x="399619" y="93378"/>
                  <a:pt x="410742" y="103787"/>
                  <a:pt x="410742" y="116797"/>
                </a:cubicBezTo>
                <a:cubicBezTo>
                  <a:pt x="410742" y="131109"/>
                  <a:pt x="399619" y="141517"/>
                  <a:pt x="387260" y="141517"/>
                </a:cubicBezTo>
                <a:cubicBezTo>
                  <a:pt x="373665" y="141517"/>
                  <a:pt x="362542" y="131109"/>
                  <a:pt x="362542" y="116797"/>
                </a:cubicBezTo>
                <a:cubicBezTo>
                  <a:pt x="362542" y="103787"/>
                  <a:pt x="373665" y="93378"/>
                  <a:pt x="387260" y="93378"/>
                </a:cubicBezTo>
                <a:close/>
                <a:moveTo>
                  <a:pt x="271270" y="93378"/>
                </a:moveTo>
                <a:cubicBezTo>
                  <a:pt x="285215" y="93378"/>
                  <a:pt x="295356" y="103787"/>
                  <a:pt x="295356" y="116797"/>
                </a:cubicBezTo>
                <a:cubicBezTo>
                  <a:pt x="295356" y="131109"/>
                  <a:pt x="285215" y="141517"/>
                  <a:pt x="271270" y="141517"/>
                </a:cubicBezTo>
                <a:cubicBezTo>
                  <a:pt x="257326" y="141517"/>
                  <a:pt x="247184" y="131109"/>
                  <a:pt x="247184" y="116797"/>
                </a:cubicBezTo>
                <a:cubicBezTo>
                  <a:pt x="247184" y="103787"/>
                  <a:pt x="257326" y="93378"/>
                  <a:pt x="271270" y="93378"/>
                </a:cubicBezTo>
                <a:close/>
                <a:moveTo>
                  <a:pt x="149821" y="93378"/>
                </a:moveTo>
                <a:cubicBezTo>
                  <a:pt x="162181" y="93378"/>
                  <a:pt x="174541" y="103787"/>
                  <a:pt x="174541" y="116797"/>
                </a:cubicBezTo>
                <a:cubicBezTo>
                  <a:pt x="174541" y="131109"/>
                  <a:pt x="162181" y="141517"/>
                  <a:pt x="149821" y="141517"/>
                </a:cubicBezTo>
                <a:cubicBezTo>
                  <a:pt x="137461" y="141517"/>
                  <a:pt x="126337" y="131109"/>
                  <a:pt x="126337" y="116797"/>
                </a:cubicBezTo>
                <a:cubicBezTo>
                  <a:pt x="126337" y="103787"/>
                  <a:pt x="137461" y="93378"/>
                  <a:pt x="149821" y="93378"/>
                </a:cubicBezTo>
                <a:close/>
                <a:moveTo>
                  <a:pt x="81003" y="37403"/>
                </a:moveTo>
                <a:cubicBezTo>
                  <a:pt x="56079" y="37403"/>
                  <a:pt x="36140" y="57351"/>
                  <a:pt x="36140" y="81039"/>
                </a:cubicBezTo>
                <a:lnTo>
                  <a:pt x="36140" y="852778"/>
                </a:lnTo>
                <a:cubicBezTo>
                  <a:pt x="36140" y="876467"/>
                  <a:pt x="56079" y="896415"/>
                  <a:pt x="81003" y="896415"/>
                </a:cubicBezTo>
                <a:lnTo>
                  <a:pt x="1318476" y="896415"/>
                </a:lnTo>
                <a:cubicBezTo>
                  <a:pt x="1343400" y="896415"/>
                  <a:pt x="1362093" y="876467"/>
                  <a:pt x="1362093" y="852778"/>
                </a:cubicBezTo>
                <a:lnTo>
                  <a:pt x="1362093" y="81039"/>
                </a:lnTo>
                <a:cubicBezTo>
                  <a:pt x="1362093" y="57351"/>
                  <a:pt x="1343400" y="37403"/>
                  <a:pt x="1318476" y="37403"/>
                </a:cubicBezTo>
                <a:close/>
                <a:moveTo>
                  <a:pt x="81003" y="0"/>
                </a:moveTo>
                <a:lnTo>
                  <a:pt x="1318476" y="0"/>
                </a:lnTo>
                <a:cubicBezTo>
                  <a:pt x="1362093" y="0"/>
                  <a:pt x="1399479" y="37403"/>
                  <a:pt x="1399479" y="81039"/>
                </a:cubicBezTo>
                <a:lnTo>
                  <a:pt x="1399479" y="852778"/>
                </a:lnTo>
                <a:cubicBezTo>
                  <a:pt x="1399479" y="897661"/>
                  <a:pt x="1362093" y="932570"/>
                  <a:pt x="1318476" y="932570"/>
                </a:cubicBezTo>
                <a:lnTo>
                  <a:pt x="81003" y="932570"/>
                </a:lnTo>
                <a:cubicBezTo>
                  <a:pt x="36140" y="932570"/>
                  <a:pt x="0" y="897661"/>
                  <a:pt x="0" y="852778"/>
                </a:cubicBezTo>
                <a:lnTo>
                  <a:pt x="0" y="81039"/>
                </a:lnTo>
                <a:cubicBezTo>
                  <a:pt x="0" y="37403"/>
                  <a:pt x="36140" y="0"/>
                  <a:pt x="81003" y="0"/>
                </a:cubicBezTo>
                <a:close/>
              </a:path>
            </a:pathLst>
          </a:custGeom>
          <a:gradFill>
            <a:gsLst>
              <a:gs pos="0">
                <a:schemeClr val="accent1"/>
              </a:gs>
              <a:gs pos="99000">
                <a:schemeClr val="accent2"/>
              </a:gs>
            </a:gsLst>
            <a:lin ang="0" scaled="0"/>
          </a:gradFill>
          <a:ln>
            <a:noFill/>
          </a:ln>
          <a:effectLst/>
        </p:spPr>
        <p:txBody>
          <a:bodyPr wrap="square" anchor="ctr">
            <a:noAutofit/>
          </a:bodyPr>
          <a:lstStyle/>
          <a:p>
            <a:endParaRPr lang="en-US" sz="3599" dirty="0">
              <a:latin typeface="Poppins" pitchFamily="2" charset="77"/>
            </a:endParaRPr>
          </a:p>
        </p:txBody>
      </p:sp>
      <p:sp>
        <p:nvSpPr>
          <p:cNvPr id="344" name="Shape 2850">
            <a:extLst>
              <a:ext uri="{FF2B5EF4-FFF2-40B4-BE49-F238E27FC236}">
                <a16:creationId xmlns:a16="http://schemas.microsoft.com/office/drawing/2014/main" id="{5341710F-407D-8717-BAF0-0E9900B961AE}"/>
              </a:ext>
            </a:extLst>
          </p:cNvPr>
          <p:cNvSpPr>
            <a:spLocks noChangeAspect="1"/>
          </p:cNvSpPr>
          <p:nvPr/>
        </p:nvSpPr>
        <p:spPr>
          <a:xfrm>
            <a:off x="5836922" y="1935683"/>
            <a:ext cx="372378" cy="372378"/>
          </a:xfrm>
          <a:custGeom>
            <a:avLst/>
            <a:gdLst/>
            <a:ahLst/>
            <a:cxnLst>
              <a:cxn ang="0">
                <a:pos x="wd2" y="hd2"/>
              </a:cxn>
              <a:cxn ang="5400000">
                <a:pos x="wd2" y="hd2"/>
              </a:cxn>
              <a:cxn ang="10800000">
                <a:pos x="wd2" y="hd2"/>
              </a:cxn>
              <a:cxn ang="16200000">
                <a:pos x="wd2" y="hd2"/>
              </a:cxn>
            </a:cxnLst>
            <a:rect l="0" t="0" r="r" b="b"/>
            <a:pathLst>
              <a:path w="21600" h="21600" extrusionOk="0">
                <a:moveTo>
                  <a:pt x="491" y="0"/>
                </a:moveTo>
                <a:cubicBezTo>
                  <a:pt x="220" y="0"/>
                  <a:pt x="0" y="220"/>
                  <a:pt x="0" y="491"/>
                </a:cubicBezTo>
                <a:cubicBezTo>
                  <a:pt x="0" y="762"/>
                  <a:pt x="220" y="982"/>
                  <a:pt x="491" y="982"/>
                </a:cubicBezTo>
                <a:cubicBezTo>
                  <a:pt x="11607" y="982"/>
                  <a:pt x="20618" y="9993"/>
                  <a:pt x="20618" y="21109"/>
                </a:cubicBezTo>
                <a:cubicBezTo>
                  <a:pt x="20618" y="21380"/>
                  <a:pt x="20838" y="21600"/>
                  <a:pt x="21109" y="21600"/>
                </a:cubicBezTo>
                <a:cubicBezTo>
                  <a:pt x="21380" y="21600"/>
                  <a:pt x="21600" y="21380"/>
                  <a:pt x="21600" y="21109"/>
                </a:cubicBezTo>
                <a:cubicBezTo>
                  <a:pt x="21600" y="9451"/>
                  <a:pt x="12149" y="0"/>
                  <a:pt x="491" y="0"/>
                </a:cubicBezTo>
                <a:moveTo>
                  <a:pt x="491" y="9818"/>
                </a:moveTo>
                <a:cubicBezTo>
                  <a:pt x="220" y="9818"/>
                  <a:pt x="0" y="10038"/>
                  <a:pt x="0" y="10309"/>
                </a:cubicBezTo>
                <a:cubicBezTo>
                  <a:pt x="0" y="10581"/>
                  <a:pt x="220" y="10800"/>
                  <a:pt x="491" y="10800"/>
                </a:cubicBezTo>
                <a:cubicBezTo>
                  <a:pt x="6184" y="10800"/>
                  <a:pt x="10800" y="15416"/>
                  <a:pt x="10800" y="21109"/>
                </a:cubicBezTo>
                <a:cubicBezTo>
                  <a:pt x="10800" y="21380"/>
                  <a:pt x="11020" y="21600"/>
                  <a:pt x="11291" y="21600"/>
                </a:cubicBezTo>
                <a:cubicBezTo>
                  <a:pt x="11562" y="21600"/>
                  <a:pt x="11782" y="21380"/>
                  <a:pt x="11782" y="21109"/>
                </a:cubicBezTo>
                <a:cubicBezTo>
                  <a:pt x="11782" y="14873"/>
                  <a:pt x="6727" y="9818"/>
                  <a:pt x="491" y="9818"/>
                </a:cubicBezTo>
                <a:moveTo>
                  <a:pt x="491" y="4909"/>
                </a:moveTo>
                <a:cubicBezTo>
                  <a:pt x="220" y="4909"/>
                  <a:pt x="0" y="5129"/>
                  <a:pt x="0" y="5400"/>
                </a:cubicBezTo>
                <a:cubicBezTo>
                  <a:pt x="0" y="5672"/>
                  <a:pt x="220" y="5891"/>
                  <a:pt x="491" y="5891"/>
                </a:cubicBezTo>
                <a:cubicBezTo>
                  <a:pt x="8896" y="5891"/>
                  <a:pt x="15709" y="12705"/>
                  <a:pt x="15709" y="21109"/>
                </a:cubicBezTo>
                <a:cubicBezTo>
                  <a:pt x="15709" y="21380"/>
                  <a:pt x="15929" y="21600"/>
                  <a:pt x="16200" y="21600"/>
                </a:cubicBezTo>
                <a:cubicBezTo>
                  <a:pt x="16471" y="21600"/>
                  <a:pt x="16691" y="21380"/>
                  <a:pt x="16691" y="21109"/>
                </a:cubicBezTo>
                <a:cubicBezTo>
                  <a:pt x="16691" y="12162"/>
                  <a:pt x="9438" y="4909"/>
                  <a:pt x="491" y="4909"/>
                </a:cubicBezTo>
                <a:moveTo>
                  <a:pt x="2945" y="20618"/>
                </a:moveTo>
                <a:cubicBezTo>
                  <a:pt x="1861" y="20618"/>
                  <a:pt x="982" y="19739"/>
                  <a:pt x="982" y="18655"/>
                </a:cubicBezTo>
                <a:cubicBezTo>
                  <a:pt x="982" y="17570"/>
                  <a:pt x="1861" y="16691"/>
                  <a:pt x="2945" y="16691"/>
                </a:cubicBezTo>
                <a:cubicBezTo>
                  <a:pt x="4030" y="16691"/>
                  <a:pt x="4909" y="17570"/>
                  <a:pt x="4909" y="18655"/>
                </a:cubicBezTo>
                <a:cubicBezTo>
                  <a:pt x="4909" y="19739"/>
                  <a:pt x="4030" y="20618"/>
                  <a:pt x="2945" y="20618"/>
                </a:cubicBezTo>
                <a:moveTo>
                  <a:pt x="2945" y="15709"/>
                </a:moveTo>
                <a:cubicBezTo>
                  <a:pt x="1319" y="15709"/>
                  <a:pt x="0" y="17028"/>
                  <a:pt x="0" y="18655"/>
                </a:cubicBezTo>
                <a:cubicBezTo>
                  <a:pt x="0" y="20281"/>
                  <a:pt x="1319" y="21600"/>
                  <a:pt x="2945" y="21600"/>
                </a:cubicBezTo>
                <a:cubicBezTo>
                  <a:pt x="4573" y="21600"/>
                  <a:pt x="5891" y="20281"/>
                  <a:pt x="5891" y="18655"/>
                </a:cubicBezTo>
                <a:cubicBezTo>
                  <a:pt x="5891" y="17028"/>
                  <a:pt x="4573" y="15709"/>
                  <a:pt x="2945" y="15709"/>
                </a:cubicBezTo>
              </a:path>
            </a:pathLst>
          </a:custGeom>
          <a:gradFill>
            <a:gsLst>
              <a:gs pos="0">
                <a:schemeClr val="accent1"/>
              </a:gs>
              <a:gs pos="99000">
                <a:schemeClr val="accent2"/>
              </a:gs>
            </a:gsLst>
            <a:lin ang="0" scaled="0"/>
          </a:gra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b="1">
              <a:latin typeface="Open Sans Semibold" charset="0"/>
              <a:ea typeface="Open Sans Semibold" charset="0"/>
              <a:cs typeface="Open Sans Semibold" charset="0"/>
            </a:endParaRPr>
          </a:p>
        </p:txBody>
      </p:sp>
      <p:sp>
        <p:nvSpPr>
          <p:cNvPr id="345" name="Shape 2583">
            <a:extLst>
              <a:ext uri="{FF2B5EF4-FFF2-40B4-BE49-F238E27FC236}">
                <a16:creationId xmlns:a16="http://schemas.microsoft.com/office/drawing/2014/main" id="{95A8D9E6-0DBA-ED8A-F0B7-C243AA333AB5}"/>
              </a:ext>
            </a:extLst>
          </p:cNvPr>
          <p:cNvSpPr>
            <a:spLocks noChangeAspect="1"/>
          </p:cNvSpPr>
          <p:nvPr/>
        </p:nvSpPr>
        <p:spPr>
          <a:xfrm>
            <a:off x="3937103" y="2553375"/>
            <a:ext cx="380130" cy="380130"/>
          </a:xfrm>
          <a:custGeom>
            <a:avLst/>
            <a:gdLst/>
            <a:ahLst/>
            <a:cxnLst>
              <a:cxn ang="0">
                <a:pos x="wd2" y="hd2"/>
              </a:cxn>
              <a:cxn ang="5400000">
                <a:pos x="wd2" y="hd2"/>
              </a:cxn>
              <a:cxn ang="10800000">
                <a:pos x="wd2" y="hd2"/>
              </a:cxn>
              <a:cxn ang="16200000">
                <a:pos x="wd2" y="hd2"/>
              </a:cxn>
            </a:cxnLst>
            <a:rect l="0" t="0" r="r" b="b"/>
            <a:pathLst>
              <a:path w="21600" h="21600" extrusionOk="0">
                <a:moveTo>
                  <a:pt x="11291" y="17673"/>
                </a:moveTo>
                <a:cubicBezTo>
                  <a:pt x="11427" y="17673"/>
                  <a:pt x="11549" y="17618"/>
                  <a:pt x="11638" y="17529"/>
                </a:cubicBezTo>
                <a:lnTo>
                  <a:pt x="14583" y="14583"/>
                </a:lnTo>
                <a:cubicBezTo>
                  <a:pt x="14673" y="14495"/>
                  <a:pt x="14727" y="14372"/>
                  <a:pt x="14727" y="14236"/>
                </a:cubicBezTo>
                <a:cubicBezTo>
                  <a:pt x="14727" y="13966"/>
                  <a:pt x="14508" y="13745"/>
                  <a:pt x="14236" y="13745"/>
                </a:cubicBezTo>
                <a:cubicBezTo>
                  <a:pt x="14101" y="13745"/>
                  <a:pt x="13978" y="13801"/>
                  <a:pt x="13889" y="13890"/>
                </a:cubicBezTo>
                <a:lnTo>
                  <a:pt x="10944" y="16835"/>
                </a:lnTo>
                <a:cubicBezTo>
                  <a:pt x="10855" y="16924"/>
                  <a:pt x="10800" y="17047"/>
                  <a:pt x="10800" y="17183"/>
                </a:cubicBezTo>
                <a:cubicBezTo>
                  <a:pt x="10800" y="17453"/>
                  <a:pt x="11020" y="17673"/>
                  <a:pt x="11291" y="17673"/>
                </a:cubicBezTo>
                <a:moveTo>
                  <a:pt x="8980" y="14871"/>
                </a:moveTo>
                <a:cubicBezTo>
                  <a:pt x="8891" y="14961"/>
                  <a:pt x="8836" y="15083"/>
                  <a:pt x="8836" y="15218"/>
                </a:cubicBezTo>
                <a:cubicBezTo>
                  <a:pt x="8836" y="15490"/>
                  <a:pt x="9056" y="15709"/>
                  <a:pt x="9327" y="15709"/>
                </a:cubicBezTo>
                <a:cubicBezTo>
                  <a:pt x="9463" y="15709"/>
                  <a:pt x="9586" y="15655"/>
                  <a:pt x="9674" y="15565"/>
                </a:cubicBezTo>
                <a:lnTo>
                  <a:pt x="10656" y="14583"/>
                </a:lnTo>
                <a:cubicBezTo>
                  <a:pt x="10745" y="14495"/>
                  <a:pt x="10800" y="14372"/>
                  <a:pt x="10800" y="14236"/>
                </a:cubicBezTo>
                <a:cubicBezTo>
                  <a:pt x="10800" y="13966"/>
                  <a:pt x="10580" y="13745"/>
                  <a:pt x="10309" y="13745"/>
                </a:cubicBezTo>
                <a:cubicBezTo>
                  <a:pt x="10174" y="13745"/>
                  <a:pt x="10051" y="13801"/>
                  <a:pt x="9962" y="13890"/>
                </a:cubicBezTo>
                <a:cubicBezTo>
                  <a:pt x="9962" y="13890"/>
                  <a:pt x="8980" y="14871"/>
                  <a:pt x="8980" y="14871"/>
                </a:cubicBezTo>
                <a:close/>
                <a:moveTo>
                  <a:pt x="11291" y="20415"/>
                </a:moveTo>
                <a:lnTo>
                  <a:pt x="982" y="10106"/>
                </a:lnTo>
                <a:lnTo>
                  <a:pt x="982" y="1473"/>
                </a:lnTo>
                <a:cubicBezTo>
                  <a:pt x="982" y="1202"/>
                  <a:pt x="1201" y="982"/>
                  <a:pt x="1473" y="982"/>
                </a:cubicBezTo>
                <a:lnTo>
                  <a:pt x="10106" y="982"/>
                </a:lnTo>
                <a:lnTo>
                  <a:pt x="20415" y="11291"/>
                </a:lnTo>
                <a:cubicBezTo>
                  <a:pt x="20415" y="11291"/>
                  <a:pt x="11291" y="20415"/>
                  <a:pt x="11291" y="20415"/>
                </a:cubicBezTo>
                <a:close/>
                <a:moveTo>
                  <a:pt x="21456" y="10944"/>
                </a:moveTo>
                <a:lnTo>
                  <a:pt x="10656" y="144"/>
                </a:lnTo>
                <a:cubicBezTo>
                  <a:pt x="10567" y="55"/>
                  <a:pt x="10445" y="0"/>
                  <a:pt x="10309" y="0"/>
                </a:cubicBezTo>
                <a:lnTo>
                  <a:pt x="1473" y="0"/>
                </a:lnTo>
                <a:cubicBezTo>
                  <a:pt x="660" y="0"/>
                  <a:pt x="0" y="660"/>
                  <a:pt x="0" y="1473"/>
                </a:cubicBezTo>
                <a:lnTo>
                  <a:pt x="0" y="10310"/>
                </a:lnTo>
                <a:cubicBezTo>
                  <a:pt x="0" y="10445"/>
                  <a:pt x="55" y="10567"/>
                  <a:pt x="144" y="10656"/>
                </a:cubicBezTo>
                <a:lnTo>
                  <a:pt x="10944" y="21456"/>
                </a:lnTo>
                <a:cubicBezTo>
                  <a:pt x="11033" y="21546"/>
                  <a:pt x="11155" y="21600"/>
                  <a:pt x="11291" y="21600"/>
                </a:cubicBezTo>
                <a:cubicBezTo>
                  <a:pt x="11427" y="21600"/>
                  <a:pt x="11549" y="21546"/>
                  <a:pt x="11638" y="21456"/>
                </a:cubicBezTo>
                <a:lnTo>
                  <a:pt x="21456" y="11638"/>
                </a:lnTo>
                <a:cubicBezTo>
                  <a:pt x="21545" y="11549"/>
                  <a:pt x="21600" y="11427"/>
                  <a:pt x="21600" y="11291"/>
                </a:cubicBezTo>
                <a:cubicBezTo>
                  <a:pt x="21600" y="11156"/>
                  <a:pt x="21545" y="11033"/>
                  <a:pt x="21456" y="10944"/>
                </a:cubicBezTo>
                <a:moveTo>
                  <a:pt x="11782" y="13255"/>
                </a:moveTo>
                <a:cubicBezTo>
                  <a:pt x="11917" y="13255"/>
                  <a:pt x="12040" y="13200"/>
                  <a:pt x="12129" y="13111"/>
                </a:cubicBezTo>
                <a:lnTo>
                  <a:pt x="14093" y="11147"/>
                </a:lnTo>
                <a:cubicBezTo>
                  <a:pt x="14182" y="11058"/>
                  <a:pt x="14236" y="10936"/>
                  <a:pt x="14236" y="10800"/>
                </a:cubicBezTo>
                <a:cubicBezTo>
                  <a:pt x="14236" y="10529"/>
                  <a:pt x="14017" y="10310"/>
                  <a:pt x="13745" y="10310"/>
                </a:cubicBezTo>
                <a:cubicBezTo>
                  <a:pt x="13610" y="10310"/>
                  <a:pt x="13487" y="10364"/>
                  <a:pt x="13398" y="10453"/>
                </a:cubicBezTo>
                <a:lnTo>
                  <a:pt x="11435" y="12417"/>
                </a:lnTo>
                <a:cubicBezTo>
                  <a:pt x="11346" y="12506"/>
                  <a:pt x="11291" y="12629"/>
                  <a:pt x="11291" y="12764"/>
                </a:cubicBezTo>
                <a:cubicBezTo>
                  <a:pt x="11291" y="13035"/>
                  <a:pt x="11510" y="13255"/>
                  <a:pt x="11782" y="13255"/>
                </a:cubicBezTo>
                <a:moveTo>
                  <a:pt x="4418" y="4909"/>
                </a:moveTo>
                <a:cubicBezTo>
                  <a:pt x="4147" y="4909"/>
                  <a:pt x="3927" y="4690"/>
                  <a:pt x="3927" y="4418"/>
                </a:cubicBezTo>
                <a:cubicBezTo>
                  <a:pt x="3927" y="4147"/>
                  <a:pt x="4147" y="3927"/>
                  <a:pt x="4418" y="3927"/>
                </a:cubicBezTo>
                <a:cubicBezTo>
                  <a:pt x="4690" y="3927"/>
                  <a:pt x="4909" y="4147"/>
                  <a:pt x="4909" y="4418"/>
                </a:cubicBezTo>
                <a:cubicBezTo>
                  <a:pt x="4909" y="4690"/>
                  <a:pt x="4690" y="4909"/>
                  <a:pt x="4418" y="4909"/>
                </a:cubicBezTo>
                <a:moveTo>
                  <a:pt x="4418" y="2945"/>
                </a:moveTo>
                <a:cubicBezTo>
                  <a:pt x="3605" y="2945"/>
                  <a:pt x="2945" y="3605"/>
                  <a:pt x="2945" y="4418"/>
                </a:cubicBezTo>
                <a:cubicBezTo>
                  <a:pt x="2945" y="5232"/>
                  <a:pt x="3605" y="5891"/>
                  <a:pt x="4418" y="5891"/>
                </a:cubicBezTo>
                <a:cubicBezTo>
                  <a:pt x="5231" y="5891"/>
                  <a:pt x="5891" y="5232"/>
                  <a:pt x="5891" y="4418"/>
                </a:cubicBezTo>
                <a:cubicBezTo>
                  <a:pt x="5891" y="3605"/>
                  <a:pt x="5231" y="2945"/>
                  <a:pt x="4418" y="2945"/>
                </a:cubicBezTo>
              </a:path>
            </a:pathLst>
          </a:custGeom>
          <a:gradFill>
            <a:gsLst>
              <a:gs pos="0">
                <a:schemeClr val="accent1"/>
              </a:gs>
              <a:gs pos="99000">
                <a:schemeClr val="accent2"/>
              </a:gs>
            </a:gsLst>
            <a:lin ang="0" scaled="0"/>
          </a:gra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b="1" dirty="0">
              <a:latin typeface="Open Sans Semibold" charset="0"/>
              <a:ea typeface="Open Sans Semibold" charset="0"/>
              <a:cs typeface="Open Sans Semibold" charset="0"/>
            </a:endParaRPr>
          </a:p>
        </p:txBody>
      </p:sp>
      <p:sp>
        <p:nvSpPr>
          <p:cNvPr id="346" name="Freeform 949">
            <a:extLst>
              <a:ext uri="{FF2B5EF4-FFF2-40B4-BE49-F238E27FC236}">
                <a16:creationId xmlns:a16="http://schemas.microsoft.com/office/drawing/2014/main" id="{9928210D-C0F7-7FC9-F8E8-3EC1063E32FD}"/>
              </a:ext>
            </a:extLst>
          </p:cNvPr>
          <p:cNvSpPr>
            <a:spLocks noChangeAspect="1" noChangeArrowheads="1"/>
          </p:cNvSpPr>
          <p:nvPr/>
        </p:nvSpPr>
        <p:spPr bwMode="auto">
          <a:xfrm>
            <a:off x="5150844" y="2529438"/>
            <a:ext cx="402855" cy="404065"/>
          </a:xfrm>
          <a:custGeom>
            <a:avLst/>
            <a:gdLst>
              <a:gd name="T0" fmla="*/ 873075 w 291288"/>
              <a:gd name="T1" fmla="*/ 2795955 h 291739"/>
              <a:gd name="T2" fmla="*/ 825138 w 291288"/>
              <a:gd name="T3" fmla="*/ 3109255 h 291739"/>
              <a:gd name="T4" fmla="*/ 1567832 w 291288"/>
              <a:gd name="T5" fmla="*/ 3109255 h 291739"/>
              <a:gd name="T6" fmla="*/ 1567832 w 291288"/>
              <a:gd name="T7" fmla="*/ 2795955 h 291739"/>
              <a:gd name="T8" fmla="*/ 932966 w 291288"/>
              <a:gd name="T9" fmla="*/ 2427114 h 291739"/>
              <a:gd name="T10" fmla="*/ 889032 w 291288"/>
              <a:gd name="T11" fmla="*/ 2696803 h 291739"/>
              <a:gd name="T12" fmla="*/ 1615749 w 291288"/>
              <a:gd name="T13" fmla="*/ 2696803 h 291739"/>
              <a:gd name="T14" fmla="*/ 1663649 w 291288"/>
              <a:gd name="T15" fmla="*/ 2748367 h 291739"/>
              <a:gd name="T16" fmla="*/ 1663649 w 291288"/>
              <a:gd name="T17" fmla="*/ 3109255 h 291739"/>
              <a:gd name="T18" fmla="*/ 2973334 w 291288"/>
              <a:gd name="T19" fmla="*/ 3109255 h 291739"/>
              <a:gd name="T20" fmla="*/ 1603782 w 291288"/>
              <a:gd name="T21" fmla="*/ 2427114 h 291739"/>
              <a:gd name="T22" fmla="*/ 322044 w 291288"/>
              <a:gd name="T23" fmla="*/ 2427114 h 291739"/>
              <a:gd name="T24" fmla="*/ 114416 w 291288"/>
              <a:gd name="T25" fmla="*/ 3109255 h 291739"/>
              <a:gd name="T26" fmla="*/ 725308 w 291288"/>
              <a:gd name="T27" fmla="*/ 3109255 h 291739"/>
              <a:gd name="T28" fmla="*/ 837119 w 291288"/>
              <a:gd name="T29" fmla="*/ 2427114 h 291739"/>
              <a:gd name="T30" fmla="*/ 2861559 w 291288"/>
              <a:gd name="T31" fmla="*/ 2268491 h 291739"/>
              <a:gd name="T32" fmla="*/ 2178738 w 291288"/>
              <a:gd name="T33" fmla="*/ 2609551 h 291739"/>
              <a:gd name="T34" fmla="*/ 3101105 w 291288"/>
              <a:gd name="T35" fmla="*/ 3065636 h 291739"/>
              <a:gd name="T36" fmla="*/ 2090912 w 291288"/>
              <a:gd name="T37" fmla="*/ 1911559 h 291739"/>
              <a:gd name="T38" fmla="*/ 1695617 w 291288"/>
              <a:gd name="T39" fmla="*/ 2367632 h 291739"/>
              <a:gd name="T40" fmla="*/ 2070956 w 291288"/>
              <a:gd name="T41" fmla="*/ 2550070 h 291739"/>
              <a:gd name="T42" fmla="*/ 2833573 w 291288"/>
              <a:gd name="T43" fmla="*/ 2173303 h 291739"/>
              <a:gd name="T44" fmla="*/ 2753701 w 291288"/>
              <a:gd name="T45" fmla="*/ 1911559 h 291739"/>
              <a:gd name="T46" fmla="*/ 1020803 w 291288"/>
              <a:gd name="T47" fmla="*/ 1911559 h 291739"/>
              <a:gd name="T48" fmla="*/ 952932 w 291288"/>
              <a:gd name="T49" fmla="*/ 2331935 h 291739"/>
              <a:gd name="T50" fmla="*/ 1495937 w 291288"/>
              <a:gd name="T51" fmla="*/ 2331935 h 291739"/>
              <a:gd name="T52" fmla="*/ 1140594 w 291288"/>
              <a:gd name="T53" fmla="*/ 1911559 h 291739"/>
              <a:gd name="T54" fmla="*/ 477753 w 291288"/>
              <a:gd name="T55" fmla="*/ 1911559 h 291739"/>
              <a:gd name="T56" fmla="*/ 349984 w 291288"/>
              <a:gd name="T57" fmla="*/ 2331935 h 291739"/>
              <a:gd name="T58" fmla="*/ 853117 w 291288"/>
              <a:gd name="T59" fmla="*/ 2331935 h 291739"/>
              <a:gd name="T60" fmla="*/ 920988 w 291288"/>
              <a:gd name="T61" fmla="*/ 1911559 h 291739"/>
              <a:gd name="T62" fmla="*/ 1615749 w 291288"/>
              <a:gd name="T63" fmla="*/ 566600 h 291739"/>
              <a:gd name="T64" fmla="*/ 1277311 w 291288"/>
              <a:gd name="T65" fmla="*/ 907845 h 291739"/>
              <a:gd name="T66" fmla="*/ 1615749 w 291288"/>
              <a:gd name="T67" fmla="*/ 1245099 h 291739"/>
              <a:gd name="T68" fmla="*/ 1954201 w 291288"/>
              <a:gd name="T69" fmla="*/ 907845 h 291739"/>
              <a:gd name="T70" fmla="*/ 1615749 w 291288"/>
              <a:gd name="T71" fmla="*/ 566600 h 291739"/>
              <a:gd name="T72" fmla="*/ 1615749 w 291288"/>
              <a:gd name="T73" fmla="*/ 471356 h 291739"/>
              <a:gd name="T74" fmla="*/ 2053733 w 291288"/>
              <a:gd name="T75" fmla="*/ 907845 h 291739"/>
              <a:gd name="T76" fmla="*/ 1615749 w 291288"/>
              <a:gd name="T77" fmla="*/ 1340336 h 291739"/>
              <a:gd name="T78" fmla="*/ 1177757 w 291288"/>
              <a:gd name="T79" fmla="*/ 907845 h 291739"/>
              <a:gd name="T80" fmla="*/ 1615749 w 291288"/>
              <a:gd name="T81" fmla="*/ 471356 h 291739"/>
              <a:gd name="T82" fmla="*/ 1615749 w 291288"/>
              <a:gd name="T83" fmla="*/ 95201 h 291739"/>
              <a:gd name="T84" fmla="*/ 809176 w 291288"/>
              <a:gd name="T85" fmla="*/ 896289 h 291739"/>
              <a:gd name="T86" fmla="*/ 1615749 w 291288"/>
              <a:gd name="T87" fmla="*/ 2312106 h 291739"/>
              <a:gd name="T88" fmla="*/ 2418321 w 291288"/>
              <a:gd name="T89" fmla="*/ 896289 h 291739"/>
              <a:gd name="T90" fmla="*/ 1615749 w 291288"/>
              <a:gd name="T91" fmla="*/ 95201 h 291739"/>
              <a:gd name="T92" fmla="*/ 1615749 w 291288"/>
              <a:gd name="T93" fmla="*/ 0 h 291739"/>
              <a:gd name="T94" fmla="*/ 2514142 w 291288"/>
              <a:gd name="T95" fmla="*/ 896289 h 291739"/>
              <a:gd name="T96" fmla="*/ 2154774 w 291288"/>
              <a:gd name="T97" fmla="*/ 1812402 h 291739"/>
              <a:gd name="T98" fmla="*/ 2789634 w 291288"/>
              <a:gd name="T99" fmla="*/ 1812402 h 291739"/>
              <a:gd name="T100" fmla="*/ 2833573 w 291288"/>
              <a:gd name="T101" fmla="*/ 1848099 h 291739"/>
              <a:gd name="T102" fmla="*/ 3224882 w 291288"/>
              <a:gd name="T103" fmla="*/ 3140984 h 291739"/>
              <a:gd name="T104" fmla="*/ 3220897 w 291288"/>
              <a:gd name="T105" fmla="*/ 3188573 h 291739"/>
              <a:gd name="T106" fmla="*/ 3180961 w 291288"/>
              <a:gd name="T107" fmla="*/ 3208396 h 291739"/>
              <a:gd name="T108" fmla="*/ 46558 w 291288"/>
              <a:gd name="T109" fmla="*/ 3208396 h 291739"/>
              <a:gd name="T110" fmla="*/ 6633 w 291288"/>
              <a:gd name="T111" fmla="*/ 3188573 h 291739"/>
              <a:gd name="T112" fmla="*/ 2641 w 291288"/>
              <a:gd name="T113" fmla="*/ 3140984 h 291739"/>
              <a:gd name="T114" fmla="*/ 393917 w 291288"/>
              <a:gd name="T115" fmla="*/ 1848099 h 291739"/>
              <a:gd name="T116" fmla="*/ 441828 w 291288"/>
              <a:gd name="T117" fmla="*/ 1812402 h 291739"/>
              <a:gd name="T118" fmla="*/ 1068706 w 291288"/>
              <a:gd name="T119" fmla="*/ 1812402 h 291739"/>
              <a:gd name="T120" fmla="*/ 713343 w 291288"/>
              <a:gd name="T121" fmla="*/ 896289 h 291739"/>
              <a:gd name="T122" fmla="*/ 1615749 w 291288"/>
              <a:gd name="T123" fmla="*/ 0 h 29173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91288" h="291739">
                <a:moveTo>
                  <a:pt x="78754" y="254235"/>
                </a:moveTo>
                <a:lnTo>
                  <a:pt x="74431" y="282724"/>
                </a:lnTo>
                <a:lnTo>
                  <a:pt x="141424" y="282724"/>
                </a:lnTo>
                <a:lnTo>
                  <a:pt x="141424" y="254235"/>
                </a:lnTo>
                <a:lnTo>
                  <a:pt x="78754" y="254235"/>
                </a:lnTo>
                <a:close/>
                <a:moveTo>
                  <a:pt x="84156" y="220698"/>
                </a:moveTo>
                <a:lnTo>
                  <a:pt x="80194" y="245220"/>
                </a:lnTo>
                <a:lnTo>
                  <a:pt x="145746" y="245220"/>
                </a:lnTo>
                <a:cubicBezTo>
                  <a:pt x="147907" y="245220"/>
                  <a:pt x="150068" y="247384"/>
                  <a:pt x="150068" y="249908"/>
                </a:cubicBezTo>
                <a:lnTo>
                  <a:pt x="150068" y="282724"/>
                </a:lnTo>
                <a:lnTo>
                  <a:pt x="268205" y="282724"/>
                </a:lnTo>
                <a:lnTo>
                  <a:pt x="144666" y="220698"/>
                </a:lnTo>
                <a:lnTo>
                  <a:pt x="84156" y="220698"/>
                </a:lnTo>
                <a:close/>
                <a:moveTo>
                  <a:pt x="29050" y="220698"/>
                </a:moveTo>
                <a:lnTo>
                  <a:pt x="10321" y="282724"/>
                </a:lnTo>
                <a:lnTo>
                  <a:pt x="65427" y="282724"/>
                </a:lnTo>
                <a:lnTo>
                  <a:pt x="75512" y="220698"/>
                </a:lnTo>
                <a:lnTo>
                  <a:pt x="29050" y="220698"/>
                </a:lnTo>
                <a:close/>
                <a:moveTo>
                  <a:pt x="258120" y="206273"/>
                </a:moveTo>
                <a:lnTo>
                  <a:pt x="196530" y="237286"/>
                </a:lnTo>
                <a:lnTo>
                  <a:pt x="279730" y="278757"/>
                </a:lnTo>
                <a:lnTo>
                  <a:pt x="258120" y="206273"/>
                </a:lnTo>
                <a:close/>
                <a:moveTo>
                  <a:pt x="188607" y="173818"/>
                </a:moveTo>
                <a:cubicBezTo>
                  <a:pt x="174200" y="192930"/>
                  <a:pt x="160153" y="208076"/>
                  <a:pt x="152950" y="215289"/>
                </a:cubicBezTo>
                <a:lnTo>
                  <a:pt x="186806" y="231877"/>
                </a:lnTo>
                <a:lnTo>
                  <a:pt x="255599" y="197618"/>
                </a:lnTo>
                <a:lnTo>
                  <a:pt x="248395" y="173818"/>
                </a:lnTo>
                <a:lnTo>
                  <a:pt x="188607" y="173818"/>
                </a:lnTo>
                <a:close/>
                <a:moveTo>
                  <a:pt x="92080" y="173818"/>
                </a:moveTo>
                <a:lnTo>
                  <a:pt x="85957" y="212043"/>
                </a:lnTo>
                <a:lnTo>
                  <a:pt x="134941" y="212043"/>
                </a:lnTo>
                <a:cubicBezTo>
                  <a:pt x="127377" y="204109"/>
                  <a:pt x="115131" y="190406"/>
                  <a:pt x="102885" y="173818"/>
                </a:cubicBezTo>
                <a:lnTo>
                  <a:pt x="92080" y="173818"/>
                </a:lnTo>
                <a:close/>
                <a:moveTo>
                  <a:pt x="43096" y="173818"/>
                </a:moveTo>
                <a:lnTo>
                  <a:pt x="31571" y="212043"/>
                </a:lnTo>
                <a:lnTo>
                  <a:pt x="76953" y="212043"/>
                </a:lnTo>
                <a:lnTo>
                  <a:pt x="83076" y="173818"/>
                </a:lnTo>
                <a:lnTo>
                  <a:pt x="43096" y="173818"/>
                </a:lnTo>
                <a:close/>
                <a:moveTo>
                  <a:pt x="145746" y="51521"/>
                </a:moveTo>
                <a:cubicBezTo>
                  <a:pt x="128866" y="51521"/>
                  <a:pt x="115217" y="65592"/>
                  <a:pt x="115217" y="82550"/>
                </a:cubicBezTo>
                <a:cubicBezTo>
                  <a:pt x="115217" y="99507"/>
                  <a:pt x="128866" y="113217"/>
                  <a:pt x="145746" y="113217"/>
                </a:cubicBezTo>
                <a:cubicBezTo>
                  <a:pt x="162627" y="113217"/>
                  <a:pt x="176275" y="99507"/>
                  <a:pt x="176275" y="82550"/>
                </a:cubicBezTo>
                <a:cubicBezTo>
                  <a:pt x="176275" y="65592"/>
                  <a:pt x="162627" y="51521"/>
                  <a:pt x="145746" y="51521"/>
                </a:cubicBezTo>
                <a:close/>
                <a:moveTo>
                  <a:pt x="145746" y="42862"/>
                </a:moveTo>
                <a:cubicBezTo>
                  <a:pt x="167296" y="42862"/>
                  <a:pt x="185254" y="60541"/>
                  <a:pt x="185254" y="82550"/>
                </a:cubicBezTo>
                <a:cubicBezTo>
                  <a:pt x="185254" y="104197"/>
                  <a:pt x="167296" y="121876"/>
                  <a:pt x="145746" y="121876"/>
                </a:cubicBezTo>
                <a:cubicBezTo>
                  <a:pt x="123837" y="121876"/>
                  <a:pt x="106238" y="104197"/>
                  <a:pt x="106238" y="82550"/>
                </a:cubicBezTo>
                <a:cubicBezTo>
                  <a:pt x="106238" y="60541"/>
                  <a:pt x="123837" y="42862"/>
                  <a:pt x="145746" y="42862"/>
                </a:cubicBezTo>
                <a:close/>
                <a:moveTo>
                  <a:pt x="145746" y="8655"/>
                </a:moveTo>
                <a:cubicBezTo>
                  <a:pt x="105767" y="8655"/>
                  <a:pt x="72991" y="41471"/>
                  <a:pt x="72991" y="81500"/>
                </a:cubicBezTo>
                <a:cubicBezTo>
                  <a:pt x="72991" y="133428"/>
                  <a:pt x="131339" y="195815"/>
                  <a:pt x="145746" y="210240"/>
                </a:cubicBezTo>
                <a:cubicBezTo>
                  <a:pt x="159793" y="195815"/>
                  <a:pt x="218141" y="133068"/>
                  <a:pt x="218141" y="81500"/>
                </a:cubicBezTo>
                <a:cubicBezTo>
                  <a:pt x="218141" y="41471"/>
                  <a:pt x="185725" y="8655"/>
                  <a:pt x="145746" y="8655"/>
                </a:cubicBezTo>
                <a:close/>
                <a:moveTo>
                  <a:pt x="145746" y="0"/>
                </a:moveTo>
                <a:cubicBezTo>
                  <a:pt x="190408" y="0"/>
                  <a:pt x="226785" y="36422"/>
                  <a:pt x="226785" y="81500"/>
                </a:cubicBezTo>
                <a:cubicBezTo>
                  <a:pt x="226785" y="109628"/>
                  <a:pt x="211658" y="139920"/>
                  <a:pt x="194369" y="164802"/>
                </a:cubicBezTo>
                <a:lnTo>
                  <a:pt x="251637" y="164802"/>
                </a:lnTo>
                <a:cubicBezTo>
                  <a:pt x="253438" y="164802"/>
                  <a:pt x="255239" y="166245"/>
                  <a:pt x="255599" y="168048"/>
                </a:cubicBezTo>
                <a:lnTo>
                  <a:pt x="290896" y="285609"/>
                </a:lnTo>
                <a:cubicBezTo>
                  <a:pt x="291616" y="287051"/>
                  <a:pt x="291256" y="288494"/>
                  <a:pt x="290536" y="289936"/>
                </a:cubicBezTo>
                <a:cubicBezTo>
                  <a:pt x="289455" y="291018"/>
                  <a:pt x="288375" y="291739"/>
                  <a:pt x="286934" y="291739"/>
                </a:cubicBezTo>
                <a:lnTo>
                  <a:pt x="4198" y="291739"/>
                </a:lnTo>
                <a:cubicBezTo>
                  <a:pt x="3117" y="291739"/>
                  <a:pt x="1677" y="291018"/>
                  <a:pt x="596" y="289936"/>
                </a:cubicBezTo>
                <a:cubicBezTo>
                  <a:pt x="-124" y="288494"/>
                  <a:pt x="-124" y="287051"/>
                  <a:pt x="236" y="285609"/>
                </a:cubicBezTo>
                <a:lnTo>
                  <a:pt x="35533" y="168048"/>
                </a:lnTo>
                <a:cubicBezTo>
                  <a:pt x="36253" y="166245"/>
                  <a:pt x="37694" y="164802"/>
                  <a:pt x="39855" y="164802"/>
                </a:cubicBezTo>
                <a:lnTo>
                  <a:pt x="96402" y="164802"/>
                </a:lnTo>
                <a:cubicBezTo>
                  <a:pt x="79834" y="139920"/>
                  <a:pt x="64347" y="109628"/>
                  <a:pt x="64347" y="81500"/>
                </a:cubicBezTo>
                <a:cubicBezTo>
                  <a:pt x="64347" y="36422"/>
                  <a:pt x="100724" y="0"/>
                  <a:pt x="145746" y="0"/>
                </a:cubicBezTo>
                <a:close/>
              </a:path>
            </a:pathLst>
          </a:custGeom>
          <a:gradFill>
            <a:gsLst>
              <a:gs pos="0">
                <a:schemeClr val="accent1"/>
              </a:gs>
              <a:gs pos="99000">
                <a:schemeClr val="accent2"/>
              </a:gs>
            </a:gsLst>
            <a:lin ang="0" scaled="0"/>
          </a:gradFill>
          <a:ln>
            <a:noFill/>
          </a:ln>
          <a:effectLst/>
        </p:spPr>
        <p:txBody>
          <a:bodyPr anchor="ctr"/>
          <a:lstStyle/>
          <a:p>
            <a:endParaRPr lang="en-US"/>
          </a:p>
        </p:txBody>
      </p:sp>
      <p:sp>
        <p:nvSpPr>
          <p:cNvPr id="347" name="Freeform 947">
            <a:extLst>
              <a:ext uri="{FF2B5EF4-FFF2-40B4-BE49-F238E27FC236}">
                <a16:creationId xmlns:a16="http://schemas.microsoft.com/office/drawing/2014/main" id="{8156CC4A-EB44-88FD-D2CB-1F52E9F9D7B2}"/>
              </a:ext>
            </a:extLst>
          </p:cNvPr>
          <p:cNvSpPr>
            <a:spLocks noChangeAspect="1" noChangeArrowheads="1"/>
          </p:cNvSpPr>
          <p:nvPr/>
        </p:nvSpPr>
        <p:spPr bwMode="auto">
          <a:xfrm>
            <a:off x="5793333" y="2497977"/>
            <a:ext cx="415967" cy="435528"/>
          </a:xfrm>
          <a:custGeom>
            <a:avLst/>
            <a:gdLst>
              <a:gd name="T0" fmla="*/ 2102423 w 279041"/>
              <a:gd name="T1" fmla="*/ 2336560 h 291739"/>
              <a:gd name="T2" fmla="*/ 2102423 w 279041"/>
              <a:gd name="T3" fmla="*/ 2436995 h 291739"/>
              <a:gd name="T4" fmla="*/ 1736729 w 279041"/>
              <a:gd name="T5" fmla="*/ 2386777 h 291739"/>
              <a:gd name="T6" fmla="*/ 377534 w 279041"/>
              <a:gd name="T7" fmla="*/ 2336560 h 291739"/>
              <a:gd name="T8" fmla="*/ 1593824 w 279041"/>
              <a:gd name="T9" fmla="*/ 2386777 h 291739"/>
              <a:gd name="T10" fmla="*/ 377534 w 279041"/>
              <a:gd name="T11" fmla="*/ 2436995 h 291739"/>
              <a:gd name="T12" fmla="*/ 377534 w 279041"/>
              <a:gd name="T13" fmla="*/ 2336560 h 291739"/>
              <a:gd name="T14" fmla="*/ 2293929 w 279041"/>
              <a:gd name="T15" fmla="*/ 2005238 h 291739"/>
              <a:gd name="T16" fmla="*/ 2293929 w 279041"/>
              <a:gd name="T17" fmla="*/ 2105850 h 291739"/>
              <a:gd name="T18" fmla="*/ 1736729 w 279041"/>
              <a:gd name="T19" fmla="*/ 2053523 h 291739"/>
              <a:gd name="T20" fmla="*/ 1020007 w 279041"/>
              <a:gd name="T21" fmla="*/ 2005238 h 291739"/>
              <a:gd name="T22" fmla="*/ 1454895 w 279041"/>
              <a:gd name="T23" fmla="*/ 2053523 h 291739"/>
              <a:gd name="T24" fmla="*/ 1020007 w 279041"/>
              <a:gd name="T25" fmla="*/ 2105850 h 291739"/>
              <a:gd name="T26" fmla="*/ 1020007 w 279041"/>
              <a:gd name="T27" fmla="*/ 2005238 h 291739"/>
              <a:gd name="T28" fmla="*/ 2171604 w 279041"/>
              <a:gd name="T29" fmla="*/ 1691381 h 291739"/>
              <a:gd name="T30" fmla="*/ 2171604 w 279041"/>
              <a:gd name="T31" fmla="*/ 1791979 h 291739"/>
              <a:gd name="T32" fmla="*/ 1736729 w 279041"/>
              <a:gd name="T33" fmla="*/ 1743693 h 291739"/>
              <a:gd name="T34" fmla="*/ 1019316 w 279041"/>
              <a:gd name="T35" fmla="*/ 1691381 h 291739"/>
              <a:gd name="T36" fmla="*/ 1576528 w 279041"/>
              <a:gd name="T37" fmla="*/ 1743693 h 291739"/>
              <a:gd name="T38" fmla="*/ 1019316 w 279041"/>
              <a:gd name="T39" fmla="*/ 1791979 h 291739"/>
              <a:gd name="T40" fmla="*/ 1019316 w 279041"/>
              <a:gd name="T41" fmla="*/ 1691381 h 291739"/>
              <a:gd name="T42" fmla="*/ 428666 w 279041"/>
              <a:gd name="T43" fmla="*/ 2006721 h 291739"/>
              <a:gd name="T44" fmla="*/ 748363 w 279041"/>
              <a:gd name="T45" fmla="*/ 1455296 h 291739"/>
              <a:gd name="T46" fmla="*/ 1783483 w 279041"/>
              <a:gd name="T47" fmla="*/ 1360082 h 291739"/>
              <a:gd name="T48" fmla="*/ 2340684 w 279041"/>
              <a:gd name="T49" fmla="*/ 1410301 h 291739"/>
              <a:gd name="T50" fmla="*/ 1783483 w 279041"/>
              <a:gd name="T51" fmla="*/ 1460525 h 291739"/>
              <a:gd name="T52" fmla="*/ 1783483 w 279041"/>
              <a:gd name="T53" fmla="*/ 1360082 h 291739"/>
              <a:gd name="T54" fmla="*/ 1525873 w 279041"/>
              <a:gd name="T55" fmla="*/ 1360082 h 291739"/>
              <a:gd name="T56" fmla="*/ 1525873 w 279041"/>
              <a:gd name="T57" fmla="*/ 1460525 h 291739"/>
              <a:gd name="T58" fmla="*/ 972573 w 279041"/>
              <a:gd name="T59" fmla="*/ 1410301 h 291739"/>
              <a:gd name="T60" fmla="*/ 377349 w 279041"/>
              <a:gd name="T61" fmla="*/ 1360082 h 291739"/>
              <a:gd name="T62" fmla="*/ 847054 w 279041"/>
              <a:gd name="T63" fmla="*/ 1407695 h 291739"/>
              <a:gd name="T64" fmla="*/ 795752 w 279041"/>
              <a:gd name="T65" fmla="*/ 2105902 h 291739"/>
              <a:gd name="T66" fmla="*/ 329987 w 279041"/>
              <a:gd name="T67" fmla="*/ 2054334 h 291739"/>
              <a:gd name="T68" fmla="*/ 377349 w 279041"/>
              <a:gd name="T69" fmla="*/ 1360082 h 291739"/>
              <a:gd name="T70" fmla="*/ 2293929 w 279041"/>
              <a:gd name="T71" fmla="*/ 1046210 h 291739"/>
              <a:gd name="T72" fmla="*/ 2293929 w 279041"/>
              <a:gd name="T73" fmla="*/ 1146823 h 291739"/>
              <a:gd name="T74" fmla="*/ 1736729 w 279041"/>
              <a:gd name="T75" fmla="*/ 1094504 h 291739"/>
              <a:gd name="T76" fmla="*/ 377534 w 279041"/>
              <a:gd name="T77" fmla="*/ 1046210 h 291739"/>
              <a:gd name="T78" fmla="*/ 1593824 w 279041"/>
              <a:gd name="T79" fmla="*/ 1094504 h 291739"/>
              <a:gd name="T80" fmla="*/ 377534 w 279041"/>
              <a:gd name="T81" fmla="*/ 1146823 h 291739"/>
              <a:gd name="T82" fmla="*/ 377534 w 279041"/>
              <a:gd name="T83" fmla="*/ 1046210 h 291739"/>
              <a:gd name="T84" fmla="*/ 2663748 w 279041"/>
              <a:gd name="T85" fmla="*/ 2764764 h 291739"/>
              <a:gd name="T86" fmla="*/ 483251 w 279041"/>
              <a:gd name="T87" fmla="*/ 2812299 h 291739"/>
              <a:gd name="T88" fmla="*/ 2954478 w 279041"/>
              <a:gd name="T89" fmla="*/ 3105420 h 291739"/>
              <a:gd name="T90" fmla="*/ 2663748 w 279041"/>
              <a:gd name="T91" fmla="*/ 483251 h 291739"/>
              <a:gd name="T92" fmla="*/ 428440 w 279041"/>
              <a:gd name="T93" fmla="*/ 721093 h 291739"/>
              <a:gd name="T94" fmla="*/ 2259547 w 279041"/>
              <a:gd name="T95" fmla="*/ 429739 h 291739"/>
              <a:gd name="T96" fmla="*/ 377243 w 279041"/>
              <a:gd name="T97" fmla="*/ 331293 h 291739"/>
              <a:gd name="T98" fmla="*/ 2358000 w 279041"/>
              <a:gd name="T99" fmla="*/ 382465 h 291739"/>
              <a:gd name="T100" fmla="*/ 2310743 w 279041"/>
              <a:gd name="T101" fmla="*/ 815580 h 291739"/>
              <a:gd name="T102" fmla="*/ 329987 w 279041"/>
              <a:gd name="T103" fmla="*/ 768358 h 291739"/>
              <a:gd name="T104" fmla="*/ 377243 w 279041"/>
              <a:gd name="T105" fmla="*/ 331293 h 291739"/>
              <a:gd name="T106" fmla="*/ 98246 w 279041"/>
              <a:gd name="T107" fmla="*/ 2717241 h 291739"/>
              <a:gd name="T108" fmla="*/ 2569462 w 279041"/>
              <a:gd name="T109" fmla="*/ 95082 h 291739"/>
              <a:gd name="T110" fmla="*/ 47167 w 279041"/>
              <a:gd name="T111" fmla="*/ 0 h 291739"/>
              <a:gd name="T112" fmla="*/ 2663748 w 279041"/>
              <a:gd name="T113" fmla="*/ 47507 h 291739"/>
              <a:gd name="T114" fmla="*/ 3001616 w 279041"/>
              <a:gd name="T115" fmla="*/ 388179 h 291739"/>
              <a:gd name="T116" fmla="*/ 3052695 w 279041"/>
              <a:gd name="T117" fmla="*/ 3152941 h 291739"/>
              <a:gd name="T118" fmla="*/ 432175 w 279041"/>
              <a:gd name="T119" fmla="*/ 3204428 h 291739"/>
              <a:gd name="T120" fmla="*/ 385020 w 279041"/>
              <a:gd name="T121" fmla="*/ 2812299 h 291739"/>
              <a:gd name="T122" fmla="*/ 0 w 279041"/>
              <a:gd name="T123" fmla="*/ 2764764 h 291739"/>
              <a:gd name="T124" fmla="*/ 47167 w 279041"/>
              <a:gd name="T125" fmla="*/ 0 h 291739"/>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79041" h="291739">
                <a:moveTo>
                  <a:pt x="163063" y="212725"/>
                </a:moveTo>
                <a:lnTo>
                  <a:pt x="192177" y="212725"/>
                </a:lnTo>
                <a:cubicBezTo>
                  <a:pt x="194694" y="212725"/>
                  <a:pt x="196491" y="215011"/>
                  <a:pt x="196491" y="217297"/>
                </a:cubicBezTo>
                <a:cubicBezTo>
                  <a:pt x="196491" y="219964"/>
                  <a:pt x="194694" y="221869"/>
                  <a:pt x="192177" y="221869"/>
                </a:cubicBezTo>
                <a:lnTo>
                  <a:pt x="163063" y="221869"/>
                </a:lnTo>
                <a:cubicBezTo>
                  <a:pt x="160547" y="221869"/>
                  <a:pt x="158750" y="219964"/>
                  <a:pt x="158750" y="217297"/>
                </a:cubicBezTo>
                <a:cubicBezTo>
                  <a:pt x="158750" y="215011"/>
                  <a:pt x="160547" y="212725"/>
                  <a:pt x="163063" y="212725"/>
                </a:cubicBezTo>
                <a:close/>
                <a:moveTo>
                  <a:pt x="34509" y="212725"/>
                </a:moveTo>
                <a:lnTo>
                  <a:pt x="140980" y="212725"/>
                </a:lnTo>
                <a:cubicBezTo>
                  <a:pt x="143515" y="212725"/>
                  <a:pt x="145688" y="215011"/>
                  <a:pt x="145688" y="217297"/>
                </a:cubicBezTo>
                <a:cubicBezTo>
                  <a:pt x="145688" y="219964"/>
                  <a:pt x="143515" y="221869"/>
                  <a:pt x="140980" y="221869"/>
                </a:cubicBezTo>
                <a:lnTo>
                  <a:pt x="34509" y="221869"/>
                </a:lnTo>
                <a:cubicBezTo>
                  <a:pt x="32336" y="221869"/>
                  <a:pt x="30163" y="219964"/>
                  <a:pt x="30163" y="217297"/>
                </a:cubicBezTo>
                <a:cubicBezTo>
                  <a:pt x="30163" y="215011"/>
                  <a:pt x="32336" y="212725"/>
                  <a:pt x="34509" y="212725"/>
                </a:cubicBezTo>
                <a:close/>
                <a:moveTo>
                  <a:pt x="163024" y="182562"/>
                </a:moveTo>
                <a:lnTo>
                  <a:pt x="209683" y="182562"/>
                </a:lnTo>
                <a:cubicBezTo>
                  <a:pt x="211820" y="182562"/>
                  <a:pt x="213957" y="184760"/>
                  <a:pt x="213957" y="186958"/>
                </a:cubicBezTo>
                <a:cubicBezTo>
                  <a:pt x="213957" y="189523"/>
                  <a:pt x="211820" y="191721"/>
                  <a:pt x="209683" y="191721"/>
                </a:cubicBezTo>
                <a:lnTo>
                  <a:pt x="163024" y="191721"/>
                </a:lnTo>
                <a:cubicBezTo>
                  <a:pt x="160531" y="191721"/>
                  <a:pt x="158750" y="189523"/>
                  <a:pt x="158750" y="186958"/>
                </a:cubicBezTo>
                <a:cubicBezTo>
                  <a:pt x="158750" y="184760"/>
                  <a:pt x="160531" y="182562"/>
                  <a:pt x="163024" y="182562"/>
                </a:cubicBezTo>
                <a:close/>
                <a:moveTo>
                  <a:pt x="93237" y="182562"/>
                </a:moveTo>
                <a:lnTo>
                  <a:pt x="128291" y="182562"/>
                </a:lnTo>
                <a:cubicBezTo>
                  <a:pt x="130820" y="182562"/>
                  <a:pt x="132989" y="184760"/>
                  <a:pt x="132989" y="186958"/>
                </a:cubicBezTo>
                <a:cubicBezTo>
                  <a:pt x="132989" y="189523"/>
                  <a:pt x="130820" y="191721"/>
                  <a:pt x="128291" y="191721"/>
                </a:cubicBezTo>
                <a:lnTo>
                  <a:pt x="93237" y="191721"/>
                </a:lnTo>
                <a:cubicBezTo>
                  <a:pt x="90707" y="191721"/>
                  <a:pt x="88900" y="189523"/>
                  <a:pt x="88900" y="186958"/>
                </a:cubicBezTo>
                <a:cubicBezTo>
                  <a:pt x="88900" y="184760"/>
                  <a:pt x="90707" y="182562"/>
                  <a:pt x="93237" y="182562"/>
                </a:cubicBezTo>
                <a:close/>
                <a:moveTo>
                  <a:pt x="163087" y="153987"/>
                </a:moveTo>
                <a:lnTo>
                  <a:pt x="198502" y="153987"/>
                </a:lnTo>
                <a:cubicBezTo>
                  <a:pt x="201032" y="153987"/>
                  <a:pt x="202839" y="156185"/>
                  <a:pt x="202839" y="158750"/>
                </a:cubicBezTo>
                <a:cubicBezTo>
                  <a:pt x="202839" y="161314"/>
                  <a:pt x="201032" y="163146"/>
                  <a:pt x="198502" y="163146"/>
                </a:cubicBezTo>
                <a:lnTo>
                  <a:pt x="163087" y="163146"/>
                </a:lnTo>
                <a:cubicBezTo>
                  <a:pt x="160557" y="163146"/>
                  <a:pt x="158750" y="161314"/>
                  <a:pt x="158750" y="158750"/>
                </a:cubicBezTo>
                <a:cubicBezTo>
                  <a:pt x="158750" y="156185"/>
                  <a:pt x="160557" y="153987"/>
                  <a:pt x="163087" y="153987"/>
                </a:cubicBezTo>
                <a:close/>
                <a:moveTo>
                  <a:pt x="93174" y="153987"/>
                </a:moveTo>
                <a:lnTo>
                  <a:pt x="139477" y="153987"/>
                </a:lnTo>
                <a:cubicBezTo>
                  <a:pt x="141970" y="153987"/>
                  <a:pt x="144107" y="156185"/>
                  <a:pt x="144107" y="158750"/>
                </a:cubicBezTo>
                <a:cubicBezTo>
                  <a:pt x="144107" y="161314"/>
                  <a:pt x="141970" y="163146"/>
                  <a:pt x="139477" y="163146"/>
                </a:cubicBezTo>
                <a:lnTo>
                  <a:pt x="93174" y="163146"/>
                </a:lnTo>
                <a:cubicBezTo>
                  <a:pt x="90681" y="163146"/>
                  <a:pt x="88900" y="161314"/>
                  <a:pt x="88900" y="158750"/>
                </a:cubicBezTo>
                <a:cubicBezTo>
                  <a:pt x="88900" y="156185"/>
                  <a:pt x="90681" y="153987"/>
                  <a:pt x="93174" y="153987"/>
                </a:cubicBezTo>
                <a:close/>
                <a:moveTo>
                  <a:pt x="39183" y="132493"/>
                </a:moveTo>
                <a:lnTo>
                  <a:pt x="39183" y="182697"/>
                </a:lnTo>
                <a:lnTo>
                  <a:pt x="68407" y="182697"/>
                </a:lnTo>
                <a:lnTo>
                  <a:pt x="68407" y="132493"/>
                </a:lnTo>
                <a:lnTo>
                  <a:pt x="39183" y="132493"/>
                </a:lnTo>
                <a:close/>
                <a:moveTo>
                  <a:pt x="163024" y="123825"/>
                </a:moveTo>
                <a:lnTo>
                  <a:pt x="209683" y="123825"/>
                </a:lnTo>
                <a:cubicBezTo>
                  <a:pt x="211820" y="123825"/>
                  <a:pt x="213957" y="126111"/>
                  <a:pt x="213957" y="128397"/>
                </a:cubicBezTo>
                <a:cubicBezTo>
                  <a:pt x="213957" y="131064"/>
                  <a:pt x="211820" y="132969"/>
                  <a:pt x="209683" y="132969"/>
                </a:cubicBezTo>
                <a:lnTo>
                  <a:pt x="163024" y="132969"/>
                </a:lnTo>
                <a:cubicBezTo>
                  <a:pt x="160531" y="132969"/>
                  <a:pt x="158750" y="131064"/>
                  <a:pt x="158750" y="128397"/>
                </a:cubicBezTo>
                <a:cubicBezTo>
                  <a:pt x="158750" y="126111"/>
                  <a:pt x="160531" y="123825"/>
                  <a:pt x="163024" y="123825"/>
                </a:cubicBezTo>
                <a:close/>
                <a:moveTo>
                  <a:pt x="93174" y="123825"/>
                </a:moveTo>
                <a:lnTo>
                  <a:pt x="139477" y="123825"/>
                </a:lnTo>
                <a:cubicBezTo>
                  <a:pt x="141970" y="123825"/>
                  <a:pt x="144107" y="126111"/>
                  <a:pt x="144107" y="128397"/>
                </a:cubicBezTo>
                <a:cubicBezTo>
                  <a:pt x="144107" y="131064"/>
                  <a:pt x="141970" y="132969"/>
                  <a:pt x="139477" y="132969"/>
                </a:cubicBezTo>
                <a:lnTo>
                  <a:pt x="93174" y="132969"/>
                </a:lnTo>
                <a:cubicBezTo>
                  <a:pt x="90681" y="132969"/>
                  <a:pt x="88900" y="131064"/>
                  <a:pt x="88900" y="128397"/>
                </a:cubicBezTo>
                <a:cubicBezTo>
                  <a:pt x="88900" y="126111"/>
                  <a:pt x="90681" y="123825"/>
                  <a:pt x="93174" y="123825"/>
                </a:cubicBezTo>
                <a:close/>
                <a:moveTo>
                  <a:pt x="34493" y="123825"/>
                </a:moveTo>
                <a:lnTo>
                  <a:pt x="72737" y="123825"/>
                </a:lnTo>
                <a:cubicBezTo>
                  <a:pt x="75623" y="123825"/>
                  <a:pt x="77427" y="125992"/>
                  <a:pt x="77427" y="128159"/>
                </a:cubicBezTo>
                <a:lnTo>
                  <a:pt x="77427" y="187031"/>
                </a:lnTo>
                <a:cubicBezTo>
                  <a:pt x="77427" y="189559"/>
                  <a:pt x="75623" y="191726"/>
                  <a:pt x="72737" y="191726"/>
                </a:cubicBezTo>
                <a:lnTo>
                  <a:pt x="34493" y="191726"/>
                </a:lnTo>
                <a:cubicBezTo>
                  <a:pt x="32328" y="191726"/>
                  <a:pt x="30163" y="189559"/>
                  <a:pt x="30163" y="187031"/>
                </a:cubicBezTo>
                <a:lnTo>
                  <a:pt x="30163" y="128159"/>
                </a:lnTo>
                <a:cubicBezTo>
                  <a:pt x="30163" y="125992"/>
                  <a:pt x="32328" y="123825"/>
                  <a:pt x="34493" y="123825"/>
                </a:cubicBezTo>
                <a:close/>
                <a:moveTo>
                  <a:pt x="163024" y="95250"/>
                </a:moveTo>
                <a:lnTo>
                  <a:pt x="209683" y="95250"/>
                </a:lnTo>
                <a:cubicBezTo>
                  <a:pt x="211820" y="95250"/>
                  <a:pt x="213957" y="97082"/>
                  <a:pt x="213957" y="99646"/>
                </a:cubicBezTo>
                <a:cubicBezTo>
                  <a:pt x="213957" y="102577"/>
                  <a:pt x="211820" y="104409"/>
                  <a:pt x="209683" y="104409"/>
                </a:cubicBezTo>
                <a:lnTo>
                  <a:pt x="163024" y="104409"/>
                </a:lnTo>
                <a:cubicBezTo>
                  <a:pt x="160531" y="104409"/>
                  <a:pt x="158750" y="102577"/>
                  <a:pt x="158750" y="99646"/>
                </a:cubicBezTo>
                <a:cubicBezTo>
                  <a:pt x="158750" y="97082"/>
                  <a:pt x="160531" y="95250"/>
                  <a:pt x="163024" y="95250"/>
                </a:cubicBezTo>
                <a:close/>
                <a:moveTo>
                  <a:pt x="34509" y="95250"/>
                </a:moveTo>
                <a:lnTo>
                  <a:pt x="140980" y="95250"/>
                </a:lnTo>
                <a:cubicBezTo>
                  <a:pt x="143515" y="95250"/>
                  <a:pt x="145688" y="97082"/>
                  <a:pt x="145688" y="99646"/>
                </a:cubicBezTo>
                <a:cubicBezTo>
                  <a:pt x="145688" y="102577"/>
                  <a:pt x="143515" y="104409"/>
                  <a:pt x="140980" y="104409"/>
                </a:cubicBezTo>
                <a:lnTo>
                  <a:pt x="34509" y="104409"/>
                </a:lnTo>
                <a:cubicBezTo>
                  <a:pt x="32336" y="104409"/>
                  <a:pt x="30163" y="102577"/>
                  <a:pt x="30163" y="99646"/>
                </a:cubicBezTo>
                <a:cubicBezTo>
                  <a:pt x="30163" y="97082"/>
                  <a:pt x="32336" y="95250"/>
                  <a:pt x="34509" y="95250"/>
                </a:cubicBezTo>
                <a:close/>
                <a:moveTo>
                  <a:pt x="243488" y="43995"/>
                </a:moveTo>
                <a:lnTo>
                  <a:pt x="243488" y="251711"/>
                </a:lnTo>
                <a:cubicBezTo>
                  <a:pt x="243488" y="254235"/>
                  <a:pt x="241692" y="256038"/>
                  <a:pt x="239178" y="256038"/>
                </a:cubicBezTo>
                <a:lnTo>
                  <a:pt x="44173" y="256038"/>
                </a:lnTo>
                <a:lnTo>
                  <a:pt x="44173" y="282724"/>
                </a:lnTo>
                <a:lnTo>
                  <a:pt x="270063" y="282724"/>
                </a:lnTo>
                <a:lnTo>
                  <a:pt x="270063" y="43995"/>
                </a:lnTo>
                <a:lnTo>
                  <a:pt x="243488" y="43995"/>
                </a:lnTo>
                <a:close/>
                <a:moveTo>
                  <a:pt x="39162" y="39124"/>
                </a:moveTo>
                <a:lnTo>
                  <a:pt x="39162" y="65650"/>
                </a:lnTo>
                <a:lnTo>
                  <a:pt x="206541" y="65650"/>
                </a:lnTo>
                <a:lnTo>
                  <a:pt x="206541" y="39124"/>
                </a:lnTo>
                <a:lnTo>
                  <a:pt x="39162" y="39124"/>
                </a:lnTo>
                <a:close/>
                <a:moveTo>
                  <a:pt x="34483" y="30162"/>
                </a:moveTo>
                <a:lnTo>
                  <a:pt x="211221" y="30162"/>
                </a:lnTo>
                <a:cubicBezTo>
                  <a:pt x="213380" y="30162"/>
                  <a:pt x="215540" y="32313"/>
                  <a:pt x="215540" y="34822"/>
                </a:cubicBezTo>
                <a:lnTo>
                  <a:pt x="215540" y="69952"/>
                </a:lnTo>
                <a:cubicBezTo>
                  <a:pt x="215540" y="72103"/>
                  <a:pt x="213380" y="74253"/>
                  <a:pt x="211221" y="74253"/>
                </a:cubicBezTo>
                <a:lnTo>
                  <a:pt x="34483" y="74253"/>
                </a:lnTo>
                <a:cubicBezTo>
                  <a:pt x="32323" y="74253"/>
                  <a:pt x="30163" y="72103"/>
                  <a:pt x="30163" y="69952"/>
                </a:cubicBezTo>
                <a:lnTo>
                  <a:pt x="30163" y="34822"/>
                </a:lnTo>
                <a:cubicBezTo>
                  <a:pt x="30163" y="32313"/>
                  <a:pt x="32323" y="30162"/>
                  <a:pt x="34483" y="30162"/>
                </a:cubicBezTo>
                <a:close/>
                <a:moveTo>
                  <a:pt x="8978" y="8655"/>
                </a:moveTo>
                <a:lnTo>
                  <a:pt x="8978" y="247384"/>
                </a:lnTo>
                <a:lnTo>
                  <a:pt x="234869" y="247384"/>
                </a:lnTo>
                <a:lnTo>
                  <a:pt x="234869" y="8655"/>
                </a:lnTo>
                <a:lnTo>
                  <a:pt x="8978" y="8655"/>
                </a:lnTo>
                <a:close/>
                <a:moveTo>
                  <a:pt x="4309" y="0"/>
                </a:moveTo>
                <a:lnTo>
                  <a:pt x="239178" y="0"/>
                </a:lnTo>
                <a:cubicBezTo>
                  <a:pt x="241692" y="0"/>
                  <a:pt x="243488" y="1803"/>
                  <a:pt x="243488" y="4327"/>
                </a:cubicBezTo>
                <a:lnTo>
                  <a:pt x="243488" y="35340"/>
                </a:lnTo>
                <a:lnTo>
                  <a:pt x="274372" y="35340"/>
                </a:lnTo>
                <a:cubicBezTo>
                  <a:pt x="276886" y="35340"/>
                  <a:pt x="279041" y="37144"/>
                  <a:pt x="279041" y="39668"/>
                </a:cubicBezTo>
                <a:lnTo>
                  <a:pt x="279041" y="287051"/>
                </a:lnTo>
                <a:cubicBezTo>
                  <a:pt x="279041" y="289576"/>
                  <a:pt x="276886" y="291739"/>
                  <a:pt x="274372" y="291739"/>
                </a:cubicBezTo>
                <a:lnTo>
                  <a:pt x="39504" y="291739"/>
                </a:lnTo>
                <a:cubicBezTo>
                  <a:pt x="37349" y="291739"/>
                  <a:pt x="35194" y="289576"/>
                  <a:pt x="35194" y="287051"/>
                </a:cubicBezTo>
                <a:lnTo>
                  <a:pt x="35194" y="256038"/>
                </a:lnTo>
                <a:lnTo>
                  <a:pt x="4309" y="256038"/>
                </a:lnTo>
                <a:cubicBezTo>
                  <a:pt x="2155" y="256038"/>
                  <a:pt x="0" y="254235"/>
                  <a:pt x="0" y="251711"/>
                </a:cubicBezTo>
                <a:lnTo>
                  <a:pt x="0" y="4327"/>
                </a:lnTo>
                <a:cubicBezTo>
                  <a:pt x="0" y="1803"/>
                  <a:pt x="2155" y="0"/>
                  <a:pt x="4309" y="0"/>
                </a:cubicBezTo>
                <a:close/>
              </a:path>
            </a:pathLst>
          </a:custGeom>
          <a:gradFill>
            <a:gsLst>
              <a:gs pos="0">
                <a:schemeClr val="accent1"/>
              </a:gs>
              <a:gs pos="99000">
                <a:schemeClr val="accent2"/>
              </a:gs>
            </a:gsLst>
            <a:lin ang="0" scaled="0"/>
          </a:gradFill>
          <a:ln>
            <a:noFill/>
          </a:ln>
          <a:effectLst/>
        </p:spPr>
        <p:txBody>
          <a:bodyPr anchor="ctr"/>
          <a:lstStyle/>
          <a:p>
            <a:endParaRPr lang="en-US"/>
          </a:p>
        </p:txBody>
      </p:sp>
      <p:sp>
        <p:nvSpPr>
          <p:cNvPr id="348" name="Freeform 942">
            <a:extLst>
              <a:ext uri="{FF2B5EF4-FFF2-40B4-BE49-F238E27FC236}">
                <a16:creationId xmlns:a16="http://schemas.microsoft.com/office/drawing/2014/main" id="{E363072B-1ABB-A166-92F8-89554F6A433A}"/>
              </a:ext>
            </a:extLst>
          </p:cNvPr>
          <p:cNvSpPr>
            <a:spLocks noChangeArrowheads="1"/>
          </p:cNvSpPr>
          <p:nvPr/>
        </p:nvSpPr>
        <p:spPr bwMode="auto">
          <a:xfrm>
            <a:off x="960257" y="3234154"/>
            <a:ext cx="472459" cy="472459"/>
          </a:xfrm>
          <a:custGeom>
            <a:avLst/>
            <a:gdLst>
              <a:gd name="T0" fmla="*/ 2503992 w 296502"/>
              <a:gd name="T1" fmla="*/ 1851221 h 296502"/>
              <a:gd name="T2" fmla="*/ 1443248 w 296502"/>
              <a:gd name="T3" fmla="*/ 2864642 h 296502"/>
              <a:gd name="T4" fmla="*/ 725570 w 296502"/>
              <a:gd name="T5" fmla="*/ 2588611 h 296502"/>
              <a:gd name="T6" fmla="*/ 528404 w 296502"/>
              <a:gd name="T7" fmla="*/ 2781836 h 296502"/>
              <a:gd name="T8" fmla="*/ 1443248 w 296502"/>
              <a:gd name="T9" fmla="*/ 3140663 h 296502"/>
              <a:gd name="T10" fmla="*/ 2780023 w 296502"/>
              <a:gd name="T11" fmla="*/ 1851221 h 296502"/>
              <a:gd name="T12" fmla="*/ 2145157 w 296502"/>
              <a:gd name="T13" fmla="*/ 1851221 h 296502"/>
              <a:gd name="T14" fmla="*/ 1443248 w 296502"/>
              <a:gd name="T15" fmla="*/ 2509755 h 296502"/>
              <a:gd name="T16" fmla="*/ 977940 w 296502"/>
              <a:gd name="T17" fmla="*/ 2336250 h 296502"/>
              <a:gd name="T18" fmla="*/ 792610 w 296502"/>
              <a:gd name="T19" fmla="*/ 2517630 h 296502"/>
              <a:gd name="T20" fmla="*/ 1443248 w 296502"/>
              <a:gd name="T21" fmla="*/ 2770002 h 296502"/>
              <a:gd name="T22" fmla="*/ 2405415 w 296502"/>
              <a:gd name="T23" fmla="*/ 1851221 h 296502"/>
              <a:gd name="T24" fmla="*/ 461368 w 296502"/>
              <a:gd name="T25" fmla="*/ 889085 h 296502"/>
              <a:gd name="T26" fmla="*/ 98587 w 296502"/>
              <a:gd name="T27" fmla="*/ 1799977 h 296502"/>
              <a:gd name="T28" fmla="*/ 461368 w 296502"/>
              <a:gd name="T29" fmla="*/ 2714796 h 296502"/>
              <a:gd name="T30" fmla="*/ 906954 w 296502"/>
              <a:gd name="T31" fmla="*/ 2265269 h 296502"/>
              <a:gd name="T32" fmla="*/ 733460 w 296502"/>
              <a:gd name="T33" fmla="*/ 1799977 h 296502"/>
              <a:gd name="T34" fmla="*/ 906954 w 296502"/>
              <a:gd name="T35" fmla="*/ 1338610 h 296502"/>
              <a:gd name="T36" fmla="*/ 1392001 w 296502"/>
              <a:gd name="T37" fmla="*/ 463235 h 296502"/>
              <a:gd name="T38" fmla="*/ 528404 w 296502"/>
              <a:gd name="T39" fmla="*/ 818104 h 296502"/>
              <a:gd name="T40" fmla="*/ 1392001 w 296502"/>
              <a:gd name="T41" fmla="*/ 1681684 h 296502"/>
              <a:gd name="T42" fmla="*/ 1443248 w 296502"/>
              <a:gd name="T43" fmla="*/ 364659 h 296502"/>
              <a:gd name="T44" fmla="*/ 1490575 w 296502"/>
              <a:gd name="T45" fmla="*/ 411973 h 296502"/>
              <a:gd name="T46" fmla="*/ 1490575 w 296502"/>
              <a:gd name="T47" fmla="*/ 1799977 h 296502"/>
              <a:gd name="T48" fmla="*/ 1459015 w 296502"/>
              <a:gd name="T49" fmla="*/ 1847295 h 296502"/>
              <a:gd name="T50" fmla="*/ 1443248 w 296502"/>
              <a:gd name="T51" fmla="*/ 1851221 h 296502"/>
              <a:gd name="T52" fmla="*/ 1407768 w 296502"/>
              <a:gd name="T53" fmla="*/ 1835454 h 296502"/>
              <a:gd name="T54" fmla="*/ 977940 w 296502"/>
              <a:gd name="T55" fmla="*/ 1409587 h 296502"/>
              <a:gd name="T56" fmla="*/ 832049 w 296502"/>
              <a:gd name="T57" fmla="*/ 1799977 h 296502"/>
              <a:gd name="T58" fmla="*/ 1443248 w 296502"/>
              <a:gd name="T59" fmla="*/ 2411167 h 296502"/>
              <a:gd name="T60" fmla="*/ 2050521 w 296502"/>
              <a:gd name="T61" fmla="*/ 1799977 h 296502"/>
              <a:gd name="T62" fmla="*/ 2097847 w 296502"/>
              <a:gd name="T63" fmla="*/ 1752657 h 296502"/>
              <a:gd name="T64" fmla="*/ 2831296 w 296502"/>
              <a:gd name="T65" fmla="*/ 1752657 h 296502"/>
              <a:gd name="T66" fmla="*/ 2878610 w 296502"/>
              <a:gd name="T67" fmla="*/ 1799977 h 296502"/>
              <a:gd name="T68" fmla="*/ 1443248 w 296502"/>
              <a:gd name="T69" fmla="*/ 3243187 h 296502"/>
              <a:gd name="T70" fmla="*/ 0 w 296502"/>
              <a:gd name="T71" fmla="*/ 1799977 h 296502"/>
              <a:gd name="T72" fmla="*/ 1443248 w 296502"/>
              <a:gd name="T73" fmla="*/ 364659 h 296502"/>
              <a:gd name="T74" fmla="*/ 1852608 w 296502"/>
              <a:gd name="T75" fmla="*/ 102421 h 296502"/>
              <a:gd name="T76" fmla="*/ 1852608 w 296502"/>
              <a:gd name="T77" fmla="*/ 732886 h 296502"/>
              <a:gd name="T78" fmla="*/ 2508439 w 296502"/>
              <a:gd name="T79" fmla="*/ 1390888 h 296502"/>
              <a:gd name="T80" fmla="*/ 3144498 w 296502"/>
              <a:gd name="T81" fmla="*/ 1390888 h 296502"/>
              <a:gd name="T82" fmla="*/ 1852608 w 296502"/>
              <a:gd name="T83" fmla="*/ 102421 h 296502"/>
              <a:gd name="T84" fmla="*/ 1801246 w 296502"/>
              <a:gd name="T85" fmla="*/ 0 h 296502"/>
              <a:gd name="T86" fmla="*/ 3243260 w 296502"/>
              <a:gd name="T87" fmla="*/ 1438172 h 296502"/>
              <a:gd name="T88" fmla="*/ 3195860 w 296502"/>
              <a:gd name="T89" fmla="*/ 1489399 h 296502"/>
              <a:gd name="T90" fmla="*/ 2461030 w 296502"/>
              <a:gd name="T91" fmla="*/ 1489399 h 296502"/>
              <a:gd name="T92" fmla="*/ 2413618 w 296502"/>
              <a:gd name="T93" fmla="*/ 1438172 h 296502"/>
              <a:gd name="T94" fmla="*/ 1801246 w 296502"/>
              <a:gd name="T95" fmla="*/ 831385 h 296502"/>
              <a:gd name="T96" fmla="*/ 1753837 w 296502"/>
              <a:gd name="T97" fmla="*/ 784094 h 296502"/>
              <a:gd name="T98" fmla="*/ 1753837 w 296502"/>
              <a:gd name="T99" fmla="*/ 51244 h 296502"/>
              <a:gd name="T100" fmla="*/ 1801246 w 296502"/>
              <a:gd name="T101" fmla="*/ 0 h 29650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296502" h="296502">
                <a:moveTo>
                  <a:pt x="228917" y="169245"/>
                </a:moveTo>
                <a:cubicBezTo>
                  <a:pt x="226394" y="220797"/>
                  <a:pt x="183855" y="261894"/>
                  <a:pt x="131943" y="261894"/>
                </a:cubicBezTo>
                <a:cubicBezTo>
                  <a:pt x="107069" y="261894"/>
                  <a:pt x="84357" y="252881"/>
                  <a:pt x="66332" y="236659"/>
                </a:cubicBezTo>
                <a:lnTo>
                  <a:pt x="48307" y="254323"/>
                </a:lnTo>
                <a:cubicBezTo>
                  <a:pt x="70298" y="274872"/>
                  <a:pt x="99498" y="287129"/>
                  <a:pt x="131943" y="287129"/>
                </a:cubicBezTo>
                <a:cubicBezTo>
                  <a:pt x="197914" y="287129"/>
                  <a:pt x="251989" y="234856"/>
                  <a:pt x="254152" y="169245"/>
                </a:cubicBezTo>
                <a:lnTo>
                  <a:pt x="228917" y="169245"/>
                </a:lnTo>
                <a:close/>
                <a:moveTo>
                  <a:pt x="196112" y="169245"/>
                </a:moveTo>
                <a:cubicBezTo>
                  <a:pt x="193949" y="202772"/>
                  <a:pt x="165830" y="229449"/>
                  <a:pt x="131943" y="229449"/>
                </a:cubicBezTo>
                <a:cubicBezTo>
                  <a:pt x="115360" y="229449"/>
                  <a:pt x="100580" y="223320"/>
                  <a:pt x="89404" y="213587"/>
                </a:cubicBezTo>
                <a:lnTo>
                  <a:pt x="72461" y="230170"/>
                </a:lnTo>
                <a:cubicBezTo>
                  <a:pt x="88683" y="244950"/>
                  <a:pt x="109592" y="253242"/>
                  <a:pt x="131943" y="253242"/>
                </a:cubicBezTo>
                <a:cubicBezTo>
                  <a:pt x="179168" y="253242"/>
                  <a:pt x="217381" y="215750"/>
                  <a:pt x="219905" y="169245"/>
                </a:cubicBezTo>
                <a:lnTo>
                  <a:pt x="196112" y="169245"/>
                </a:lnTo>
                <a:close/>
                <a:moveTo>
                  <a:pt x="42179" y="81283"/>
                </a:moveTo>
                <a:cubicBezTo>
                  <a:pt x="21630" y="103274"/>
                  <a:pt x="9013" y="132474"/>
                  <a:pt x="9013" y="164559"/>
                </a:cubicBezTo>
                <a:cubicBezTo>
                  <a:pt x="9013" y="196643"/>
                  <a:pt x="21630" y="226204"/>
                  <a:pt x="42179" y="248195"/>
                </a:cubicBezTo>
                <a:lnTo>
                  <a:pt x="82915" y="207098"/>
                </a:lnTo>
                <a:cubicBezTo>
                  <a:pt x="72821" y="195922"/>
                  <a:pt x="67053" y="181142"/>
                  <a:pt x="67053" y="164559"/>
                </a:cubicBezTo>
                <a:cubicBezTo>
                  <a:pt x="67053" y="149057"/>
                  <a:pt x="72821" y="133916"/>
                  <a:pt x="82915" y="122380"/>
                </a:cubicBezTo>
                <a:lnTo>
                  <a:pt x="42179" y="81283"/>
                </a:lnTo>
                <a:close/>
                <a:moveTo>
                  <a:pt x="127257" y="42350"/>
                </a:moveTo>
                <a:cubicBezTo>
                  <a:pt x="96975" y="43431"/>
                  <a:pt x="69577" y="55688"/>
                  <a:pt x="48307" y="74794"/>
                </a:cubicBezTo>
                <a:lnTo>
                  <a:pt x="127257" y="153744"/>
                </a:lnTo>
                <a:lnTo>
                  <a:pt x="127257" y="42350"/>
                </a:lnTo>
                <a:close/>
                <a:moveTo>
                  <a:pt x="131943" y="33337"/>
                </a:moveTo>
                <a:cubicBezTo>
                  <a:pt x="134106" y="33337"/>
                  <a:pt x="136269" y="35140"/>
                  <a:pt x="136269" y="37663"/>
                </a:cubicBezTo>
                <a:lnTo>
                  <a:pt x="136269" y="164559"/>
                </a:lnTo>
                <a:cubicBezTo>
                  <a:pt x="136269" y="166722"/>
                  <a:pt x="135187" y="168164"/>
                  <a:pt x="133385" y="168885"/>
                </a:cubicBezTo>
                <a:cubicBezTo>
                  <a:pt x="133024" y="169245"/>
                  <a:pt x="132303" y="169245"/>
                  <a:pt x="131943" y="169245"/>
                </a:cubicBezTo>
                <a:cubicBezTo>
                  <a:pt x="130501" y="169245"/>
                  <a:pt x="129420" y="168885"/>
                  <a:pt x="128699" y="167803"/>
                </a:cubicBezTo>
                <a:lnTo>
                  <a:pt x="89404" y="128869"/>
                </a:lnTo>
                <a:cubicBezTo>
                  <a:pt x="80752" y="138603"/>
                  <a:pt x="76066" y="151220"/>
                  <a:pt x="76066" y="164559"/>
                </a:cubicBezTo>
                <a:cubicBezTo>
                  <a:pt x="76066" y="195562"/>
                  <a:pt x="100940" y="220436"/>
                  <a:pt x="131943" y="220436"/>
                </a:cubicBezTo>
                <a:cubicBezTo>
                  <a:pt x="162585" y="220436"/>
                  <a:pt x="187460" y="195562"/>
                  <a:pt x="187460" y="164559"/>
                </a:cubicBezTo>
                <a:cubicBezTo>
                  <a:pt x="187460" y="162035"/>
                  <a:pt x="189262" y="160233"/>
                  <a:pt x="191786" y="160233"/>
                </a:cubicBezTo>
                <a:lnTo>
                  <a:pt x="258839" y="160233"/>
                </a:lnTo>
                <a:cubicBezTo>
                  <a:pt x="261362" y="160233"/>
                  <a:pt x="263165" y="162035"/>
                  <a:pt x="263165" y="164559"/>
                </a:cubicBezTo>
                <a:cubicBezTo>
                  <a:pt x="263165" y="237380"/>
                  <a:pt x="204403" y="296502"/>
                  <a:pt x="131943" y="296502"/>
                </a:cubicBezTo>
                <a:cubicBezTo>
                  <a:pt x="59122" y="296502"/>
                  <a:pt x="0" y="237380"/>
                  <a:pt x="0" y="164559"/>
                </a:cubicBezTo>
                <a:cubicBezTo>
                  <a:pt x="0" y="92098"/>
                  <a:pt x="59122" y="33337"/>
                  <a:pt x="131943" y="33337"/>
                </a:cubicBezTo>
                <a:close/>
                <a:moveTo>
                  <a:pt x="169368" y="9366"/>
                </a:moveTo>
                <a:lnTo>
                  <a:pt x="169368" y="67002"/>
                </a:lnTo>
                <a:cubicBezTo>
                  <a:pt x="201151" y="69523"/>
                  <a:pt x="227156" y="95099"/>
                  <a:pt x="229323" y="127159"/>
                </a:cubicBezTo>
                <a:lnTo>
                  <a:pt x="287473" y="127159"/>
                </a:lnTo>
                <a:cubicBezTo>
                  <a:pt x="285306" y="63039"/>
                  <a:pt x="233296" y="11527"/>
                  <a:pt x="169368" y="9366"/>
                </a:cubicBezTo>
                <a:close/>
                <a:moveTo>
                  <a:pt x="164672" y="0"/>
                </a:moveTo>
                <a:cubicBezTo>
                  <a:pt x="237269" y="0"/>
                  <a:pt x="296502" y="59077"/>
                  <a:pt x="296502" y="131482"/>
                </a:cubicBezTo>
                <a:cubicBezTo>
                  <a:pt x="296502" y="134364"/>
                  <a:pt x="294696" y="136165"/>
                  <a:pt x="292168" y="136165"/>
                </a:cubicBezTo>
                <a:lnTo>
                  <a:pt x="224989" y="136165"/>
                </a:lnTo>
                <a:cubicBezTo>
                  <a:pt x="222461" y="136165"/>
                  <a:pt x="220655" y="134364"/>
                  <a:pt x="220655" y="131482"/>
                </a:cubicBezTo>
                <a:cubicBezTo>
                  <a:pt x="220655" y="100863"/>
                  <a:pt x="195734" y="76007"/>
                  <a:pt x="164672" y="76007"/>
                </a:cubicBezTo>
                <a:cubicBezTo>
                  <a:pt x="162144" y="76007"/>
                  <a:pt x="160338" y="73846"/>
                  <a:pt x="160338" y="71685"/>
                </a:cubicBezTo>
                <a:lnTo>
                  <a:pt x="160338" y="4683"/>
                </a:lnTo>
                <a:cubicBezTo>
                  <a:pt x="160338" y="2161"/>
                  <a:pt x="162144" y="0"/>
                  <a:pt x="164672" y="0"/>
                </a:cubicBezTo>
                <a:close/>
              </a:path>
            </a:pathLst>
          </a:custGeom>
          <a:gradFill>
            <a:gsLst>
              <a:gs pos="0">
                <a:schemeClr val="accent1"/>
              </a:gs>
              <a:gs pos="99000">
                <a:schemeClr val="accent2"/>
              </a:gs>
            </a:gsLst>
            <a:lin ang="0" scaled="0"/>
          </a:gradFill>
          <a:ln>
            <a:noFill/>
          </a:ln>
          <a:effectLst/>
        </p:spPr>
        <p:txBody>
          <a:bodyPr anchor="ctr"/>
          <a:lstStyle/>
          <a:p>
            <a:endParaRPr lang="en-US"/>
          </a:p>
        </p:txBody>
      </p:sp>
      <p:sp>
        <p:nvSpPr>
          <p:cNvPr id="349" name="Freeform 962">
            <a:extLst>
              <a:ext uri="{FF2B5EF4-FFF2-40B4-BE49-F238E27FC236}">
                <a16:creationId xmlns:a16="http://schemas.microsoft.com/office/drawing/2014/main" id="{E640757D-9FBC-FB5B-73DC-6DBCF4294CEA}"/>
              </a:ext>
            </a:extLst>
          </p:cNvPr>
          <p:cNvSpPr>
            <a:spLocks noChangeArrowheads="1"/>
          </p:cNvSpPr>
          <p:nvPr/>
        </p:nvSpPr>
        <p:spPr bwMode="auto">
          <a:xfrm>
            <a:off x="5704013" y="3229527"/>
            <a:ext cx="472459" cy="472459"/>
          </a:xfrm>
          <a:custGeom>
            <a:avLst/>
            <a:gdLst>
              <a:gd name="T0" fmla="*/ 2366518 w 296503"/>
              <a:gd name="T1" fmla="*/ 3140931 h 296504"/>
              <a:gd name="T2" fmla="*/ 2789041 w 296503"/>
              <a:gd name="T3" fmla="*/ 2913052 h 296504"/>
              <a:gd name="T4" fmla="*/ 448790 w 296503"/>
              <a:gd name="T5" fmla="*/ 2913052 h 296504"/>
              <a:gd name="T6" fmla="*/ 873961 w 296503"/>
              <a:gd name="T7" fmla="*/ 3140931 h 296504"/>
              <a:gd name="T8" fmla="*/ 448790 w 296503"/>
              <a:gd name="T9" fmla="*/ 2913052 h 296504"/>
              <a:gd name="T10" fmla="*/ 2058506 w 296503"/>
              <a:gd name="T11" fmla="*/ 2810916 h 296504"/>
              <a:gd name="T12" fmla="*/ 3144446 w 296503"/>
              <a:gd name="T13" fmla="*/ 2127312 h 296504"/>
              <a:gd name="T14" fmla="*/ 98425 w 296503"/>
              <a:gd name="T15" fmla="*/ 2127312 h 296504"/>
              <a:gd name="T16" fmla="*/ 1177096 w 296503"/>
              <a:gd name="T17" fmla="*/ 2810916 h 296504"/>
              <a:gd name="T18" fmla="*/ 98425 w 296503"/>
              <a:gd name="T19" fmla="*/ 2127312 h 296504"/>
              <a:gd name="T20" fmla="*/ 3191833 w 296503"/>
              <a:gd name="T21" fmla="*/ 2029087 h 296504"/>
              <a:gd name="T22" fmla="*/ 3239218 w 296503"/>
              <a:gd name="T23" fmla="*/ 2861985 h 296504"/>
              <a:gd name="T24" fmla="*/ 2887779 w 296503"/>
              <a:gd name="T25" fmla="*/ 2913052 h 296504"/>
              <a:gd name="T26" fmla="*/ 3124704 w 296503"/>
              <a:gd name="T27" fmla="*/ 3140931 h 296504"/>
              <a:gd name="T28" fmla="*/ 3124704 w 296503"/>
              <a:gd name="T29" fmla="*/ 3239143 h 296504"/>
              <a:gd name="T30" fmla="*/ 2022966 w 296503"/>
              <a:gd name="T31" fmla="*/ 3188061 h 296504"/>
              <a:gd name="T32" fmla="*/ 2263860 w 296503"/>
              <a:gd name="T33" fmla="*/ 3140931 h 296504"/>
              <a:gd name="T34" fmla="*/ 2007170 w 296503"/>
              <a:gd name="T35" fmla="*/ 2913052 h 296504"/>
              <a:gd name="T36" fmla="*/ 1959781 w 296503"/>
              <a:gd name="T37" fmla="*/ 2080169 h 296504"/>
              <a:gd name="T38" fmla="*/ 51200 w 296503"/>
              <a:gd name="T39" fmla="*/ 2029087 h 296504"/>
              <a:gd name="T40" fmla="*/ 1279460 w 296503"/>
              <a:gd name="T41" fmla="*/ 2080169 h 296504"/>
              <a:gd name="T42" fmla="*/ 1228284 w 296503"/>
              <a:gd name="T43" fmla="*/ 2913052 h 296504"/>
              <a:gd name="T44" fmla="*/ 976339 w 296503"/>
              <a:gd name="T45" fmla="*/ 3140931 h 296504"/>
              <a:gd name="T46" fmla="*/ 1212529 w 296503"/>
              <a:gd name="T47" fmla="*/ 3188061 h 296504"/>
              <a:gd name="T48" fmla="*/ 118099 w 296503"/>
              <a:gd name="T49" fmla="*/ 3239143 h 296504"/>
              <a:gd name="T50" fmla="*/ 118099 w 296503"/>
              <a:gd name="T51" fmla="*/ 3140931 h 296504"/>
              <a:gd name="T52" fmla="*/ 350375 w 296503"/>
              <a:gd name="T53" fmla="*/ 2913052 h 296504"/>
              <a:gd name="T54" fmla="*/ 0 w 296503"/>
              <a:gd name="T55" fmla="*/ 2861985 h 296504"/>
              <a:gd name="T56" fmla="*/ 51200 w 296503"/>
              <a:gd name="T57" fmla="*/ 2029087 h 296504"/>
              <a:gd name="T58" fmla="*/ 1653077 w 296503"/>
              <a:gd name="T59" fmla="*/ 1296361 h 296504"/>
              <a:gd name="T60" fmla="*/ 3192007 w 296503"/>
              <a:gd name="T61" fmla="*/ 1574566 h 296504"/>
              <a:gd name="T62" fmla="*/ 3192007 w 296503"/>
              <a:gd name="T63" fmla="*/ 1677899 h 296504"/>
              <a:gd name="T64" fmla="*/ 2648843 w 296503"/>
              <a:gd name="T65" fmla="*/ 1956108 h 296504"/>
              <a:gd name="T66" fmla="*/ 2554396 w 296503"/>
              <a:gd name="T67" fmla="*/ 1956108 h 296504"/>
              <a:gd name="T68" fmla="*/ 688799 w 296503"/>
              <a:gd name="T69" fmla="*/ 1677899 h 296504"/>
              <a:gd name="T70" fmla="*/ 641546 w 296503"/>
              <a:gd name="T71" fmla="*/ 2007769 h 296504"/>
              <a:gd name="T72" fmla="*/ 590399 w 296503"/>
              <a:gd name="T73" fmla="*/ 1677899 h 296504"/>
              <a:gd name="T74" fmla="*/ 0 w 296503"/>
              <a:gd name="T75" fmla="*/ 1626222 h 296504"/>
              <a:gd name="T76" fmla="*/ 1554675 w 296503"/>
              <a:gd name="T77" fmla="*/ 1574566 h 296504"/>
              <a:gd name="T78" fmla="*/ 1601901 w 296503"/>
              <a:gd name="T79" fmla="*/ 1248673 h 296504"/>
              <a:gd name="T80" fmla="*/ 1387135 w 296503"/>
              <a:gd name="T81" fmla="*/ 1111497 h 296504"/>
              <a:gd name="T82" fmla="*/ 1809150 w 296503"/>
              <a:gd name="T83" fmla="*/ 882893 h 296504"/>
              <a:gd name="T84" fmla="*/ 1086250 w 296503"/>
              <a:gd name="T85" fmla="*/ 98543 h 296504"/>
              <a:gd name="T86" fmla="*/ 2156921 w 296503"/>
              <a:gd name="T87" fmla="*/ 784346 h 296504"/>
              <a:gd name="T88" fmla="*/ 1086250 w 296503"/>
              <a:gd name="T89" fmla="*/ 98543 h 296504"/>
              <a:gd name="T90" fmla="*/ 2203808 w 296503"/>
              <a:gd name="T91" fmla="*/ 0 h 296504"/>
              <a:gd name="T92" fmla="*/ 2250700 w 296503"/>
              <a:gd name="T93" fmla="*/ 835612 h 296504"/>
              <a:gd name="T94" fmla="*/ 1906835 w 296503"/>
              <a:gd name="T95" fmla="*/ 882893 h 296504"/>
              <a:gd name="T96" fmla="*/ 2141295 w 296503"/>
              <a:gd name="T97" fmla="*/ 1111497 h 296504"/>
              <a:gd name="T98" fmla="*/ 2141295 w 296503"/>
              <a:gd name="T99" fmla="*/ 1210035 h 296504"/>
              <a:gd name="T100" fmla="*/ 1051081 w 296503"/>
              <a:gd name="T101" fmla="*/ 1162737 h 296504"/>
              <a:gd name="T102" fmla="*/ 1289439 w 296503"/>
              <a:gd name="T103" fmla="*/ 1111497 h 296504"/>
              <a:gd name="T104" fmla="*/ 1035446 w 296503"/>
              <a:gd name="T105" fmla="*/ 882893 h 296504"/>
              <a:gd name="T106" fmla="*/ 988555 w 296503"/>
              <a:gd name="T107" fmla="*/ 47276 h 29650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296503" h="296504">
                <a:moveTo>
                  <a:pt x="220595" y="266654"/>
                </a:moveTo>
                <a:lnTo>
                  <a:pt x="216619" y="287513"/>
                </a:lnTo>
                <a:lnTo>
                  <a:pt x="259633" y="287513"/>
                </a:lnTo>
                <a:lnTo>
                  <a:pt x="255295" y="266654"/>
                </a:lnTo>
                <a:lnTo>
                  <a:pt x="220595" y="266654"/>
                </a:lnTo>
                <a:close/>
                <a:moveTo>
                  <a:pt x="41080" y="266654"/>
                </a:moveTo>
                <a:lnTo>
                  <a:pt x="37117" y="287513"/>
                </a:lnTo>
                <a:lnTo>
                  <a:pt x="79999" y="287513"/>
                </a:lnTo>
                <a:lnTo>
                  <a:pt x="76035" y="266654"/>
                </a:lnTo>
                <a:lnTo>
                  <a:pt x="41080" y="266654"/>
                </a:lnTo>
                <a:close/>
                <a:moveTo>
                  <a:pt x="188425" y="194729"/>
                </a:moveTo>
                <a:lnTo>
                  <a:pt x="188425" y="257304"/>
                </a:lnTo>
                <a:lnTo>
                  <a:pt x="287827" y="257304"/>
                </a:lnTo>
                <a:lnTo>
                  <a:pt x="287827" y="194729"/>
                </a:lnTo>
                <a:lnTo>
                  <a:pt x="188425" y="194729"/>
                </a:lnTo>
                <a:close/>
                <a:moveTo>
                  <a:pt x="9009" y="194729"/>
                </a:moveTo>
                <a:lnTo>
                  <a:pt x="9009" y="257304"/>
                </a:lnTo>
                <a:lnTo>
                  <a:pt x="107746" y="257304"/>
                </a:lnTo>
                <a:lnTo>
                  <a:pt x="107746" y="194729"/>
                </a:lnTo>
                <a:lnTo>
                  <a:pt x="9009" y="194729"/>
                </a:lnTo>
                <a:close/>
                <a:moveTo>
                  <a:pt x="183726" y="185738"/>
                </a:moveTo>
                <a:lnTo>
                  <a:pt x="292164" y="185738"/>
                </a:lnTo>
                <a:cubicBezTo>
                  <a:pt x="294694" y="185738"/>
                  <a:pt x="296502" y="187896"/>
                  <a:pt x="296502" y="190413"/>
                </a:cubicBezTo>
                <a:lnTo>
                  <a:pt x="296502" y="261979"/>
                </a:lnTo>
                <a:cubicBezTo>
                  <a:pt x="296502" y="264497"/>
                  <a:pt x="294694" y="266654"/>
                  <a:pt x="292164" y="266654"/>
                </a:cubicBezTo>
                <a:lnTo>
                  <a:pt x="264332" y="266654"/>
                </a:lnTo>
                <a:lnTo>
                  <a:pt x="268669" y="287513"/>
                </a:lnTo>
                <a:lnTo>
                  <a:pt x="286019" y="287513"/>
                </a:lnTo>
                <a:cubicBezTo>
                  <a:pt x="288550" y="287513"/>
                  <a:pt x="290718" y="289311"/>
                  <a:pt x="290718" y="291828"/>
                </a:cubicBezTo>
                <a:cubicBezTo>
                  <a:pt x="290718" y="294346"/>
                  <a:pt x="288550" y="296504"/>
                  <a:pt x="286019" y="296504"/>
                </a:cubicBezTo>
                <a:lnTo>
                  <a:pt x="189871" y="296504"/>
                </a:lnTo>
                <a:cubicBezTo>
                  <a:pt x="187340" y="296504"/>
                  <a:pt x="185172" y="294346"/>
                  <a:pt x="185172" y="291828"/>
                </a:cubicBezTo>
                <a:cubicBezTo>
                  <a:pt x="185172" y="289311"/>
                  <a:pt x="187340" y="287513"/>
                  <a:pt x="189871" y="287513"/>
                </a:cubicBezTo>
                <a:lnTo>
                  <a:pt x="207221" y="287513"/>
                </a:lnTo>
                <a:lnTo>
                  <a:pt x="211558" y="266654"/>
                </a:lnTo>
                <a:lnTo>
                  <a:pt x="183726" y="266654"/>
                </a:lnTo>
                <a:cubicBezTo>
                  <a:pt x="181557" y="266654"/>
                  <a:pt x="179388" y="264497"/>
                  <a:pt x="179388" y="261979"/>
                </a:cubicBezTo>
                <a:lnTo>
                  <a:pt x="179388" y="190413"/>
                </a:lnTo>
                <a:cubicBezTo>
                  <a:pt x="179388" y="187896"/>
                  <a:pt x="181557" y="185738"/>
                  <a:pt x="183726" y="185738"/>
                </a:cubicBezTo>
                <a:close/>
                <a:moveTo>
                  <a:pt x="4685" y="185738"/>
                </a:moveTo>
                <a:lnTo>
                  <a:pt x="112430" y="185738"/>
                </a:lnTo>
                <a:cubicBezTo>
                  <a:pt x="114953" y="185738"/>
                  <a:pt x="117115" y="187896"/>
                  <a:pt x="117115" y="190413"/>
                </a:cubicBezTo>
                <a:lnTo>
                  <a:pt x="117115" y="261979"/>
                </a:lnTo>
                <a:cubicBezTo>
                  <a:pt x="117115" y="264497"/>
                  <a:pt x="114953" y="266654"/>
                  <a:pt x="112430" y="266654"/>
                </a:cubicBezTo>
                <a:lnTo>
                  <a:pt x="85043" y="266654"/>
                </a:lnTo>
                <a:lnTo>
                  <a:pt x="89368" y="287513"/>
                </a:lnTo>
                <a:lnTo>
                  <a:pt x="106304" y="287513"/>
                </a:lnTo>
                <a:cubicBezTo>
                  <a:pt x="108827" y="287513"/>
                  <a:pt x="110989" y="289311"/>
                  <a:pt x="110989" y="291828"/>
                </a:cubicBezTo>
                <a:cubicBezTo>
                  <a:pt x="110989" y="294346"/>
                  <a:pt x="108827" y="296504"/>
                  <a:pt x="106304" y="296504"/>
                </a:cubicBezTo>
                <a:lnTo>
                  <a:pt x="10811" y="296504"/>
                </a:lnTo>
                <a:cubicBezTo>
                  <a:pt x="8288" y="296504"/>
                  <a:pt x="6126" y="294346"/>
                  <a:pt x="6126" y="291828"/>
                </a:cubicBezTo>
                <a:cubicBezTo>
                  <a:pt x="6126" y="289311"/>
                  <a:pt x="8288" y="287513"/>
                  <a:pt x="10811" y="287513"/>
                </a:cubicBezTo>
                <a:lnTo>
                  <a:pt x="27747" y="287513"/>
                </a:lnTo>
                <a:lnTo>
                  <a:pt x="32072" y="266654"/>
                </a:lnTo>
                <a:lnTo>
                  <a:pt x="4685" y="266654"/>
                </a:lnTo>
                <a:cubicBezTo>
                  <a:pt x="2162" y="266654"/>
                  <a:pt x="0" y="264497"/>
                  <a:pt x="0" y="261979"/>
                </a:cubicBezTo>
                <a:lnTo>
                  <a:pt x="0" y="190413"/>
                </a:lnTo>
                <a:cubicBezTo>
                  <a:pt x="0" y="187896"/>
                  <a:pt x="2162" y="185738"/>
                  <a:pt x="4685" y="185738"/>
                </a:cubicBezTo>
                <a:close/>
                <a:moveTo>
                  <a:pt x="146630" y="114300"/>
                </a:moveTo>
                <a:cubicBezTo>
                  <a:pt x="149152" y="114300"/>
                  <a:pt x="151314" y="116119"/>
                  <a:pt x="151314" y="118666"/>
                </a:cubicBezTo>
                <a:lnTo>
                  <a:pt x="151314" y="144132"/>
                </a:lnTo>
                <a:lnTo>
                  <a:pt x="292180" y="144132"/>
                </a:lnTo>
                <a:cubicBezTo>
                  <a:pt x="294702" y="144132"/>
                  <a:pt x="296503" y="146315"/>
                  <a:pt x="296503" y="148861"/>
                </a:cubicBezTo>
                <a:cubicBezTo>
                  <a:pt x="296503" y="151408"/>
                  <a:pt x="294702" y="153591"/>
                  <a:pt x="292180" y="153591"/>
                </a:cubicBezTo>
                <a:lnTo>
                  <a:pt x="242462" y="153591"/>
                </a:lnTo>
                <a:lnTo>
                  <a:pt x="242462" y="179057"/>
                </a:lnTo>
                <a:cubicBezTo>
                  <a:pt x="242462" y="181604"/>
                  <a:pt x="240661" y="183786"/>
                  <a:pt x="238139" y="183786"/>
                </a:cubicBezTo>
                <a:cubicBezTo>
                  <a:pt x="235617" y="183786"/>
                  <a:pt x="233816" y="181604"/>
                  <a:pt x="233816" y="179057"/>
                </a:cubicBezTo>
                <a:lnTo>
                  <a:pt x="233816" y="153591"/>
                </a:lnTo>
                <a:lnTo>
                  <a:pt x="63048" y="153591"/>
                </a:lnTo>
                <a:lnTo>
                  <a:pt x="63048" y="179057"/>
                </a:lnTo>
                <a:cubicBezTo>
                  <a:pt x="63048" y="181604"/>
                  <a:pt x="60886" y="183786"/>
                  <a:pt x="58724" y="183786"/>
                </a:cubicBezTo>
                <a:cubicBezTo>
                  <a:pt x="55842" y="183786"/>
                  <a:pt x="54041" y="181604"/>
                  <a:pt x="54041" y="179057"/>
                </a:cubicBezTo>
                <a:lnTo>
                  <a:pt x="54041" y="153591"/>
                </a:lnTo>
                <a:lnTo>
                  <a:pt x="4684" y="153591"/>
                </a:lnTo>
                <a:cubicBezTo>
                  <a:pt x="2162" y="153591"/>
                  <a:pt x="0" y="151408"/>
                  <a:pt x="0" y="148861"/>
                </a:cubicBezTo>
                <a:cubicBezTo>
                  <a:pt x="0" y="146315"/>
                  <a:pt x="2162" y="144132"/>
                  <a:pt x="4684" y="144132"/>
                </a:cubicBezTo>
                <a:lnTo>
                  <a:pt x="142307" y="144132"/>
                </a:lnTo>
                <a:lnTo>
                  <a:pt x="142307" y="118666"/>
                </a:lnTo>
                <a:cubicBezTo>
                  <a:pt x="142307" y="116119"/>
                  <a:pt x="144469" y="114300"/>
                  <a:pt x="146630" y="114300"/>
                </a:cubicBezTo>
                <a:close/>
                <a:moveTo>
                  <a:pt x="131263" y="80818"/>
                </a:moveTo>
                <a:lnTo>
                  <a:pt x="126971" y="101744"/>
                </a:lnTo>
                <a:lnTo>
                  <a:pt x="169535" y="101744"/>
                </a:lnTo>
                <a:lnTo>
                  <a:pt x="165600" y="80818"/>
                </a:lnTo>
                <a:lnTo>
                  <a:pt x="131263" y="80818"/>
                </a:lnTo>
                <a:close/>
                <a:moveTo>
                  <a:pt x="99430" y="9020"/>
                </a:moveTo>
                <a:lnTo>
                  <a:pt x="99430" y="71798"/>
                </a:lnTo>
                <a:lnTo>
                  <a:pt x="197433" y="71798"/>
                </a:lnTo>
                <a:lnTo>
                  <a:pt x="197433" y="9020"/>
                </a:lnTo>
                <a:lnTo>
                  <a:pt x="99430" y="9020"/>
                </a:lnTo>
                <a:close/>
                <a:moveTo>
                  <a:pt x="94780" y="0"/>
                </a:moveTo>
                <a:lnTo>
                  <a:pt x="201725" y="0"/>
                </a:lnTo>
                <a:cubicBezTo>
                  <a:pt x="204229" y="0"/>
                  <a:pt x="206018" y="1804"/>
                  <a:pt x="206018" y="4329"/>
                </a:cubicBezTo>
                <a:lnTo>
                  <a:pt x="206018" y="76489"/>
                </a:lnTo>
                <a:cubicBezTo>
                  <a:pt x="206018" y="79014"/>
                  <a:pt x="204229" y="80818"/>
                  <a:pt x="201725" y="80818"/>
                </a:cubicBezTo>
                <a:lnTo>
                  <a:pt x="174542" y="80818"/>
                </a:lnTo>
                <a:lnTo>
                  <a:pt x="178834" y="101744"/>
                </a:lnTo>
                <a:lnTo>
                  <a:pt x="196003" y="101744"/>
                </a:lnTo>
                <a:cubicBezTo>
                  <a:pt x="198506" y="101744"/>
                  <a:pt x="200295" y="103909"/>
                  <a:pt x="200295" y="106435"/>
                </a:cubicBezTo>
                <a:cubicBezTo>
                  <a:pt x="200295" y="108599"/>
                  <a:pt x="198506" y="110764"/>
                  <a:pt x="196003" y="110764"/>
                </a:cubicBezTo>
                <a:lnTo>
                  <a:pt x="100861" y="110764"/>
                </a:lnTo>
                <a:cubicBezTo>
                  <a:pt x="98357" y="110764"/>
                  <a:pt x="96211" y="108599"/>
                  <a:pt x="96211" y="106435"/>
                </a:cubicBezTo>
                <a:cubicBezTo>
                  <a:pt x="96211" y="103909"/>
                  <a:pt x="98357" y="101744"/>
                  <a:pt x="100861" y="101744"/>
                </a:cubicBezTo>
                <a:lnTo>
                  <a:pt x="118029" y="101744"/>
                </a:lnTo>
                <a:lnTo>
                  <a:pt x="122321" y="80818"/>
                </a:lnTo>
                <a:lnTo>
                  <a:pt x="94780" y="80818"/>
                </a:lnTo>
                <a:cubicBezTo>
                  <a:pt x="92277" y="80818"/>
                  <a:pt x="90488" y="79014"/>
                  <a:pt x="90488" y="76489"/>
                </a:cubicBezTo>
                <a:lnTo>
                  <a:pt x="90488" y="4329"/>
                </a:lnTo>
                <a:cubicBezTo>
                  <a:pt x="90488" y="1804"/>
                  <a:pt x="92277" y="0"/>
                  <a:pt x="94780" y="0"/>
                </a:cubicBezTo>
                <a:close/>
              </a:path>
            </a:pathLst>
          </a:custGeom>
          <a:gradFill>
            <a:gsLst>
              <a:gs pos="0">
                <a:schemeClr val="accent1"/>
              </a:gs>
              <a:gs pos="99000">
                <a:schemeClr val="accent2"/>
              </a:gs>
            </a:gsLst>
            <a:lin ang="0" scaled="0"/>
          </a:gradFill>
          <a:ln>
            <a:noFill/>
          </a:ln>
          <a:effectLst/>
        </p:spPr>
        <p:txBody>
          <a:bodyPr anchor="ctr"/>
          <a:lstStyle/>
          <a:p>
            <a:endParaRPr lang="en-US"/>
          </a:p>
        </p:txBody>
      </p:sp>
      <p:sp>
        <p:nvSpPr>
          <p:cNvPr id="350" name="Freeform 1010">
            <a:extLst>
              <a:ext uri="{FF2B5EF4-FFF2-40B4-BE49-F238E27FC236}">
                <a16:creationId xmlns:a16="http://schemas.microsoft.com/office/drawing/2014/main" id="{3E692093-D7F0-E478-0698-4A785DD885FB}"/>
              </a:ext>
            </a:extLst>
          </p:cNvPr>
          <p:cNvSpPr>
            <a:spLocks noChangeAspect="1" noChangeArrowheads="1"/>
          </p:cNvSpPr>
          <p:nvPr/>
        </p:nvSpPr>
        <p:spPr bwMode="auto">
          <a:xfrm>
            <a:off x="2232399" y="3210894"/>
            <a:ext cx="472459" cy="471019"/>
          </a:xfrm>
          <a:custGeom>
            <a:avLst/>
            <a:gdLst>
              <a:gd name="T0" fmla="*/ 22678432 w 286978"/>
              <a:gd name="T1" fmla="*/ 30244230 h 285391"/>
              <a:gd name="T2" fmla="*/ 1921683 w 286978"/>
              <a:gd name="T3" fmla="*/ 29204392 h 285391"/>
              <a:gd name="T4" fmla="*/ 1067495 w 286978"/>
              <a:gd name="T5" fmla="*/ 26084580 h 285391"/>
              <a:gd name="T6" fmla="*/ 30158507 w 286978"/>
              <a:gd name="T7" fmla="*/ 20028682 h 285391"/>
              <a:gd name="T8" fmla="*/ 5060209 w 286978"/>
              <a:gd name="T9" fmla="*/ 21341049 h 285391"/>
              <a:gd name="T10" fmla="*/ 31175623 w 286978"/>
              <a:gd name="T11" fmla="*/ 20028682 h 285391"/>
              <a:gd name="T12" fmla="*/ 23504895 w 286978"/>
              <a:gd name="T13" fmla="*/ 20422290 h 285391"/>
              <a:gd name="T14" fmla="*/ 24098310 w 286978"/>
              <a:gd name="T15" fmla="*/ 19547333 h 285391"/>
              <a:gd name="T16" fmla="*/ 7256068 w 286978"/>
              <a:gd name="T17" fmla="*/ 19547333 h 285391"/>
              <a:gd name="T18" fmla="*/ 11820419 w 286978"/>
              <a:gd name="T19" fmla="*/ 19284982 h 285391"/>
              <a:gd name="T20" fmla="*/ 5060209 w 286978"/>
              <a:gd name="T21" fmla="*/ 22346874 h 285391"/>
              <a:gd name="T22" fmla="*/ 15912315 w 286978"/>
              <a:gd name="T23" fmla="*/ 13035221 h 285391"/>
              <a:gd name="T24" fmla="*/ 28952840 w 286978"/>
              <a:gd name="T25" fmla="*/ 11756842 h 285391"/>
              <a:gd name="T26" fmla="*/ 28952840 w 286978"/>
              <a:gd name="T27" fmla="*/ 11756842 h 285391"/>
              <a:gd name="T28" fmla="*/ 6283155 w 286978"/>
              <a:gd name="T29" fmla="*/ 13013359 h 285391"/>
              <a:gd name="T30" fmla="*/ 16925368 w 286978"/>
              <a:gd name="T31" fmla="*/ 15075179 h 285391"/>
              <a:gd name="T32" fmla="*/ 31175309 w 286978"/>
              <a:gd name="T33" fmla="*/ 13013359 h 285391"/>
              <a:gd name="T34" fmla="*/ 24636091 w 286978"/>
              <a:gd name="T35" fmla="*/ 13013359 h 285391"/>
              <a:gd name="T36" fmla="*/ 5043508 w 286978"/>
              <a:gd name="T37" fmla="*/ 10716907 h 285391"/>
              <a:gd name="T38" fmla="*/ 8847435 w 286978"/>
              <a:gd name="T39" fmla="*/ 13489976 h 285391"/>
              <a:gd name="T40" fmla="*/ 5043508 w 286978"/>
              <a:gd name="T41" fmla="*/ 10716907 h 285391"/>
              <a:gd name="T42" fmla="*/ 15470922 w 286978"/>
              <a:gd name="T43" fmla="*/ 9857962 h 285391"/>
              <a:gd name="T44" fmla="*/ 13901297 w 286978"/>
              <a:gd name="T45" fmla="*/ 10902507 h 285391"/>
              <a:gd name="T46" fmla="*/ 11737672 w 286978"/>
              <a:gd name="T47" fmla="*/ 12469318 h 285391"/>
              <a:gd name="T48" fmla="*/ 13731545 w 286978"/>
              <a:gd name="T49" fmla="*/ 14166839 h 285391"/>
              <a:gd name="T50" fmla="*/ 13646730 w 286978"/>
              <a:gd name="T51" fmla="*/ 17169811 h 285391"/>
              <a:gd name="T52" fmla="*/ 16234731 w 286978"/>
              <a:gd name="T53" fmla="*/ 16778223 h 285391"/>
              <a:gd name="T54" fmla="*/ 18058763 w 286978"/>
              <a:gd name="T55" fmla="*/ 16342943 h 285391"/>
              <a:gd name="T56" fmla="*/ 21070937 w 286978"/>
              <a:gd name="T57" fmla="*/ 16473580 h 285391"/>
              <a:gd name="T58" fmla="*/ 20646764 w 286978"/>
              <a:gd name="T59" fmla="*/ 13774977 h 285391"/>
              <a:gd name="T60" fmla="*/ 20646764 w 286978"/>
              <a:gd name="T61" fmla="*/ 12251690 h 285391"/>
              <a:gd name="T62" fmla="*/ 21070937 w 286978"/>
              <a:gd name="T63" fmla="*/ 9509813 h 285391"/>
              <a:gd name="T64" fmla="*/ 18058763 w 286978"/>
              <a:gd name="T65" fmla="*/ 9683858 h 285391"/>
              <a:gd name="T66" fmla="*/ 15980047 w 286978"/>
              <a:gd name="T67" fmla="*/ 6637282 h 285391"/>
              <a:gd name="T68" fmla="*/ 20095299 w 286978"/>
              <a:gd name="T69" fmla="*/ 7768776 h 285391"/>
              <a:gd name="T70" fmla="*/ 21113556 w 286978"/>
              <a:gd name="T71" fmla="*/ 11250687 h 285391"/>
              <a:gd name="T72" fmla="*/ 23234704 w 286978"/>
              <a:gd name="T73" fmla="*/ 14036076 h 285391"/>
              <a:gd name="T74" fmla="*/ 22131584 w 286978"/>
              <a:gd name="T75" fmla="*/ 16778223 h 285391"/>
              <a:gd name="T76" fmla="*/ 18440816 w 286978"/>
              <a:gd name="T77" fmla="*/ 18910848 h 285391"/>
              <a:gd name="T78" fmla="*/ 15555915 w 286978"/>
              <a:gd name="T79" fmla="*/ 18910848 h 285391"/>
              <a:gd name="T80" fmla="*/ 11864919 w 286978"/>
              <a:gd name="T81" fmla="*/ 16778223 h 285391"/>
              <a:gd name="T82" fmla="*/ 10761914 w 286978"/>
              <a:gd name="T83" fmla="*/ 14036076 h 285391"/>
              <a:gd name="T84" fmla="*/ 12883135 w 286978"/>
              <a:gd name="T85" fmla="*/ 11250687 h 285391"/>
              <a:gd name="T86" fmla="*/ 13943791 w 286978"/>
              <a:gd name="T87" fmla="*/ 7768776 h 285391"/>
              <a:gd name="T88" fmla="*/ 28972017 w 286978"/>
              <a:gd name="T89" fmla="*/ 4910558 h 285391"/>
              <a:gd name="T90" fmla="*/ 28972017 w 286978"/>
              <a:gd name="T91" fmla="*/ 4910558 h 285391"/>
              <a:gd name="T92" fmla="*/ 6308864 w 286978"/>
              <a:gd name="T93" fmla="*/ 6123879 h 285391"/>
              <a:gd name="T94" fmla="*/ 28972017 w 286978"/>
              <a:gd name="T95" fmla="*/ 8377271 h 285391"/>
              <a:gd name="T96" fmla="*/ 22742086 w 286978"/>
              <a:gd name="T97" fmla="*/ 7813932 h 285391"/>
              <a:gd name="T98" fmla="*/ 23886402 w 286978"/>
              <a:gd name="T99" fmla="*/ 5604129 h 285391"/>
              <a:gd name="T100" fmla="*/ 7256068 w 286978"/>
              <a:gd name="T101" fmla="*/ 5604129 h 285391"/>
              <a:gd name="T102" fmla="*/ 11820419 w 286978"/>
              <a:gd name="T103" fmla="*/ 7597127 h 285391"/>
              <a:gd name="T104" fmla="*/ 7256068 w 286978"/>
              <a:gd name="T105" fmla="*/ 6600524 h 285391"/>
              <a:gd name="T106" fmla="*/ 1921683 w 286978"/>
              <a:gd name="T107" fmla="*/ 996294 h 285391"/>
              <a:gd name="T108" fmla="*/ 32971259 w 286978"/>
              <a:gd name="T109" fmla="*/ 1906523 h 285391"/>
              <a:gd name="T110" fmla="*/ 32074487 w 286978"/>
              <a:gd name="T111" fmla="*/ 0 h 285391"/>
              <a:gd name="T112" fmla="*/ 23660782 w 286978"/>
              <a:gd name="T113" fmla="*/ 30244230 h 285391"/>
              <a:gd name="T114" fmla="*/ 27290910 w 286978"/>
              <a:gd name="T115" fmla="*/ 34403825 h 285391"/>
              <a:gd name="T116" fmla="*/ 10335615 w 286978"/>
              <a:gd name="T117" fmla="*/ 33363866 h 285391"/>
              <a:gd name="T118" fmla="*/ 0 w 286978"/>
              <a:gd name="T119" fmla="*/ 1906523 h 28539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86978" h="285391">
                <a:moveTo>
                  <a:pt x="95899" y="250885"/>
                </a:moveTo>
                <a:lnTo>
                  <a:pt x="95899" y="276764"/>
                </a:lnTo>
                <a:lnTo>
                  <a:pt x="191439" y="276764"/>
                </a:lnTo>
                <a:lnTo>
                  <a:pt x="191439" y="250885"/>
                </a:lnTo>
                <a:lnTo>
                  <a:pt x="95899" y="250885"/>
                </a:lnTo>
                <a:close/>
                <a:moveTo>
                  <a:pt x="9013" y="216379"/>
                </a:moveTo>
                <a:lnTo>
                  <a:pt x="9013" y="235070"/>
                </a:lnTo>
                <a:cubicBezTo>
                  <a:pt x="9013" y="239024"/>
                  <a:pt x="12258" y="242259"/>
                  <a:pt x="16224" y="242259"/>
                </a:cubicBezTo>
                <a:lnTo>
                  <a:pt x="270754" y="242259"/>
                </a:lnTo>
                <a:cubicBezTo>
                  <a:pt x="274720" y="242259"/>
                  <a:pt x="278325" y="239024"/>
                  <a:pt x="278325" y="235070"/>
                </a:cubicBezTo>
                <a:lnTo>
                  <a:pt x="278325" y="216379"/>
                </a:lnTo>
                <a:lnTo>
                  <a:pt x="9013" y="216379"/>
                </a:lnTo>
                <a:close/>
                <a:moveTo>
                  <a:pt x="244565" y="156347"/>
                </a:moveTo>
                <a:cubicBezTo>
                  <a:pt x="238841" y="156347"/>
                  <a:pt x="234190" y="161064"/>
                  <a:pt x="234190" y="166144"/>
                </a:cubicBezTo>
                <a:cubicBezTo>
                  <a:pt x="234190" y="171950"/>
                  <a:pt x="238841" y="177030"/>
                  <a:pt x="244565" y="177030"/>
                </a:cubicBezTo>
                <a:cubicBezTo>
                  <a:pt x="250289" y="177030"/>
                  <a:pt x="254581" y="171950"/>
                  <a:pt x="254581" y="166144"/>
                </a:cubicBezTo>
                <a:cubicBezTo>
                  <a:pt x="254581" y="161064"/>
                  <a:pt x="250289" y="156347"/>
                  <a:pt x="244565" y="156347"/>
                </a:cubicBezTo>
                <a:close/>
                <a:moveTo>
                  <a:pt x="42714" y="156347"/>
                </a:moveTo>
                <a:cubicBezTo>
                  <a:pt x="37626" y="156347"/>
                  <a:pt x="32900" y="161064"/>
                  <a:pt x="32900" y="166144"/>
                </a:cubicBezTo>
                <a:cubicBezTo>
                  <a:pt x="32900" y="171950"/>
                  <a:pt x="37626" y="177030"/>
                  <a:pt x="42714" y="177030"/>
                </a:cubicBezTo>
                <a:cubicBezTo>
                  <a:pt x="48530" y="177030"/>
                  <a:pt x="53256" y="171950"/>
                  <a:pt x="53256" y="166144"/>
                </a:cubicBezTo>
                <a:cubicBezTo>
                  <a:pt x="53256" y="161064"/>
                  <a:pt x="48530" y="156347"/>
                  <a:pt x="42714" y="156347"/>
                </a:cubicBezTo>
                <a:close/>
                <a:moveTo>
                  <a:pt x="244565" y="147638"/>
                </a:moveTo>
                <a:cubicBezTo>
                  <a:pt x="254939" y="147638"/>
                  <a:pt x="263167" y="155984"/>
                  <a:pt x="263167" y="166144"/>
                </a:cubicBezTo>
                <a:cubicBezTo>
                  <a:pt x="263167" y="177030"/>
                  <a:pt x="254939" y="185375"/>
                  <a:pt x="244565" y="185375"/>
                </a:cubicBezTo>
                <a:cubicBezTo>
                  <a:pt x="235621" y="185375"/>
                  <a:pt x="228108" y="178844"/>
                  <a:pt x="226319" y="170861"/>
                </a:cubicBezTo>
                <a:lnTo>
                  <a:pt x="201635" y="170861"/>
                </a:lnTo>
                <a:cubicBezTo>
                  <a:pt x="200204" y="170861"/>
                  <a:pt x="199489" y="170498"/>
                  <a:pt x="198415" y="169410"/>
                </a:cubicBezTo>
                <a:lnTo>
                  <a:pt x="189114" y="159975"/>
                </a:lnTo>
                <a:cubicBezTo>
                  <a:pt x="187325" y="158524"/>
                  <a:pt x="187325" y="155621"/>
                  <a:pt x="189114" y="153807"/>
                </a:cubicBezTo>
                <a:cubicBezTo>
                  <a:pt x="190545" y="152355"/>
                  <a:pt x="193407" y="152355"/>
                  <a:pt x="195196" y="153807"/>
                </a:cubicBezTo>
                <a:lnTo>
                  <a:pt x="203424" y="162152"/>
                </a:lnTo>
                <a:lnTo>
                  <a:pt x="226319" y="162152"/>
                </a:lnTo>
                <a:cubicBezTo>
                  <a:pt x="228108" y="153807"/>
                  <a:pt x="235621" y="147638"/>
                  <a:pt x="244565" y="147638"/>
                </a:cubicBezTo>
                <a:close/>
                <a:moveTo>
                  <a:pt x="42714" y="147638"/>
                </a:moveTo>
                <a:cubicBezTo>
                  <a:pt x="52165" y="147638"/>
                  <a:pt x="59435" y="153807"/>
                  <a:pt x="61252" y="162152"/>
                </a:cubicBezTo>
                <a:lnTo>
                  <a:pt x="84879" y="162152"/>
                </a:lnTo>
                <a:lnTo>
                  <a:pt x="93603" y="153807"/>
                </a:lnTo>
                <a:cubicBezTo>
                  <a:pt x="95057" y="152355"/>
                  <a:pt x="97965" y="152355"/>
                  <a:pt x="99782" y="153807"/>
                </a:cubicBezTo>
                <a:cubicBezTo>
                  <a:pt x="101236" y="155621"/>
                  <a:pt x="101236" y="158524"/>
                  <a:pt x="99782" y="159975"/>
                </a:cubicBezTo>
                <a:lnTo>
                  <a:pt x="89968" y="169410"/>
                </a:lnTo>
                <a:cubicBezTo>
                  <a:pt x="88878" y="170498"/>
                  <a:pt x="88151" y="170861"/>
                  <a:pt x="86697" y="170861"/>
                </a:cubicBezTo>
                <a:lnTo>
                  <a:pt x="61252" y="170861"/>
                </a:lnTo>
                <a:cubicBezTo>
                  <a:pt x="59435" y="178844"/>
                  <a:pt x="52165" y="185375"/>
                  <a:pt x="42714" y="185375"/>
                </a:cubicBezTo>
                <a:cubicBezTo>
                  <a:pt x="32537" y="185375"/>
                  <a:pt x="23813" y="177030"/>
                  <a:pt x="23813" y="166144"/>
                </a:cubicBezTo>
                <a:cubicBezTo>
                  <a:pt x="23813" y="155984"/>
                  <a:pt x="32537" y="147638"/>
                  <a:pt x="42714" y="147638"/>
                </a:cubicBezTo>
                <a:close/>
                <a:moveTo>
                  <a:pt x="142875" y="99129"/>
                </a:moveTo>
                <a:cubicBezTo>
                  <a:pt x="138242" y="99129"/>
                  <a:pt x="134322" y="103090"/>
                  <a:pt x="134322" y="108131"/>
                </a:cubicBezTo>
                <a:cubicBezTo>
                  <a:pt x="134322" y="112451"/>
                  <a:pt x="138242" y="116412"/>
                  <a:pt x="142875" y="116412"/>
                </a:cubicBezTo>
                <a:cubicBezTo>
                  <a:pt x="147508" y="116412"/>
                  <a:pt x="151428" y="112451"/>
                  <a:pt x="151428" y="108131"/>
                </a:cubicBezTo>
                <a:cubicBezTo>
                  <a:pt x="151428" y="103090"/>
                  <a:pt x="147508" y="99129"/>
                  <a:pt x="142875" y="99129"/>
                </a:cubicBezTo>
                <a:close/>
                <a:moveTo>
                  <a:pt x="244403" y="97527"/>
                </a:moveTo>
                <a:cubicBezTo>
                  <a:pt x="238630" y="97527"/>
                  <a:pt x="233940" y="102199"/>
                  <a:pt x="233940" y="107950"/>
                </a:cubicBezTo>
                <a:cubicBezTo>
                  <a:pt x="233940" y="112982"/>
                  <a:pt x="238630" y="118014"/>
                  <a:pt x="244403" y="118014"/>
                </a:cubicBezTo>
                <a:cubicBezTo>
                  <a:pt x="250176" y="118014"/>
                  <a:pt x="254505" y="112982"/>
                  <a:pt x="254505" y="107950"/>
                </a:cubicBezTo>
                <a:cubicBezTo>
                  <a:pt x="254505" y="102199"/>
                  <a:pt x="250176" y="97527"/>
                  <a:pt x="244403" y="97527"/>
                </a:cubicBezTo>
                <a:close/>
                <a:moveTo>
                  <a:pt x="42574" y="97527"/>
                </a:moveTo>
                <a:cubicBezTo>
                  <a:pt x="37523" y="97527"/>
                  <a:pt x="32833" y="102199"/>
                  <a:pt x="32833" y="107950"/>
                </a:cubicBezTo>
                <a:cubicBezTo>
                  <a:pt x="32833" y="112982"/>
                  <a:pt x="37523" y="118014"/>
                  <a:pt x="42574" y="118014"/>
                </a:cubicBezTo>
                <a:cubicBezTo>
                  <a:pt x="48347" y="118014"/>
                  <a:pt x="53037" y="112982"/>
                  <a:pt x="53037" y="107950"/>
                </a:cubicBezTo>
                <a:cubicBezTo>
                  <a:pt x="53037" y="102199"/>
                  <a:pt x="48347" y="97527"/>
                  <a:pt x="42574" y="97527"/>
                </a:cubicBezTo>
                <a:close/>
                <a:moveTo>
                  <a:pt x="142875" y="90488"/>
                </a:moveTo>
                <a:cubicBezTo>
                  <a:pt x="152141" y="90488"/>
                  <a:pt x="159981" y="98409"/>
                  <a:pt x="159981" y="108131"/>
                </a:cubicBezTo>
                <a:cubicBezTo>
                  <a:pt x="159981" y="117492"/>
                  <a:pt x="152141" y="125053"/>
                  <a:pt x="142875" y="125053"/>
                </a:cubicBezTo>
                <a:cubicBezTo>
                  <a:pt x="133253" y="125053"/>
                  <a:pt x="125413" y="117492"/>
                  <a:pt x="125413" y="108131"/>
                </a:cubicBezTo>
                <a:cubicBezTo>
                  <a:pt x="125413" y="98409"/>
                  <a:pt x="133253" y="90488"/>
                  <a:pt x="142875" y="90488"/>
                </a:cubicBezTo>
                <a:close/>
                <a:moveTo>
                  <a:pt x="244403" y="88900"/>
                </a:moveTo>
                <a:cubicBezTo>
                  <a:pt x="254866" y="88900"/>
                  <a:pt x="263164" y="97167"/>
                  <a:pt x="263164" y="107950"/>
                </a:cubicBezTo>
                <a:cubicBezTo>
                  <a:pt x="263164" y="118014"/>
                  <a:pt x="254866" y="126641"/>
                  <a:pt x="244403" y="126641"/>
                </a:cubicBezTo>
                <a:cubicBezTo>
                  <a:pt x="235383" y="126641"/>
                  <a:pt x="227807" y="120171"/>
                  <a:pt x="226003" y="111904"/>
                </a:cubicBezTo>
                <a:lnTo>
                  <a:pt x="212293" y="111904"/>
                </a:lnTo>
                <a:cubicBezTo>
                  <a:pt x="210128" y="111904"/>
                  <a:pt x="207963" y="110107"/>
                  <a:pt x="207963" y="107950"/>
                </a:cubicBezTo>
                <a:cubicBezTo>
                  <a:pt x="207963" y="105434"/>
                  <a:pt x="210128" y="103277"/>
                  <a:pt x="212293" y="103277"/>
                </a:cubicBezTo>
                <a:lnTo>
                  <a:pt x="226003" y="103277"/>
                </a:lnTo>
                <a:cubicBezTo>
                  <a:pt x="227807" y="95370"/>
                  <a:pt x="235383" y="88900"/>
                  <a:pt x="244403" y="88900"/>
                </a:cubicBezTo>
                <a:close/>
                <a:moveTo>
                  <a:pt x="42574" y="88900"/>
                </a:moveTo>
                <a:cubicBezTo>
                  <a:pt x="51955" y="88900"/>
                  <a:pt x="59171" y="95370"/>
                  <a:pt x="60975" y="103277"/>
                </a:cubicBezTo>
                <a:lnTo>
                  <a:pt x="74685" y="103277"/>
                </a:lnTo>
                <a:cubicBezTo>
                  <a:pt x="76849" y="103277"/>
                  <a:pt x="79014" y="105434"/>
                  <a:pt x="79014" y="107950"/>
                </a:cubicBezTo>
                <a:cubicBezTo>
                  <a:pt x="79014" y="110107"/>
                  <a:pt x="76849" y="111904"/>
                  <a:pt x="74685" y="111904"/>
                </a:cubicBezTo>
                <a:lnTo>
                  <a:pt x="60975" y="111904"/>
                </a:lnTo>
                <a:cubicBezTo>
                  <a:pt x="59171" y="120171"/>
                  <a:pt x="51955" y="126641"/>
                  <a:pt x="42574" y="126641"/>
                </a:cubicBezTo>
                <a:cubicBezTo>
                  <a:pt x="32472" y="126641"/>
                  <a:pt x="23813" y="118014"/>
                  <a:pt x="23813" y="107950"/>
                </a:cubicBezTo>
                <a:cubicBezTo>
                  <a:pt x="23813" y="97167"/>
                  <a:pt x="32472" y="88900"/>
                  <a:pt x="42574" y="88900"/>
                </a:cubicBezTo>
                <a:close/>
                <a:moveTo>
                  <a:pt x="139550" y="63001"/>
                </a:moveTo>
                <a:lnTo>
                  <a:pt x="137044" y="77081"/>
                </a:lnTo>
                <a:cubicBezTo>
                  <a:pt x="137044" y="78526"/>
                  <a:pt x="135969" y="79609"/>
                  <a:pt x="134179" y="80331"/>
                </a:cubicBezTo>
                <a:cubicBezTo>
                  <a:pt x="133104" y="80692"/>
                  <a:pt x="131672" y="81053"/>
                  <a:pt x="130597" y="81775"/>
                </a:cubicBezTo>
                <a:cubicBezTo>
                  <a:pt x="128807" y="82858"/>
                  <a:pt x="127374" y="82136"/>
                  <a:pt x="125942" y="81414"/>
                </a:cubicBezTo>
                <a:lnTo>
                  <a:pt x="115198" y="73471"/>
                </a:lnTo>
                <a:cubicBezTo>
                  <a:pt x="113050" y="74915"/>
                  <a:pt x="111259" y="77081"/>
                  <a:pt x="109110" y="78887"/>
                </a:cubicBezTo>
                <a:lnTo>
                  <a:pt x="117347" y="90440"/>
                </a:lnTo>
                <a:cubicBezTo>
                  <a:pt x="118063" y="91523"/>
                  <a:pt x="118063" y="93328"/>
                  <a:pt x="117705" y="95133"/>
                </a:cubicBezTo>
                <a:cubicBezTo>
                  <a:pt x="117347" y="95855"/>
                  <a:pt x="116273" y="97300"/>
                  <a:pt x="115914" y="98744"/>
                </a:cubicBezTo>
                <a:cubicBezTo>
                  <a:pt x="115556" y="99827"/>
                  <a:pt x="114124" y="100910"/>
                  <a:pt x="112691" y="101632"/>
                </a:cubicBezTo>
                <a:lnTo>
                  <a:pt x="99083" y="103437"/>
                </a:lnTo>
                <a:cubicBezTo>
                  <a:pt x="99083" y="105242"/>
                  <a:pt x="99083" y="106325"/>
                  <a:pt x="99083" y="108131"/>
                </a:cubicBezTo>
                <a:cubicBezTo>
                  <a:pt x="99083" y="109214"/>
                  <a:pt x="99083" y="110297"/>
                  <a:pt x="99083" y="112102"/>
                </a:cubicBezTo>
                <a:lnTo>
                  <a:pt x="112691" y="114268"/>
                </a:lnTo>
                <a:cubicBezTo>
                  <a:pt x="114124" y="114629"/>
                  <a:pt x="115556" y="115712"/>
                  <a:pt x="115914" y="117518"/>
                </a:cubicBezTo>
                <a:cubicBezTo>
                  <a:pt x="116273" y="118601"/>
                  <a:pt x="117347" y="120045"/>
                  <a:pt x="117705" y="120767"/>
                </a:cubicBezTo>
                <a:cubicBezTo>
                  <a:pt x="118063" y="122211"/>
                  <a:pt x="118063" y="124016"/>
                  <a:pt x="117347" y="125460"/>
                </a:cubicBezTo>
                <a:lnTo>
                  <a:pt x="109110" y="136653"/>
                </a:lnTo>
                <a:cubicBezTo>
                  <a:pt x="111259" y="138819"/>
                  <a:pt x="113050" y="140624"/>
                  <a:pt x="115198" y="142429"/>
                </a:cubicBezTo>
                <a:lnTo>
                  <a:pt x="125942" y="134125"/>
                </a:lnTo>
                <a:cubicBezTo>
                  <a:pt x="127374" y="133403"/>
                  <a:pt x="128807" y="133403"/>
                  <a:pt x="130597" y="134125"/>
                </a:cubicBezTo>
                <a:cubicBezTo>
                  <a:pt x="131672" y="134486"/>
                  <a:pt x="133104" y="135569"/>
                  <a:pt x="134179" y="135569"/>
                </a:cubicBezTo>
                <a:cubicBezTo>
                  <a:pt x="135969" y="136292"/>
                  <a:pt x="137044" y="137375"/>
                  <a:pt x="137044" y="139180"/>
                </a:cubicBezTo>
                <a:lnTo>
                  <a:pt x="139550" y="152538"/>
                </a:lnTo>
                <a:cubicBezTo>
                  <a:pt x="142057" y="152899"/>
                  <a:pt x="144922" y="152899"/>
                  <a:pt x="147429" y="152538"/>
                </a:cubicBezTo>
                <a:lnTo>
                  <a:pt x="149936" y="139180"/>
                </a:lnTo>
                <a:cubicBezTo>
                  <a:pt x="149936" y="137375"/>
                  <a:pt x="151368" y="136292"/>
                  <a:pt x="152443" y="135569"/>
                </a:cubicBezTo>
                <a:cubicBezTo>
                  <a:pt x="154233" y="134847"/>
                  <a:pt x="155308" y="134486"/>
                  <a:pt x="156382" y="134125"/>
                </a:cubicBezTo>
                <a:cubicBezTo>
                  <a:pt x="158173" y="133403"/>
                  <a:pt x="159605" y="133403"/>
                  <a:pt x="161038" y="134125"/>
                </a:cubicBezTo>
                <a:lnTo>
                  <a:pt x="171781" y="142429"/>
                </a:lnTo>
                <a:cubicBezTo>
                  <a:pt x="173930" y="140624"/>
                  <a:pt x="176079" y="138819"/>
                  <a:pt x="177869" y="136653"/>
                </a:cubicBezTo>
                <a:lnTo>
                  <a:pt x="169991" y="125460"/>
                </a:lnTo>
                <a:cubicBezTo>
                  <a:pt x="168558" y="124016"/>
                  <a:pt x="168558" y="122211"/>
                  <a:pt x="169633" y="120767"/>
                </a:cubicBezTo>
                <a:cubicBezTo>
                  <a:pt x="169991" y="120045"/>
                  <a:pt x="170707" y="118601"/>
                  <a:pt x="171065" y="117157"/>
                </a:cubicBezTo>
                <a:cubicBezTo>
                  <a:pt x="171423" y="115712"/>
                  <a:pt x="172856" y="114629"/>
                  <a:pt x="174288" y="114268"/>
                </a:cubicBezTo>
                <a:lnTo>
                  <a:pt x="188255" y="112102"/>
                </a:lnTo>
                <a:cubicBezTo>
                  <a:pt x="188255" y="110297"/>
                  <a:pt x="188255" y="109214"/>
                  <a:pt x="188255" y="108131"/>
                </a:cubicBezTo>
                <a:cubicBezTo>
                  <a:pt x="188255" y="106325"/>
                  <a:pt x="188255" y="105242"/>
                  <a:pt x="188255" y="103437"/>
                </a:cubicBezTo>
                <a:lnTo>
                  <a:pt x="174288" y="101632"/>
                </a:lnTo>
                <a:cubicBezTo>
                  <a:pt x="172856" y="100910"/>
                  <a:pt x="171423" y="99827"/>
                  <a:pt x="171065" y="98744"/>
                </a:cubicBezTo>
                <a:cubicBezTo>
                  <a:pt x="170707" y="97300"/>
                  <a:pt x="169991" y="95855"/>
                  <a:pt x="169633" y="95133"/>
                </a:cubicBezTo>
                <a:cubicBezTo>
                  <a:pt x="168558" y="93328"/>
                  <a:pt x="168558" y="91523"/>
                  <a:pt x="169991" y="90440"/>
                </a:cubicBezTo>
                <a:lnTo>
                  <a:pt x="177869" y="78887"/>
                </a:lnTo>
                <a:cubicBezTo>
                  <a:pt x="176079" y="77081"/>
                  <a:pt x="173930" y="74915"/>
                  <a:pt x="171781" y="73471"/>
                </a:cubicBezTo>
                <a:lnTo>
                  <a:pt x="160680" y="81414"/>
                </a:lnTo>
                <a:cubicBezTo>
                  <a:pt x="159605" y="82136"/>
                  <a:pt x="158173" y="82858"/>
                  <a:pt x="156382" y="81775"/>
                </a:cubicBezTo>
                <a:cubicBezTo>
                  <a:pt x="155308" y="81053"/>
                  <a:pt x="154233" y="80692"/>
                  <a:pt x="152443" y="80331"/>
                </a:cubicBezTo>
                <a:cubicBezTo>
                  <a:pt x="151368" y="79609"/>
                  <a:pt x="149936" y="78526"/>
                  <a:pt x="149936" y="77081"/>
                </a:cubicBezTo>
                <a:lnTo>
                  <a:pt x="147429" y="63001"/>
                </a:lnTo>
                <a:cubicBezTo>
                  <a:pt x="144922" y="62640"/>
                  <a:pt x="142415" y="62640"/>
                  <a:pt x="139550" y="63001"/>
                </a:cubicBezTo>
                <a:close/>
                <a:moveTo>
                  <a:pt x="134895" y="55058"/>
                </a:moveTo>
                <a:cubicBezTo>
                  <a:pt x="140625" y="53975"/>
                  <a:pt x="146355" y="53975"/>
                  <a:pt x="152085" y="55058"/>
                </a:cubicBezTo>
                <a:cubicBezTo>
                  <a:pt x="154233" y="55419"/>
                  <a:pt x="155308" y="56863"/>
                  <a:pt x="155666" y="58669"/>
                </a:cubicBezTo>
                <a:lnTo>
                  <a:pt x="158173" y="72749"/>
                </a:lnTo>
                <a:lnTo>
                  <a:pt x="169633" y="64445"/>
                </a:lnTo>
                <a:cubicBezTo>
                  <a:pt x="171065" y="63001"/>
                  <a:pt x="172856" y="63001"/>
                  <a:pt x="174646" y="64445"/>
                </a:cubicBezTo>
                <a:cubicBezTo>
                  <a:pt x="179302" y="67695"/>
                  <a:pt x="183241" y="72027"/>
                  <a:pt x="186822" y="77081"/>
                </a:cubicBezTo>
                <a:cubicBezTo>
                  <a:pt x="188255" y="78165"/>
                  <a:pt x="187539" y="80331"/>
                  <a:pt x="186822" y="81775"/>
                </a:cubicBezTo>
                <a:lnTo>
                  <a:pt x="178228" y="93328"/>
                </a:lnTo>
                <a:lnTo>
                  <a:pt x="192553" y="95855"/>
                </a:lnTo>
                <a:cubicBezTo>
                  <a:pt x="194343" y="95855"/>
                  <a:pt x="195776" y="97300"/>
                  <a:pt x="196134" y="99105"/>
                </a:cubicBezTo>
                <a:cubicBezTo>
                  <a:pt x="196492" y="102354"/>
                  <a:pt x="196492" y="105242"/>
                  <a:pt x="196492" y="108131"/>
                </a:cubicBezTo>
                <a:cubicBezTo>
                  <a:pt x="196492" y="111019"/>
                  <a:pt x="196492" y="113907"/>
                  <a:pt x="196134" y="116434"/>
                </a:cubicBezTo>
                <a:cubicBezTo>
                  <a:pt x="195776" y="118601"/>
                  <a:pt x="194343" y="120045"/>
                  <a:pt x="192553" y="120406"/>
                </a:cubicBezTo>
                <a:lnTo>
                  <a:pt x="178228" y="122211"/>
                </a:lnTo>
                <a:lnTo>
                  <a:pt x="186822" y="134125"/>
                </a:lnTo>
                <a:cubicBezTo>
                  <a:pt x="188255" y="135569"/>
                  <a:pt x="188255" y="137736"/>
                  <a:pt x="186822" y="139180"/>
                </a:cubicBezTo>
                <a:cubicBezTo>
                  <a:pt x="183241" y="143873"/>
                  <a:pt x="179302" y="148206"/>
                  <a:pt x="174646" y="151455"/>
                </a:cubicBezTo>
                <a:cubicBezTo>
                  <a:pt x="172856" y="152538"/>
                  <a:pt x="171065" y="152538"/>
                  <a:pt x="169633" y="151455"/>
                </a:cubicBezTo>
                <a:lnTo>
                  <a:pt x="158173" y="143151"/>
                </a:lnTo>
                <a:lnTo>
                  <a:pt x="155666" y="156871"/>
                </a:lnTo>
                <a:cubicBezTo>
                  <a:pt x="155308" y="159037"/>
                  <a:pt x="154233" y="160842"/>
                  <a:pt x="152085" y="160842"/>
                </a:cubicBezTo>
                <a:cubicBezTo>
                  <a:pt x="149220" y="161203"/>
                  <a:pt x="146355" y="161564"/>
                  <a:pt x="143490" y="161564"/>
                </a:cubicBezTo>
                <a:cubicBezTo>
                  <a:pt x="140625" y="161564"/>
                  <a:pt x="137760" y="161203"/>
                  <a:pt x="134895" y="160842"/>
                </a:cubicBezTo>
                <a:cubicBezTo>
                  <a:pt x="133104" y="160842"/>
                  <a:pt x="131314" y="159037"/>
                  <a:pt x="131314" y="156871"/>
                </a:cubicBezTo>
                <a:lnTo>
                  <a:pt x="128807" y="143151"/>
                </a:lnTo>
                <a:lnTo>
                  <a:pt x="117705" y="151455"/>
                </a:lnTo>
                <a:cubicBezTo>
                  <a:pt x="115914" y="152538"/>
                  <a:pt x="114124" y="152538"/>
                  <a:pt x="112333" y="151455"/>
                </a:cubicBezTo>
                <a:cubicBezTo>
                  <a:pt x="107320" y="148206"/>
                  <a:pt x="103380" y="143873"/>
                  <a:pt x="100157" y="139180"/>
                </a:cubicBezTo>
                <a:cubicBezTo>
                  <a:pt x="99083" y="137736"/>
                  <a:pt x="99083" y="135569"/>
                  <a:pt x="100157" y="134125"/>
                </a:cubicBezTo>
                <a:lnTo>
                  <a:pt x="108752" y="122211"/>
                </a:lnTo>
                <a:lnTo>
                  <a:pt x="94427" y="120406"/>
                </a:lnTo>
                <a:cubicBezTo>
                  <a:pt x="92995" y="120045"/>
                  <a:pt x="91204" y="118601"/>
                  <a:pt x="90846" y="116434"/>
                </a:cubicBezTo>
                <a:cubicBezTo>
                  <a:pt x="90488" y="113907"/>
                  <a:pt x="90488" y="111019"/>
                  <a:pt x="90488" y="108131"/>
                </a:cubicBezTo>
                <a:cubicBezTo>
                  <a:pt x="90488" y="105242"/>
                  <a:pt x="90488" y="101993"/>
                  <a:pt x="90846" y="99105"/>
                </a:cubicBezTo>
                <a:cubicBezTo>
                  <a:pt x="91204" y="97300"/>
                  <a:pt x="92995" y="95855"/>
                  <a:pt x="94427" y="95855"/>
                </a:cubicBezTo>
                <a:lnTo>
                  <a:pt x="108752" y="93328"/>
                </a:lnTo>
                <a:lnTo>
                  <a:pt x="100157" y="81775"/>
                </a:lnTo>
                <a:cubicBezTo>
                  <a:pt x="99083" y="80331"/>
                  <a:pt x="99083" y="78165"/>
                  <a:pt x="100157" y="77081"/>
                </a:cubicBezTo>
                <a:cubicBezTo>
                  <a:pt x="103380" y="72027"/>
                  <a:pt x="107320" y="68056"/>
                  <a:pt x="112333" y="64445"/>
                </a:cubicBezTo>
                <a:cubicBezTo>
                  <a:pt x="114124" y="63001"/>
                  <a:pt x="115914" y="63001"/>
                  <a:pt x="117705" y="64445"/>
                </a:cubicBezTo>
                <a:lnTo>
                  <a:pt x="128807" y="72749"/>
                </a:lnTo>
                <a:lnTo>
                  <a:pt x="131314" y="58669"/>
                </a:lnTo>
                <a:cubicBezTo>
                  <a:pt x="131314" y="56863"/>
                  <a:pt x="133104" y="55419"/>
                  <a:pt x="134895" y="55058"/>
                </a:cubicBezTo>
                <a:close/>
                <a:moveTo>
                  <a:pt x="244565" y="40736"/>
                </a:moveTo>
                <a:cubicBezTo>
                  <a:pt x="238841" y="40736"/>
                  <a:pt x="234190" y="45049"/>
                  <a:pt x="234190" y="50800"/>
                </a:cubicBezTo>
                <a:cubicBezTo>
                  <a:pt x="234190" y="56192"/>
                  <a:pt x="238841" y="60505"/>
                  <a:pt x="244565" y="60505"/>
                </a:cubicBezTo>
                <a:cubicBezTo>
                  <a:pt x="250289" y="60505"/>
                  <a:pt x="254581" y="56192"/>
                  <a:pt x="254581" y="50800"/>
                </a:cubicBezTo>
                <a:cubicBezTo>
                  <a:pt x="254581" y="45049"/>
                  <a:pt x="250289" y="40736"/>
                  <a:pt x="244565" y="40736"/>
                </a:cubicBezTo>
                <a:close/>
                <a:moveTo>
                  <a:pt x="42714" y="40736"/>
                </a:moveTo>
                <a:cubicBezTo>
                  <a:pt x="37626" y="40736"/>
                  <a:pt x="32900" y="45049"/>
                  <a:pt x="32900" y="50800"/>
                </a:cubicBezTo>
                <a:cubicBezTo>
                  <a:pt x="32900" y="56192"/>
                  <a:pt x="37626" y="60505"/>
                  <a:pt x="42714" y="60505"/>
                </a:cubicBezTo>
                <a:cubicBezTo>
                  <a:pt x="48530" y="60505"/>
                  <a:pt x="53256" y="56192"/>
                  <a:pt x="53256" y="50800"/>
                </a:cubicBezTo>
                <a:cubicBezTo>
                  <a:pt x="53256" y="45049"/>
                  <a:pt x="48530" y="40736"/>
                  <a:pt x="42714" y="40736"/>
                </a:cubicBezTo>
                <a:close/>
                <a:moveTo>
                  <a:pt x="244565" y="31750"/>
                </a:moveTo>
                <a:cubicBezTo>
                  <a:pt x="254939" y="31750"/>
                  <a:pt x="263167" y="40736"/>
                  <a:pt x="263167" y="50800"/>
                </a:cubicBezTo>
                <a:cubicBezTo>
                  <a:pt x="263167" y="60864"/>
                  <a:pt x="254939" y="69491"/>
                  <a:pt x="244565" y="69491"/>
                </a:cubicBezTo>
                <a:cubicBezTo>
                  <a:pt x="235621" y="69491"/>
                  <a:pt x="228108" y="63380"/>
                  <a:pt x="226319" y="54754"/>
                </a:cubicBezTo>
                <a:lnTo>
                  <a:pt x="203424" y="54754"/>
                </a:lnTo>
                <a:lnTo>
                  <a:pt x="195196" y="63021"/>
                </a:lnTo>
                <a:cubicBezTo>
                  <a:pt x="194122" y="63740"/>
                  <a:pt x="193049" y="64818"/>
                  <a:pt x="191976" y="64818"/>
                </a:cubicBezTo>
                <a:cubicBezTo>
                  <a:pt x="190903" y="64818"/>
                  <a:pt x="189829" y="63740"/>
                  <a:pt x="189114" y="63021"/>
                </a:cubicBezTo>
                <a:cubicBezTo>
                  <a:pt x="187325" y="61224"/>
                  <a:pt x="187325" y="59067"/>
                  <a:pt x="189114" y="57270"/>
                </a:cubicBezTo>
                <a:lnTo>
                  <a:pt x="198415" y="47565"/>
                </a:lnTo>
                <a:cubicBezTo>
                  <a:pt x="199489" y="46846"/>
                  <a:pt x="200204" y="46487"/>
                  <a:pt x="201635" y="46487"/>
                </a:cubicBezTo>
                <a:lnTo>
                  <a:pt x="226319" y="46487"/>
                </a:lnTo>
                <a:cubicBezTo>
                  <a:pt x="228108" y="38220"/>
                  <a:pt x="235621" y="31750"/>
                  <a:pt x="244565" y="31750"/>
                </a:cubicBezTo>
                <a:close/>
                <a:moveTo>
                  <a:pt x="42714" y="31750"/>
                </a:moveTo>
                <a:cubicBezTo>
                  <a:pt x="52165" y="31750"/>
                  <a:pt x="59435" y="38220"/>
                  <a:pt x="61252" y="46487"/>
                </a:cubicBezTo>
                <a:lnTo>
                  <a:pt x="86697" y="46487"/>
                </a:lnTo>
                <a:cubicBezTo>
                  <a:pt x="88151" y="46487"/>
                  <a:pt x="88878" y="46846"/>
                  <a:pt x="89968" y="47565"/>
                </a:cubicBezTo>
                <a:lnTo>
                  <a:pt x="99782" y="57270"/>
                </a:lnTo>
                <a:cubicBezTo>
                  <a:pt x="101236" y="59067"/>
                  <a:pt x="101236" y="61224"/>
                  <a:pt x="99782" y="63021"/>
                </a:cubicBezTo>
                <a:cubicBezTo>
                  <a:pt x="98692" y="63740"/>
                  <a:pt x="97601" y="64818"/>
                  <a:pt x="96148" y="64818"/>
                </a:cubicBezTo>
                <a:cubicBezTo>
                  <a:pt x="95421" y="64818"/>
                  <a:pt x="94330" y="63740"/>
                  <a:pt x="93603" y="63021"/>
                </a:cubicBezTo>
                <a:lnTo>
                  <a:pt x="84879" y="54754"/>
                </a:lnTo>
                <a:lnTo>
                  <a:pt x="61252" y="54754"/>
                </a:lnTo>
                <a:cubicBezTo>
                  <a:pt x="59435" y="63380"/>
                  <a:pt x="52165" y="69491"/>
                  <a:pt x="42714" y="69491"/>
                </a:cubicBezTo>
                <a:cubicBezTo>
                  <a:pt x="32537" y="69491"/>
                  <a:pt x="23813" y="60864"/>
                  <a:pt x="23813" y="50800"/>
                </a:cubicBezTo>
                <a:cubicBezTo>
                  <a:pt x="23813" y="40736"/>
                  <a:pt x="32537" y="31750"/>
                  <a:pt x="42714" y="31750"/>
                </a:cubicBezTo>
                <a:close/>
                <a:moveTo>
                  <a:pt x="16224" y="8267"/>
                </a:moveTo>
                <a:cubicBezTo>
                  <a:pt x="12258" y="8267"/>
                  <a:pt x="9013" y="11861"/>
                  <a:pt x="9013" y="15815"/>
                </a:cubicBezTo>
                <a:lnTo>
                  <a:pt x="9013" y="207753"/>
                </a:lnTo>
                <a:lnTo>
                  <a:pt x="278325" y="207753"/>
                </a:lnTo>
                <a:lnTo>
                  <a:pt x="278325" y="15815"/>
                </a:lnTo>
                <a:cubicBezTo>
                  <a:pt x="278325" y="11861"/>
                  <a:pt x="274720" y="8267"/>
                  <a:pt x="270754" y="8267"/>
                </a:cubicBezTo>
                <a:lnTo>
                  <a:pt x="16224" y="8267"/>
                </a:lnTo>
                <a:close/>
                <a:moveTo>
                  <a:pt x="16224" y="0"/>
                </a:moveTo>
                <a:lnTo>
                  <a:pt x="270754" y="0"/>
                </a:lnTo>
                <a:cubicBezTo>
                  <a:pt x="279767" y="0"/>
                  <a:pt x="286978" y="6829"/>
                  <a:pt x="286978" y="15815"/>
                </a:cubicBezTo>
                <a:lnTo>
                  <a:pt x="286978" y="235070"/>
                </a:lnTo>
                <a:cubicBezTo>
                  <a:pt x="286978" y="243696"/>
                  <a:pt x="279767" y="250885"/>
                  <a:pt x="270754" y="250885"/>
                </a:cubicBezTo>
                <a:lnTo>
                  <a:pt x="199731" y="250885"/>
                </a:lnTo>
                <a:lnTo>
                  <a:pt x="199731" y="276764"/>
                </a:lnTo>
                <a:lnTo>
                  <a:pt x="230375" y="276764"/>
                </a:lnTo>
                <a:cubicBezTo>
                  <a:pt x="232899" y="276764"/>
                  <a:pt x="234341" y="278921"/>
                  <a:pt x="234341" y="281437"/>
                </a:cubicBezTo>
                <a:cubicBezTo>
                  <a:pt x="234341" y="283953"/>
                  <a:pt x="232899" y="285391"/>
                  <a:pt x="230375" y="285391"/>
                </a:cubicBezTo>
                <a:lnTo>
                  <a:pt x="56602" y="285391"/>
                </a:lnTo>
                <a:cubicBezTo>
                  <a:pt x="54079" y="285391"/>
                  <a:pt x="52276" y="283953"/>
                  <a:pt x="52276" y="281437"/>
                </a:cubicBezTo>
                <a:cubicBezTo>
                  <a:pt x="52276" y="278921"/>
                  <a:pt x="54079" y="276764"/>
                  <a:pt x="56602" y="276764"/>
                </a:cubicBezTo>
                <a:lnTo>
                  <a:pt x="87247" y="276764"/>
                </a:lnTo>
                <a:lnTo>
                  <a:pt x="87247" y="250885"/>
                </a:lnTo>
                <a:lnTo>
                  <a:pt x="16224" y="250885"/>
                </a:lnTo>
                <a:cubicBezTo>
                  <a:pt x="7210" y="250885"/>
                  <a:pt x="0" y="243696"/>
                  <a:pt x="0" y="235070"/>
                </a:cubicBezTo>
                <a:lnTo>
                  <a:pt x="0" y="15815"/>
                </a:lnTo>
                <a:cubicBezTo>
                  <a:pt x="0" y="6829"/>
                  <a:pt x="7210" y="0"/>
                  <a:pt x="16224" y="0"/>
                </a:cubicBezTo>
                <a:close/>
              </a:path>
            </a:pathLst>
          </a:custGeom>
          <a:gradFill>
            <a:gsLst>
              <a:gs pos="0">
                <a:schemeClr val="accent1"/>
              </a:gs>
              <a:gs pos="99000">
                <a:schemeClr val="accent2"/>
              </a:gs>
            </a:gsLst>
            <a:lin ang="0" scaled="0"/>
          </a:gradFill>
          <a:ln>
            <a:noFill/>
          </a:ln>
          <a:effectLst/>
        </p:spPr>
        <p:txBody>
          <a:bodyPr anchor="ctr"/>
          <a:lstStyle/>
          <a:p>
            <a:endParaRPr lang="en-US" dirty="0">
              <a:latin typeface="Lato Light" panose="020F0502020204030203" pitchFamily="34" charset="0"/>
            </a:endParaRPr>
          </a:p>
        </p:txBody>
      </p:sp>
      <p:sp>
        <p:nvSpPr>
          <p:cNvPr id="351" name="Freeform: Shape 489">
            <a:extLst>
              <a:ext uri="{FF2B5EF4-FFF2-40B4-BE49-F238E27FC236}">
                <a16:creationId xmlns:a16="http://schemas.microsoft.com/office/drawing/2014/main" id="{C30E3E57-01FF-06AE-17A6-758358C3F47E}"/>
              </a:ext>
            </a:extLst>
          </p:cNvPr>
          <p:cNvSpPr/>
          <p:nvPr/>
        </p:nvSpPr>
        <p:spPr>
          <a:xfrm>
            <a:off x="2865739" y="3218924"/>
            <a:ext cx="462990" cy="462990"/>
          </a:xfrm>
          <a:custGeom>
            <a:avLst/>
            <a:gdLst>
              <a:gd name="connsiteX0" fmla="*/ 796703 w 1593364"/>
              <a:gd name="connsiteY0" fmla="*/ 1261986 h 1593364"/>
              <a:gd name="connsiteX1" fmla="*/ 817239 w 1593364"/>
              <a:gd name="connsiteY1" fmla="*/ 1282944 h 1593364"/>
              <a:gd name="connsiteX2" fmla="*/ 817239 w 1593364"/>
              <a:gd name="connsiteY2" fmla="*/ 1359378 h 1593364"/>
              <a:gd name="connsiteX3" fmla="*/ 796703 w 1593364"/>
              <a:gd name="connsiteY3" fmla="*/ 1380336 h 1593364"/>
              <a:gd name="connsiteX4" fmla="*/ 777374 w 1593364"/>
              <a:gd name="connsiteY4" fmla="*/ 1359378 h 1593364"/>
              <a:gd name="connsiteX5" fmla="*/ 777374 w 1593364"/>
              <a:gd name="connsiteY5" fmla="*/ 1282944 h 1593364"/>
              <a:gd name="connsiteX6" fmla="*/ 796703 w 1593364"/>
              <a:gd name="connsiteY6" fmla="*/ 1261986 h 1593364"/>
              <a:gd name="connsiteX7" fmla="*/ 1139637 w 1593364"/>
              <a:gd name="connsiteY7" fmla="*/ 1120274 h 1593364"/>
              <a:gd name="connsiteX8" fmla="*/ 1154390 w 1593364"/>
              <a:gd name="connsiteY8" fmla="*/ 1124884 h 1593364"/>
              <a:gd name="connsiteX9" fmla="*/ 1208484 w 1593364"/>
              <a:gd name="connsiteY9" fmla="*/ 1178977 h 1593364"/>
              <a:gd name="connsiteX10" fmla="*/ 1208484 w 1593364"/>
              <a:gd name="connsiteY10" fmla="*/ 1208483 h 1593364"/>
              <a:gd name="connsiteX11" fmla="*/ 1193731 w 1593364"/>
              <a:gd name="connsiteY11" fmla="*/ 1213400 h 1593364"/>
              <a:gd name="connsiteX12" fmla="*/ 1178978 w 1593364"/>
              <a:gd name="connsiteY12" fmla="*/ 1208483 h 1593364"/>
              <a:gd name="connsiteX13" fmla="*/ 1124885 w 1593364"/>
              <a:gd name="connsiteY13" fmla="*/ 1154389 h 1593364"/>
              <a:gd name="connsiteX14" fmla="*/ 1124885 w 1593364"/>
              <a:gd name="connsiteY14" fmla="*/ 1124884 h 1593364"/>
              <a:gd name="connsiteX15" fmla="*/ 1139637 w 1593364"/>
              <a:gd name="connsiteY15" fmla="*/ 1120274 h 1593364"/>
              <a:gd name="connsiteX16" fmla="*/ 452481 w 1593364"/>
              <a:gd name="connsiteY16" fmla="*/ 1120274 h 1593364"/>
              <a:gd name="connsiteX17" fmla="*/ 467233 w 1593364"/>
              <a:gd name="connsiteY17" fmla="*/ 1124884 h 1593364"/>
              <a:gd name="connsiteX18" fmla="*/ 467233 w 1593364"/>
              <a:gd name="connsiteY18" fmla="*/ 1154389 h 1593364"/>
              <a:gd name="connsiteX19" fmla="*/ 413140 w 1593364"/>
              <a:gd name="connsiteY19" fmla="*/ 1208483 h 1593364"/>
              <a:gd name="connsiteX20" fmla="*/ 397158 w 1593364"/>
              <a:gd name="connsiteY20" fmla="*/ 1213400 h 1593364"/>
              <a:gd name="connsiteX21" fmla="*/ 383634 w 1593364"/>
              <a:gd name="connsiteY21" fmla="*/ 1208483 h 1593364"/>
              <a:gd name="connsiteX22" fmla="*/ 383634 w 1593364"/>
              <a:gd name="connsiteY22" fmla="*/ 1178977 h 1593364"/>
              <a:gd name="connsiteX23" fmla="*/ 437728 w 1593364"/>
              <a:gd name="connsiteY23" fmla="*/ 1124884 h 1593364"/>
              <a:gd name="connsiteX24" fmla="*/ 452481 w 1593364"/>
              <a:gd name="connsiteY24" fmla="*/ 1120274 h 1593364"/>
              <a:gd name="connsiteX25" fmla="*/ 1282945 w 1593364"/>
              <a:gd name="connsiteY25" fmla="*/ 777374 h 1593364"/>
              <a:gd name="connsiteX26" fmla="*/ 1359379 w 1593364"/>
              <a:gd name="connsiteY26" fmla="*/ 777374 h 1593364"/>
              <a:gd name="connsiteX27" fmla="*/ 1380337 w 1593364"/>
              <a:gd name="connsiteY27" fmla="*/ 796703 h 1593364"/>
              <a:gd name="connsiteX28" fmla="*/ 1359379 w 1593364"/>
              <a:gd name="connsiteY28" fmla="*/ 817239 h 1593364"/>
              <a:gd name="connsiteX29" fmla="*/ 1282945 w 1593364"/>
              <a:gd name="connsiteY29" fmla="*/ 817239 h 1593364"/>
              <a:gd name="connsiteX30" fmla="*/ 1261987 w 1593364"/>
              <a:gd name="connsiteY30" fmla="*/ 796703 h 1593364"/>
              <a:gd name="connsiteX31" fmla="*/ 1282945 w 1593364"/>
              <a:gd name="connsiteY31" fmla="*/ 777374 h 1593364"/>
              <a:gd name="connsiteX32" fmla="*/ 233999 w 1593364"/>
              <a:gd name="connsiteY32" fmla="*/ 777374 h 1593364"/>
              <a:gd name="connsiteX33" fmla="*/ 311657 w 1593364"/>
              <a:gd name="connsiteY33" fmla="*/ 777374 h 1593364"/>
              <a:gd name="connsiteX34" fmla="*/ 331380 w 1593364"/>
              <a:gd name="connsiteY34" fmla="*/ 796703 h 1593364"/>
              <a:gd name="connsiteX35" fmla="*/ 311657 w 1593364"/>
              <a:gd name="connsiteY35" fmla="*/ 817239 h 1593364"/>
              <a:gd name="connsiteX36" fmla="*/ 233999 w 1593364"/>
              <a:gd name="connsiteY36" fmla="*/ 817239 h 1593364"/>
              <a:gd name="connsiteX37" fmla="*/ 214276 w 1593364"/>
              <a:gd name="connsiteY37" fmla="*/ 796703 h 1593364"/>
              <a:gd name="connsiteX38" fmla="*/ 233999 w 1593364"/>
              <a:gd name="connsiteY38" fmla="*/ 777374 h 1593364"/>
              <a:gd name="connsiteX39" fmla="*/ 797098 w 1593364"/>
              <a:gd name="connsiteY39" fmla="*/ 759058 h 1593364"/>
              <a:gd name="connsiteX40" fmla="*/ 759824 w 1593364"/>
              <a:gd name="connsiteY40" fmla="*/ 796314 h 1593364"/>
              <a:gd name="connsiteX41" fmla="*/ 797098 w 1593364"/>
              <a:gd name="connsiteY41" fmla="*/ 833569 h 1593364"/>
              <a:gd name="connsiteX42" fmla="*/ 834373 w 1593364"/>
              <a:gd name="connsiteY42" fmla="*/ 796314 h 1593364"/>
              <a:gd name="connsiteX43" fmla="*/ 797098 w 1593364"/>
              <a:gd name="connsiteY43" fmla="*/ 759058 h 1593364"/>
              <a:gd name="connsiteX44" fmla="*/ 797098 w 1593364"/>
              <a:gd name="connsiteY44" fmla="*/ 484612 h 1593364"/>
              <a:gd name="connsiteX45" fmla="*/ 818220 w 1593364"/>
              <a:gd name="connsiteY45" fmla="*/ 505723 h 1593364"/>
              <a:gd name="connsiteX46" fmla="*/ 818220 w 1593364"/>
              <a:gd name="connsiteY46" fmla="*/ 720561 h 1593364"/>
              <a:gd name="connsiteX47" fmla="*/ 872889 w 1593364"/>
              <a:gd name="connsiteY47" fmla="*/ 776444 h 1593364"/>
              <a:gd name="connsiteX48" fmla="*/ 1164872 w 1593364"/>
              <a:gd name="connsiteY48" fmla="*/ 776444 h 1593364"/>
              <a:gd name="connsiteX49" fmla="*/ 1185994 w 1593364"/>
              <a:gd name="connsiteY49" fmla="*/ 796314 h 1593364"/>
              <a:gd name="connsiteX50" fmla="*/ 1164872 w 1593364"/>
              <a:gd name="connsiteY50" fmla="*/ 817425 h 1593364"/>
              <a:gd name="connsiteX51" fmla="*/ 872889 w 1593364"/>
              <a:gd name="connsiteY51" fmla="*/ 817425 h 1593364"/>
              <a:gd name="connsiteX52" fmla="*/ 797098 w 1593364"/>
              <a:gd name="connsiteY52" fmla="*/ 875791 h 1593364"/>
              <a:gd name="connsiteX53" fmla="*/ 718822 w 1593364"/>
              <a:gd name="connsiteY53" fmla="*/ 796314 h 1593364"/>
              <a:gd name="connsiteX54" fmla="*/ 777219 w 1593364"/>
              <a:gd name="connsiteY54" fmla="*/ 720561 h 1593364"/>
              <a:gd name="connsiteX55" fmla="*/ 777219 w 1593364"/>
              <a:gd name="connsiteY55" fmla="*/ 505723 h 1593364"/>
              <a:gd name="connsiteX56" fmla="*/ 797098 w 1593364"/>
              <a:gd name="connsiteY56" fmla="*/ 484612 h 1593364"/>
              <a:gd name="connsiteX57" fmla="*/ 1193270 w 1593364"/>
              <a:gd name="connsiteY57" fmla="*/ 377166 h 1593364"/>
              <a:gd name="connsiteX58" fmla="*/ 1208484 w 1593364"/>
              <a:gd name="connsiteY58" fmla="*/ 383623 h 1593364"/>
              <a:gd name="connsiteX59" fmla="*/ 1208484 w 1593364"/>
              <a:gd name="connsiteY59" fmla="*/ 411909 h 1593364"/>
              <a:gd name="connsiteX60" fmla="*/ 1154390 w 1593364"/>
              <a:gd name="connsiteY60" fmla="*/ 467251 h 1593364"/>
              <a:gd name="connsiteX61" fmla="*/ 1139637 w 1593364"/>
              <a:gd name="connsiteY61" fmla="*/ 473400 h 1593364"/>
              <a:gd name="connsiteX62" fmla="*/ 1124885 w 1593364"/>
              <a:gd name="connsiteY62" fmla="*/ 467251 h 1593364"/>
              <a:gd name="connsiteX63" fmla="*/ 1124885 w 1593364"/>
              <a:gd name="connsiteY63" fmla="*/ 437735 h 1593364"/>
              <a:gd name="connsiteX64" fmla="*/ 1178978 w 1593364"/>
              <a:gd name="connsiteY64" fmla="*/ 383623 h 1593364"/>
              <a:gd name="connsiteX65" fmla="*/ 1193270 w 1593364"/>
              <a:gd name="connsiteY65" fmla="*/ 377166 h 1593364"/>
              <a:gd name="connsiteX66" fmla="*/ 397926 w 1593364"/>
              <a:gd name="connsiteY66" fmla="*/ 377166 h 1593364"/>
              <a:gd name="connsiteX67" fmla="*/ 413140 w 1593364"/>
              <a:gd name="connsiteY67" fmla="*/ 383623 h 1593364"/>
              <a:gd name="connsiteX68" fmla="*/ 467233 w 1593364"/>
              <a:gd name="connsiteY68" fmla="*/ 437735 h 1593364"/>
              <a:gd name="connsiteX69" fmla="*/ 467233 w 1593364"/>
              <a:gd name="connsiteY69" fmla="*/ 467251 h 1593364"/>
              <a:gd name="connsiteX70" fmla="*/ 452481 w 1593364"/>
              <a:gd name="connsiteY70" fmla="*/ 473400 h 1593364"/>
              <a:gd name="connsiteX71" fmla="*/ 437728 w 1593364"/>
              <a:gd name="connsiteY71" fmla="*/ 467251 h 1593364"/>
              <a:gd name="connsiteX72" fmla="*/ 383634 w 1593364"/>
              <a:gd name="connsiteY72" fmla="*/ 411909 h 1593364"/>
              <a:gd name="connsiteX73" fmla="*/ 383634 w 1593364"/>
              <a:gd name="connsiteY73" fmla="*/ 383623 h 1593364"/>
              <a:gd name="connsiteX74" fmla="*/ 397926 w 1593364"/>
              <a:gd name="connsiteY74" fmla="*/ 377166 h 1593364"/>
              <a:gd name="connsiteX75" fmla="*/ 796703 w 1593364"/>
              <a:gd name="connsiteY75" fmla="*/ 213030 h 1593364"/>
              <a:gd name="connsiteX76" fmla="*/ 817239 w 1593364"/>
              <a:gd name="connsiteY76" fmla="*/ 233988 h 1593364"/>
              <a:gd name="connsiteX77" fmla="*/ 817239 w 1593364"/>
              <a:gd name="connsiteY77" fmla="*/ 311655 h 1593364"/>
              <a:gd name="connsiteX78" fmla="*/ 796703 w 1593364"/>
              <a:gd name="connsiteY78" fmla="*/ 331380 h 1593364"/>
              <a:gd name="connsiteX79" fmla="*/ 777374 w 1593364"/>
              <a:gd name="connsiteY79" fmla="*/ 311655 h 1593364"/>
              <a:gd name="connsiteX80" fmla="*/ 777374 w 1593364"/>
              <a:gd name="connsiteY80" fmla="*/ 233988 h 1593364"/>
              <a:gd name="connsiteX81" fmla="*/ 796703 w 1593364"/>
              <a:gd name="connsiteY81" fmla="*/ 213030 h 1593364"/>
              <a:gd name="connsiteX82" fmla="*/ 796685 w 1593364"/>
              <a:gd name="connsiteY82" fmla="*/ 176863 h 1593364"/>
              <a:gd name="connsiteX83" fmla="*/ 176864 w 1593364"/>
              <a:gd name="connsiteY83" fmla="*/ 796684 h 1593364"/>
              <a:gd name="connsiteX84" fmla="*/ 796685 w 1593364"/>
              <a:gd name="connsiteY84" fmla="*/ 1416504 h 1593364"/>
              <a:gd name="connsiteX85" fmla="*/ 1416506 w 1593364"/>
              <a:gd name="connsiteY85" fmla="*/ 796684 h 1593364"/>
              <a:gd name="connsiteX86" fmla="*/ 796685 w 1593364"/>
              <a:gd name="connsiteY86" fmla="*/ 176863 h 1593364"/>
              <a:gd name="connsiteX87" fmla="*/ 796685 w 1593364"/>
              <a:gd name="connsiteY87" fmla="*/ 135791 h 1593364"/>
              <a:gd name="connsiteX88" fmla="*/ 1458823 w 1593364"/>
              <a:gd name="connsiteY88" fmla="*/ 796684 h 1593364"/>
              <a:gd name="connsiteX89" fmla="*/ 796685 w 1593364"/>
              <a:gd name="connsiteY89" fmla="*/ 1457576 h 1593364"/>
              <a:gd name="connsiteX90" fmla="*/ 135792 w 1593364"/>
              <a:gd name="connsiteY90" fmla="*/ 796684 h 1593364"/>
              <a:gd name="connsiteX91" fmla="*/ 796685 w 1593364"/>
              <a:gd name="connsiteY91" fmla="*/ 135791 h 1593364"/>
              <a:gd name="connsiteX92" fmla="*/ 796682 w 1593364"/>
              <a:gd name="connsiteY92" fmla="*/ 41079 h 1593364"/>
              <a:gd name="connsiteX93" fmla="*/ 42324 w 1593364"/>
              <a:gd name="connsiteY93" fmla="*/ 796682 h 1593364"/>
              <a:gd name="connsiteX94" fmla="*/ 796682 w 1593364"/>
              <a:gd name="connsiteY94" fmla="*/ 1552285 h 1593364"/>
              <a:gd name="connsiteX95" fmla="*/ 1552285 w 1593364"/>
              <a:gd name="connsiteY95" fmla="*/ 796682 h 1593364"/>
              <a:gd name="connsiteX96" fmla="*/ 796682 w 1593364"/>
              <a:gd name="connsiteY96" fmla="*/ 41079 h 1593364"/>
              <a:gd name="connsiteX97" fmla="*/ 796682 w 1593364"/>
              <a:gd name="connsiteY97" fmla="*/ 0 h 1593364"/>
              <a:gd name="connsiteX98" fmla="*/ 1593364 w 1593364"/>
              <a:gd name="connsiteY98" fmla="*/ 796682 h 1593364"/>
              <a:gd name="connsiteX99" fmla="*/ 796682 w 1593364"/>
              <a:gd name="connsiteY99" fmla="*/ 1593364 h 1593364"/>
              <a:gd name="connsiteX100" fmla="*/ 0 w 1593364"/>
              <a:gd name="connsiteY100" fmla="*/ 796682 h 1593364"/>
              <a:gd name="connsiteX101" fmla="*/ 796682 w 1593364"/>
              <a:gd name="connsiteY101" fmla="*/ 0 h 15933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1593364" h="1593364">
                <a:moveTo>
                  <a:pt x="796703" y="1261986"/>
                </a:moveTo>
                <a:cubicBezTo>
                  <a:pt x="807575" y="1261986"/>
                  <a:pt x="817239" y="1271849"/>
                  <a:pt x="817239" y="1282944"/>
                </a:cubicBezTo>
                <a:lnTo>
                  <a:pt x="817239" y="1359378"/>
                </a:lnTo>
                <a:cubicBezTo>
                  <a:pt x="817239" y="1370474"/>
                  <a:pt x="807575" y="1380336"/>
                  <a:pt x="796703" y="1380336"/>
                </a:cubicBezTo>
                <a:cubicBezTo>
                  <a:pt x="785830" y="1380336"/>
                  <a:pt x="777374" y="1370474"/>
                  <a:pt x="777374" y="1359378"/>
                </a:cubicBezTo>
                <a:lnTo>
                  <a:pt x="777374" y="1282944"/>
                </a:lnTo>
                <a:cubicBezTo>
                  <a:pt x="777374" y="1271849"/>
                  <a:pt x="785830" y="1261986"/>
                  <a:pt x="796703" y="1261986"/>
                </a:cubicBezTo>
                <a:close/>
                <a:moveTo>
                  <a:pt x="1139637" y="1120274"/>
                </a:moveTo>
                <a:cubicBezTo>
                  <a:pt x="1144862" y="1120274"/>
                  <a:pt x="1150087" y="1121810"/>
                  <a:pt x="1154390" y="1124884"/>
                </a:cubicBezTo>
                <a:lnTo>
                  <a:pt x="1208484" y="1178977"/>
                </a:lnTo>
                <a:cubicBezTo>
                  <a:pt x="1215860" y="1187583"/>
                  <a:pt x="1215860" y="1199877"/>
                  <a:pt x="1208484" y="1208483"/>
                </a:cubicBezTo>
                <a:cubicBezTo>
                  <a:pt x="1204795" y="1212171"/>
                  <a:pt x="1198648" y="1213400"/>
                  <a:pt x="1193731" y="1213400"/>
                </a:cubicBezTo>
                <a:cubicBezTo>
                  <a:pt x="1188813" y="1213400"/>
                  <a:pt x="1183896" y="1212171"/>
                  <a:pt x="1178978" y="1208483"/>
                </a:cubicBezTo>
                <a:lnTo>
                  <a:pt x="1124885" y="1154389"/>
                </a:lnTo>
                <a:cubicBezTo>
                  <a:pt x="1118738" y="1145784"/>
                  <a:pt x="1118738" y="1133490"/>
                  <a:pt x="1124885" y="1124884"/>
                </a:cubicBezTo>
                <a:cubicBezTo>
                  <a:pt x="1129187" y="1121810"/>
                  <a:pt x="1134412" y="1120274"/>
                  <a:pt x="1139637" y="1120274"/>
                </a:cubicBezTo>
                <a:close/>
                <a:moveTo>
                  <a:pt x="452481" y="1120274"/>
                </a:moveTo>
                <a:cubicBezTo>
                  <a:pt x="457706" y="1120274"/>
                  <a:pt x="462931" y="1121810"/>
                  <a:pt x="467233" y="1124884"/>
                </a:cubicBezTo>
                <a:cubicBezTo>
                  <a:pt x="474610" y="1133490"/>
                  <a:pt x="474610" y="1145784"/>
                  <a:pt x="467233" y="1154389"/>
                </a:cubicBezTo>
                <a:lnTo>
                  <a:pt x="413140" y="1208483"/>
                </a:lnTo>
                <a:cubicBezTo>
                  <a:pt x="408222" y="1212171"/>
                  <a:pt x="403305" y="1213400"/>
                  <a:pt x="397158" y="1213400"/>
                </a:cubicBezTo>
                <a:cubicBezTo>
                  <a:pt x="393470" y="1213400"/>
                  <a:pt x="387323" y="1212171"/>
                  <a:pt x="383634" y="1208483"/>
                </a:cubicBezTo>
                <a:cubicBezTo>
                  <a:pt x="377487" y="1199877"/>
                  <a:pt x="377487" y="1187583"/>
                  <a:pt x="383634" y="1178977"/>
                </a:cubicBezTo>
                <a:lnTo>
                  <a:pt x="437728" y="1124884"/>
                </a:lnTo>
                <a:cubicBezTo>
                  <a:pt x="442031" y="1121810"/>
                  <a:pt x="447256" y="1120274"/>
                  <a:pt x="452481" y="1120274"/>
                </a:cubicBezTo>
                <a:close/>
                <a:moveTo>
                  <a:pt x="1282945" y="777374"/>
                </a:moveTo>
                <a:lnTo>
                  <a:pt x="1359379" y="777374"/>
                </a:lnTo>
                <a:cubicBezTo>
                  <a:pt x="1370475" y="777374"/>
                  <a:pt x="1380337" y="785830"/>
                  <a:pt x="1380337" y="796703"/>
                </a:cubicBezTo>
                <a:cubicBezTo>
                  <a:pt x="1380337" y="807575"/>
                  <a:pt x="1370475" y="817239"/>
                  <a:pt x="1359379" y="817239"/>
                </a:cubicBezTo>
                <a:lnTo>
                  <a:pt x="1282945" y="817239"/>
                </a:lnTo>
                <a:cubicBezTo>
                  <a:pt x="1271850" y="817239"/>
                  <a:pt x="1261987" y="807575"/>
                  <a:pt x="1261987" y="796703"/>
                </a:cubicBezTo>
                <a:cubicBezTo>
                  <a:pt x="1261987" y="785830"/>
                  <a:pt x="1271850" y="777374"/>
                  <a:pt x="1282945" y="777374"/>
                </a:cubicBezTo>
                <a:close/>
                <a:moveTo>
                  <a:pt x="233999" y="777374"/>
                </a:moveTo>
                <a:lnTo>
                  <a:pt x="311657" y="777374"/>
                </a:lnTo>
                <a:cubicBezTo>
                  <a:pt x="322751" y="777374"/>
                  <a:pt x="331380" y="785830"/>
                  <a:pt x="331380" y="796703"/>
                </a:cubicBezTo>
                <a:cubicBezTo>
                  <a:pt x="331380" y="807575"/>
                  <a:pt x="322751" y="817239"/>
                  <a:pt x="311657" y="817239"/>
                </a:cubicBezTo>
                <a:lnTo>
                  <a:pt x="233999" y="817239"/>
                </a:lnTo>
                <a:cubicBezTo>
                  <a:pt x="222905" y="817239"/>
                  <a:pt x="214276" y="807575"/>
                  <a:pt x="214276" y="796703"/>
                </a:cubicBezTo>
                <a:cubicBezTo>
                  <a:pt x="214276" y="785830"/>
                  <a:pt x="222905" y="777374"/>
                  <a:pt x="233999" y="777374"/>
                </a:cubicBezTo>
                <a:close/>
                <a:moveTo>
                  <a:pt x="797098" y="759058"/>
                </a:moveTo>
                <a:cubicBezTo>
                  <a:pt x="777219" y="759058"/>
                  <a:pt x="759824" y="776444"/>
                  <a:pt x="759824" y="796314"/>
                </a:cubicBezTo>
                <a:cubicBezTo>
                  <a:pt x="759824" y="817425"/>
                  <a:pt x="777219" y="833569"/>
                  <a:pt x="797098" y="833569"/>
                </a:cubicBezTo>
                <a:cubicBezTo>
                  <a:pt x="818220" y="833569"/>
                  <a:pt x="834373" y="817425"/>
                  <a:pt x="834373" y="796314"/>
                </a:cubicBezTo>
                <a:cubicBezTo>
                  <a:pt x="834373" y="776444"/>
                  <a:pt x="818220" y="759058"/>
                  <a:pt x="797098" y="759058"/>
                </a:cubicBezTo>
                <a:close/>
                <a:moveTo>
                  <a:pt x="797098" y="484612"/>
                </a:moveTo>
                <a:cubicBezTo>
                  <a:pt x="808281" y="484612"/>
                  <a:pt x="818220" y="494547"/>
                  <a:pt x="818220" y="505723"/>
                </a:cubicBezTo>
                <a:lnTo>
                  <a:pt x="818220" y="720561"/>
                </a:lnTo>
                <a:cubicBezTo>
                  <a:pt x="845555" y="728013"/>
                  <a:pt x="866677" y="749124"/>
                  <a:pt x="872889" y="776444"/>
                </a:cubicBezTo>
                <a:lnTo>
                  <a:pt x="1164872" y="776444"/>
                </a:lnTo>
                <a:cubicBezTo>
                  <a:pt x="1177297" y="776444"/>
                  <a:pt x="1185994" y="785137"/>
                  <a:pt x="1185994" y="796314"/>
                </a:cubicBezTo>
                <a:cubicBezTo>
                  <a:pt x="1185994" y="807490"/>
                  <a:pt x="1177297" y="817425"/>
                  <a:pt x="1164872" y="817425"/>
                </a:cubicBezTo>
                <a:lnTo>
                  <a:pt x="872889" y="817425"/>
                </a:lnTo>
                <a:cubicBezTo>
                  <a:pt x="864192" y="849713"/>
                  <a:pt x="834373" y="875791"/>
                  <a:pt x="797098" y="875791"/>
                </a:cubicBezTo>
                <a:cubicBezTo>
                  <a:pt x="753612" y="875791"/>
                  <a:pt x="718822" y="839778"/>
                  <a:pt x="718822" y="796314"/>
                </a:cubicBezTo>
                <a:cubicBezTo>
                  <a:pt x="718822" y="760300"/>
                  <a:pt x="743672" y="729254"/>
                  <a:pt x="777219" y="720561"/>
                </a:cubicBezTo>
                <a:lnTo>
                  <a:pt x="777219" y="505723"/>
                </a:lnTo>
                <a:cubicBezTo>
                  <a:pt x="777219" y="494547"/>
                  <a:pt x="785916" y="484612"/>
                  <a:pt x="797098" y="484612"/>
                </a:cubicBezTo>
                <a:close/>
                <a:moveTo>
                  <a:pt x="1193270" y="377166"/>
                </a:moveTo>
                <a:cubicBezTo>
                  <a:pt x="1198648" y="377166"/>
                  <a:pt x="1204181" y="379319"/>
                  <a:pt x="1208484" y="383623"/>
                </a:cubicBezTo>
                <a:cubicBezTo>
                  <a:pt x="1215860" y="391002"/>
                  <a:pt x="1215860" y="404530"/>
                  <a:pt x="1208484" y="411909"/>
                </a:cubicBezTo>
                <a:lnTo>
                  <a:pt x="1154390" y="467251"/>
                </a:lnTo>
                <a:cubicBezTo>
                  <a:pt x="1150702" y="470940"/>
                  <a:pt x="1144555" y="473400"/>
                  <a:pt x="1139637" y="473400"/>
                </a:cubicBezTo>
                <a:cubicBezTo>
                  <a:pt x="1134720" y="473400"/>
                  <a:pt x="1128573" y="470940"/>
                  <a:pt x="1124885" y="467251"/>
                </a:cubicBezTo>
                <a:cubicBezTo>
                  <a:pt x="1118738" y="458642"/>
                  <a:pt x="1118738" y="445114"/>
                  <a:pt x="1124885" y="437735"/>
                </a:cubicBezTo>
                <a:lnTo>
                  <a:pt x="1178978" y="383623"/>
                </a:lnTo>
                <a:cubicBezTo>
                  <a:pt x="1182666" y="379319"/>
                  <a:pt x="1187891" y="377166"/>
                  <a:pt x="1193270" y="377166"/>
                </a:cubicBezTo>
                <a:close/>
                <a:moveTo>
                  <a:pt x="397926" y="377166"/>
                </a:moveTo>
                <a:cubicBezTo>
                  <a:pt x="403305" y="377166"/>
                  <a:pt x="408837" y="379319"/>
                  <a:pt x="413140" y="383623"/>
                </a:cubicBezTo>
                <a:lnTo>
                  <a:pt x="467233" y="437735"/>
                </a:lnTo>
                <a:cubicBezTo>
                  <a:pt x="474610" y="445114"/>
                  <a:pt x="474610" y="458642"/>
                  <a:pt x="467233" y="467251"/>
                </a:cubicBezTo>
                <a:cubicBezTo>
                  <a:pt x="463545" y="470940"/>
                  <a:pt x="457398" y="473400"/>
                  <a:pt x="452481" y="473400"/>
                </a:cubicBezTo>
                <a:cubicBezTo>
                  <a:pt x="447563" y="473400"/>
                  <a:pt x="441416" y="470940"/>
                  <a:pt x="437728" y="467251"/>
                </a:cubicBezTo>
                <a:lnTo>
                  <a:pt x="383634" y="411909"/>
                </a:lnTo>
                <a:cubicBezTo>
                  <a:pt x="377487" y="404530"/>
                  <a:pt x="377487" y="391002"/>
                  <a:pt x="383634" y="383623"/>
                </a:cubicBezTo>
                <a:cubicBezTo>
                  <a:pt x="387323" y="379319"/>
                  <a:pt x="392548" y="377166"/>
                  <a:pt x="397926" y="377166"/>
                </a:cubicBezTo>
                <a:close/>
                <a:moveTo>
                  <a:pt x="796703" y="213030"/>
                </a:moveTo>
                <a:cubicBezTo>
                  <a:pt x="807575" y="213030"/>
                  <a:pt x="817239" y="222892"/>
                  <a:pt x="817239" y="233988"/>
                </a:cubicBezTo>
                <a:lnTo>
                  <a:pt x="817239" y="311655"/>
                </a:lnTo>
                <a:cubicBezTo>
                  <a:pt x="817239" y="322750"/>
                  <a:pt x="807575" y="331380"/>
                  <a:pt x="796703" y="331380"/>
                </a:cubicBezTo>
                <a:cubicBezTo>
                  <a:pt x="785830" y="331380"/>
                  <a:pt x="777374" y="322750"/>
                  <a:pt x="777374" y="311655"/>
                </a:cubicBezTo>
                <a:lnTo>
                  <a:pt x="777374" y="233988"/>
                </a:lnTo>
                <a:cubicBezTo>
                  <a:pt x="777374" y="222892"/>
                  <a:pt x="785830" y="213030"/>
                  <a:pt x="796703" y="213030"/>
                </a:cubicBezTo>
                <a:close/>
                <a:moveTo>
                  <a:pt x="796685" y="176863"/>
                </a:moveTo>
                <a:cubicBezTo>
                  <a:pt x="455659" y="176863"/>
                  <a:pt x="176864" y="455658"/>
                  <a:pt x="176864" y="796684"/>
                </a:cubicBezTo>
                <a:cubicBezTo>
                  <a:pt x="176864" y="1138954"/>
                  <a:pt x="455659" y="1416504"/>
                  <a:pt x="796685" y="1416504"/>
                </a:cubicBezTo>
                <a:cubicBezTo>
                  <a:pt x="1138956" y="1416504"/>
                  <a:pt x="1416506" y="1138954"/>
                  <a:pt x="1416506" y="796684"/>
                </a:cubicBezTo>
                <a:cubicBezTo>
                  <a:pt x="1416506" y="455658"/>
                  <a:pt x="1138956" y="176863"/>
                  <a:pt x="796685" y="176863"/>
                </a:cubicBezTo>
                <a:close/>
                <a:moveTo>
                  <a:pt x="796685" y="135791"/>
                </a:moveTo>
                <a:cubicBezTo>
                  <a:pt x="1161359" y="135791"/>
                  <a:pt x="1458823" y="432010"/>
                  <a:pt x="1458823" y="796684"/>
                </a:cubicBezTo>
                <a:cubicBezTo>
                  <a:pt x="1458823" y="1161357"/>
                  <a:pt x="1161359" y="1457576"/>
                  <a:pt x="796685" y="1457576"/>
                </a:cubicBezTo>
                <a:cubicBezTo>
                  <a:pt x="432011" y="1457576"/>
                  <a:pt x="135792" y="1161357"/>
                  <a:pt x="135792" y="796684"/>
                </a:cubicBezTo>
                <a:cubicBezTo>
                  <a:pt x="135792" y="432010"/>
                  <a:pt x="432011" y="135791"/>
                  <a:pt x="796685" y="135791"/>
                </a:cubicBezTo>
                <a:close/>
                <a:moveTo>
                  <a:pt x="796682" y="41079"/>
                </a:moveTo>
                <a:cubicBezTo>
                  <a:pt x="380913" y="41079"/>
                  <a:pt x="42324" y="380913"/>
                  <a:pt x="42324" y="796682"/>
                </a:cubicBezTo>
                <a:cubicBezTo>
                  <a:pt x="42324" y="1213695"/>
                  <a:pt x="380913" y="1552285"/>
                  <a:pt x="796682" y="1552285"/>
                </a:cubicBezTo>
                <a:cubicBezTo>
                  <a:pt x="1213695" y="1552285"/>
                  <a:pt x="1552285" y="1213695"/>
                  <a:pt x="1552285" y="796682"/>
                </a:cubicBezTo>
                <a:cubicBezTo>
                  <a:pt x="1552285" y="380913"/>
                  <a:pt x="1213695" y="41079"/>
                  <a:pt x="796682" y="41079"/>
                </a:cubicBezTo>
                <a:close/>
                <a:moveTo>
                  <a:pt x="796682" y="0"/>
                </a:moveTo>
                <a:cubicBezTo>
                  <a:pt x="1236102" y="0"/>
                  <a:pt x="1593364" y="357262"/>
                  <a:pt x="1593364" y="796682"/>
                </a:cubicBezTo>
                <a:cubicBezTo>
                  <a:pt x="1593364" y="1236102"/>
                  <a:pt x="1236102" y="1593364"/>
                  <a:pt x="796682" y="1593364"/>
                </a:cubicBezTo>
                <a:cubicBezTo>
                  <a:pt x="357262" y="1593364"/>
                  <a:pt x="0" y="1236102"/>
                  <a:pt x="0" y="796682"/>
                </a:cubicBezTo>
                <a:cubicBezTo>
                  <a:pt x="0" y="357262"/>
                  <a:pt x="357262" y="0"/>
                  <a:pt x="796682" y="0"/>
                </a:cubicBezTo>
                <a:close/>
              </a:path>
            </a:pathLst>
          </a:custGeom>
          <a:gradFill>
            <a:gsLst>
              <a:gs pos="0">
                <a:schemeClr val="accent1"/>
              </a:gs>
              <a:gs pos="99000">
                <a:schemeClr val="accent2"/>
              </a:gs>
            </a:gsLst>
            <a:lin ang="0" scaled="0"/>
          </a:gradFill>
          <a:ln cap="flat">
            <a:noFill/>
            <a:prstDash val="solid"/>
          </a:ln>
        </p:spPr>
        <p:txBody>
          <a:bodyPr vert="horz" wrap="square" lIns="90000" tIns="45000" rIns="90000" bIns="45000" anchor="ctr" anchorCtr="1" compatLnSpc="0">
            <a:noAutofit/>
          </a:bodyPr>
          <a:lstStyle/>
          <a:p>
            <a:pPr marL="0" marR="0" lvl="0" indent="0" rtl="0" hangingPunct="0">
              <a:lnSpc>
                <a:spcPct val="100000"/>
              </a:lnSpc>
              <a:spcBef>
                <a:spcPts val="0"/>
              </a:spcBef>
              <a:spcAft>
                <a:spcPts val="0"/>
              </a:spcAft>
              <a:buNone/>
              <a:tabLst/>
            </a:pPr>
            <a:endParaRPr lang="en-US" sz="1800" b="0" i="0" u="none" strike="noStrike" kern="1200">
              <a:ln>
                <a:noFill/>
              </a:ln>
              <a:latin typeface="Arial" pitchFamily="18"/>
              <a:ea typeface="Microsoft YaHei" pitchFamily="2"/>
              <a:cs typeface="Lucida Sans" pitchFamily="2"/>
            </a:endParaRPr>
          </a:p>
        </p:txBody>
      </p:sp>
      <p:sp>
        <p:nvSpPr>
          <p:cNvPr id="352" name="Freeform: Shape 488">
            <a:extLst>
              <a:ext uri="{FF2B5EF4-FFF2-40B4-BE49-F238E27FC236}">
                <a16:creationId xmlns:a16="http://schemas.microsoft.com/office/drawing/2014/main" id="{AB1BF56B-8C28-C70A-822D-0DAC29CF0381}"/>
              </a:ext>
            </a:extLst>
          </p:cNvPr>
          <p:cNvSpPr/>
          <p:nvPr/>
        </p:nvSpPr>
        <p:spPr>
          <a:xfrm>
            <a:off x="3477997" y="3207951"/>
            <a:ext cx="447889" cy="461947"/>
          </a:xfrm>
          <a:custGeom>
            <a:avLst/>
            <a:gdLst>
              <a:gd name="connsiteX0" fmla="*/ 631066 w 1428923"/>
              <a:gd name="connsiteY0" fmla="*/ 1305731 h 1473771"/>
              <a:gd name="connsiteX1" fmla="*/ 598704 w 1428923"/>
              <a:gd name="connsiteY1" fmla="*/ 1316934 h 1473771"/>
              <a:gd name="connsiteX2" fmla="*/ 580033 w 1428923"/>
              <a:gd name="connsiteY2" fmla="*/ 1351787 h 1473771"/>
              <a:gd name="connsiteX3" fmla="*/ 580033 w 1428923"/>
              <a:gd name="connsiteY3" fmla="*/ 1361745 h 1473771"/>
              <a:gd name="connsiteX4" fmla="*/ 591236 w 1428923"/>
              <a:gd name="connsiteY4" fmla="*/ 1399087 h 1473771"/>
              <a:gd name="connsiteX5" fmla="*/ 626088 w 1428923"/>
              <a:gd name="connsiteY5" fmla="*/ 1417758 h 1473771"/>
              <a:gd name="connsiteX6" fmla="*/ 789144 w 1428923"/>
              <a:gd name="connsiteY6" fmla="*/ 1432695 h 1473771"/>
              <a:gd name="connsiteX7" fmla="*/ 843911 w 1428923"/>
              <a:gd name="connsiteY7" fmla="*/ 1385395 h 1473771"/>
              <a:gd name="connsiteX8" fmla="*/ 845156 w 1428923"/>
              <a:gd name="connsiteY8" fmla="*/ 1376681 h 1473771"/>
              <a:gd name="connsiteX9" fmla="*/ 799102 w 1428923"/>
              <a:gd name="connsiteY9" fmla="*/ 1319423 h 1473771"/>
              <a:gd name="connsiteX10" fmla="*/ 636045 w 1428923"/>
              <a:gd name="connsiteY10" fmla="*/ 1305731 h 1473771"/>
              <a:gd name="connsiteX11" fmla="*/ 631066 w 1428923"/>
              <a:gd name="connsiteY11" fmla="*/ 1305731 h 1473771"/>
              <a:gd name="connsiteX12" fmla="*/ 561766 w 1428923"/>
              <a:gd name="connsiteY12" fmla="*/ 1139900 h 1473771"/>
              <a:gd name="connsiteX13" fmla="*/ 710730 w 1428923"/>
              <a:gd name="connsiteY13" fmla="*/ 1154517 h 1473771"/>
              <a:gd name="connsiteX14" fmla="*/ 859693 w 1428923"/>
              <a:gd name="connsiteY14" fmla="*/ 1139900 h 1473771"/>
              <a:gd name="connsiteX15" fmla="*/ 884520 w 1428923"/>
              <a:gd name="connsiteY15" fmla="*/ 1154517 h 1473771"/>
              <a:gd name="connsiteX16" fmla="*/ 868382 w 1428923"/>
              <a:gd name="connsiteY16" fmla="*/ 1180098 h 1473771"/>
              <a:gd name="connsiteX17" fmla="*/ 710730 w 1428923"/>
              <a:gd name="connsiteY17" fmla="*/ 1194715 h 1473771"/>
              <a:gd name="connsiteX18" fmla="*/ 553077 w 1428923"/>
              <a:gd name="connsiteY18" fmla="*/ 1180098 h 1473771"/>
              <a:gd name="connsiteX19" fmla="*/ 536939 w 1428923"/>
              <a:gd name="connsiteY19" fmla="*/ 1154517 h 1473771"/>
              <a:gd name="connsiteX20" fmla="*/ 561766 w 1428923"/>
              <a:gd name="connsiteY20" fmla="*/ 1139900 h 1473771"/>
              <a:gd name="connsiteX21" fmla="*/ 1223547 w 1428923"/>
              <a:gd name="connsiteY21" fmla="*/ 679627 h 1473771"/>
              <a:gd name="connsiteX22" fmla="*/ 1198652 w 1428923"/>
              <a:gd name="connsiteY22" fmla="*/ 736885 h 1473771"/>
              <a:gd name="connsiteX23" fmla="*/ 1198652 w 1428923"/>
              <a:gd name="connsiteY23" fmla="*/ 997036 h 1473771"/>
              <a:gd name="connsiteX24" fmla="*/ 1223547 w 1428923"/>
              <a:gd name="connsiteY24" fmla="*/ 1055539 h 1473771"/>
              <a:gd name="connsiteX25" fmla="*/ 177993 w 1428923"/>
              <a:gd name="connsiteY25" fmla="*/ 662201 h 1473771"/>
              <a:gd name="connsiteX26" fmla="*/ 177993 w 1428923"/>
              <a:gd name="connsiteY26" fmla="*/ 1071720 h 1473771"/>
              <a:gd name="connsiteX27" fmla="*/ 230271 w 1428923"/>
              <a:gd name="connsiteY27" fmla="*/ 997036 h 1473771"/>
              <a:gd name="connsiteX28" fmla="*/ 230271 w 1428923"/>
              <a:gd name="connsiteY28" fmla="*/ 736885 h 1473771"/>
              <a:gd name="connsiteX29" fmla="*/ 177993 w 1428923"/>
              <a:gd name="connsiteY29" fmla="*/ 662201 h 1473771"/>
              <a:gd name="connsiteX30" fmla="*/ 1278314 w 1428923"/>
              <a:gd name="connsiteY30" fmla="*/ 657222 h 1473771"/>
              <a:gd name="connsiteX31" fmla="*/ 1264622 w 1428923"/>
              <a:gd name="connsiteY31" fmla="*/ 658467 h 1473771"/>
              <a:gd name="connsiteX32" fmla="*/ 1264622 w 1428923"/>
              <a:gd name="connsiteY32" fmla="*/ 1075455 h 1473771"/>
              <a:gd name="connsiteX33" fmla="*/ 1278314 w 1428923"/>
              <a:gd name="connsiteY33" fmla="*/ 1076699 h 1473771"/>
              <a:gd name="connsiteX34" fmla="*/ 1308187 w 1428923"/>
              <a:gd name="connsiteY34" fmla="*/ 1076699 h 1473771"/>
              <a:gd name="connsiteX35" fmla="*/ 1387848 w 1428923"/>
              <a:gd name="connsiteY35" fmla="*/ 997036 h 1473771"/>
              <a:gd name="connsiteX36" fmla="*/ 1387848 w 1428923"/>
              <a:gd name="connsiteY36" fmla="*/ 736885 h 1473771"/>
              <a:gd name="connsiteX37" fmla="*/ 1308187 w 1428923"/>
              <a:gd name="connsiteY37" fmla="*/ 657222 h 1473771"/>
              <a:gd name="connsiteX38" fmla="*/ 120737 w 1428923"/>
              <a:gd name="connsiteY38" fmla="*/ 657222 h 1473771"/>
              <a:gd name="connsiteX39" fmla="*/ 41076 w 1428923"/>
              <a:gd name="connsiteY39" fmla="*/ 736885 h 1473771"/>
              <a:gd name="connsiteX40" fmla="*/ 41076 w 1428923"/>
              <a:gd name="connsiteY40" fmla="*/ 997036 h 1473771"/>
              <a:gd name="connsiteX41" fmla="*/ 120737 w 1428923"/>
              <a:gd name="connsiteY41" fmla="*/ 1076699 h 1473771"/>
              <a:gd name="connsiteX42" fmla="*/ 136918 w 1428923"/>
              <a:gd name="connsiteY42" fmla="*/ 1076699 h 1473771"/>
              <a:gd name="connsiteX43" fmla="*/ 136918 w 1428923"/>
              <a:gd name="connsiteY43" fmla="*/ 657222 h 1473771"/>
              <a:gd name="connsiteX44" fmla="*/ 711972 w 1428923"/>
              <a:gd name="connsiteY44" fmla="*/ 0 h 1473771"/>
              <a:gd name="connsiteX45" fmla="*/ 1233504 w 1428923"/>
              <a:gd name="connsiteY45" fmla="*/ 520301 h 1473771"/>
              <a:gd name="connsiteX46" fmla="*/ 1233504 w 1428923"/>
              <a:gd name="connsiteY46" fmla="*/ 624859 h 1473771"/>
              <a:gd name="connsiteX47" fmla="*/ 1278314 w 1428923"/>
              <a:gd name="connsiteY47" fmla="*/ 614901 h 1473771"/>
              <a:gd name="connsiteX48" fmla="*/ 1308187 w 1428923"/>
              <a:gd name="connsiteY48" fmla="*/ 614901 h 1473771"/>
              <a:gd name="connsiteX49" fmla="*/ 1428923 w 1428923"/>
              <a:gd name="connsiteY49" fmla="*/ 736885 h 1473771"/>
              <a:gd name="connsiteX50" fmla="*/ 1428923 w 1428923"/>
              <a:gd name="connsiteY50" fmla="*/ 997036 h 1473771"/>
              <a:gd name="connsiteX51" fmla="*/ 1308187 w 1428923"/>
              <a:gd name="connsiteY51" fmla="*/ 1119020 h 1473771"/>
              <a:gd name="connsiteX52" fmla="*/ 1278314 w 1428923"/>
              <a:gd name="connsiteY52" fmla="*/ 1119020 h 1473771"/>
              <a:gd name="connsiteX53" fmla="*/ 1199897 w 1428923"/>
              <a:gd name="connsiteY53" fmla="*/ 1089147 h 1473771"/>
              <a:gd name="connsiteX54" fmla="*/ 884987 w 1428923"/>
              <a:gd name="connsiteY54" fmla="*/ 1396597 h 1473771"/>
              <a:gd name="connsiteX55" fmla="*/ 794123 w 1428923"/>
              <a:gd name="connsiteY55" fmla="*/ 1473771 h 1473771"/>
              <a:gd name="connsiteX56" fmla="*/ 785410 w 1428923"/>
              <a:gd name="connsiteY56" fmla="*/ 1473771 h 1473771"/>
              <a:gd name="connsiteX57" fmla="*/ 622353 w 1428923"/>
              <a:gd name="connsiteY57" fmla="*/ 1458834 h 1473771"/>
              <a:gd name="connsiteX58" fmla="*/ 558873 w 1428923"/>
              <a:gd name="connsiteY58" fmla="*/ 1426471 h 1473771"/>
              <a:gd name="connsiteX59" fmla="*/ 537713 w 1428923"/>
              <a:gd name="connsiteY59" fmla="*/ 1358010 h 1473771"/>
              <a:gd name="connsiteX60" fmla="*/ 538958 w 1428923"/>
              <a:gd name="connsiteY60" fmla="*/ 1348052 h 1473771"/>
              <a:gd name="connsiteX61" fmla="*/ 572565 w 1428923"/>
              <a:gd name="connsiteY61" fmla="*/ 1284571 h 1473771"/>
              <a:gd name="connsiteX62" fmla="*/ 639779 w 1428923"/>
              <a:gd name="connsiteY62" fmla="*/ 1264655 h 1473771"/>
              <a:gd name="connsiteX63" fmla="*/ 802836 w 1428923"/>
              <a:gd name="connsiteY63" fmla="*/ 1279592 h 1473771"/>
              <a:gd name="connsiteX64" fmla="*/ 866316 w 1428923"/>
              <a:gd name="connsiteY64" fmla="*/ 1311955 h 1473771"/>
              <a:gd name="connsiteX65" fmla="*/ 884987 w 1428923"/>
              <a:gd name="connsiteY65" fmla="*/ 1351787 h 1473771"/>
              <a:gd name="connsiteX66" fmla="*/ 1168780 w 1428923"/>
              <a:gd name="connsiteY66" fmla="*/ 1049315 h 1473771"/>
              <a:gd name="connsiteX67" fmla="*/ 1156332 w 1428923"/>
              <a:gd name="connsiteY67" fmla="*/ 997036 h 1473771"/>
              <a:gd name="connsiteX68" fmla="*/ 1156332 w 1428923"/>
              <a:gd name="connsiteY68" fmla="*/ 736885 h 1473771"/>
              <a:gd name="connsiteX69" fmla="*/ 1192429 w 1428923"/>
              <a:gd name="connsiteY69" fmla="*/ 652243 h 1473771"/>
              <a:gd name="connsiteX70" fmla="*/ 1192429 w 1428923"/>
              <a:gd name="connsiteY70" fmla="*/ 520301 h 1473771"/>
              <a:gd name="connsiteX71" fmla="*/ 711972 w 1428923"/>
              <a:gd name="connsiteY71" fmla="*/ 41076 h 1473771"/>
              <a:gd name="connsiteX72" fmla="*/ 232760 w 1428923"/>
              <a:gd name="connsiteY72" fmla="*/ 520301 h 1473771"/>
              <a:gd name="connsiteX73" fmla="*/ 232760 w 1428923"/>
              <a:gd name="connsiteY73" fmla="*/ 647264 h 1473771"/>
              <a:gd name="connsiteX74" fmla="*/ 272591 w 1428923"/>
              <a:gd name="connsiteY74" fmla="*/ 736885 h 1473771"/>
              <a:gd name="connsiteX75" fmla="*/ 272591 w 1428923"/>
              <a:gd name="connsiteY75" fmla="*/ 997036 h 1473771"/>
              <a:gd name="connsiteX76" fmla="*/ 150610 w 1428923"/>
              <a:gd name="connsiteY76" fmla="*/ 1119020 h 1473771"/>
              <a:gd name="connsiteX77" fmla="*/ 120737 w 1428923"/>
              <a:gd name="connsiteY77" fmla="*/ 1119020 h 1473771"/>
              <a:gd name="connsiteX78" fmla="*/ 0 w 1428923"/>
              <a:gd name="connsiteY78" fmla="*/ 997036 h 1473771"/>
              <a:gd name="connsiteX79" fmla="*/ 0 w 1428923"/>
              <a:gd name="connsiteY79" fmla="*/ 736885 h 1473771"/>
              <a:gd name="connsiteX80" fmla="*/ 120737 w 1428923"/>
              <a:gd name="connsiteY80" fmla="*/ 614901 h 1473771"/>
              <a:gd name="connsiteX81" fmla="*/ 150610 w 1428923"/>
              <a:gd name="connsiteY81" fmla="*/ 614901 h 1473771"/>
              <a:gd name="connsiteX82" fmla="*/ 191685 w 1428923"/>
              <a:gd name="connsiteY82" fmla="*/ 623614 h 1473771"/>
              <a:gd name="connsiteX83" fmla="*/ 191685 w 1428923"/>
              <a:gd name="connsiteY83" fmla="*/ 520301 h 1473771"/>
              <a:gd name="connsiteX84" fmla="*/ 711972 w 1428923"/>
              <a:gd name="connsiteY84" fmla="*/ 0 h 1473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1428923" h="1473771">
                <a:moveTo>
                  <a:pt x="631066" y="1305731"/>
                </a:moveTo>
                <a:cubicBezTo>
                  <a:pt x="619864" y="1305731"/>
                  <a:pt x="607417" y="1309465"/>
                  <a:pt x="598704" y="1316934"/>
                </a:cubicBezTo>
                <a:cubicBezTo>
                  <a:pt x="587502" y="1325647"/>
                  <a:pt x="581278" y="1338095"/>
                  <a:pt x="580033" y="1351787"/>
                </a:cubicBezTo>
                <a:lnTo>
                  <a:pt x="580033" y="1361745"/>
                </a:lnTo>
                <a:cubicBezTo>
                  <a:pt x="578789" y="1375437"/>
                  <a:pt x="582523" y="1389129"/>
                  <a:pt x="591236" y="1399087"/>
                </a:cubicBezTo>
                <a:cubicBezTo>
                  <a:pt x="599949" y="1410289"/>
                  <a:pt x="612396" y="1416513"/>
                  <a:pt x="626088" y="1417758"/>
                </a:cubicBezTo>
                <a:lnTo>
                  <a:pt x="789144" y="1432695"/>
                </a:lnTo>
                <a:cubicBezTo>
                  <a:pt x="816528" y="1435184"/>
                  <a:pt x="841422" y="1414023"/>
                  <a:pt x="843911" y="1385395"/>
                </a:cubicBezTo>
                <a:lnTo>
                  <a:pt x="845156" y="1376681"/>
                </a:lnTo>
                <a:cubicBezTo>
                  <a:pt x="847645" y="1348052"/>
                  <a:pt x="827730" y="1323158"/>
                  <a:pt x="799102" y="1319423"/>
                </a:cubicBezTo>
                <a:lnTo>
                  <a:pt x="636045" y="1305731"/>
                </a:lnTo>
                <a:cubicBezTo>
                  <a:pt x="634801" y="1305731"/>
                  <a:pt x="633556" y="1305731"/>
                  <a:pt x="631066" y="1305731"/>
                </a:cubicBezTo>
                <a:close/>
                <a:moveTo>
                  <a:pt x="561766" y="1139900"/>
                </a:moveTo>
                <a:cubicBezTo>
                  <a:pt x="606455" y="1149645"/>
                  <a:pt x="657351" y="1154517"/>
                  <a:pt x="710730" y="1154517"/>
                </a:cubicBezTo>
                <a:cubicBezTo>
                  <a:pt x="764108" y="1154517"/>
                  <a:pt x="816245" y="1149645"/>
                  <a:pt x="859693" y="1139900"/>
                </a:cubicBezTo>
                <a:cubicBezTo>
                  <a:pt x="870865" y="1137464"/>
                  <a:pt x="882037" y="1143554"/>
                  <a:pt x="884520" y="1154517"/>
                </a:cubicBezTo>
                <a:cubicBezTo>
                  <a:pt x="887003" y="1165480"/>
                  <a:pt x="880796" y="1176443"/>
                  <a:pt x="868382" y="1180098"/>
                </a:cubicBezTo>
                <a:cubicBezTo>
                  <a:pt x="822452" y="1189843"/>
                  <a:pt x="767832" y="1194715"/>
                  <a:pt x="710730" y="1194715"/>
                </a:cubicBezTo>
                <a:cubicBezTo>
                  <a:pt x="653627" y="1194715"/>
                  <a:pt x="599007" y="1189843"/>
                  <a:pt x="553077" y="1180098"/>
                </a:cubicBezTo>
                <a:cubicBezTo>
                  <a:pt x="541905" y="1176443"/>
                  <a:pt x="534457" y="1165480"/>
                  <a:pt x="536939" y="1154517"/>
                </a:cubicBezTo>
                <a:cubicBezTo>
                  <a:pt x="540663" y="1143554"/>
                  <a:pt x="550594" y="1137464"/>
                  <a:pt x="561766" y="1139900"/>
                </a:cubicBezTo>
                <a:close/>
                <a:moveTo>
                  <a:pt x="1223547" y="679627"/>
                </a:moveTo>
                <a:cubicBezTo>
                  <a:pt x="1208610" y="693320"/>
                  <a:pt x="1198652" y="714480"/>
                  <a:pt x="1198652" y="736885"/>
                </a:cubicBezTo>
                <a:lnTo>
                  <a:pt x="1198652" y="997036"/>
                </a:lnTo>
                <a:cubicBezTo>
                  <a:pt x="1198652" y="1020686"/>
                  <a:pt x="1208610" y="1040602"/>
                  <a:pt x="1223547" y="1055539"/>
                </a:cubicBezTo>
                <a:close/>
                <a:moveTo>
                  <a:pt x="177993" y="662201"/>
                </a:moveTo>
                <a:lnTo>
                  <a:pt x="177993" y="1071720"/>
                </a:lnTo>
                <a:cubicBezTo>
                  <a:pt x="209111" y="1060518"/>
                  <a:pt x="230271" y="1031889"/>
                  <a:pt x="230271" y="997036"/>
                </a:cubicBezTo>
                <a:lnTo>
                  <a:pt x="230271" y="736885"/>
                </a:lnTo>
                <a:cubicBezTo>
                  <a:pt x="230271" y="703278"/>
                  <a:pt x="209111" y="673404"/>
                  <a:pt x="177993" y="662201"/>
                </a:cubicBezTo>
                <a:close/>
                <a:moveTo>
                  <a:pt x="1278314" y="657222"/>
                </a:moveTo>
                <a:cubicBezTo>
                  <a:pt x="1273335" y="657222"/>
                  <a:pt x="1269601" y="658467"/>
                  <a:pt x="1264622" y="658467"/>
                </a:cubicBezTo>
                <a:lnTo>
                  <a:pt x="1264622" y="1075455"/>
                </a:lnTo>
                <a:cubicBezTo>
                  <a:pt x="1269601" y="1076699"/>
                  <a:pt x="1273335" y="1076699"/>
                  <a:pt x="1278314" y="1076699"/>
                </a:cubicBezTo>
                <a:lnTo>
                  <a:pt x="1308187" y="1076699"/>
                </a:lnTo>
                <a:cubicBezTo>
                  <a:pt x="1351751" y="1076699"/>
                  <a:pt x="1387848" y="1041847"/>
                  <a:pt x="1387848" y="997036"/>
                </a:cubicBezTo>
                <a:lnTo>
                  <a:pt x="1387848" y="736885"/>
                </a:lnTo>
                <a:cubicBezTo>
                  <a:pt x="1387848" y="693320"/>
                  <a:pt x="1351751" y="657222"/>
                  <a:pt x="1308187" y="657222"/>
                </a:cubicBezTo>
                <a:close/>
                <a:moveTo>
                  <a:pt x="120737" y="657222"/>
                </a:moveTo>
                <a:cubicBezTo>
                  <a:pt x="77172" y="657222"/>
                  <a:pt x="41076" y="693320"/>
                  <a:pt x="41076" y="736885"/>
                </a:cubicBezTo>
                <a:lnTo>
                  <a:pt x="41076" y="997036"/>
                </a:lnTo>
                <a:cubicBezTo>
                  <a:pt x="41076" y="1041847"/>
                  <a:pt x="77172" y="1076699"/>
                  <a:pt x="120737" y="1076699"/>
                </a:cubicBezTo>
                <a:lnTo>
                  <a:pt x="136918" y="1076699"/>
                </a:lnTo>
                <a:lnTo>
                  <a:pt x="136918" y="657222"/>
                </a:lnTo>
                <a:close/>
                <a:moveTo>
                  <a:pt x="711972" y="0"/>
                </a:moveTo>
                <a:cubicBezTo>
                  <a:pt x="999499" y="0"/>
                  <a:pt x="1233504" y="234011"/>
                  <a:pt x="1233504" y="520301"/>
                </a:cubicBezTo>
                <a:lnTo>
                  <a:pt x="1233504" y="624859"/>
                </a:lnTo>
                <a:cubicBezTo>
                  <a:pt x="1247196" y="618635"/>
                  <a:pt x="1262133" y="614901"/>
                  <a:pt x="1278314" y="614901"/>
                </a:cubicBezTo>
                <a:lnTo>
                  <a:pt x="1308187" y="614901"/>
                </a:lnTo>
                <a:cubicBezTo>
                  <a:pt x="1375401" y="614901"/>
                  <a:pt x="1428923" y="669670"/>
                  <a:pt x="1428923" y="736885"/>
                </a:cubicBezTo>
                <a:lnTo>
                  <a:pt x="1428923" y="997036"/>
                </a:lnTo>
                <a:cubicBezTo>
                  <a:pt x="1428923" y="1064252"/>
                  <a:pt x="1375401" y="1119020"/>
                  <a:pt x="1308187" y="1119020"/>
                </a:cubicBezTo>
                <a:lnTo>
                  <a:pt x="1278314" y="1119020"/>
                </a:lnTo>
                <a:cubicBezTo>
                  <a:pt x="1248441" y="1119020"/>
                  <a:pt x="1221057" y="1107818"/>
                  <a:pt x="1199897" y="1089147"/>
                </a:cubicBezTo>
                <a:cubicBezTo>
                  <a:pt x="1145130" y="1232292"/>
                  <a:pt x="1030617" y="1345563"/>
                  <a:pt x="884987" y="1396597"/>
                </a:cubicBezTo>
                <a:cubicBezTo>
                  <a:pt x="877518" y="1441408"/>
                  <a:pt x="838932" y="1473771"/>
                  <a:pt x="794123" y="1473771"/>
                </a:cubicBezTo>
                <a:cubicBezTo>
                  <a:pt x="790389" y="1473771"/>
                  <a:pt x="787899" y="1473771"/>
                  <a:pt x="785410" y="1473771"/>
                </a:cubicBezTo>
                <a:lnTo>
                  <a:pt x="622353" y="1458834"/>
                </a:lnTo>
                <a:cubicBezTo>
                  <a:pt x="597459" y="1456345"/>
                  <a:pt x="575055" y="1445142"/>
                  <a:pt x="558873" y="1426471"/>
                </a:cubicBezTo>
                <a:cubicBezTo>
                  <a:pt x="542692" y="1406555"/>
                  <a:pt x="535224" y="1382905"/>
                  <a:pt x="537713" y="1358010"/>
                </a:cubicBezTo>
                <a:lnTo>
                  <a:pt x="538958" y="1348052"/>
                </a:lnTo>
                <a:cubicBezTo>
                  <a:pt x="541448" y="1324402"/>
                  <a:pt x="552650" y="1300752"/>
                  <a:pt x="572565" y="1284571"/>
                </a:cubicBezTo>
                <a:cubicBezTo>
                  <a:pt x="591236" y="1269634"/>
                  <a:pt x="614885" y="1262165"/>
                  <a:pt x="639779" y="1264655"/>
                </a:cubicBezTo>
                <a:lnTo>
                  <a:pt x="802836" y="1279592"/>
                </a:lnTo>
                <a:cubicBezTo>
                  <a:pt x="827730" y="1280837"/>
                  <a:pt x="850135" y="1293284"/>
                  <a:pt x="866316" y="1311955"/>
                </a:cubicBezTo>
                <a:cubicBezTo>
                  <a:pt x="876274" y="1324402"/>
                  <a:pt x="882497" y="1338095"/>
                  <a:pt x="884987" y="1351787"/>
                </a:cubicBezTo>
                <a:cubicBezTo>
                  <a:pt x="1020660" y="1300752"/>
                  <a:pt x="1125215" y="1188726"/>
                  <a:pt x="1168780" y="1049315"/>
                </a:cubicBezTo>
                <a:cubicBezTo>
                  <a:pt x="1161311" y="1034378"/>
                  <a:pt x="1156332" y="1016952"/>
                  <a:pt x="1156332" y="997036"/>
                </a:cubicBezTo>
                <a:lnTo>
                  <a:pt x="1156332" y="736885"/>
                </a:lnTo>
                <a:cubicBezTo>
                  <a:pt x="1156332" y="704522"/>
                  <a:pt x="1170024" y="674649"/>
                  <a:pt x="1192429" y="652243"/>
                </a:cubicBezTo>
                <a:lnTo>
                  <a:pt x="1192429" y="520301"/>
                </a:lnTo>
                <a:cubicBezTo>
                  <a:pt x="1192429" y="256416"/>
                  <a:pt x="977095" y="41076"/>
                  <a:pt x="711972" y="41076"/>
                </a:cubicBezTo>
                <a:cubicBezTo>
                  <a:pt x="448095" y="41076"/>
                  <a:pt x="232760" y="256416"/>
                  <a:pt x="232760" y="520301"/>
                </a:cubicBezTo>
                <a:lnTo>
                  <a:pt x="232760" y="647264"/>
                </a:lnTo>
                <a:cubicBezTo>
                  <a:pt x="256410" y="669670"/>
                  <a:pt x="272591" y="702033"/>
                  <a:pt x="272591" y="736885"/>
                </a:cubicBezTo>
                <a:lnTo>
                  <a:pt x="272591" y="997036"/>
                </a:lnTo>
                <a:cubicBezTo>
                  <a:pt x="272591" y="1064252"/>
                  <a:pt x="217824" y="1119020"/>
                  <a:pt x="150610" y="1119020"/>
                </a:cubicBezTo>
                <a:lnTo>
                  <a:pt x="120737" y="1119020"/>
                </a:lnTo>
                <a:cubicBezTo>
                  <a:pt x="53523" y="1119020"/>
                  <a:pt x="0" y="1064252"/>
                  <a:pt x="0" y="997036"/>
                </a:cubicBezTo>
                <a:lnTo>
                  <a:pt x="0" y="736885"/>
                </a:lnTo>
                <a:cubicBezTo>
                  <a:pt x="0" y="669670"/>
                  <a:pt x="53523" y="614901"/>
                  <a:pt x="120737" y="614901"/>
                </a:cubicBezTo>
                <a:lnTo>
                  <a:pt x="150610" y="614901"/>
                </a:lnTo>
                <a:cubicBezTo>
                  <a:pt x="164301" y="614901"/>
                  <a:pt x="177993" y="618635"/>
                  <a:pt x="191685" y="623614"/>
                </a:cubicBezTo>
                <a:lnTo>
                  <a:pt x="191685" y="520301"/>
                </a:lnTo>
                <a:cubicBezTo>
                  <a:pt x="191685" y="234011"/>
                  <a:pt x="425690" y="0"/>
                  <a:pt x="711972" y="0"/>
                </a:cubicBezTo>
                <a:close/>
              </a:path>
            </a:pathLst>
          </a:custGeom>
          <a:gradFill>
            <a:gsLst>
              <a:gs pos="0">
                <a:schemeClr val="accent1"/>
              </a:gs>
              <a:gs pos="99000">
                <a:schemeClr val="accent2"/>
              </a:gs>
            </a:gsLst>
            <a:lin ang="0" scaled="0"/>
          </a:gradFill>
          <a:ln cap="flat">
            <a:noFill/>
            <a:prstDash val="solid"/>
          </a:ln>
        </p:spPr>
        <p:txBody>
          <a:bodyPr vert="horz" wrap="square" lIns="90000" tIns="45000" rIns="90000" bIns="45000" anchor="ctr" anchorCtr="1" compatLnSpc="0">
            <a:noAutofit/>
          </a:bodyPr>
          <a:lstStyle/>
          <a:p>
            <a:pPr marL="0" marR="0" lvl="0" indent="0" rtl="0" hangingPunct="0">
              <a:lnSpc>
                <a:spcPct val="100000"/>
              </a:lnSpc>
              <a:spcBef>
                <a:spcPts val="0"/>
              </a:spcBef>
              <a:spcAft>
                <a:spcPts val="0"/>
              </a:spcAft>
              <a:buNone/>
              <a:tabLst/>
            </a:pPr>
            <a:endParaRPr lang="en-US" sz="1800" b="0" i="0" u="none" strike="noStrike" kern="1200">
              <a:ln>
                <a:noFill/>
              </a:ln>
              <a:latin typeface="Arial" pitchFamily="18"/>
              <a:ea typeface="Microsoft YaHei" pitchFamily="2"/>
              <a:cs typeface="Lucida Sans" pitchFamily="2"/>
            </a:endParaRPr>
          </a:p>
        </p:txBody>
      </p:sp>
      <p:sp>
        <p:nvSpPr>
          <p:cNvPr id="353" name="Freeform: Shape 487">
            <a:extLst>
              <a:ext uri="{FF2B5EF4-FFF2-40B4-BE49-F238E27FC236}">
                <a16:creationId xmlns:a16="http://schemas.microsoft.com/office/drawing/2014/main" id="{F7655F08-772A-081D-0B6A-E47EE6E0D767}"/>
              </a:ext>
            </a:extLst>
          </p:cNvPr>
          <p:cNvSpPr/>
          <p:nvPr/>
        </p:nvSpPr>
        <p:spPr>
          <a:xfrm>
            <a:off x="4071942" y="3235303"/>
            <a:ext cx="591934" cy="446611"/>
          </a:xfrm>
          <a:custGeom>
            <a:avLst/>
            <a:gdLst>
              <a:gd name="connsiteX0" fmla="*/ 230242 w 1593369"/>
              <a:gd name="connsiteY0" fmla="*/ 795237 h 1202189"/>
              <a:gd name="connsiteX1" fmla="*/ 308648 w 1593369"/>
              <a:gd name="connsiteY1" fmla="*/ 1143697 h 1202189"/>
              <a:gd name="connsiteX2" fmla="*/ 329806 w 1593369"/>
              <a:gd name="connsiteY2" fmla="*/ 1161120 h 1202189"/>
              <a:gd name="connsiteX3" fmla="*/ 469195 w 1593369"/>
              <a:gd name="connsiteY3" fmla="*/ 1161120 h 1202189"/>
              <a:gd name="connsiteX4" fmla="*/ 486619 w 1593369"/>
              <a:gd name="connsiteY4" fmla="*/ 1152409 h 1202189"/>
              <a:gd name="connsiteX5" fmla="*/ 491597 w 1593369"/>
              <a:gd name="connsiteY5" fmla="*/ 1133741 h 1202189"/>
              <a:gd name="connsiteX6" fmla="*/ 441815 w 1593369"/>
              <a:gd name="connsiteY6" fmla="*/ 912220 h 1202189"/>
              <a:gd name="connsiteX7" fmla="*/ 415679 w 1593369"/>
              <a:gd name="connsiteY7" fmla="*/ 795237 h 1202189"/>
              <a:gd name="connsiteX8" fmla="*/ 456750 w 1593369"/>
              <a:gd name="connsiteY8" fmla="*/ 791503 h 1202189"/>
              <a:gd name="connsiteX9" fmla="*/ 477907 w 1593369"/>
              <a:gd name="connsiteY9" fmla="*/ 884841 h 1202189"/>
              <a:gd name="connsiteX10" fmla="*/ 548846 w 1593369"/>
              <a:gd name="connsiteY10" fmla="*/ 802704 h 1202189"/>
              <a:gd name="connsiteX11" fmla="*/ 548846 w 1593369"/>
              <a:gd name="connsiteY11" fmla="*/ 791503 h 1202189"/>
              <a:gd name="connsiteX12" fmla="*/ 1440481 w 1593369"/>
              <a:gd name="connsiteY12" fmla="*/ 710255 h 1202189"/>
              <a:gd name="connsiteX13" fmla="*/ 1456095 w 1593369"/>
              <a:gd name="connsiteY13" fmla="*/ 713803 h 1202189"/>
              <a:gd name="connsiteX14" fmla="*/ 1584711 w 1593369"/>
              <a:gd name="connsiteY14" fmla="*/ 801411 h 1202189"/>
              <a:gd name="connsiteX15" fmla="*/ 1589657 w 1593369"/>
              <a:gd name="connsiteY15" fmla="*/ 829792 h 1202189"/>
              <a:gd name="connsiteX16" fmla="*/ 1572345 w 1593369"/>
              <a:gd name="connsiteY16" fmla="*/ 839663 h 1202189"/>
              <a:gd name="connsiteX17" fmla="*/ 1561213 w 1593369"/>
              <a:gd name="connsiteY17" fmla="*/ 835961 h 1202189"/>
              <a:gd name="connsiteX18" fmla="*/ 1432597 w 1593369"/>
              <a:gd name="connsiteY18" fmla="*/ 747119 h 1202189"/>
              <a:gd name="connsiteX19" fmla="*/ 1427651 w 1593369"/>
              <a:gd name="connsiteY19" fmla="*/ 718738 h 1202189"/>
              <a:gd name="connsiteX20" fmla="*/ 1440481 w 1593369"/>
              <a:gd name="connsiteY20" fmla="*/ 710255 h 1202189"/>
              <a:gd name="connsiteX21" fmla="*/ 1305047 w 1593369"/>
              <a:gd name="connsiteY21" fmla="*/ 616361 h 1202189"/>
              <a:gd name="connsiteX22" fmla="*/ 1320105 w 1593369"/>
              <a:gd name="connsiteY22" fmla="*/ 620344 h 1202189"/>
              <a:gd name="connsiteX23" fmla="*/ 1370501 w 1593369"/>
              <a:gd name="connsiteY23" fmla="*/ 654663 h 1202189"/>
              <a:gd name="connsiteX24" fmla="*/ 1376647 w 1593369"/>
              <a:gd name="connsiteY24" fmla="*/ 682854 h 1202189"/>
              <a:gd name="connsiteX25" fmla="*/ 1359439 w 1593369"/>
              <a:gd name="connsiteY25" fmla="*/ 692660 h 1202189"/>
              <a:gd name="connsiteX26" fmla="*/ 1348377 w 1593369"/>
              <a:gd name="connsiteY26" fmla="*/ 687757 h 1202189"/>
              <a:gd name="connsiteX27" fmla="*/ 1296751 w 1593369"/>
              <a:gd name="connsiteY27" fmla="*/ 653438 h 1202189"/>
              <a:gd name="connsiteX28" fmla="*/ 1291833 w 1593369"/>
              <a:gd name="connsiteY28" fmla="*/ 625247 h 1202189"/>
              <a:gd name="connsiteX29" fmla="*/ 1305047 w 1593369"/>
              <a:gd name="connsiteY29" fmla="*/ 616361 h 1202189"/>
              <a:gd name="connsiteX30" fmla="*/ 1484783 w 1593369"/>
              <a:gd name="connsiteY30" fmla="*/ 444747 h 1202189"/>
              <a:gd name="connsiteX31" fmla="*/ 1572391 w 1593369"/>
              <a:gd name="connsiteY31" fmla="*/ 444747 h 1202189"/>
              <a:gd name="connsiteX32" fmla="*/ 1593369 w 1593369"/>
              <a:gd name="connsiteY32" fmla="*/ 464075 h 1202189"/>
              <a:gd name="connsiteX33" fmla="*/ 1572391 w 1593369"/>
              <a:gd name="connsiteY33" fmla="*/ 484612 h 1202189"/>
              <a:gd name="connsiteX34" fmla="*/ 1484783 w 1593369"/>
              <a:gd name="connsiteY34" fmla="*/ 484612 h 1202189"/>
              <a:gd name="connsiteX35" fmla="*/ 1463805 w 1593369"/>
              <a:gd name="connsiteY35" fmla="*/ 464075 h 1202189"/>
              <a:gd name="connsiteX36" fmla="*/ 1484783 w 1593369"/>
              <a:gd name="connsiteY36" fmla="*/ 444747 h 1202189"/>
              <a:gd name="connsiteX37" fmla="*/ 1307877 w 1593369"/>
              <a:gd name="connsiteY37" fmla="*/ 444747 h 1202189"/>
              <a:gd name="connsiteX38" fmla="*/ 1395485 w 1593369"/>
              <a:gd name="connsiteY38" fmla="*/ 444747 h 1202189"/>
              <a:gd name="connsiteX39" fmla="*/ 1416461 w 1593369"/>
              <a:gd name="connsiteY39" fmla="*/ 464075 h 1202189"/>
              <a:gd name="connsiteX40" fmla="*/ 1395485 w 1593369"/>
              <a:gd name="connsiteY40" fmla="*/ 484612 h 1202189"/>
              <a:gd name="connsiteX41" fmla="*/ 1307877 w 1593369"/>
              <a:gd name="connsiteY41" fmla="*/ 484612 h 1202189"/>
              <a:gd name="connsiteX42" fmla="*/ 1286901 w 1593369"/>
              <a:gd name="connsiteY42" fmla="*/ 464075 h 1202189"/>
              <a:gd name="connsiteX43" fmla="*/ 1307877 w 1593369"/>
              <a:gd name="connsiteY43" fmla="*/ 444747 h 1202189"/>
              <a:gd name="connsiteX44" fmla="*/ 1138763 w 1593369"/>
              <a:gd name="connsiteY44" fmla="*/ 355928 h 1202189"/>
              <a:gd name="connsiteX45" fmla="*/ 1138763 w 1593369"/>
              <a:gd name="connsiteY45" fmla="*/ 637185 h 1202189"/>
              <a:gd name="connsiteX46" fmla="*/ 1207213 w 1593369"/>
              <a:gd name="connsiteY46" fmla="*/ 496556 h 1202189"/>
              <a:gd name="connsiteX47" fmla="*/ 1138763 w 1593369"/>
              <a:gd name="connsiteY47" fmla="*/ 355928 h 1202189"/>
              <a:gd name="connsiteX48" fmla="*/ 272556 w 1593369"/>
              <a:gd name="connsiteY48" fmla="*/ 242678 h 1202189"/>
              <a:gd name="connsiteX49" fmla="*/ 41070 w 1593369"/>
              <a:gd name="connsiteY49" fmla="*/ 472911 h 1202189"/>
              <a:gd name="connsiteX50" fmla="*/ 41070 w 1593369"/>
              <a:gd name="connsiteY50" fmla="*/ 517713 h 1202189"/>
              <a:gd name="connsiteX51" fmla="*/ 272556 w 1593369"/>
              <a:gd name="connsiteY51" fmla="*/ 749190 h 1202189"/>
              <a:gd name="connsiteX52" fmla="*/ 593650 w 1593369"/>
              <a:gd name="connsiteY52" fmla="*/ 749190 h 1202189"/>
              <a:gd name="connsiteX53" fmla="*/ 593650 w 1593369"/>
              <a:gd name="connsiteY53" fmla="*/ 242678 h 1202189"/>
              <a:gd name="connsiteX54" fmla="*/ 1362973 w 1593369"/>
              <a:gd name="connsiteY54" fmla="*/ 236394 h 1202189"/>
              <a:gd name="connsiteX55" fmla="*/ 1376647 w 1593369"/>
              <a:gd name="connsiteY55" fmla="*/ 245278 h 1202189"/>
              <a:gd name="connsiteX56" fmla="*/ 1370501 w 1593369"/>
              <a:gd name="connsiteY56" fmla="*/ 273461 h 1202189"/>
              <a:gd name="connsiteX57" fmla="*/ 1320105 w 1593369"/>
              <a:gd name="connsiteY57" fmla="*/ 307771 h 1202189"/>
              <a:gd name="connsiteX58" fmla="*/ 1309043 w 1593369"/>
              <a:gd name="connsiteY58" fmla="*/ 311447 h 1202189"/>
              <a:gd name="connsiteX59" fmla="*/ 1291833 w 1593369"/>
              <a:gd name="connsiteY59" fmla="*/ 302869 h 1202189"/>
              <a:gd name="connsiteX60" fmla="*/ 1296751 w 1593369"/>
              <a:gd name="connsiteY60" fmla="*/ 274686 h 1202189"/>
              <a:gd name="connsiteX61" fmla="*/ 1348377 w 1593369"/>
              <a:gd name="connsiteY61" fmla="*/ 240376 h 1202189"/>
              <a:gd name="connsiteX62" fmla="*/ 1362973 w 1593369"/>
              <a:gd name="connsiteY62" fmla="*/ 236394 h 1202189"/>
              <a:gd name="connsiteX63" fmla="*/ 975727 w 1593369"/>
              <a:gd name="connsiteY63" fmla="*/ 141873 h 1202189"/>
              <a:gd name="connsiteX64" fmla="*/ 942124 w 1593369"/>
              <a:gd name="connsiteY64" fmla="*/ 159296 h 1202189"/>
              <a:gd name="connsiteX65" fmla="*/ 715616 w 1593369"/>
              <a:gd name="connsiteY65" fmla="*/ 231477 h 1202189"/>
              <a:gd name="connsiteX66" fmla="*/ 635965 w 1593369"/>
              <a:gd name="connsiteY66" fmla="*/ 240189 h 1202189"/>
              <a:gd name="connsiteX67" fmla="*/ 635965 w 1593369"/>
              <a:gd name="connsiteY67" fmla="*/ 751679 h 1202189"/>
              <a:gd name="connsiteX68" fmla="*/ 715616 w 1593369"/>
              <a:gd name="connsiteY68" fmla="*/ 760391 h 1202189"/>
              <a:gd name="connsiteX69" fmla="*/ 942124 w 1593369"/>
              <a:gd name="connsiteY69" fmla="*/ 832572 h 1202189"/>
              <a:gd name="connsiteX70" fmla="*/ 975727 w 1593369"/>
              <a:gd name="connsiteY70" fmla="*/ 851239 h 1202189"/>
              <a:gd name="connsiteX71" fmla="*/ 1576363 w 1593369"/>
              <a:gd name="connsiteY71" fmla="*/ 89068 h 1202189"/>
              <a:gd name="connsiteX72" fmla="*/ 1589657 w 1593369"/>
              <a:gd name="connsiteY72" fmla="*/ 97088 h 1202189"/>
              <a:gd name="connsiteX73" fmla="*/ 1584711 w 1593369"/>
              <a:gd name="connsiteY73" fmla="*/ 125469 h 1202189"/>
              <a:gd name="connsiteX74" fmla="*/ 1456095 w 1593369"/>
              <a:gd name="connsiteY74" fmla="*/ 214311 h 1202189"/>
              <a:gd name="connsiteX75" fmla="*/ 1443727 w 1593369"/>
              <a:gd name="connsiteY75" fmla="*/ 218013 h 1202189"/>
              <a:gd name="connsiteX76" fmla="*/ 1427651 w 1593369"/>
              <a:gd name="connsiteY76" fmla="*/ 209376 h 1202189"/>
              <a:gd name="connsiteX77" fmla="*/ 1432597 w 1593369"/>
              <a:gd name="connsiteY77" fmla="*/ 180995 h 1202189"/>
              <a:gd name="connsiteX78" fmla="*/ 1561213 w 1593369"/>
              <a:gd name="connsiteY78" fmla="*/ 92153 h 1202189"/>
              <a:gd name="connsiteX79" fmla="*/ 1576363 w 1593369"/>
              <a:gd name="connsiteY79" fmla="*/ 89068 h 1202189"/>
              <a:gd name="connsiteX80" fmla="*/ 1056623 w 1593369"/>
              <a:gd name="connsiteY80" fmla="*/ 42313 h 1202189"/>
              <a:gd name="connsiteX81" fmla="*/ 1016797 w 1593369"/>
              <a:gd name="connsiteY81" fmla="*/ 77159 h 1202189"/>
              <a:gd name="connsiteX82" fmla="*/ 1016797 w 1593369"/>
              <a:gd name="connsiteY82" fmla="*/ 920932 h 1202189"/>
              <a:gd name="connsiteX83" fmla="*/ 1016797 w 1593369"/>
              <a:gd name="connsiteY83" fmla="*/ 939599 h 1202189"/>
              <a:gd name="connsiteX84" fmla="*/ 1056623 w 1593369"/>
              <a:gd name="connsiteY84" fmla="*/ 975690 h 1202189"/>
              <a:gd name="connsiteX85" fmla="*/ 1096449 w 1593369"/>
              <a:gd name="connsiteY85" fmla="*/ 939599 h 1202189"/>
              <a:gd name="connsiteX86" fmla="*/ 1096449 w 1593369"/>
              <a:gd name="connsiteY86" fmla="*/ 77159 h 1202189"/>
              <a:gd name="connsiteX87" fmla="*/ 1056623 w 1593369"/>
              <a:gd name="connsiteY87" fmla="*/ 42313 h 1202189"/>
              <a:gd name="connsiteX88" fmla="*/ 1056623 w 1593369"/>
              <a:gd name="connsiteY88" fmla="*/ 0 h 1202189"/>
              <a:gd name="connsiteX89" fmla="*/ 1138763 w 1593369"/>
              <a:gd name="connsiteY89" fmla="*/ 77159 h 1202189"/>
              <a:gd name="connsiteX90" fmla="*/ 1138763 w 1593369"/>
              <a:gd name="connsiteY90" fmla="*/ 304903 h 1202189"/>
              <a:gd name="connsiteX91" fmla="*/ 1248283 w 1593369"/>
              <a:gd name="connsiteY91" fmla="*/ 496556 h 1202189"/>
              <a:gd name="connsiteX92" fmla="*/ 1138763 w 1593369"/>
              <a:gd name="connsiteY92" fmla="*/ 686965 h 1202189"/>
              <a:gd name="connsiteX93" fmla="*/ 1138763 w 1593369"/>
              <a:gd name="connsiteY93" fmla="*/ 939599 h 1202189"/>
              <a:gd name="connsiteX94" fmla="*/ 1056623 w 1593369"/>
              <a:gd name="connsiteY94" fmla="*/ 1016758 h 1202189"/>
              <a:gd name="connsiteX95" fmla="*/ 975727 w 1593369"/>
              <a:gd name="connsiteY95" fmla="*/ 939599 h 1202189"/>
              <a:gd name="connsiteX96" fmla="*/ 975727 w 1593369"/>
              <a:gd name="connsiteY96" fmla="*/ 898531 h 1202189"/>
              <a:gd name="connsiteX97" fmla="*/ 920967 w 1593369"/>
              <a:gd name="connsiteY97" fmla="*/ 868662 h 1202189"/>
              <a:gd name="connsiteX98" fmla="*/ 710638 w 1593369"/>
              <a:gd name="connsiteY98" fmla="*/ 801459 h 1202189"/>
              <a:gd name="connsiteX99" fmla="*/ 613563 w 1593369"/>
              <a:gd name="connsiteY99" fmla="*/ 791503 h 1202189"/>
              <a:gd name="connsiteX100" fmla="*/ 589916 w 1593369"/>
              <a:gd name="connsiteY100" fmla="*/ 791503 h 1202189"/>
              <a:gd name="connsiteX101" fmla="*/ 589916 w 1593369"/>
              <a:gd name="connsiteY101" fmla="*/ 802704 h 1202189"/>
              <a:gd name="connsiteX102" fmla="*/ 487863 w 1593369"/>
              <a:gd name="connsiteY102" fmla="*/ 925910 h 1202189"/>
              <a:gd name="connsiteX103" fmla="*/ 531423 w 1593369"/>
              <a:gd name="connsiteY103" fmla="*/ 1123785 h 1202189"/>
              <a:gd name="connsiteX104" fmla="*/ 518977 w 1593369"/>
              <a:gd name="connsiteY104" fmla="*/ 1178543 h 1202189"/>
              <a:gd name="connsiteX105" fmla="*/ 469195 w 1593369"/>
              <a:gd name="connsiteY105" fmla="*/ 1202189 h 1202189"/>
              <a:gd name="connsiteX106" fmla="*/ 329806 w 1593369"/>
              <a:gd name="connsiteY106" fmla="*/ 1202189 h 1202189"/>
              <a:gd name="connsiteX107" fmla="*/ 266334 w 1593369"/>
              <a:gd name="connsiteY107" fmla="*/ 1152409 h 1202189"/>
              <a:gd name="connsiteX108" fmla="*/ 181704 w 1593369"/>
              <a:gd name="connsiteY108" fmla="*/ 775325 h 1202189"/>
              <a:gd name="connsiteX109" fmla="*/ 0 w 1593369"/>
              <a:gd name="connsiteY109" fmla="*/ 517713 h 1202189"/>
              <a:gd name="connsiteX110" fmla="*/ 0 w 1593369"/>
              <a:gd name="connsiteY110" fmla="*/ 472911 h 1202189"/>
              <a:gd name="connsiteX111" fmla="*/ 272556 w 1593369"/>
              <a:gd name="connsiteY111" fmla="*/ 201609 h 1202189"/>
              <a:gd name="connsiteX112" fmla="*/ 613563 w 1593369"/>
              <a:gd name="connsiteY112" fmla="*/ 201609 h 1202189"/>
              <a:gd name="connsiteX113" fmla="*/ 710638 w 1593369"/>
              <a:gd name="connsiteY113" fmla="*/ 190409 h 1202189"/>
              <a:gd name="connsiteX114" fmla="*/ 920967 w 1593369"/>
              <a:gd name="connsiteY114" fmla="*/ 123206 h 1202189"/>
              <a:gd name="connsiteX115" fmla="*/ 975727 w 1593369"/>
              <a:gd name="connsiteY115" fmla="*/ 93338 h 1202189"/>
              <a:gd name="connsiteX116" fmla="*/ 975727 w 1593369"/>
              <a:gd name="connsiteY116" fmla="*/ 77159 h 1202189"/>
              <a:gd name="connsiteX117" fmla="*/ 1056623 w 1593369"/>
              <a:gd name="connsiteY117" fmla="*/ 0 h 1202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Lst>
            <a:rect l="l" t="t" r="r" b="b"/>
            <a:pathLst>
              <a:path w="1593369" h="1202189">
                <a:moveTo>
                  <a:pt x="230242" y="795237"/>
                </a:moveTo>
                <a:lnTo>
                  <a:pt x="308648" y="1143697"/>
                </a:lnTo>
                <a:cubicBezTo>
                  <a:pt x="309893" y="1153653"/>
                  <a:pt x="318605" y="1161120"/>
                  <a:pt x="329806" y="1161120"/>
                </a:cubicBezTo>
                <a:lnTo>
                  <a:pt x="469195" y="1161120"/>
                </a:lnTo>
                <a:cubicBezTo>
                  <a:pt x="475418" y="1161120"/>
                  <a:pt x="481641" y="1157387"/>
                  <a:pt x="486619" y="1152409"/>
                </a:cubicBezTo>
                <a:cubicBezTo>
                  <a:pt x="491597" y="1147431"/>
                  <a:pt x="492842" y="1139964"/>
                  <a:pt x="491597" y="1133741"/>
                </a:cubicBezTo>
                <a:lnTo>
                  <a:pt x="441815" y="912220"/>
                </a:lnTo>
                <a:lnTo>
                  <a:pt x="415679" y="795237"/>
                </a:lnTo>
                <a:close/>
                <a:moveTo>
                  <a:pt x="456750" y="791503"/>
                </a:moveTo>
                <a:lnTo>
                  <a:pt x="477907" y="884841"/>
                </a:lnTo>
                <a:cubicBezTo>
                  <a:pt x="517733" y="878618"/>
                  <a:pt x="548846" y="843772"/>
                  <a:pt x="548846" y="802704"/>
                </a:cubicBezTo>
                <a:lnTo>
                  <a:pt x="548846" y="791503"/>
                </a:lnTo>
                <a:close/>
                <a:moveTo>
                  <a:pt x="1440481" y="710255"/>
                </a:moveTo>
                <a:cubicBezTo>
                  <a:pt x="1445583" y="709176"/>
                  <a:pt x="1451147" y="710101"/>
                  <a:pt x="1456095" y="713803"/>
                </a:cubicBezTo>
                <a:lnTo>
                  <a:pt x="1584711" y="801411"/>
                </a:lnTo>
                <a:cubicBezTo>
                  <a:pt x="1593369" y="808815"/>
                  <a:pt x="1595841" y="821154"/>
                  <a:pt x="1589657" y="829792"/>
                </a:cubicBezTo>
                <a:cubicBezTo>
                  <a:pt x="1585947" y="835961"/>
                  <a:pt x="1579765" y="839663"/>
                  <a:pt x="1572345" y="839663"/>
                </a:cubicBezTo>
                <a:cubicBezTo>
                  <a:pt x="1568633" y="839663"/>
                  <a:pt x="1564923" y="838429"/>
                  <a:pt x="1561213" y="835961"/>
                </a:cubicBezTo>
                <a:lnTo>
                  <a:pt x="1432597" y="747119"/>
                </a:lnTo>
                <a:cubicBezTo>
                  <a:pt x="1423941" y="740949"/>
                  <a:pt x="1420229" y="728610"/>
                  <a:pt x="1427651" y="718738"/>
                </a:cubicBezTo>
                <a:cubicBezTo>
                  <a:pt x="1430741" y="714420"/>
                  <a:pt x="1435379" y="711335"/>
                  <a:pt x="1440481" y="710255"/>
                </a:cubicBezTo>
                <a:close/>
                <a:moveTo>
                  <a:pt x="1305047" y="616361"/>
                </a:moveTo>
                <a:cubicBezTo>
                  <a:pt x="1310271" y="615441"/>
                  <a:pt x="1315803" y="616667"/>
                  <a:pt x="1320105" y="620344"/>
                </a:cubicBezTo>
                <a:lnTo>
                  <a:pt x="1370501" y="654663"/>
                </a:lnTo>
                <a:cubicBezTo>
                  <a:pt x="1380335" y="660792"/>
                  <a:pt x="1382793" y="674275"/>
                  <a:pt x="1376647" y="682854"/>
                </a:cubicBezTo>
                <a:cubicBezTo>
                  <a:pt x="1372959" y="688983"/>
                  <a:pt x="1365585" y="692660"/>
                  <a:pt x="1359439" y="692660"/>
                </a:cubicBezTo>
                <a:cubicBezTo>
                  <a:pt x="1355751" y="692660"/>
                  <a:pt x="1352063" y="690209"/>
                  <a:pt x="1348377" y="687757"/>
                </a:cubicBezTo>
                <a:lnTo>
                  <a:pt x="1296751" y="653438"/>
                </a:lnTo>
                <a:cubicBezTo>
                  <a:pt x="1288145" y="647309"/>
                  <a:pt x="1285687" y="633827"/>
                  <a:pt x="1291833" y="625247"/>
                </a:cubicBezTo>
                <a:cubicBezTo>
                  <a:pt x="1294905" y="620344"/>
                  <a:pt x="1299823" y="617280"/>
                  <a:pt x="1305047" y="616361"/>
                </a:cubicBezTo>
                <a:close/>
                <a:moveTo>
                  <a:pt x="1484783" y="444747"/>
                </a:moveTo>
                <a:lnTo>
                  <a:pt x="1572391" y="444747"/>
                </a:lnTo>
                <a:cubicBezTo>
                  <a:pt x="1583497" y="444747"/>
                  <a:pt x="1593369" y="453203"/>
                  <a:pt x="1593369" y="464075"/>
                </a:cubicBezTo>
                <a:cubicBezTo>
                  <a:pt x="1593369" y="474948"/>
                  <a:pt x="1583497" y="484612"/>
                  <a:pt x="1572391" y="484612"/>
                </a:cubicBezTo>
                <a:lnTo>
                  <a:pt x="1484783" y="484612"/>
                </a:lnTo>
                <a:cubicBezTo>
                  <a:pt x="1473677" y="484612"/>
                  <a:pt x="1463805" y="474948"/>
                  <a:pt x="1463805" y="464075"/>
                </a:cubicBezTo>
                <a:cubicBezTo>
                  <a:pt x="1463805" y="453203"/>
                  <a:pt x="1473677" y="444747"/>
                  <a:pt x="1484783" y="444747"/>
                </a:cubicBezTo>
                <a:close/>
                <a:moveTo>
                  <a:pt x="1307877" y="444747"/>
                </a:moveTo>
                <a:lnTo>
                  <a:pt x="1395485" y="444747"/>
                </a:lnTo>
                <a:cubicBezTo>
                  <a:pt x="1406591" y="444747"/>
                  <a:pt x="1416461" y="453203"/>
                  <a:pt x="1416461" y="464075"/>
                </a:cubicBezTo>
                <a:cubicBezTo>
                  <a:pt x="1416461" y="474948"/>
                  <a:pt x="1406591" y="484612"/>
                  <a:pt x="1395485" y="484612"/>
                </a:cubicBezTo>
                <a:lnTo>
                  <a:pt x="1307877" y="484612"/>
                </a:lnTo>
                <a:cubicBezTo>
                  <a:pt x="1296771" y="484612"/>
                  <a:pt x="1286901" y="474948"/>
                  <a:pt x="1286901" y="464075"/>
                </a:cubicBezTo>
                <a:cubicBezTo>
                  <a:pt x="1286901" y="453203"/>
                  <a:pt x="1296771" y="444747"/>
                  <a:pt x="1307877" y="444747"/>
                </a:cubicBezTo>
                <a:close/>
                <a:moveTo>
                  <a:pt x="1138763" y="355928"/>
                </a:moveTo>
                <a:lnTo>
                  <a:pt x="1138763" y="637185"/>
                </a:lnTo>
                <a:cubicBezTo>
                  <a:pt x="1181077" y="603583"/>
                  <a:pt x="1207213" y="552559"/>
                  <a:pt x="1207213" y="496556"/>
                </a:cubicBezTo>
                <a:cubicBezTo>
                  <a:pt x="1207213" y="439309"/>
                  <a:pt x="1181077" y="389529"/>
                  <a:pt x="1138763" y="355928"/>
                </a:cubicBezTo>
                <a:close/>
                <a:moveTo>
                  <a:pt x="272556" y="242678"/>
                </a:moveTo>
                <a:cubicBezTo>
                  <a:pt x="145612" y="242678"/>
                  <a:pt x="41070" y="345972"/>
                  <a:pt x="41070" y="472911"/>
                </a:cubicBezTo>
                <a:lnTo>
                  <a:pt x="41070" y="517713"/>
                </a:lnTo>
                <a:cubicBezTo>
                  <a:pt x="41070" y="645897"/>
                  <a:pt x="145612" y="749190"/>
                  <a:pt x="272556" y="749190"/>
                </a:cubicBezTo>
                <a:lnTo>
                  <a:pt x="593650" y="749190"/>
                </a:lnTo>
                <a:lnTo>
                  <a:pt x="593650" y="242678"/>
                </a:lnTo>
                <a:close/>
                <a:moveTo>
                  <a:pt x="1362973" y="236394"/>
                </a:moveTo>
                <a:cubicBezTo>
                  <a:pt x="1368043" y="237313"/>
                  <a:pt x="1372961" y="240377"/>
                  <a:pt x="1376647" y="245278"/>
                </a:cubicBezTo>
                <a:cubicBezTo>
                  <a:pt x="1382793" y="253855"/>
                  <a:pt x="1380335" y="267334"/>
                  <a:pt x="1370501" y="273461"/>
                </a:cubicBezTo>
                <a:lnTo>
                  <a:pt x="1320105" y="307771"/>
                </a:lnTo>
                <a:cubicBezTo>
                  <a:pt x="1316417" y="310222"/>
                  <a:pt x="1312729" y="311447"/>
                  <a:pt x="1309043" y="311447"/>
                </a:cubicBezTo>
                <a:cubicBezTo>
                  <a:pt x="1301667" y="311447"/>
                  <a:pt x="1295521" y="308996"/>
                  <a:pt x="1291833" y="302869"/>
                </a:cubicBezTo>
                <a:cubicBezTo>
                  <a:pt x="1285687" y="294292"/>
                  <a:pt x="1288145" y="280813"/>
                  <a:pt x="1296751" y="274686"/>
                </a:cubicBezTo>
                <a:lnTo>
                  <a:pt x="1348377" y="240376"/>
                </a:lnTo>
                <a:cubicBezTo>
                  <a:pt x="1352679" y="236700"/>
                  <a:pt x="1357903" y="235475"/>
                  <a:pt x="1362973" y="236394"/>
                </a:cubicBezTo>
                <a:close/>
                <a:moveTo>
                  <a:pt x="975727" y="141873"/>
                </a:moveTo>
                <a:lnTo>
                  <a:pt x="942124" y="159296"/>
                </a:lnTo>
                <a:cubicBezTo>
                  <a:pt x="869940" y="199120"/>
                  <a:pt x="794023" y="224010"/>
                  <a:pt x="715616" y="231477"/>
                </a:cubicBezTo>
                <a:lnTo>
                  <a:pt x="635965" y="240189"/>
                </a:lnTo>
                <a:lnTo>
                  <a:pt x="635965" y="751679"/>
                </a:lnTo>
                <a:lnTo>
                  <a:pt x="715616" y="760391"/>
                </a:lnTo>
                <a:cubicBezTo>
                  <a:pt x="794023" y="769102"/>
                  <a:pt x="869940" y="792748"/>
                  <a:pt x="942124" y="832572"/>
                </a:cubicBezTo>
                <a:lnTo>
                  <a:pt x="975727" y="851239"/>
                </a:lnTo>
                <a:close/>
                <a:moveTo>
                  <a:pt x="1576363" y="89068"/>
                </a:moveTo>
                <a:cubicBezTo>
                  <a:pt x="1581619" y="89993"/>
                  <a:pt x="1586567" y="92770"/>
                  <a:pt x="1589657" y="97088"/>
                </a:cubicBezTo>
                <a:cubicBezTo>
                  <a:pt x="1595841" y="106960"/>
                  <a:pt x="1593369" y="120533"/>
                  <a:pt x="1584711" y="125469"/>
                </a:cubicBezTo>
                <a:lnTo>
                  <a:pt x="1456095" y="214311"/>
                </a:lnTo>
                <a:cubicBezTo>
                  <a:pt x="1452385" y="216779"/>
                  <a:pt x="1448675" y="218013"/>
                  <a:pt x="1443727" y="218013"/>
                </a:cubicBezTo>
                <a:cubicBezTo>
                  <a:pt x="1438781" y="218013"/>
                  <a:pt x="1431361" y="215545"/>
                  <a:pt x="1427651" y="209376"/>
                </a:cubicBezTo>
                <a:cubicBezTo>
                  <a:pt x="1420229" y="199504"/>
                  <a:pt x="1423941" y="187165"/>
                  <a:pt x="1432597" y="180995"/>
                </a:cubicBezTo>
                <a:lnTo>
                  <a:pt x="1561213" y="92153"/>
                </a:lnTo>
                <a:cubicBezTo>
                  <a:pt x="1565541" y="89068"/>
                  <a:pt x="1571107" y="88143"/>
                  <a:pt x="1576363" y="89068"/>
                </a:cubicBezTo>
                <a:close/>
                <a:moveTo>
                  <a:pt x="1056623" y="42313"/>
                </a:moveTo>
                <a:cubicBezTo>
                  <a:pt x="1034221" y="42313"/>
                  <a:pt x="1016797" y="58492"/>
                  <a:pt x="1016797" y="77159"/>
                </a:cubicBezTo>
                <a:lnTo>
                  <a:pt x="1016797" y="920932"/>
                </a:lnTo>
                <a:lnTo>
                  <a:pt x="1016797" y="939599"/>
                </a:lnTo>
                <a:cubicBezTo>
                  <a:pt x="1016797" y="959511"/>
                  <a:pt x="1034221" y="975690"/>
                  <a:pt x="1056623" y="975690"/>
                </a:cubicBezTo>
                <a:cubicBezTo>
                  <a:pt x="1079025" y="975690"/>
                  <a:pt x="1096449" y="959511"/>
                  <a:pt x="1096449" y="939599"/>
                </a:cubicBezTo>
                <a:lnTo>
                  <a:pt x="1096449" y="77159"/>
                </a:lnTo>
                <a:cubicBezTo>
                  <a:pt x="1096449" y="58492"/>
                  <a:pt x="1079025" y="42313"/>
                  <a:pt x="1056623" y="42313"/>
                </a:cubicBezTo>
                <a:close/>
                <a:moveTo>
                  <a:pt x="1056623" y="0"/>
                </a:moveTo>
                <a:cubicBezTo>
                  <a:pt x="1101427" y="0"/>
                  <a:pt x="1138763" y="34846"/>
                  <a:pt x="1138763" y="77159"/>
                </a:cubicBezTo>
                <a:lnTo>
                  <a:pt x="1138763" y="304903"/>
                </a:lnTo>
                <a:cubicBezTo>
                  <a:pt x="1207213" y="344727"/>
                  <a:pt x="1248283" y="416908"/>
                  <a:pt x="1248283" y="496556"/>
                </a:cubicBezTo>
                <a:cubicBezTo>
                  <a:pt x="1248283" y="574960"/>
                  <a:pt x="1205969" y="647141"/>
                  <a:pt x="1138763" y="686965"/>
                </a:cubicBezTo>
                <a:lnTo>
                  <a:pt x="1138763" y="939599"/>
                </a:lnTo>
                <a:cubicBezTo>
                  <a:pt x="1138763" y="983157"/>
                  <a:pt x="1101427" y="1016758"/>
                  <a:pt x="1056623" y="1016758"/>
                </a:cubicBezTo>
                <a:cubicBezTo>
                  <a:pt x="1011819" y="1016758"/>
                  <a:pt x="975727" y="983157"/>
                  <a:pt x="975727" y="939599"/>
                </a:cubicBezTo>
                <a:lnTo>
                  <a:pt x="975727" y="898531"/>
                </a:lnTo>
                <a:lnTo>
                  <a:pt x="920967" y="868662"/>
                </a:lnTo>
                <a:cubicBezTo>
                  <a:pt x="855005" y="831327"/>
                  <a:pt x="784066" y="810171"/>
                  <a:pt x="710638" y="801459"/>
                </a:cubicBezTo>
                <a:lnTo>
                  <a:pt x="613563" y="791503"/>
                </a:lnTo>
                <a:lnTo>
                  <a:pt x="589916" y="791503"/>
                </a:lnTo>
                <a:lnTo>
                  <a:pt x="589916" y="802704"/>
                </a:lnTo>
                <a:cubicBezTo>
                  <a:pt x="589916" y="863684"/>
                  <a:pt x="545113" y="915953"/>
                  <a:pt x="487863" y="925910"/>
                </a:cubicBezTo>
                <a:lnTo>
                  <a:pt x="531423" y="1123785"/>
                </a:lnTo>
                <a:cubicBezTo>
                  <a:pt x="536401" y="1143697"/>
                  <a:pt x="531423" y="1162365"/>
                  <a:pt x="518977" y="1178543"/>
                </a:cubicBezTo>
                <a:cubicBezTo>
                  <a:pt x="507776" y="1193477"/>
                  <a:pt x="487863" y="1202189"/>
                  <a:pt x="469195" y="1202189"/>
                </a:cubicBezTo>
                <a:lnTo>
                  <a:pt x="329806" y="1202189"/>
                </a:lnTo>
                <a:cubicBezTo>
                  <a:pt x="299936" y="1202189"/>
                  <a:pt x="273801" y="1182277"/>
                  <a:pt x="266334" y="1152409"/>
                </a:cubicBezTo>
                <a:lnTo>
                  <a:pt x="181704" y="775325"/>
                </a:lnTo>
                <a:cubicBezTo>
                  <a:pt x="75918" y="737990"/>
                  <a:pt x="0" y="637185"/>
                  <a:pt x="0" y="517713"/>
                </a:cubicBezTo>
                <a:lnTo>
                  <a:pt x="0" y="472911"/>
                </a:lnTo>
                <a:cubicBezTo>
                  <a:pt x="0" y="323571"/>
                  <a:pt x="121966" y="201609"/>
                  <a:pt x="272556" y="201609"/>
                </a:cubicBezTo>
                <a:lnTo>
                  <a:pt x="613563" y="201609"/>
                </a:lnTo>
                <a:lnTo>
                  <a:pt x="710638" y="190409"/>
                </a:lnTo>
                <a:cubicBezTo>
                  <a:pt x="784066" y="182942"/>
                  <a:pt x="855005" y="159296"/>
                  <a:pt x="920967" y="123206"/>
                </a:cubicBezTo>
                <a:lnTo>
                  <a:pt x="975727" y="93338"/>
                </a:lnTo>
                <a:lnTo>
                  <a:pt x="975727" y="77159"/>
                </a:lnTo>
                <a:cubicBezTo>
                  <a:pt x="975727" y="34846"/>
                  <a:pt x="1011819" y="0"/>
                  <a:pt x="1056623" y="0"/>
                </a:cubicBezTo>
                <a:close/>
              </a:path>
            </a:pathLst>
          </a:custGeom>
          <a:gradFill>
            <a:gsLst>
              <a:gs pos="0">
                <a:schemeClr val="accent1"/>
              </a:gs>
              <a:gs pos="99000">
                <a:schemeClr val="accent2"/>
              </a:gs>
            </a:gsLst>
            <a:lin ang="0" scaled="0"/>
          </a:gradFill>
          <a:ln cap="flat">
            <a:noFill/>
            <a:prstDash val="solid"/>
          </a:ln>
        </p:spPr>
        <p:txBody>
          <a:bodyPr vert="horz" wrap="square" lIns="90000" tIns="45000" rIns="90000" bIns="45000" anchor="ctr" anchorCtr="1" compatLnSpc="0">
            <a:noAutofit/>
          </a:bodyPr>
          <a:lstStyle/>
          <a:p>
            <a:pPr marL="0" marR="0" lvl="0" indent="0" rtl="0" hangingPunct="0">
              <a:lnSpc>
                <a:spcPct val="100000"/>
              </a:lnSpc>
              <a:spcBef>
                <a:spcPts val="0"/>
              </a:spcBef>
              <a:spcAft>
                <a:spcPts val="0"/>
              </a:spcAft>
              <a:buNone/>
              <a:tabLst/>
            </a:pPr>
            <a:endParaRPr lang="en-US" sz="1800" b="0" i="0" u="none" strike="noStrike" kern="1200">
              <a:ln>
                <a:noFill/>
              </a:ln>
              <a:latin typeface="Arial" pitchFamily="18"/>
              <a:ea typeface="Microsoft YaHei" pitchFamily="2"/>
              <a:cs typeface="Lucida Sans" pitchFamily="2"/>
            </a:endParaRPr>
          </a:p>
        </p:txBody>
      </p:sp>
      <p:sp>
        <p:nvSpPr>
          <p:cNvPr id="354" name="Freeform: Shape 490">
            <a:extLst>
              <a:ext uri="{FF2B5EF4-FFF2-40B4-BE49-F238E27FC236}">
                <a16:creationId xmlns:a16="http://schemas.microsoft.com/office/drawing/2014/main" id="{2DCE4616-B278-9BBB-A52D-A0F4211E0D1E}"/>
              </a:ext>
            </a:extLst>
          </p:cNvPr>
          <p:cNvSpPr/>
          <p:nvPr/>
        </p:nvSpPr>
        <p:spPr>
          <a:xfrm>
            <a:off x="4853313" y="3198307"/>
            <a:ext cx="561907" cy="563766"/>
          </a:xfrm>
          <a:custGeom>
            <a:avLst/>
            <a:gdLst>
              <a:gd name="connsiteX0" fmla="*/ 1119345 w 1506159"/>
              <a:gd name="connsiteY0" fmla="*/ 673973 h 1511142"/>
              <a:gd name="connsiteX1" fmla="*/ 1139126 w 1506159"/>
              <a:gd name="connsiteY1" fmla="*/ 694991 h 1511142"/>
              <a:gd name="connsiteX2" fmla="*/ 1139126 w 1506159"/>
              <a:gd name="connsiteY2" fmla="*/ 735791 h 1511142"/>
              <a:gd name="connsiteX3" fmla="*/ 1179926 w 1506159"/>
              <a:gd name="connsiteY3" fmla="*/ 735791 h 1511142"/>
              <a:gd name="connsiteX4" fmla="*/ 1200944 w 1506159"/>
              <a:gd name="connsiteY4" fmla="*/ 755573 h 1511142"/>
              <a:gd name="connsiteX5" fmla="*/ 1179926 w 1506159"/>
              <a:gd name="connsiteY5" fmla="*/ 776591 h 1511142"/>
              <a:gd name="connsiteX6" fmla="*/ 1139126 w 1506159"/>
              <a:gd name="connsiteY6" fmla="*/ 776591 h 1511142"/>
              <a:gd name="connsiteX7" fmla="*/ 1139126 w 1506159"/>
              <a:gd name="connsiteY7" fmla="*/ 816154 h 1511142"/>
              <a:gd name="connsiteX8" fmla="*/ 1119345 w 1506159"/>
              <a:gd name="connsiteY8" fmla="*/ 837172 h 1511142"/>
              <a:gd name="connsiteX9" fmla="*/ 1098326 w 1506159"/>
              <a:gd name="connsiteY9" fmla="*/ 816154 h 1511142"/>
              <a:gd name="connsiteX10" fmla="*/ 1098326 w 1506159"/>
              <a:gd name="connsiteY10" fmla="*/ 776591 h 1511142"/>
              <a:gd name="connsiteX11" fmla="*/ 1058763 w 1506159"/>
              <a:gd name="connsiteY11" fmla="*/ 776591 h 1511142"/>
              <a:gd name="connsiteX12" fmla="*/ 1037745 w 1506159"/>
              <a:gd name="connsiteY12" fmla="*/ 755573 h 1511142"/>
              <a:gd name="connsiteX13" fmla="*/ 1058763 w 1506159"/>
              <a:gd name="connsiteY13" fmla="*/ 735791 h 1511142"/>
              <a:gd name="connsiteX14" fmla="*/ 1098326 w 1506159"/>
              <a:gd name="connsiteY14" fmla="*/ 735791 h 1511142"/>
              <a:gd name="connsiteX15" fmla="*/ 1098326 w 1506159"/>
              <a:gd name="connsiteY15" fmla="*/ 694991 h 1511142"/>
              <a:gd name="connsiteX16" fmla="*/ 1119345 w 1506159"/>
              <a:gd name="connsiteY16" fmla="*/ 673973 h 1511142"/>
              <a:gd name="connsiteX17" fmla="*/ 482756 w 1506159"/>
              <a:gd name="connsiteY17" fmla="*/ 392424 h 1511142"/>
              <a:gd name="connsiteX18" fmla="*/ 504980 w 1506159"/>
              <a:gd name="connsiteY18" fmla="*/ 413413 h 1511142"/>
              <a:gd name="connsiteX19" fmla="*/ 504980 w 1506159"/>
              <a:gd name="connsiteY19" fmla="*/ 441811 h 1511142"/>
              <a:gd name="connsiteX20" fmla="*/ 532143 w 1506159"/>
              <a:gd name="connsiteY20" fmla="*/ 441811 h 1511142"/>
              <a:gd name="connsiteX21" fmla="*/ 553132 w 1506159"/>
              <a:gd name="connsiteY21" fmla="*/ 461565 h 1511142"/>
              <a:gd name="connsiteX22" fmla="*/ 532143 w 1506159"/>
              <a:gd name="connsiteY22" fmla="*/ 482555 h 1511142"/>
              <a:gd name="connsiteX23" fmla="*/ 504980 w 1506159"/>
              <a:gd name="connsiteY23" fmla="*/ 482555 h 1511142"/>
              <a:gd name="connsiteX24" fmla="*/ 504980 w 1506159"/>
              <a:gd name="connsiteY24" fmla="*/ 510952 h 1511142"/>
              <a:gd name="connsiteX25" fmla="*/ 482756 w 1506159"/>
              <a:gd name="connsiteY25" fmla="*/ 530707 h 1511142"/>
              <a:gd name="connsiteX26" fmla="*/ 463001 w 1506159"/>
              <a:gd name="connsiteY26" fmla="*/ 510952 h 1511142"/>
              <a:gd name="connsiteX27" fmla="*/ 463001 w 1506159"/>
              <a:gd name="connsiteY27" fmla="*/ 482555 h 1511142"/>
              <a:gd name="connsiteX28" fmla="*/ 434604 w 1506159"/>
              <a:gd name="connsiteY28" fmla="*/ 482555 h 1511142"/>
              <a:gd name="connsiteX29" fmla="*/ 414849 w 1506159"/>
              <a:gd name="connsiteY29" fmla="*/ 461565 h 1511142"/>
              <a:gd name="connsiteX30" fmla="*/ 434604 w 1506159"/>
              <a:gd name="connsiteY30" fmla="*/ 441811 h 1511142"/>
              <a:gd name="connsiteX31" fmla="*/ 463001 w 1506159"/>
              <a:gd name="connsiteY31" fmla="*/ 441811 h 1511142"/>
              <a:gd name="connsiteX32" fmla="*/ 463001 w 1506159"/>
              <a:gd name="connsiteY32" fmla="*/ 413413 h 1511142"/>
              <a:gd name="connsiteX33" fmla="*/ 482756 w 1506159"/>
              <a:gd name="connsiteY33" fmla="*/ 392424 h 1511142"/>
              <a:gd name="connsiteX34" fmla="*/ 289000 w 1506159"/>
              <a:gd name="connsiteY34" fmla="*/ 392424 h 1511142"/>
              <a:gd name="connsiteX35" fmla="*/ 310152 w 1506159"/>
              <a:gd name="connsiteY35" fmla="*/ 413557 h 1511142"/>
              <a:gd name="connsiteX36" fmla="*/ 310152 w 1506159"/>
              <a:gd name="connsiteY36" fmla="*/ 930694 h 1511142"/>
              <a:gd name="connsiteX37" fmla="*/ 1218414 w 1506159"/>
              <a:gd name="connsiteY37" fmla="*/ 930694 h 1511142"/>
              <a:gd name="connsiteX38" fmla="*/ 1238321 w 1506159"/>
              <a:gd name="connsiteY38" fmla="*/ 950584 h 1511142"/>
              <a:gd name="connsiteX39" fmla="*/ 1218414 w 1506159"/>
              <a:gd name="connsiteY39" fmla="*/ 971717 h 1511142"/>
              <a:gd name="connsiteX40" fmla="*/ 289000 w 1506159"/>
              <a:gd name="connsiteY40" fmla="*/ 971717 h 1511142"/>
              <a:gd name="connsiteX41" fmla="*/ 267849 w 1506159"/>
              <a:gd name="connsiteY41" fmla="*/ 950584 h 1511142"/>
              <a:gd name="connsiteX42" fmla="*/ 267849 w 1506159"/>
              <a:gd name="connsiteY42" fmla="*/ 413557 h 1511142"/>
              <a:gd name="connsiteX43" fmla="*/ 289000 w 1506159"/>
              <a:gd name="connsiteY43" fmla="*/ 392424 h 1511142"/>
              <a:gd name="connsiteX44" fmla="*/ 974817 w 1506159"/>
              <a:gd name="connsiteY44" fmla="*/ 390867 h 1511142"/>
              <a:gd name="connsiteX45" fmla="*/ 989271 w 1506159"/>
              <a:gd name="connsiteY45" fmla="*/ 397389 h 1511142"/>
              <a:gd name="connsiteX46" fmla="*/ 1040248 w 1506159"/>
              <a:gd name="connsiteY46" fmla="*/ 447077 h 1511142"/>
              <a:gd name="connsiteX47" fmla="*/ 1040248 w 1506159"/>
              <a:gd name="connsiteY47" fmla="*/ 475648 h 1511142"/>
              <a:gd name="connsiteX48" fmla="*/ 1024085 w 1506159"/>
              <a:gd name="connsiteY48" fmla="*/ 481859 h 1511142"/>
              <a:gd name="connsiteX49" fmla="*/ 1010408 w 1506159"/>
              <a:gd name="connsiteY49" fmla="*/ 475648 h 1511142"/>
              <a:gd name="connsiteX50" fmla="*/ 993001 w 1506159"/>
              <a:gd name="connsiteY50" fmla="*/ 460742 h 1511142"/>
              <a:gd name="connsiteX51" fmla="*/ 994245 w 1506159"/>
              <a:gd name="connsiteY51" fmla="*/ 461984 h 1511142"/>
              <a:gd name="connsiteX52" fmla="*/ 649840 w 1506159"/>
              <a:gd name="connsiteY52" fmla="*/ 823468 h 1511142"/>
              <a:gd name="connsiteX53" fmla="*/ 434742 w 1506159"/>
              <a:gd name="connsiteY53" fmla="*/ 823468 h 1511142"/>
              <a:gd name="connsiteX54" fmla="*/ 414849 w 1506159"/>
              <a:gd name="connsiteY54" fmla="*/ 803593 h 1511142"/>
              <a:gd name="connsiteX55" fmla="*/ 434742 w 1506159"/>
              <a:gd name="connsiteY55" fmla="*/ 782475 h 1511142"/>
              <a:gd name="connsiteX56" fmla="*/ 649840 w 1506159"/>
              <a:gd name="connsiteY56" fmla="*/ 782475 h 1511142"/>
              <a:gd name="connsiteX57" fmla="*/ 951971 w 1506159"/>
              <a:gd name="connsiteY57" fmla="*/ 463226 h 1511142"/>
              <a:gd name="connsiteX58" fmla="*/ 939538 w 1506159"/>
              <a:gd name="connsiteY58" fmla="*/ 475648 h 1511142"/>
              <a:gd name="connsiteX59" fmla="*/ 910941 w 1506159"/>
              <a:gd name="connsiteY59" fmla="*/ 475648 h 1511142"/>
              <a:gd name="connsiteX60" fmla="*/ 910941 w 1506159"/>
              <a:gd name="connsiteY60" fmla="*/ 447077 h 1511142"/>
              <a:gd name="connsiteX61" fmla="*/ 959431 w 1506159"/>
              <a:gd name="connsiteY61" fmla="*/ 397389 h 1511142"/>
              <a:gd name="connsiteX62" fmla="*/ 974817 w 1506159"/>
              <a:gd name="connsiteY62" fmla="*/ 390867 h 1511142"/>
              <a:gd name="connsiteX63" fmla="*/ 161819 w 1506159"/>
              <a:gd name="connsiteY63" fmla="*/ 286295 h 1511142"/>
              <a:gd name="connsiteX64" fmla="*/ 161819 w 1506159"/>
              <a:gd name="connsiteY64" fmla="*/ 1077965 h 1511142"/>
              <a:gd name="connsiteX65" fmla="*/ 1344340 w 1506159"/>
              <a:gd name="connsiteY65" fmla="*/ 1077965 h 1511142"/>
              <a:gd name="connsiteX66" fmla="*/ 1344340 w 1506159"/>
              <a:gd name="connsiteY66" fmla="*/ 286295 h 1511142"/>
              <a:gd name="connsiteX67" fmla="*/ 117007 w 1506159"/>
              <a:gd name="connsiteY67" fmla="*/ 140658 h 1511142"/>
              <a:gd name="connsiteX68" fmla="*/ 64727 w 1506159"/>
              <a:gd name="connsiteY68" fmla="*/ 192938 h 1511142"/>
              <a:gd name="connsiteX69" fmla="*/ 117007 w 1506159"/>
              <a:gd name="connsiteY69" fmla="*/ 245218 h 1511142"/>
              <a:gd name="connsiteX70" fmla="*/ 120742 w 1506159"/>
              <a:gd name="connsiteY70" fmla="*/ 245218 h 1511142"/>
              <a:gd name="connsiteX71" fmla="*/ 1385417 w 1506159"/>
              <a:gd name="connsiteY71" fmla="*/ 245218 h 1511142"/>
              <a:gd name="connsiteX72" fmla="*/ 1389152 w 1506159"/>
              <a:gd name="connsiteY72" fmla="*/ 245218 h 1511142"/>
              <a:gd name="connsiteX73" fmla="*/ 1441431 w 1506159"/>
              <a:gd name="connsiteY73" fmla="*/ 192938 h 1511142"/>
              <a:gd name="connsiteX74" fmla="*/ 1389152 w 1506159"/>
              <a:gd name="connsiteY74" fmla="*/ 140658 h 1511142"/>
              <a:gd name="connsiteX75" fmla="*/ 753079 w 1506159"/>
              <a:gd name="connsiteY75" fmla="*/ 42322 h 1511142"/>
              <a:gd name="connsiteX76" fmla="*/ 700800 w 1506159"/>
              <a:gd name="connsiteY76" fmla="*/ 94602 h 1511142"/>
              <a:gd name="connsiteX77" fmla="*/ 700800 w 1506159"/>
              <a:gd name="connsiteY77" fmla="*/ 98336 h 1511142"/>
              <a:gd name="connsiteX78" fmla="*/ 805359 w 1506159"/>
              <a:gd name="connsiteY78" fmla="*/ 98336 h 1511142"/>
              <a:gd name="connsiteX79" fmla="*/ 805359 w 1506159"/>
              <a:gd name="connsiteY79" fmla="*/ 94602 h 1511142"/>
              <a:gd name="connsiteX80" fmla="*/ 753079 w 1506159"/>
              <a:gd name="connsiteY80" fmla="*/ 42322 h 1511142"/>
              <a:gd name="connsiteX81" fmla="*/ 753079 w 1506159"/>
              <a:gd name="connsiteY81" fmla="*/ 0 h 1511142"/>
              <a:gd name="connsiteX82" fmla="*/ 847681 w 1506159"/>
              <a:gd name="connsiteY82" fmla="*/ 94602 h 1511142"/>
              <a:gd name="connsiteX83" fmla="*/ 847681 w 1506159"/>
              <a:gd name="connsiteY83" fmla="*/ 98336 h 1511142"/>
              <a:gd name="connsiteX84" fmla="*/ 1389152 w 1506159"/>
              <a:gd name="connsiteY84" fmla="*/ 98336 h 1511142"/>
              <a:gd name="connsiteX85" fmla="*/ 1483753 w 1506159"/>
              <a:gd name="connsiteY85" fmla="*/ 192938 h 1511142"/>
              <a:gd name="connsiteX86" fmla="*/ 1389152 w 1506159"/>
              <a:gd name="connsiteY86" fmla="*/ 286295 h 1511142"/>
              <a:gd name="connsiteX87" fmla="*/ 1385417 w 1506159"/>
              <a:gd name="connsiteY87" fmla="*/ 286295 h 1511142"/>
              <a:gd name="connsiteX88" fmla="*/ 1385417 w 1506159"/>
              <a:gd name="connsiteY88" fmla="*/ 1077965 h 1511142"/>
              <a:gd name="connsiteX89" fmla="*/ 1484998 w 1506159"/>
              <a:gd name="connsiteY89" fmla="*/ 1077965 h 1511142"/>
              <a:gd name="connsiteX90" fmla="*/ 1506159 w 1506159"/>
              <a:gd name="connsiteY90" fmla="*/ 1097881 h 1511142"/>
              <a:gd name="connsiteX91" fmla="*/ 1484998 w 1506159"/>
              <a:gd name="connsiteY91" fmla="*/ 1119042 h 1511142"/>
              <a:gd name="connsiteX92" fmla="*/ 1385417 w 1506159"/>
              <a:gd name="connsiteY92" fmla="*/ 1119042 h 1511142"/>
              <a:gd name="connsiteX93" fmla="*/ 988339 w 1506159"/>
              <a:gd name="connsiteY93" fmla="*/ 1119042 h 1511142"/>
              <a:gd name="connsiteX94" fmla="*/ 1079207 w 1506159"/>
              <a:gd name="connsiteY94" fmla="*/ 1485002 h 1511142"/>
              <a:gd name="connsiteX95" fmla="*/ 1064269 w 1506159"/>
              <a:gd name="connsiteY95" fmla="*/ 1509897 h 1511142"/>
              <a:gd name="connsiteX96" fmla="*/ 1059290 w 1506159"/>
              <a:gd name="connsiteY96" fmla="*/ 1511142 h 1511142"/>
              <a:gd name="connsiteX97" fmla="*/ 1038129 w 1506159"/>
              <a:gd name="connsiteY97" fmla="*/ 1494960 h 1511142"/>
              <a:gd name="connsiteX98" fmla="*/ 944772 w 1506159"/>
              <a:gd name="connsiteY98" fmla="*/ 1119042 h 1511142"/>
              <a:gd name="connsiteX99" fmla="*/ 548939 w 1506159"/>
              <a:gd name="connsiteY99" fmla="*/ 1119042 h 1511142"/>
              <a:gd name="connsiteX100" fmla="*/ 455582 w 1506159"/>
              <a:gd name="connsiteY100" fmla="*/ 1494960 h 1511142"/>
              <a:gd name="connsiteX101" fmla="*/ 434421 w 1506159"/>
              <a:gd name="connsiteY101" fmla="*/ 1511142 h 1511142"/>
              <a:gd name="connsiteX102" fmla="*/ 430687 w 1506159"/>
              <a:gd name="connsiteY102" fmla="*/ 1509897 h 1511142"/>
              <a:gd name="connsiteX103" fmla="*/ 415750 w 1506159"/>
              <a:gd name="connsiteY103" fmla="*/ 1485002 h 1511142"/>
              <a:gd name="connsiteX104" fmla="*/ 506617 w 1506159"/>
              <a:gd name="connsiteY104" fmla="*/ 1119042 h 1511142"/>
              <a:gd name="connsiteX105" fmla="*/ 120742 w 1506159"/>
              <a:gd name="connsiteY105" fmla="*/ 1119042 h 1511142"/>
              <a:gd name="connsiteX106" fmla="*/ 21161 w 1506159"/>
              <a:gd name="connsiteY106" fmla="*/ 1119042 h 1511142"/>
              <a:gd name="connsiteX107" fmla="*/ 0 w 1506159"/>
              <a:gd name="connsiteY107" fmla="*/ 1097881 h 1511142"/>
              <a:gd name="connsiteX108" fmla="*/ 21161 w 1506159"/>
              <a:gd name="connsiteY108" fmla="*/ 1077965 h 1511142"/>
              <a:gd name="connsiteX109" fmla="*/ 120742 w 1506159"/>
              <a:gd name="connsiteY109" fmla="*/ 1077965 h 1511142"/>
              <a:gd name="connsiteX110" fmla="*/ 120742 w 1506159"/>
              <a:gd name="connsiteY110" fmla="*/ 286295 h 1511142"/>
              <a:gd name="connsiteX111" fmla="*/ 117007 w 1506159"/>
              <a:gd name="connsiteY111" fmla="*/ 286295 h 1511142"/>
              <a:gd name="connsiteX112" fmla="*/ 23650 w 1506159"/>
              <a:gd name="connsiteY112" fmla="*/ 192938 h 1511142"/>
              <a:gd name="connsiteX113" fmla="*/ 117007 w 1506159"/>
              <a:gd name="connsiteY113" fmla="*/ 98336 h 1511142"/>
              <a:gd name="connsiteX114" fmla="*/ 659723 w 1506159"/>
              <a:gd name="connsiteY114" fmla="*/ 98336 h 1511142"/>
              <a:gd name="connsiteX115" fmla="*/ 658478 w 1506159"/>
              <a:gd name="connsiteY115" fmla="*/ 94602 h 1511142"/>
              <a:gd name="connsiteX116" fmla="*/ 753079 w 1506159"/>
              <a:gd name="connsiteY116" fmla="*/ 0 h 1511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Lst>
            <a:rect l="l" t="t" r="r" b="b"/>
            <a:pathLst>
              <a:path w="1506159" h="1511142">
                <a:moveTo>
                  <a:pt x="1119345" y="673973"/>
                </a:moveTo>
                <a:cubicBezTo>
                  <a:pt x="1130472" y="673973"/>
                  <a:pt x="1139126" y="683864"/>
                  <a:pt x="1139126" y="694991"/>
                </a:cubicBezTo>
                <a:lnTo>
                  <a:pt x="1139126" y="735791"/>
                </a:lnTo>
                <a:lnTo>
                  <a:pt x="1179926" y="735791"/>
                </a:lnTo>
                <a:cubicBezTo>
                  <a:pt x="1192289" y="735791"/>
                  <a:pt x="1200944" y="744446"/>
                  <a:pt x="1200944" y="755573"/>
                </a:cubicBezTo>
                <a:cubicBezTo>
                  <a:pt x="1200944" y="766700"/>
                  <a:pt x="1192289" y="776591"/>
                  <a:pt x="1179926" y="776591"/>
                </a:cubicBezTo>
                <a:lnTo>
                  <a:pt x="1139126" y="776591"/>
                </a:lnTo>
                <a:lnTo>
                  <a:pt x="1139126" y="816154"/>
                </a:lnTo>
                <a:cubicBezTo>
                  <a:pt x="1139126" y="827281"/>
                  <a:pt x="1130472" y="837172"/>
                  <a:pt x="1119345" y="837172"/>
                </a:cubicBezTo>
                <a:cubicBezTo>
                  <a:pt x="1108217" y="837172"/>
                  <a:pt x="1098326" y="827281"/>
                  <a:pt x="1098326" y="816154"/>
                </a:cubicBezTo>
                <a:lnTo>
                  <a:pt x="1098326" y="776591"/>
                </a:lnTo>
                <a:lnTo>
                  <a:pt x="1058763" y="776591"/>
                </a:lnTo>
                <a:cubicBezTo>
                  <a:pt x="1047636" y="776591"/>
                  <a:pt x="1037745" y="766700"/>
                  <a:pt x="1037745" y="755573"/>
                </a:cubicBezTo>
                <a:cubicBezTo>
                  <a:pt x="1037745" y="744446"/>
                  <a:pt x="1047636" y="735791"/>
                  <a:pt x="1058763" y="735791"/>
                </a:cubicBezTo>
                <a:lnTo>
                  <a:pt x="1098326" y="735791"/>
                </a:lnTo>
                <a:lnTo>
                  <a:pt x="1098326" y="694991"/>
                </a:lnTo>
                <a:cubicBezTo>
                  <a:pt x="1098326" y="683864"/>
                  <a:pt x="1108217" y="673973"/>
                  <a:pt x="1119345" y="673973"/>
                </a:cubicBezTo>
                <a:close/>
                <a:moveTo>
                  <a:pt x="482756" y="392424"/>
                </a:moveTo>
                <a:cubicBezTo>
                  <a:pt x="495103" y="392424"/>
                  <a:pt x="504980" y="402301"/>
                  <a:pt x="504980" y="413413"/>
                </a:cubicBezTo>
                <a:lnTo>
                  <a:pt x="504980" y="441811"/>
                </a:lnTo>
                <a:lnTo>
                  <a:pt x="532143" y="441811"/>
                </a:lnTo>
                <a:cubicBezTo>
                  <a:pt x="544489" y="441811"/>
                  <a:pt x="553132" y="450453"/>
                  <a:pt x="553132" y="461565"/>
                </a:cubicBezTo>
                <a:cubicBezTo>
                  <a:pt x="553132" y="472677"/>
                  <a:pt x="544489" y="482555"/>
                  <a:pt x="532143" y="482555"/>
                </a:cubicBezTo>
                <a:lnTo>
                  <a:pt x="504980" y="482555"/>
                </a:lnTo>
                <a:lnTo>
                  <a:pt x="504980" y="510952"/>
                </a:lnTo>
                <a:cubicBezTo>
                  <a:pt x="504980" y="522064"/>
                  <a:pt x="495103" y="530707"/>
                  <a:pt x="482756" y="530707"/>
                </a:cubicBezTo>
                <a:cubicBezTo>
                  <a:pt x="472878" y="530707"/>
                  <a:pt x="463001" y="522064"/>
                  <a:pt x="463001" y="510952"/>
                </a:cubicBezTo>
                <a:lnTo>
                  <a:pt x="463001" y="482555"/>
                </a:lnTo>
                <a:lnTo>
                  <a:pt x="434604" y="482555"/>
                </a:lnTo>
                <a:cubicBezTo>
                  <a:pt x="423492" y="482555"/>
                  <a:pt x="414849" y="472677"/>
                  <a:pt x="414849" y="461565"/>
                </a:cubicBezTo>
                <a:cubicBezTo>
                  <a:pt x="414849" y="450453"/>
                  <a:pt x="423492" y="441811"/>
                  <a:pt x="434604" y="441811"/>
                </a:cubicBezTo>
                <a:lnTo>
                  <a:pt x="463001" y="441811"/>
                </a:lnTo>
                <a:lnTo>
                  <a:pt x="463001" y="413413"/>
                </a:lnTo>
                <a:cubicBezTo>
                  <a:pt x="463001" y="402301"/>
                  <a:pt x="472878" y="392424"/>
                  <a:pt x="482756" y="392424"/>
                </a:cubicBezTo>
                <a:close/>
                <a:moveTo>
                  <a:pt x="289000" y="392424"/>
                </a:moveTo>
                <a:cubicBezTo>
                  <a:pt x="300198" y="392424"/>
                  <a:pt x="310152" y="402369"/>
                  <a:pt x="310152" y="413557"/>
                </a:cubicBezTo>
                <a:lnTo>
                  <a:pt x="310152" y="930694"/>
                </a:lnTo>
                <a:lnTo>
                  <a:pt x="1218414" y="930694"/>
                </a:lnTo>
                <a:cubicBezTo>
                  <a:pt x="1229612" y="930694"/>
                  <a:pt x="1238321" y="939396"/>
                  <a:pt x="1238321" y="950584"/>
                </a:cubicBezTo>
                <a:cubicBezTo>
                  <a:pt x="1238321" y="963015"/>
                  <a:pt x="1229612" y="971717"/>
                  <a:pt x="1218414" y="971717"/>
                </a:cubicBezTo>
                <a:lnTo>
                  <a:pt x="289000" y="971717"/>
                </a:lnTo>
                <a:cubicBezTo>
                  <a:pt x="276558" y="971717"/>
                  <a:pt x="267849" y="963015"/>
                  <a:pt x="267849" y="950584"/>
                </a:cubicBezTo>
                <a:lnTo>
                  <a:pt x="267849" y="413557"/>
                </a:lnTo>
                <a:cubicBezTo>
                  <a:pt x="267849" y="402369"/>
                  <a:pt x="276558" y="392424"/>
                  <a:pt x="289000" y="392424"/>
                </a:cubicBezTo>
                <a:close/>
                <a:moveTo>
                  <a:pt x="974817" y="390867"/>
                </a:moveTo>
                <a:cubicBezTo>
                  <a:pt x="980257" y="390867"/>
                  <a:pt x="985541" y="393041"/>
                  <a:pt x="989271" y="397389"/>
                </a:cubicBezTo>
                <a:lnTo>
                  <a:pt x="1040248" y="447077"/>
                </a:lnTo>
                <a:cubicBezTo>
                  <a:pt x="1047708" y="454531"/>
                  <a:pt x="1047708" y="468195"/>
                  <a:pt x="1040248" y="475648"/>
                </a:cubicBezTo>
                <a:cubicBezTo>
                  <a:pt x="1035275" y="479375"/>
                  <a:pt x="1030302" y="481859"/>
                  <a:pt x="1024085" y="481859"/>
                </a:cubicBezTo>
                <a:cubicBezTo>
                  <a:pt x="1019112" y="481859"/>
                  <a:pt x="1014138" y="479375"/>
                  <a:pt x="1010408" y="475648"/>
                </a:cubicBezTo>
                <a:lnTo>
                  <a:pt x="993001" y="460742"/>
                </a:lnTo>
                <a:cubicBezTo>
                  <a:pt x="993001" y="460742"/>
                  <a:pt x="994245" y="460742"/>
                  <a:pt x="994245" y="461984"/>
                </a:cubicBezTo>
                <a:cubicBezTo>
                  <a:pt x="994245" y="668191"/>
                  <a:pt x="846287" y="823468"/>
                  <a:pt x="649840" y="823468"/>
                </a:cubicBezTo>
                <a:lnTo>
                  <a:pt x="434742" y="823468"/>
                </a:lnTo>
                <a:cubicBezTo>
                  <a:pt x="423552" y="823468"/>
                  <a:pt x="414849" y="814773"/>
                  <a:pt x="414849" y="803593"/>
                </a:cubicBezTo>
                <a:cubicBezTo>
                  <a:pt x="414849" y="792413"/>
                  <a:pt x="423552" y="782475"/>
                  <a:pt x="434742" y="782475"/>
                </a:cubicBezTo>
                <a:lnTo>
                  <a:pt x="649840" y="782475"/>
                </a:lnTo>
                <a:cubicBezTo>
                  <a:pt x="821421" y="782475"/>
                  <a:pt x="951971" y="645831"/>
                  <a:pt x="951971" y="463226"/>
                </a:cubicBezTo>
                <a:lnTo>
                  <a:pt x="939538" y="475648"/>
                </a:lnTo>
                <a:cubicBezTo>
                  <a:pt x="932078" y="484344"/>
                  <a:pt x="918401" y="484344"/>
                  <a:pt x="910941" y="475648"/>
                </a:cubicBezTo>
                <a:cubicBezTo>
                  <a:pt x="902238" y="468195"/>
                  <a:pt x="902238" y="454531"/>
                  <a:pt x="910941" y="447077"/>
                </a:cubicBezTo>
                <a:lnTo>
                  <a:pt x="959431" y="397389"/>
                </a:lnTo>
                <a:cubicBezTo>
                  <a:pt x="963783" y="393041"/>
                  <a:pt x="969378" y="390867"/>
                  <a:pt x="974817" y="390867"/>
                </a:cubicBezTo>
                <a:close/>
                <a:moveTo>
                  <a:pt x="161819" y="286295"/>
                </a:moveTo>
                <a:lnTo>
                  <a:pt x="161819" y="1077965"/>
                </a:lnTo>
                <a:lnTo>
                  <a:pt x="1344340" y="1077965"/>
                </a:lnTo>
                <a:lnTo>
                  <a:pt x="1344340" y="286295"/>
                </a:lnTo>
                <a:close/>
                <a:moveTo>
                  <a:pt x="117007" y="140658"/>
                </a:moveTo>
                <a:cubicBezTo>
                  <a:pt x="88378" y="140658"/>
                  <a:pt x="64727" y="164309"/>
                  <a:pt x="64727" y="192938"/>
                </a:cubicBezTo>
                <a:cubicBezTo>
                  <a:pt x="64727" y="221568"/>
                  <a:pt x="88378" y="245218"/>
                  <a:pt x="117007" y="245218"/>
                </a:cubicBezTo>
                <a:lnTo>
                  <a:pt x="120742" y="245218"/>
                </a:lnTo>
                <a:lnTo>
                  <a:pt x="1385417" y="245218"/>
                </a:lnTo>
                <a:lnTo>
                  <a:pt x="1389152" y="245218"/>
                </a:lnTo>
                <a:cubicBezTo>
                  <a:pt x="1419026" y="245218"/>
                  <a:pt x="1441431" y="221568"/>
                  <a:pt x="1441431" y="192938"/>
                </a:cubicBezTo>
                <a:cubicBezTo>
                  <a:pt x="1441431" y="164309"/>
                  <a:pt x="1419026" y="140658"/>
                  <a:pt x="1389152" y="140658"/>
                </a:cubicBezTo>
                <a:close/>
                <a:moveTo>
                  <a:pt x="753079" y="42322"/>
                </a:moveTo>
                <a:cubicBezTo>
                  <a:pt x="724450" y="42322"/>
                  <a:pt x="700800" y="65972"/>
                  <a:pt x="700800" y="94602"/>
                </a:cubicBezTo>
                <a:cubicBezTo>
                  <a:pt x="700800" y="97091"/>
                  <a:pt x="700800" y="97091"/>
                  <a:pt x="700800" y="98336"/>
                </a:cubicBezTo>
                <a:lnTo>
                  <a:pt x="805359" y="98336"/>
                </a:lnTo>
                <a:cubicBezTo>
                  <a:pt x="805359" y="97091"/>
                  <a:pt x="805359" y="97091"/>
                  <a:pt x="805359" y="94602"/>
                </a:cubicBezTo>
                <a:cubicBezTo>
                  <a:pt x="805359" y="65972"/>
                  <a:pt x="781709" y="42322"/>
                  <a:pt x="753079" y="42322"/>
                </a:cubicBezTo>
                <a:close/>
                <a:moveTo>
                  <a:pt x="753079" y="0"/>
                </a:moveTo>
                <a:cubicBezTo>
                  <a:pt x="805359" y="0"/>
                  <a:pt x="847681" y="43567"/>
                  <a:pt x="847681" y="94602"/>
                </a:cubicBezTo>
                <a:cubicBezTo>
                  <a:pt x="847681" y="97091"/>
                  <a:pt x="847681" y="97091"/>
                  <a:pt x="847681" y="98336"/>
                </a:cubicBezTo>
                <a:lnTo>
                  <a:pt x="1389152" y="98336"/>
                </a:lnTo>
                <a:cubicBezTo>
                  <a:pt x="1441431" y="98336"/>
                  <a:pt x="1483753" y="140658"/>
                  <a:pt x="1483753" y="192938"/>
                </a:cubicBezTo>
                <a:cubicBezTo>
                  <a:pt x="1483753" y="245218"/>
                  <a:pt x="1441431" y="286295"/>
                  <a:pt x="1389152" y="286295"/>
                </a:cubicBezTo>
                <a:lnTo>
                  <a:pt x="1385417" y="286295"/>
                </a:lnTo>
                <a:lnTo>
                  <a:pt x="1385417" y="1077965"/>
                </a:lnTo>
                <a:lnTo>
                  <a:pt x="1484998" y="1077965"/>
                </a:lnTo>
                <a:cubicBezTo>
                  <a:pt x="1496201" y="1077965"/>
                  <a:pt x="1506159" y="1086678"/>
                  <a:pt x="1506159" y="1097881"/>
                </a:cubicBezTo>
                <a:cubicBezTo>
                  <a:pt x="1506159" y="1109084"/>
                  <a:pt x="1496201" y="1119042"/>
                  <a:pt x="1484998" y="1119042"/>
                </a:cubicBezTo>
                <a:lnTo>
                  <a:pt x="1385417" y="1119042"/>
                </a:lnTo>
                <a:lnTo>
                  <a:pt x="988339" y="1119042"/>
                </a:lnTo>
                <a:lnTo>
                  <a:pt x="1079207" y="1485002"/>
                </a:lnTo>
                <a:cubicBezTo>
                  <a:pt x="1081696" y="1494960"/>
                  <a:pt x="1075472" y="1507408"/>
                  <a:pt x="1064269" y="1509897"/>
                </a:cubicBezTo>
                <a:cubicBezTo>
                  <a:pt x="1061780" y="1509897"/>
                  <a:pt x="1060535" y="1511142"/>
                  <a:pt x="1059290" y="1511142"/>
                </a:cubicBezTo>
                <a:cubicBezTo>
                  <a:pt x="1050577" y="1511142"/>
                  <a:pt x="1040619" y="1503674"/>
                  <a:pt x="1038129" y="1494960"/>
                </a:cubicBezTo>
                <a:lnTo>
                  <a:pt x="944772" y="1119042"/>
                </a:lnTo>
                <a:lnTo>
                  <a:pt x="548939" y="1119042"/>
                </a:lnTo>
                <a:lnTo>
                  <a:pt x="455582" y="1494960"/>
                </a:lnTo>
                <a:cubicBezTo>
                  <a:pt x="453092" y="1503674"/>
                  <a:pt x="444379" y="1511142"/>
                  <a:pt x="434421" y="1511142"/>
                </a:cubicBezTo>
                <a:cubicBezTo>
                  <a:pt x="433176" y="1511142"/>
                  <a:pt x="431932" y="1509897"/>
                  <a:pt x="430687" y="1509897"/>
                </a:cubicBezTo>
                <a:cubicBezTo>
                  <a:pt x="419484" y="1507408"/>
                  <a:pt x="412015" y="1494960"/>
                  <a:pt x="415750" y="1485002"/>
                </a:cubicBezTo>
                <a:lnTo>
                  <a:pt x="506617" y="1119042"/>
                </a:lnTo>
                <a:lnTo>
                  <a:pt x="120742" y="1119042"/>
                </a:lnTo>
                <a:lnTo>
                  <a:pt x="21161" y="1119042"/>
                </a:lnTo>
                <a:cubicBezTo>
                  <a:pt x="9958" y="1119042"/>
                  <a:pt x="0" y="1109084"/>
                  <a:pt x="0" y="1097881"/>
                </a:cubicBezTo>
                <a:cubicBezTo>
                  <a:pt x="0" y="1086678"/>
                  <a:pt x="9958" y="1077965"/>
                  <a:pt x="21161" y="1077965"/>
                </a:cubicBezTo>
                <a:lnTo>
                  <a:pt x="120742" y="1077965"/>
                </a:lnTo>
                <a:lnTo>
                  <a:pt x="120742" y="286295"/>
                </a:lnTo>
                <a:lnTo>
                  <a:pt x="117007" y="286295"/>
                </a:lnTo>
                <a:cubicBezTo>
                  <a:pt x="64727" y="286295"/>
                  <a:pt x="23650" y="245218"/>
                  <a:pt x="23650" y="192938"/>
                </a:cubicBezTo>
                <a:cubicBezTo>
                  <a:pt x="23650" y="140658"/>
                  <a:pt x="64727" y="98336"/>
                  <a:pt x="117007" y="98336"/>
                </a:cubicBezTo>
                <a:lnTo>
                  <a:pt x="659723" y="98336"/>
                </a:lnTo>
                <a:cubicBezTo>
                  <a:pt x="658478" y="97091"/>
                  <a:pt x="658478" y="97091"/>
                  <a:pt x="658478" y="94602"/>
                </a:cubicBezTo>
                <a:cubicBezTo>
                  <a:pt x="658478" y="43567"/>
                  <a:pt x="702044" y="0"/>
                  <a:pt x="753079" y="0"/>
                </a:cubicBezTo>
                <a:close/>
              </a:path>
            </a:pathLst>
          </a:custGeom>
          <a:gradFill>
            <a:gsLst>
              <a:gs pos="0">
                <a:schemeClr val="accent1"/>
              </a:gs>
              <a:gs pos="99000">
                <a:schemeClr val="accent2"/>
              </a:gs>
            </a:gsLst>
            <a:lin ang="0" scaled="0"/>
          </a:gradFill>
          <a:ln cap="flat">
            <a:noFill/>
            <a:prstDash val="solid"/>
          </a:ln>
        </p:spPr>
        <p:txBody>
          <a:bodyPr vert="horz" wrap="square" lIns="90000" tIns="45000" rIns="90000" bIns="45000" anchor="ctr" anchorCtr="1" compatLnSpc="0">
            <a:noAutofit/>
          </a:bodyPr>
          <a:lstStyle/>
          <a:p>
            <a:pPr marL="0" marR="0" lvl="0" indent="0" rtl="0" hangingPunct="0">
              <a:lnSpc>
                <a:spcPct val="100000"/>
              </a:lnSpc>
              <a:spcBef>
                <a:spcPts val="0"/>
              </a:spcBef>
              <a:spcAft>
                <a:spcPts val="0"/>
              </a:spcAft>
              <a:buNone/>
              <a:tabLst/>
            </a:pPr>
            <a:endParaRPr lang="en-US" sz="1800" b="0" i="0" u="none" strike="noStrike" kern="1200" dirty="0">
              <a:ln>
                <a:noFill/>
              </a:ln>
              <a:latin typeface="Arial" pitchFamily="18"/>
              <a:ea typeface="Microsoft YaHei" pitchFamily="2"/>
              <a:cs typeface="Lucida Sans" pitchFamily="2"/>
            </a:endParaRPr>
          </a:p>
        </p:txBody>
      </p:sp>
      <p:sp>
        <p:nvSpPr>
          <p:cNvPr id="355" name="Freeform 925">
            <a:extLst>
              <a:ext uri="{FF2B5EF4-FFF2-40B4-BE49-F238E27FC236}">
                <a16:creationId xmlns:a16="http://schemas.microsoft.com/office/drawing/2014/main" id="{E3ADE3C3-B096-7650-2027-F5AB0AD2345D}"/>
              </a:ext>
            </a:extLst>
          </p:cNvPr>
          <p:cNvSpPr>
            <a:spLocks noChangeArrowheads="1"/>
          </p:cNvSpPr>
          <p:nvPr/>
        </p:nvSpPr>
        <p:spPr bwMode="auto">
          <a:xfrm>
            <a:off x="1622562" y="3244100"/>
            <a:ext cx="447888" cy="447887"/>
          </a:xfrm>
          <a:custGeom>
            <a:avLst/>
            <a:gdLst>
              <a:gd name="T0" fmla="*/ 3007814 w 296468"/>
              <a:gd name="T1" fmla="*/ 2671164 h 296502"/>
              <a:gd name="T2" fmla="*/ 2672307 w 296468"/>
              <a:gd name="T3" fmla="*/ 3002582 h 296502"/>
              <a:gd name="T4" fmla="*/ 2794662 w 296468"/>
              <a:gd name="T5" fmla="*/ 3124909 h 296502"/>
              <a:gd name="T6" fmla="*/ 2909135 w 296468"/>
              <a:gd name="T7" fmla="*/ 3124909 h 296502"/>
              <a:gd name="T8" fmla="*/ 3126228 w 296468"/>
              <a:gd name="T9" fmla="*/ 2907897 h 296502"/>
              <a:gd name="T10" fmla="*/ 3145972 w 296468"/>
              <a:gd name="T11" fmla="*/ 2848704 h 296502"/>
              <a:gd name="T12" fmla="*/ 3126228 w 296468"/>
              <a:gd name="T13" fmla="*/ 2789524 h 296502"/>
              <a:gd name="T14" fmla="*/ 2545989 w 296468"/>
              <a:gd name="T15" fmla="*/ 2213474 h 296502"/>
              <a:gd name="T16" fmla="*/ 2210469 w 296468"/>
              <a:gd name="T17" fmla="*/ 2544908 h 296502"/>
              <a:gd name="T18" fmla="*/ 2601251 w 296468"/>
              <a:gd name="T19" fmla="*/ 2935524 h 296502"/>
              <a:gd name="T20" fmla="*/ 2936777 w 296468"/>
              <a:gd name="T21" fmla="*/ 2604098 h 296502"/>
              <a:gd name="T22" fmla="*/ 1230706 w 296468"/>
              <a:gd name="T23" fmla="*/ 729311 h 296502"/>
              <a:gd name="T24" fmla="*/ 1282486 w 296468"/>
              <a:gd name="T25" fmla="*/ 777079 h 296502"/>
              <a:gd name="T26" fmla="*/ 1230706 w 296468"/>
              <a:gd name="T27" fmla="*/ 828802 h 296502"/>
              <a:gd name="T28" fmla="*/ 808397 w 296468"/>
              <a:gd name="T29" fmla="*/ 1250635 h 296502"/>
              <a:gd name="T30" fmla="*/ 760604 w 296468"/>
              <a:gd name="T31" fmla="*/ 1298386 h 296502"/>
              <a:gd name="T32" fmla="*/ 712783 w 296468"/>
              <a:gd name="T33" fmla="*/ 1250635 h 296502"/>
              <a:gd name="T34" fmla="*/ 1230706 w 296468"/>
              <a:gd name="T35" fmla="*/ 729311 h 296502"/>
              <a:gd name="T36" fmla="*/ 1230357 w 296468"/>
              <a:gd name="T37" fmla="*/ 498344 h 296502"/>
              <a:gd name="T38" fmla="*/ 481533 w 296468"/>
              <a:gd name="T39" fmla="*/ 1250279 h 296502"/>
              <a:gd name="T40" fmla="*/ 1230357 w 296468"/>
              <a:gd name="T41" fmla="*/ 1998248 h 296502"/>
              <a:gd name="T42" fmla="*/ 1983162 w 296468"/>
              <a:gd name="T43" fmla="*/ 1250279 h 296502"/>
              <a:gd name="T44" fmla="*/ 1230357 w 296468"/>
              <a:gd name="T45" fmla="*/ 498344 h 296502"/>
              <a:gd name="T46" fmla="*/ 1230357 w 296468"/>
              <a:gd name="T47" fmla="*/ 399412 h 296502"/>
              <a:gd name="T48" fmla="*/ 2082209 w 296468"/>
              <a:gd name="T49" fmla="*/ 1250279 h 296502"/>
              <a:gd name="T50" fmla="*/ 1230357 w 296468"/>
              <a:gd name="T51" fmla="*/ 2097186 h 296502"/>
              <a:gd name="T52" fmla="*/ 382486 w 296468"/>
              <a:gd name="T53" fmla="*/ 1250279 h 296502"/>
              <a:gd name="T54" fmla="*/ 1230357 w 296468"/>
              <a:gd name="T55" fmla="*/ 399412 h 296502"/>
              <a:gd name="T56" fmla="*/ 1235498 w 296468"/>
              <a:gd name="T57" fmla="*/ 98644 h 296502"/>
              <a:gd name="T58" fmla="*/ 94765 w 296468"/>
              <a:gd name="T59" fmla="*/ 1238910 h 296502"/>
              <a:gd name="T60" fmla="*/ 1235498 w 296468"/>
              <a:gd name="T61" fmla="*/ 2379179 h 296502"/>
              <a:gd name="T62" fmla="*/ 1898644 w 296468"/>
              <a:gd name="T63" fmla="*/ 2166126 h 296502"/>
              <a:gd name="T64" fmla="*/ 1926269 w 296468"/>
              <a:gd name="T65" fmla="*/ 2158246 h 296502"/>
              <a:gd name="T66" fmla="*/ 1961790 w 296468"/>
              <a:gd name="T67" fmla="*/ 2174006 h 296502"/>
              <a:gd name="T68" fmla="*/ 2202580 w 296468"/>
              <a:gd name="T69" fmla="*/ 2414696 h 296502"/>
              <a:gd name="T70" fmla="*/ 2411779 w 296468"/>
              <a:gd name="T71" fmla="*/ 2201639 h 296502"/>
              <a:gd name="T72" fmla="*/ 2171001 w 296468"/>
              <a:gd name="T73" fmla="*/ 1964913 h 296502"/>
              <a:gd name="T74" fmla="*/ 2167056 w 296468"/>
              <a:gd name="T75" fmla="*/ 1897828 h 296502"/>
              <a:gd name="T76" fmla="*/ 2380217 w 296468"/>
              <a:gd name="T77" fmla="*/ 1238910 h 296502"/>
              <a:gd name="T78" fmla="*/ 1235498 w 296468"/>
              <a:gd name="T79" fmla="*/ 98644 h 296502"/>
              <a:gd name="T80" fmla="*/ 1235498 w 296468"/>
              <a:gd name="T81" fmla="*/ 0 h 296502"/>
              <a:gd name="T82" fmla="*/ 2478894 w 296468"/>
              <a:gd name="T83" fmla="*/ 1238910 h 296502"/>
              <a:gd name="T84" fmla="*/ 2269686 w 296468"/>
              <a:gd name="T85" fmla="*/ 1921498 h 296502"/>
              <a:gd name="T86" fmla="*/ 2482824 w 296468"/>
              <a:gd name="T87" fmla="*/ 2134559 h 296502"/>
              <a:gd name="T88" fmla="*/ 2510454 w 296468"/>
              <a:gd name="T89" fmla="*/ 2106949 h 296502"/>
              <a:gd name="T90" fmla="*/ 2577573 w 296468"/>
              <a:gd name="T91" fmla="*/ 2106949 h 296502"/>
              <a:gd name="T92" fmla="*/ 3193359 w 296468"/>
              <a:gd name="T93" fmla="*/ 2722461 h 296502"/>
              <a:gd name="T94" fmla="*/ 3193359 w 296468"/>
              <a:gd name="T95" fmla="*/ 2974970 h 296502"/>
              <a:gd name="T96" fmla="*/ 2976254 w 296468"/>
              <a:gd name="T97" fmla="*/ 3191972 h 296502"/>
              <a:gd name="T98" fmla="*/ 2849938 w 296468"/>
              <a:gd name="T99" fmla="*/ 3243260 h 296502"/>
              <a:gd name="T100" fmla="*/ 2723626 w 296468"/>
              <a:gd name="T101" fmla="*/ 3191972 h 296502"/>
              <a:gd name="T102" fmla="*/ 2107835 w 296468"/>
              <a:gd name="T103" fmla="*/ 2576475 h 296502"/>
              <a:gd name="T104" fmla="*/ 2092063 w 296468"/>
              <a:gd name="T105" fmla="*/ 2544908 h 296502"/>
              <a:gd name="T106" fmla="*/ 2107835 w 296468"/>
              <a:gd name="T107" fmla="*/ 2509399 h 296502"/>
              <a:gd name="T108" fmla="*/ 2135485 w 296468"/>
              <a:gd name="T109" fmla="*/ 2481785 h 296502"/>
              <a:gd name="T110" fmla="*/ 1922324 w 296468"/>
              <a:gd name="T111" fmla="*/ 2272662 h 296502"/>
              <a:gd name="T112" fmla="*/ 1235498 w 296468"/>
              <a:gd name="T113" fmla="*/ 2477819 h 296502"/>
              <a:gd name="T114" fmla="*/ 0 w 296468"/>
              <a:gd name="T115" fmla="*/ 1238910 h 296502"/>
              <a:gd name="T116" fmla="*/ 1235498 w 296468"/>
              <a:gd name="T117" fmla="*/ 0 h 29650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96468" h="296502">
                <a:moveTo>
                  <a:pt x="274661" y="244200"/>
                </a:moveTo>
                <a:lnTo>
                  <a:pt x="244023" y="274499"/>
                </a:lnTo>
                <a:lnTo>
                  <a:pt x="255197" y="285681"/>
                </a:lnTo>
                <a:cubicBezTo>
                  <a:pt x="257720" y="288206"/>
                  <a:pt x="262766" y="288206"/>
                  <a:pt x="265650" y="285681"/>
                </a:cubicBezTo>
                <a:lnTo>
                  <a:pt x="285474" y="265842"/>
                </a:lnTo>
                <a:cubicBezTo>
                  <a:pt x="286555" y="264399"/>
                  <a:pt x="287276" y="262596"/>
                  <a:pt x="287276" y="260431"/>
                </a:cubicBezTo>
                <a:cubicBezTo>
                  <a:pt x="287276" y="258628"/>
                  <a:pt x="286555" y="256464"/>
                  <a:pt x="285474" y="255021"/>
                </a:cubicBezTo>
                <a:lnTo>
                  <a:pt x="274661" y="244200"/>
                </a:lnTo>
                <a:close/>
                <a:moveTo>
                  <a:pt x="232488" y="202357"/>
                </a:moveTo>
                <a:lnTo>
                  <a:pt x="201850" y="232657"/>
                </a:lnTo>
                <a:lnTo>
                  <a:pt x="237535" y="268367"/>
                </a:lnTo>
                <a:lnTo>
                  <a:pt x="268173" y="238068"/>
                </a:lnTo>
                <a:lnTo>
                  <a:pt x="232488" y="202357"/>
                </a:lnTo>
                <a:close/>
                <a:moveTo>
                  <a:pt x="112382" y="66675"/>
                </a:moveTo>
                <a:cubicBezTo>
                  <a:pt x="114929" y="66675"/>
                  <a:pt x="117111" y="68494"/>
                  <a:pt x="117111" y="71041"/>
                </a:cubicBezTo>
                <a:cubicBezTo>
                  <a:pt x="117111" y="73587"/>
                  <a:pt x="114929" y="75770"/>
                  <a:pt x="112382" y="75770"/>
                </a:cubicBezTo>
                <a:cubicBezTo>
                  <a:pt x="91282" y="75770"/>
                  <a:pt x="73819" y="92869"/>
                  <a:pt x="73819" y="114334"/>
                </a:cubicBezTo>
                <a:cubicBezTo>
                  <a:pt x="73819" y="116880"/>
                  <a:pt x="72000" y="118699"/>
                  <a:pt x="69454" y="118699"/>
                </a:cubicBezTo>
                <a:cubicBezTo>
                  <a:pt x="66907" y="118699"/>
                  <a:pt x="65088" y="116880"/>
                  <a:pt x="65088" y="114334"/>
                </a:cubicBezTo>
                <a:cubicBezTo>
                  <a:pt x="65088" y="88140"/>
                  <a:pt x="86189" y="66675"/>
                  <a:pt x="112382" y="66675"/>
                </a:cubicBezTo>
                <a:close/>
                <a:moveTo>
                  <a:pt x="112351" y="45558"/>
                </a:moveTo>
                <a:cubicBezTo>
                  <a:pt x="74724" y="45558"/>
                  <a:pt x="43970" y="76311"/>
                  <a:pt x="43970" y="114301"/>
                </a:cubicBezTo>
                <a:cubicBezTo>
                  <a:pt x="43970" y="151928"/>
                  <a:pt x="74724" y="182681"/>
                  <a:pt x="112351" y="182681"/>
                </a:cubicBezTo>
                <a:cubicBezTo>
                  <a:pt x="150340" y="182681"/>
                  <a:pt x="181093" y="151928"/>
                  <a:pt x="181093" y="114301"/>
                </a:cubicBezTo>
                <a:cubicBezTo>
                  <a:pt x="181093" y="76311"/>
                  <a:pt x="150340" y="45558"/>
                  <a:pt x="112351" y="45558"/>
                </a:cubicBezTo>
                <a:close/>
                <a:moveTo>
                  <a:pt x="112351" y="36513"/>
                </a:moveTo>
                <a:cubicBezTo>
                  <a:pt x="155405" y="36513"/>
                  <a:pt x="190138" y="71608"/>
                  <a:pt x="190138" y="114301"/>
                </a:cubicBezTo>
                <a:cubicBezTo>
                  <a:pt x="190138" y="156993"/>
                  <a:pt x="155405" y="191726"/>
                  <a:pt x="112351" y="191726"/>
                </a:cubicBezTo>
                <a:cubicBezTo>
                  <a:pt x="69658" y="191726"/>
                  <a:pt x="34925" y="156993"/>
                  <a:pt x="34925" y="114301"/>
                </a:cubicBezTo>
                <a:cubicBezTo>
                  <a:pt x="34925" y="71608"/>
                  <a:pt x="69658" y="36513"/>
                  <a:pt x="112351" y="36513"/>
                </a:cubicBezTo>
                <a:close/>
                <a:moveTo>
                  <a:pt x="112820" y="9018"/>
                </a:moveTo>
                <a:cubicBezTo>
                  <a:pt x="55509" y="9018"/>
                  <a:pt x="8651" y="55910"/>
                  <a:pt x="8651" y="113262"/>
                </a:cubicBezTo>
                <a:cubicBezTo>
                  <a:pt x="8651" y="170615"/>
                  <a:pt x="55509" y="217507"/>
                  <a:pt x="112820" y="217507"/>
                </a:cubicBezTo>
                <a:cubicBezTo>
                  <a:pt x="134807" y="217507"/>
                  <a:pt x="155713" y="211014"/>
                  <a:pt x="173375" y="198029"/>
                </a:cubicBezTo>
                <a:cubicBezTo>
                  <a:pt x="174096" y="197308"/>
                  <a:pt x="175177" y="197308"/>
                  <a:pt x="175898" y="197308"/>
                </a:cubicBezTo>
                <a:cubicBezTo>
                  <a:pt x="176980" y="197308"/>
                  <a:pt x="178421" y="197668"/>
                  <a:pt x="179142" y="198750"/>
                </a:cubicBezTo>
                <a:lnTo>
                  <a:pt x="201130" y="220754"/>
                </a:lnTo>
                <a:lnTo>
                  <a:pt x="220233" y="201275"/>
                </a:lnTo>
                <a:lnTo>
                  <a:pt x="198246" y="179633"/>
                </a:lnTo>
                <a:cubicBezTo>
                  <a:pt x="196804" y="177829"/>
                  <a:pt x="196444" y="175304"/>
                  <a:pt x="197886" y="173501"/>
                </a:cubicBezTo>
                <a:cubicBezTo>
                  <a:pt x="210501" y="155826"/>
                  <a:pt x="217350" y="134905"/>
                  <a:pt x="217350" y="113262"/>
                </a:cubicBezTo>
                <a:cubicBezTo>
                  <a:pt x="217350" y="55910"/>
                  <a:pt x="170492" y="9018"/>
                  <a:pt x="112820" y="9018"/>
                </a:cubicBezTo>
                <a:close/>
                <a:moveTo>
                  <a:pt x="112820" y="0"/>
                </a:moveTo>
                <a:cubicBezTo>
                  <a:pt x="175538" y="0"/>
                  <a:pt x="226361" y="50860"/>
                  <a:pt x="226361" y="113262"/>
                </a:cubicBezTo>
                <a:cubicBezTo>
                  <a:pt x="226361" y="135626"/>
                  <a:pt x="219512" y="156908"/>
                  <a:pt x="207257" y="175665"/>
                </a:cubicBezTo>
                <a:lnTo>
                  <a:pt x="226721" y="195143"/>
                </a:lnTo>
                <a:lnTo>
                  <a:pt x="229244" y="192618"/>
                </a:lnTo>
                <a:cubicBezTo>
                  <a:pt x="231047" y="190815"/>
                  <a:pt x="233570" y="190815"/>
                  <a:pt x="235372" y="192618"/>
                </a:cubicBezTo>
                <a:lnTo>
                  <a:pt x="291602" y="248889"/>
                </a:lnTo>
                <a:cubicBezTo>
                  <a:pt x="298090" y="255021"/>
                  <a:pt x="298090" y="265842"/>
                  <a:pt x="291602" y="271974"/>
                </a:cubicBezTo>
                <a:lnTo>
                  <a:pt x="271777" y="291813"/>
                </a:lnTo>
                <a:cubicBezTo>
                  <a:pt x="268533" y="295060"/>
                  <a:pt x="264568" y="296502"/>
                  <a:pt x="260243" y="296502"/>
                </a:cubicBezTo>
                <a:cubicBezTo>
                  <a:pt x="255918" y="296502"/>
                  <a:pt x="251953" y="295060"/>
                  <a:pt x="248709" y="291813"/>
                </a:cubicBezTo>
                <a:lnTo>
                  <a:pt x="192479" y="235543"/>
                </a:lnTo>
                <a:cubicBezTo>
                  <a:pt x="191398" y="234821"/>
                  <a:pt x="191037" y="233739"/>
                  <a:pt x="191037" y="232657"/>
                </a:cubicBezTo>
                <a:cubicBezTo>
                  <a:pt x="191037" y="231575"/>
                  <a:pt x="191398" y="230132"/>
                  <a:pt x="192479" y="229411"/>
                </a:cubicBezTo>
                <a:lnTo>
                  <a:pt x="195002" y="226886"/>
                </a:lnTo>
                <a:lnTo>
                  <a:pt x="175538" y="207768"/>
                </a:lnTo>
                <a:cubicBezTo>
                  <a:pt x="157155" y="220032"/>
                  <a:pt x="135528" y="226525"/>
                  <a:pt x="112820" y="226525"/>
                </a:cubicBezTo>
                <a:cubicBezTo>
                  <a:pt x="50823" y="226525"/>
                  <a:pt x="0" y="175665"/>
                  <a:pt x="0" y="113262"/>
                </a:cubicBezTo>
                <a:cubicBezTo>
                  <a:pt x="0" y="50860"/>
                  <a:pt x="50823" y="0"/>
                  <a:pt x="112820" y="0"/>
                </a:cubicBezTo>
                <a:close/>
              </a:path>
            </a:pathLst>
          </a:custGeom>
          <a:gradFill>
            <a:gsLst>
              <a:gs pos="0">
                <a:schemeClr val="accent1"/>
              </a:gs>
              <a:gs pos="99000">
                <a:schemeClr val="accent2"/>
              </a:gs>
            </a:gsLst>
            <a:lin ang="0" scaled="0"/>
          </a:gradFill>
          <a:ln>
            <a:noFill/>
          </a:ln>
          <a:effectLst/>
        </p:spPr>
        <p:txBody>
          <a:bodyPr anchor="ctr"/>
          <a:lstStyle/>
          <a:p>
            <a:endParaRPr lang="en-US"/>
          </a:p>
        </p:txBody>
      </p:sp>
      <p:sp>
        <p:nvSpPr>
          <p:cNvPr id="356" name="Freeform: Shape 324">
            <a:extLst>
              <a:ext uri="{FF2B5EF4-FFF2-40B4-BE49-F238E27FC236}">
                <a16:creationId xmlns:a16="http://schemas.microsoft.com/office/drawing/2014/main" id="{61053D42-4507-5A87-501A-EDA153BF3DC7}"/>
              </a:ext>
            </a:extLst>
          </p:cNvPr>
          <p:cNvSpPr/>
          <p:nvPr/>
        </p:nvSpPr>
        <p:spPr>
          <a:xfrm>
            <a:off x="6416132" y="1119291"/>
            <a:ext cx="497775" cy="498357"/>
          </a:xfrm>
          <a:custGeom>
            <a:avLst/>
            <a:gdLst>
              <a:gd name="connsiteX0" fmla="*/ 58179 w 1067644"/>
              <a:gd name="connsiteY0" fmla="*/ 861934 h 1068892"/>
              <a:gd name="connsiteX1" fmla="*/ 29709 w 1067644"/>
              <a:gd name="connsiteY1" fmla="*/ 891677 h 1068892"/>
              <a:gd name="connsiteX2" fmla="*/ 29709 w 1067644"/>
              <a:gd name="connsiteY2" fmla="*/ 1020561 h 1068892"/>
              <a:gd name="connsiteX3" fmla="*/ 48277 w 1067644"/>
              <a:gd name="connsiteY3" fmla="*/ 1039150 h 1068892"/>
              <a:gd name="connsiteX4" fmla="*/ 146067 w 1067644"/>
              <a:gd name="connsiteY4" fmla="*/ 1039150 h 1068892"/>
              <a:gd name="connsiteX5" fmla="*/ 164635 w 1067644"/>
              <a:gd name="connsiteY5" fmla="*/ 1020561 h 1068892"/>
              <a:gd name="connsiteX6" fmla="*/ 164635 w 1067644"/>
              <a:gd name="connsiteY6" fmla="*/ 891677 h 1068892"/>
              <a:gd name="connsiteX7" fmla="*/ 136165 w 1067644"/>
              <a:gd name="connsiteY7" fmla="*/ 861934 h 1068892"/>
              <a:gd name="connsiteX8" fmla="*/ 58179 w 1067644"/>
              <a:gd name="connsiteY8" fmla="*/ 832192 h 1068892"/>
              <a:gd name="connsiteX9" fmla="*/ 136165 w 1067644"/>
              <a:gd name="connsiteY9" fmla="*/ 832192 h 1068892"/>
              <a:gd name="connsiteX10" fmla="*/ 194344 w 1067644"/>
              <a:gd name="connsiteY10" fmla="*/ 891677 h 1068892"/>
              <a:gd name="connsiteX11" fmla="*/ 194344 w 1067644"/>
              <a:gd name="connsiteY11" fmla="*/ 1020561 h 1068892"/>
              <a:gd name="connsiteX12" fmla="*/ 146067 w 1067644"/>
              <a:gd name="connsiteY12" fmla="*/ 1068892 h 1068892"/>
              <a:gd name="connsiteX13" fmla="*/ 48277 w 1067644"/>
              <a:gd name="connsiteY13" fmla="*/ 1068892 h 1068892"/>
              <a:gd name="connsiteX14" fmla="*/ 0 w 1067644"/>
              <a:gd name="connsiteY14" fmla="*/ 1020561 h 1068892"/>
              <a:gd name="connsiteX15" fmla="*/ 0 w 1067644"/>
              <a:gd name="connsiteY15" fmla="*/ 891677 h 1068892"/>
              <a:gd name="connsiteX16" fmla="*/ 58179 w 1067644"/>
              <a:gd name="connsiteY16" fmla="*/ 832192 h 1068892"/>
              <a:gd name="connsiteX17" fmla="*/ 349694 w 1067644"/>
              <a:gd name="connsiteY17" fmla="*/ 612856 h 1068892"/>
              <a:gd name="connsiteX18" fmla="*/ 319986 w 1067644"/>
              <a:gd name="connsiteY18" fmla="*/ 641435 h 1068892"/>
              <a:gd name="connsiteX19" fmla="*/ 319986 w 1067644"/>
              <a:gd name="connsiteY19" fmla="*/ 1020430 h 1068892"/>
              <a:gd name="connsiteX20" fmla="*/ 339792 w 1067644"/>
              <a:gd name="connsiteY20" fmla="*/ 1039069 h 1068892"/>
              <a:gd name="connsiteX21" fmla="*/ 436345 w 1067644"/>
              <a:gd name="connsiteY21" fmla="*/ 1039069 h 1068892"/>
              <a:gd name="connsiteX22" fmla="*/ 456150 w 1067644"/>
              <a:gd name="connsiteY22" fmla="*/ 1020430 h 1068892"/>
              <a:gd name="connsiteX23" fmla="*/ 456150 w 1067644"/>
              <a:gd name="connsiteY23" fmla="*/ 641435 h 1068892"/>
              <a:gd name="connsiteX24" fmla="*/ 427680 w 1067644"/>
              <a:gd name="connsiteY24" fmla="*/ 612856 h 1068892"/>
              <a:gd name="connsiteX25" fmla="*/ 349694 w 1067644"/>
              <a:gd name="connsiteY25" fmla="*/ 583033 h 1068892"/>
              <a:gd name="connsiteX26" fmla="*/ 427680 w 1067644"/>
              <a:gd name="connsiteY26" fmla="*/ 583033 h 1068892"/>
              <a:gd name="connsiteX27" fmla="*/ 485859 w 1067644"/>
              <a:gd name="connsiteY27" fmla="*/ 641435 h 1068892"/>
              <a:gd name="connsiteX28" fmla="*/ 485859 w 1067644"/>
              <a:gd name="connsiteY28" fmla="*/ 1020430 h 1068892"/>
              <a:gd name="connsiteX29" fmla="*/ 436345 w 1067644"/>
              <a:gd name="connsiteY29" fmla="*/ 1068892 h 1068892"/>
              <a:gd name="connsiteX30" fmla="*/ 339792 w 1067644"/>
              <a:gd name="connsiteY30" fmla="*/ 1068892 h 1068892"/>
              <a:gd name="connsiteX31" fmla="*/ 291515 w 1067644"/>
              <a:gd name="connsiteY31" fmla="*/ 1020430 h 1068892"/>
              <a:gd name="connsiteX32" fmla="*/ 291515 w 1067644"/>
              <a:gd name="connsiteY32" fmla="*/ 641435 h 1068892"/>
              <a:gd name="connsiteX33" fmla="*/ 349694 w 1067644"/>
              <a:gd name="connsiteY33" fmla="*/ 583033 h 1068892"/>
              <a:gd name="connsiteX34" fmla="*/ 639964 w 1067644"/>
              <a:gd name="connsiteY34" fmla="*/ 321369 h 1068892"/>
              <a:gd name="connsiteX35" fmla="*/ 611494 w 1067644"/>
              <a:gd name="connsiteY35" fmla="*/ 349977 h 1068892"/>
              <a:gd name="connsiteX36" fmla="*/ 611494 w 1067644"/>
              <a:gd name="connsiteY36" fmla="*/ 1020384 h 1068892"/>
              <a:gd name="connsiteX37" fmla="*/ 630062 w 1067644"/>
              <a:gd name="connsiteY37" fmla="*/ 1039041 h 1068892"/>
              <a:gd name="connsiteX38" fmla="*/ 727852 w 1067644"/>
              <a:gd name="connsiteY38" fmla="*/ 1039041 h 1068892"/>
              <a:gd name="connsiteX39" fmla="*/ 746420 w 1067644"/>
              <a:gd name="connsiteY39" fmla="*/ 1020384 h 1068892"/>
              <a:gd name="connsiteX40" fmla="*/ 746420 w 1067644"/>
              <a:gd name="connsiteY40" fmla="*/ 349977 h 1068892"/>
              <a:gd name="connsiteX41" fmla="*/ 717950 w 1067644"/>
              <a:gd name="connsiteY41" fmla="*/ 321369 h 1068892"/>
              <a:gd name="connsiteX42" fmla="*/ 639964 w 1067644"/>
              <a:gd name="connsiteY42" fmla="*/ 291518 h 1068892"/>
              <a:gd name="connsiteX43" fmla="*/ 717950 w 1067644"/>
              <a:gd name="connsiteY43" fmla="*/ 291518 h 1068892"/>
              <a:gd name="connsiteX44" fmla="*/ 776129 w 1067644"/>
              <a:gd name="connsiteY44" fmla="*/ 349977 h 1068892"/>
              <a:gd name="connsiteX45" fmla="*/ 776129 w 1067644"/>
              <a:gd name="connsiteY45" fmla="*/ 1020384 h 1068892"/>
              <a:gd name="connsiteX46" fmla="*/ 727852 w 1067644"/>
              <a:gd name="connsiteY46" fmla="*/ 1068892 h 1068892"/>
              <a:gd name="connsiteX47" fmla="*/ 630062 w 1067644"/>
              <a:gd name="connsiteY47" fmla="*/ 1068892 h 1068892"/>
              <a:gd name="connsiteX48" fmla="*/ 581785 w 1067644"/>
              <a:gd name="connsiteY48" fmla="*/ 1020384 h 1068892"/>
              <a:gd name="connsiteX49" fmla="*/ 581785 w 1067644"/>
              <a:gd name="connsiteY49" fmla="*/ 349977 h 1068892"/>
              <a:gd name="connsiteX50" fmla="*/ 639964 w 1067644"/>
              <a:gd name="connsiteY50" fmla="*/ 291518 h 1068892"/>
              <a:gd name="connsiteX51" fmla="*/ 931479 w 1067644"/>
              <a:gd name="connsiteY51" fmla="*/ 69733 h 1068892"/>
              <a:gd name="connsiteX52" fmla="*/ 901771 w 1067644"/>
              <a:gd name="connsiteY52" fmla="*/ 99595 h 1068892"/>
              <a:gd name="connsiteX53" fmla="*/ 901771 w 1067644"/>
              <a:gd name="connsiteY53" fmla="*/ 1020365 h 1068892"/>
              <a:gd name="connsiteX54" fmla="*/ 920339 w 1067644"/>
              <a:gd name="connsiteY54" fmla="*/ 1039029 h 1068892"/>
              <a:gd name="connsiteX55" fmla="*/ 1019367 w 1067644"/>
              <a:gd name="connsiteY55" fmla="*/ 1039029 h 1068892"/>
              <a:gd name="connsiteX56" fmla="*/ 1037935 w 1067644"/>
              <a:gd name="connsiteY56" fmla="*/ 1020365 h 1068892"/>
              <a:gd name="connsiteX57" fmla="*/ 1037935 w 1067644"/>
              <a:gd name="connsiteY57" fmla="*/ 99595 h 1068892"/>
              <a:gd name="connsiteX58" fmla="*/ 1008227 w 1067644"/>
              <a:gd name="connsiteY58" fmla="*/ 69733 h 1068892"/>
              <a:gd name="connsiteX59" fmla="*/ 931479 w 1067644"/>
              <a:gd name="connsiteY59" fmla="*/ 41114 h 1068892"/>
              <a:gd name="connsiteX60" fmla="*/ 1008227 w 1067644"/>
              <a:gd name="connsiteY60" fmla="*/ 41114 h 1068892"/>
              <a:gd name="connsiteX61" fmla="*/ 1067644 w 1067644"/>
              <a:gd name="connsiteY61" fmla="*/ 99595 h 1068892"/>
              <a:gd name="connsiteX62" fmla="*/ 1067644 w 1067644"/>
              <a:gd name="connsiteY62" fmla="*/ 1020365 h 1068892"/>
              <a:gd name="connsiteX63" fmla="*/ 1019367 w 1067644"/>
              <a:gd name="connsiteY63" fmla="*/ 1068892 h 1068892"/>
              <a:gd name="connsiteX64" fmla="*/ 920339 w 1067644"/>
              <a:gd name="connsiteY64" fmla="*/ 1068892 h 1068892"/>
              <a:gd name="connsiteX65" fmla="*/ 873300 w 1067644"/>
              <a:gd name="connsiteY65" fmla="*/ 1020365 h 1068892"/>
              <a:gd name="connsiteX66" fmla="*/ 873300 w 1067644"/>
              <a:gd name="connsiteY66" fmla="*/ 99595 h 1068892"/>
              <a:gd name="connsiteX67" fmla="*/ 931479 w 1067644"/>
              <a:gd name="connsiteY67" fmla="*/ 41114 h 1068892"/>
              <a:gd name="connsiteX68" fmla="*/ 679114 w 1067644"/>
              <a:gd name="connsiteY68" fmla="*/ 0 h 1068892"/>
              <a:gd name="connsiteX69" fmla="*/ 763692 w 1067644"/>
              <a:gd name="connsiteY69" fmla="*/ 0 h 1068892"/>
              <a:gd name="connsiteX70" fmla="*/ 768667 w 1067644"/>
              <a:gd name="connsiteY70" fmla="*/ 1244 h 1068892"/>
              <a:gd name="connsiteX71" fmla="*/ 776130 w 1067644"/>
              <a:gd name="connsiteY71" fmla="*/ 9950 h 1068892"/>
              <a:gd name="connsiteX72" fmla="*/ 777374 w 1067644"/>
              <a:gd name="connsiteY72" fmla="*/ 9950 h 1068892"/>
              <a:gd name="connsiteX73" fmla="*/ 777374 w 1067644"/>
              <a:gd name="connsiteY73" fmla="*/ 14926 h 1068892"/>
              <a:gd name="connsiteX74" fmla="*/ 777374 w 1067644"/>
              <a:gd name="connsiteY74" fmla="*/ 98260 h 1068892"/>
              <a:gd name="connsiteX75" fmla="*/ 763692 w 1067644"/>
              <a:gd name="connsiteY75" fmla="*/ 113186 h 1068892"/>
              <a:gd name="connsiteX76" fmla="*/ 747523 w 1067644"/>
              <a:gd name="connsiteY76" fmla="*/ 98260 h 1068892"/>
              <a:gd name="connsiteX77" fmla="*/ 747523 w 1067644"/>
              <a:gd name="connsiteY77" fmla="*/ 50996 h 1068892"/>
              <a:gd name="connsiteX78" fmla="*/ 26122 w 1067644"/>
              <a:gd name="connsiteY78" fmla="*/ 772399 h 1068892"/>
              <a:gd name="connsiteX79" fmla="*/ 16172 w 1067644"/>
              <a:gd name="connsiteY79" fmla="*/ 777374 h 1068892"/>
              <a:gd name="connsiteX80" fmla="*/ 6221 w 1067644"/>
              <a:gd name="connsiteY80" fmla="*/ 772399 h 1068892"/>
              <a:gd name="connsiteX81" fmla="*/ 6221 w 1067644"/>
              <a:gd name="connsiteY81" fmla="*/ 751254 h 1068892"/>
              <a:gd name="connsiteX82" fmla="*/ 727622 w 1067644"/>
              <a:gd name="connsiteY82" fmla="*/ 29851 h 1068892"/>
              <a:gd name="connsiteX83" fmla="*/ 679114 w 1067644"/>
              <a:gd name="connsiteY83" fmla="*/ 29851 h 1068892"/>
              <a:gd name="connsiteX84" fmla="*/ 665432 w 1067644"/>
              <a:gd name="connsiteY84" fmla="*/ 14926 h 1068892"/>
              <a:gd name="connsiteX85" fmla="*/ 679114 w 1067644"/>
              <a:gd name="connsiteY85" fmla="*/ 0 h 1068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1067644" h="1068892">
                <a:moveTo>
                  <a:pt x="58179" y="861934"/>
                </a:moveTo>
                <a:cubicBezTo>
                  <a:pt x="42087" y="861934"/>
                  <a:pt x="29709" y="874327"/>
                  <a:pt x="29709" y="891677"/>
                </a:cubicBezTo>
                <a:lnTo>
                  <a:pt x="29709" y="1020561"/>
                </a:lnTo>
                <a:cubicBezTo>
                  <a:pt x="29709" y="1030475"/>
                  <a:pt x="37136" y="1039150"/>
                  <a:pt x="48277" y="1039150"/>
                </a:cubicBezTo>
                <a:lnTo>
                  <a:pt x="146067" y="1039150"/>
                </a:lnTo>
                <a:cubicBezTo>
                  <a:pt x="155970" y="1039150"/>
                  <a:pt x="164635" y="1030475"/>
                  <a:pt x="164635" y="1020561"/>
                </a:cubicBezTo>
                <a:lnTo>
                  <a:pt x="164635" y="891677"/>
                </a:lnTo>
                <a:cubicBezTo>
                  <a:pt x="164635" y="874327"/>
                  <a:pt x="152257" y="861934"/>
                  <a:pt x="136165" y="861934"/>
                </a:cubicBezTo>
                <a:close/>
                <a:moveTo>
                  <a:pt x="58179" y="832192"/>
                </a:moveTo>
                <a:lnTo>
                  <a:pt x="136165" y="832192"/>
                </a:lnTo>
                <a:cubicBezTo>
                  <a:pt x="168349" y="832192"/>
                  <a:pt x="194344" y="858217"/>
                  <a:pt x="194344" y="891677"/>
                </a:cubicBezTo>
                <a:lnTo>
                  <a:pt x="194344" y="1020561"/>
                </a:lnTo>
                <a:cubicBezTo>
                  <a:pt x="194344" y="1046585"/>
                  <a:pt x="173300" y="1068892"/>
                  <a:pt x="146067" y="1068892"/>
                </a:cubicBezTo>
                <a:lnTo>
                  <a:pt x="48277" y="1068892"/>
                </a:lnTo>
                <a:cubicBezTo>
                  <a:pt x="22281" y="1068892"/>
                  <a:pt x="0" y="1046585"/>
                  <a:pt x="0" y="1020561"/>
                </a:cubicBezTo>
                <a:lnTo>
                  <a:pt x="0" y="891677"/>
                </a:lnTo>
                <a:cubicBezTo>
                  <a:pt x="0" y="858217"/>
                  <a:pt x="25995" y="832192"/>
                  <a:pt x="58179" y="832192"/>
                </a:cubicBezTo>
                <a:close/>
                <a:moveTo>
                  <a:pt x="349694" y="612856"/>
                </a:moveTo>
                <a:cubicBezTo>
                  <a:pt x="333602" y="612856"/>
                  <a:pt x="319986" y="625282"/>
                  <a:pt x="319986" y="641435"/>
                </a:cubicBezTo>
                <a:lnTo>
                  <a:pt x="319986" y="1020430"/>
                </a:lnTo>
                <a:cubicBezTo>
                  <a:pt x="319986" y="1030371"/>
                  <a:pt x="328651" y="1039069"/>
                  <a:pt x="339792" y="1039069"/>
                </a:cubicBezTo>
                <a:lnTo>
                  <a:pt x="436345" y="1039069"/>
                </a:lnTo>
                <a:cubicBezTo>
                  <a:pt x="447485" y="1039069"/>
                  <a:pt x="456150" y="1030371"/>
                  <a:pt x="456150" y="1020430"/>
                </a:cubicBezTo>
                <a:lnTo>
                  <a:pt x="456150" y="641435"/>
                </a:lnTo>
                <a:cubicBezTo>
                  <a:pt x="456150" y="625282"/>
                  <a:pt x="442534" y="612856"/>
                  <a:pt x="427680" y="612856"/>
                </a:cubicBezTo>
                <a:close/>
                <a:moveTo>
                  <a:pt x="349694" y="583033"/>
                </a:moveTo>
                <a:lnTo>
                  <a:pt x="427680" y="583033"/>
                </a:lnTo>
                <a:cubicBezTo>
                  <a:pt x="458626" y="583033"/>
                  <a:pt x="485859" y="609128"/>
                  <a:pt x="485859" y="641435"/>
                </a:cubicBezTo>
                <a:lnTo>
                  <a:pt x="485859" y="1020430"/>
                </a:lnTo>
                <a:cubicBezTo>
                  <a:pt x="485859" y="1046525"/>
                  <a:pt x="463578" y="1068892"/>
                  <a:pt x="436345" y="1068892"/>
                </a:cubicBezTo>
                <a:lnTo>
                  <a:pt x="339792" y="1068892"/>
                </a:lnTo>
                <a:cubicBezTo>
                  <a:pt x="312559" y="1068892"/>
                  <a:pt x="291515" y="1046525"/>
                  <a:pt x="291515" y="1020430"/>
                </a:cubicBezTo>
                <a:lnTo>
                  <a:pt x="291515" y="641435"/>
                </a:lnTo>
                <a:cubicBezTo>
                  <a:pt x="291515" y="609128"/>
                  <a:pt x="317510" y="583033"/>
                  <a:pt x="349694" y="583033"/>
                </a:cubicBezTo>
                <a:close/>
                <a:moveTo>
                  <a:pt x="639964" y="321369"/>
                </a:moveTo>
                <a:cubicBezTo>
                  <a:pt x="623872" y="321369"/>
                  <a:pt x="611494" y="333807"/>
                  <a:pt x="611494" y="349977"/>
                </a:cubicBezTo>
                <a:lnTo>
                  <a:pt x="611494" y="1020384"/>
                </a:lnTo>
                <a:cubicBezTo>
                  <a:pt x="611494" y="1030334"/>
                  <a:pt x="620159" y="1039041"/>
                  <a:pt x="630062" y="1039041"/>
                </a:cubicBezTo>
                <a:lnTo>
                  <a:pt x="727852" y="1039041"/>
                </a:lnTo>
                <a:cubicBezTo>
                  <a:pt x="738993" y="1039041"/>
                  <a:pt x="746420" y="1030334"/>
                  <a:pt x="746420" y="1020384"/>
                </a:cubicBezTo>
                <a:lnTo>
                  <a:pt x="746420" y="349977"/>
                </a:lnTo>
                <a:cubicBezTo>
                  <a:pt x="746420" y="333807"/>
                  <a:pt x="734042" y="321369"/>
                  <a:pt x="717950" y="321369"/>
                </a:cubicBezTo>
                <a:close/>
                <a:moveTo>
                  <a:pt x="639964" y="291518"/>
                </a:moveTo>
                <a:lnTo>
                  <a:pt x="717950" y="291518"/>
                </a:lnTo>
                <a:cubicBezTo>
                  <a:pt x="750134" y="291518"/>
                  <a:pt x="776129" y="317638"/>
                  <a:pt x="776129" y="349977"/>
                </a:cubicBezTo>
                <a:lnTo>
                  <a:pt x="776129" y="1020384"/>
                </a:lnTo>
                <a:cubicBezTo>
                  <a:pt x="776129" y="1046504"/>
                  <a:pt x="755085" y="1068892"/>
                  <a:pt x="727852" y="1068892"/>
                </a:cubicBezTo>
                <a:lnTo>
                  <a:pt x="630062" y="1068892"/>
                </a:lnTo>
                <a:cubicBezTo>
                  <a:pt x="602829" y="1068892"/>
                  <a:pt x="581785" y="1046504"/>
                  <a:pt x="581785" y="1020384"/>
                </a:cubicBezTo>
                <a:lnTo>
                  <a:pt x="581785" y="349977"/>
                </a:lnTo>
                <a:cubicBezTo>
                  <a:pt x="581785" y="317638"/>
                  <a:pt x="607780" y="291518"/>
                  <a:pt x="639964" y="291518"/>
                </a:cubicBezTo>
                <a:close/>
                <a:moveTo>
                  <a:pt x="931479" y="69733"/>
                </a:moveTo>
                <a:cubicBezTo>
                  <a:pt x="915387" y="69733"/>
                  <a:pt x="901771" y="83420"/>
                  <a:pt x="901771" y="99595"/>
                </a:cubicBezTo>
                <a:lnTo>
                  <a:pt x="901771" y="1020365"/>
                </a:lnTo>
                <a:cubicBezTo>
                  <a:pt x="901771" y="1030319"/>
                  <a:pt x="910436" y="1039029"/>
                  <a:pt x="920339" y="1039029"/>
                </a:cubicBezTo>
                <a:lnTo>
                  <a:pt x="1019367" y="1039029"/>
                </a:lnTo>
                <a:cubicBezTo>
                  <a:pt x="1029270" y="1039029"/>
                  <a:pt x="1037935" y="1030319"/>
                  <a:pt x="1037935" y="1020365"/>
                </a:cubicBezTo>
                <a:lnTo>
                  <a:pt x="1037935" y="99595"/>
                </a:lnTo>
                <a:cubicBezTo>
                  <a:pt x="1037935" y="83420"/>
                  <a:pt x="1025557" y="69733"/>
                  <a:pt x="1008227" y="69733"/>
                </a:cubicBezTo>
                <a:close/>
                <a:moveTo>
                  <a:pt x="931479" y="41114"/>
                </a:moveTo>
                <a:lnTo>
                  <a:pt x="1008227" y="41114"/>
                </a:lnTo>
                <a:cubicBezTo>
                  <a:pt x="1041649" y="41114"/>
                  <a:pt x="1067644" y="67244"/>
                  <a:pt x="1067644" y="99595"/>
                </a:cubicBezTo>
                <a:lnTo>
                  <a:pt x="1067644" y="1020365"/>
                </a:lnTo>
                <a:cubicBezTo>
                  <a:pt x="1067644" y="1046495"/>
                  <a:pt x="1045363" y="1068892"/>
                  <a:pt x="1019367" y="1068892"/>
                </a:cubicBezTo>
                <a:lnTo>
                  <a:pt x="920339" y="1068892"/>
                </a:lnTo>
                <a:cubicBezTo>
                  <a:pt x="894344" y="1068892"/>
                  <a:pt x="873300" y="1046495"/>
                  <a:pt x="873300" y="1020365"/>
                </a:cubicBezTo>
                <a:lnTo>
                  <a:pt x="873300" y="99595"/>
                </a:lnTo>
                <a:cubicBezTo>
                  <a:pt x="873300" y="67244"/>
                  <a:pt x="899295" y="41114"/>
                  <a:pt x="931479" y="41114"/>
                </a:cubicBezTo>
                <a:close/>
                <a:moveTo>
                  <a:pt x="679114" y="0"/>
                </a:moveTo>
                <a:lnTo>
                  <a:pt x="763692" y="0"/>
                </a:lnTo>
                <a:cubicBezTo>
                  <a:pt x="764936" y="0"/>
                  <a:pt x="766180" y="1244"/>
                  <a:pt x="768667" y="1244"/>
                </a:cubicBezTo>
                <a:cubicBezTo>
                  <a:pt x="772399" y="3731"/>
                  <a:pt x="774886" y="6219"/>
                  <a:pt x="776130" y="9950"/>
                </a:cubicBezTo>
                <a:lnTo>
                  <a:pt x="777374" y="9950"/>
                </a:lnTo>
                <a:cubicBezTo>
                  <a:pt x="777374" y="11194"/>
                  <a:pt x="777374" y="12438"/>
                  <a:pt x="777374" y="14926"/>
                </a:cubicBezTo>
                <a:lnTo>
                  <a:pt x="777374" y="98260"/>
                </a:lnTo>
                <a:cubicBezTo>
                  <a:pt x="777374" y="106967"/>
                  <a:pt x="771155" y="113186"/>
                  <a:pt x="763692" y="113186"/>
                </a:cubicBezTo>
                <a:cubicBezTo>
                  <a:pt x="754986" y="113186"/>
                  <a:pt x="747523" y="106967"/>
                  <a:pt x="747523" y="98260"/>
                </a:cubicBezTo>
                <a:lnTo>
                  <a:pt x="747523" y="50996"/>
                </a:lnTo>
                <a:lnTo>
                  <a:pt x="26122" y="772399"/>
                </a:lnTo>
                <a:cubicBezTo>
                  <a:pt x="23634" y="774886"/>
                  <a:pt x="19903" y="777374"/>
                  <a:pt x="16172" y="777374"/>
                </a:cubicBezTo>
                <a:cubicBezTo>
                  <a:pt x="12440" y="777374"/>
                  <a:pt x="8709" y="774886"/>
                  <a:pt x="6221" y="772399"/>
                </a:cubicBezTo>
                <a:cubicBezTo>
                  <a:pt x="2" y="767424"/>
                  <a:pt x="2" y="757473"/>
                  <a:pt x="6221" y="751254"/>
                </a:cubicBezTo>
                <a:lnTo>
                  <a:pt x="727622" y="29851"/>
                </a:lnTo>
                <a:lnTo>
                  <a:pt x="679114" y="29851"/>
                </a:lnTo>
                <a:cubicBezTo>
                  <a:pt x="671651" y="29851"/>
                  <a:pt x="665432" y="22388"/>
                  <a:pt x="665432" y="14926"/>
                </a:cubicBezTo>
                <a:cubicBezTo>
                  <a:pt x="665432" y="7463"/>
                  <a:pt x="671651" y="0"/>
                  <a:pt x="679114" y="0"/>
                </a:cubicBezTo>
                <a:close/>
              </a:path>
            </a:pathLst>
          </a:custGeom>
          <a:gradFill>
            <a:gsLst>
              <a:gs pos="0">
                <a:schemeClr val="accent1"/>
              </a:gs>
              <a:gs pos="99000">
                <a:schemeClr val="accent2"/>
              </a:gs>
            </a:gsLst>
            <a:lin ang="0" scaled="0"/>
          </a:gradFill>
          <a:ln cap="flat">
            <a:noFill/>
            <a:prstDash val="solid"/>
          </a:ln>
        </p:spPr>
        <p:txBody>
          <a:bodyPr vert="horz" wrap="square" lIns="90000" tIns="45000" rIns="90000" bIns="45000" anchor="ctr" anchorCtr="1" compatLnSpc="0">
            <a:noAutofit/>
          </a:bodyPr>
          <a:lstStyle/>
          <a:p>
            <a:pPr marL="0" marR="0" lvl="0" indent="0" rtl="0" hangingPunct="0">
              <a:lnSpc>
                <a:spcPct val="100000"/>
              </a:lnSpc>
              <a:spcBef>
                <a:spcPts val="0"/>
              </a:spcBef>
              <a:spcAft>
                <a:spcPts val="0"/>
              </a:spcAft>
              <a:buNone/>
              <a:tabLst/>
            </a:pPr>
            <a:endParaRPr lang="en-US" sz="1800" b="0" i="0" u="none" strike="noStrike" kern="1200">
              <a:ln>
                <a:noFill/>
              </a:ln>
              <a:latin typeface="Arial" pitchFamily="18"/>
              <a:ea typeface="Microsoft YaHei" pitchFamily="2"/>
              <a:cs typeface="Lucida Sans" pitchFamily="2"/>
            </a:endParaRPr>
          </a:p>
        </p:txBody>
      </p:sp>
      <p:sp>
        <p:nvSpPr>
          <p:cNvPr id="357" name="Freeform: Shape 387">
            <a:extLst>
              <a:ext uri="{FF2B5EF4-FFF2-40B4-BE49-F238E27FC236}">
                <a16:creationId xmlns:a16="http://schemas.microsoft.com/office/drawing/2014/main" id="{FE0F6079-B7DF-5D30-2161-2A8F3B39968E}"/>
              </a:ext>
            </a:extLst>
          </p:cNvPr>
          <p:cNvSpPr/>
          <p:nvPr/>
        </p:nvSpPr>
        <p:spPr>
          <a:xfrm>
            <a:off x="1097191" y="1833442"/>
            <a:ext cx="332834" cy="496822"/>
          </a:xfrm>
          <a:custGeom>
            <a:avLst/>
            <a:gdLst>
              <a:gd name="connsiteX0" fmla="*/ 54646 w 510770"/>
              <a:gd name="connsiteY0" fmla="*/ 654217 h 762425"/>
              <a:gd name="connsiteX1" fmla="*/ 21114 w 510770"/>
              <a:gd name="connsiteY1" fmla="*/ 686555 h 762425"/>
              <a:gd name="connsiteX2" fmla="*/ 21114 w 510770"/>
              <a:gd name="connsiteY2" fmla="*/ 728843 h 762425"/>
              <a:gd name="connsiteX3" fmla="*/ 34776 w 510770"/>
              <a:gd name="connsiteY3" fmla="*/ 741280 h 762425"/>
              <a:gd name="connsiteX4" fmla="*/ 312976 w 510770"/>
              <a:gd name="connsiteY4" fmla="*/ 741280 h 762425"/>
              <a:gd name="connsiteX5" fmla="*/ 325396 w 510770"/>
              <a:gd name="connsiteY5" fmla="*/ 728843 h 762425"/>
              <a:gd name="connsiteX6" fmla="*/ 325396 w 510770"/>
              <a:gd name="connsiteY6" fmla="*/ 686555 h 762425"/>
              <a:gd name="connsiteX7" fmla="*/ 291862 w 510770"/>
              <a:gd name="connsiteY7" fmla="*/ 654217 h 762425"/>
              <a:gd name="connsiteX8" fmla="*/ 68308 w 510770"/>
              <a:gd name="connsiteY8" fmla="*/ 582079 h 762425"/>
              <a:gd name="connsiteX9" fmla="*/ 45952 w 510770"/>
              <a:gd name="connsiteY9" fmla="*/ 603223 h 762425"/>
              <a:gd name="connsiteX10" fmla="*/ 45952 w 510770"/>
              <a:gd name="connsiteY10" fmla="*/ 625611 h 762425"/>
              <a:gd name="connsiteX11" fmla="*/ 52162 w 510770"/>
              <a:gd name="connsiteY11" fmla="*/ 633073 h 762425"/>
              <a:gd name="connsiteX12" fmla="*/ 54646 w 510770"/>
              <a:gd name="connsiteY12" fmla="*/ 633073 h 762425"/>
              <a:gd name="connsiteX13" fmla="*/ 291862 w 510770"/>
              <a:gd name="connsiteY13" fmla="*/ 633073 h 762425"/>
              <a:gd name="connsiteX14" fmla="*/ 293104 w 510770"/>
              <a:gd name="connsiteY14" fmla="*/ 633073 h 762425"/>
              <a:gd name="connsiteX15" fmla="*/ 300556 w 510770"/>
              <a:gd name="connsiteY15" fmla="*/ 625611 h 762425"/>
              <a:gd name="connsiteX16" fmla="*/ 300556 w 510770"/>
              <a:gd name="connsiteY16" fmla="*/ 603223 h 762425"/>
              <a:gd name="connsiteX17" fmla="*/ 278202 w 510770"/>
              <a:gd name="connsiteY17" fmla="*/ 582079 h 762425"/>
              <a:gd name="connsiteX18" fmla="*/ 258330 w 510770"/>
              <a:gd name="connsiteY18" fmla="*/ 582079 h 762425"/>
              <a:gd name="connsiteX19" fmla="*/ 88180 w 510770"/>
              <a:gd name="connsiteY19" fmla="*/ 582079 h 762425"/>
              <a:gd name="connsiteX20" fmla="*/ 385732 w 510770"/>
              <a:gd name="connsiteY20" fmla="*/ 335118 h 762425"/>
              <a:gd name="connsiteX21" fmla="*/ 484772 w 510770"/>
              <a:gd name="connsiteY21" fmla="*/ 434492 h 762425"/>
              <a:gd name="connsiteX22" fmla="*/ 467440 w 510770"/>
              <a:gd name="connsiteY22" fmla="*/ 491632 h 762425"/>
              <a:gd name="connsiteX23" fmla="*/ 484772 w 510770"/>
              <a:gd name="connsiteY23" fmla="*/ 520202 h 762425"/>
              <a:gd name="connsiteX24" fmla="*/ 484772 w 510770"/>
              <a:gd name="connsiteY24" fmla="*/ 527655 h 762425"/>
              <a:gd name="connsiteX25" fmla="*/ 460012 w 510770"/>
              <a:gd name="connsiteY25" fmla="*/ 558709 h 762425"/>
              <a:gd name="connsiteX26" fmla="*/ 460012 w 510770"/>
              <a:gd name="connsiteY26" fmla="*/ 665536 h 762425"/>
              <a:gd name="connsiteX27" fmla="*/ 469916 w 510770"/>
              <a:gd name="connsiteY27" fmla="*/ 665536 h 762425"/>
              <a:gd name="connsiteX28" fmla="*/ 510770 w 510770"/>
              <a:gd name="connsiteY28" fmla="*/ 706528 h 762425"/>
              <a:gd name="connsiteX29" fmla="*/ 510770 w 510770"/>
              <a:gd name="connsiteY29" fmla="*/ 735097 h 762425"/>
              <a:gd name="connsiteX30" fmla="*/ 483534 w 510770"/>
              <a:gd name="connsiteY30" fmla="*/ 762425 h 762425"/>
              <a:gd name="connsiteX31" fmla="*/ 368400 w 510770"/>
              <a:gd name="connsiteY31" fmla="*/ 762425 h 762425"/>
              <a:gd name="connsiteX32" fmla="*/ 358496 w 510770"/>
              <a:gd name="connsiteY32" fmla="*/ 752488 h 762425"/>
              <a:gd name="connsiteX33" fmla="*/ 368400 w 510770"/>
              <a:gd name="connsiteY33" fmla="*/ 741308 h 762425"/>
              <a:gd name="connsiteX34" fmla="*/ 483534 w 510770"/>
              <a:gd name="connsiteY34" fmla="*/ 741308 h 762425"/>
              <a:gd name="connsiteX35" fmla="*/ 488486 w 510770"/>
              <a:gd name="connsiteY35" fmla="*/ 735097 h 762425"/>
              <a:gd name="connsiteX36" fmla="*/ 488486 w 510770"/>
              <a:gd name="connsiteY36" fmla="*/ 706528 h 762425"/>
              <a:gd name="connsiteX37" fmla="*/ 469916 w 510770"/>
              <a:gd name="connsiteY37" fmla="*/ 685411 h 762425"/>
              <a:gd name="connsiteX38" fmla="*/ 460012 w 510770"/>
              <a:gd name="connsiteY38" fmla="*/ 685411 h 762425"/>
              <a:gd name="connsiteX39" fmla="*/ 382018 w 510770"/>
              <a:gd name="connsiteY39" fmla="*/ 685411 h 762425"/>
              <a:gd name="connsiteX40" fmla="*/ 372114 w 510770"/>
              <a:gd name="connsiteY40" fmla="*/ 675473 h 762425"/>
              <a:gd name="connsiteX41" fmla="*/ 382018 w 510770"/>
              <a:gd name="connsiteY41" fmla="*/ 665536 h 762425"/>
              <a:gd name="connsiteX42" fmla="*/ 438966 w 510770"/>
              <a:gd name="connsiteY42" fmla="*/ 665536 h 762425"/>
              <a:gd name="connsiteX43" fmla="*/ 438966 w 510770"/>
              <a:gd name="connsiteY43" fmla="*/ 559951 h 762425"/>
              <a:gd name="connsiteX44" fmla="*/ 326308 w 510770"/>
              <a:gd name="connsiteY44" fmla="*/ 559951 h 762425"/>
              <a:gd name="connsiteX45" fmla="*/ 322594 w 510770"/>
              <a:gd name="connsiteY45" fmla="*/ 559951 h 762425"/>
              <a:gd name="connsiteX46" fmla="*/ 312690 w 510770"/>
              <a:gd name="connsiteY46" fmla="*/ 548772 h 762425"/>
              <a:gd name="connsiteX47" fmla="*/ 322594 w 510770"/>
              <a:gd name="connsiteY47" fmla="*/ 538834 h 762425"/>
              <a:gd name="connsiteX48" fmla="*/ 326308 w 510770"/>
              <a:gd name="connsiteY48" fmla="*/ 538834 h 762425"/>
              <a:gd name="connsiteX49" fmla="*/ 452584 w 510770"/>
              <a:gd name="connsiteY49" fmla="*/ 538834 h 762425"/>
              <a:gd name="connsiteX50" fmla="*/ 463726 w 510770"/>
              <a:gd name="connsiteY50" fmla="*/ 527655 h 762425"/>
              <a:gd name="connsiteX51" fmla="*/ 463726 w 510770"/>
              <a:gd name="connsiteY51" fmla="*/ 520202 h 762425"/>
              <a:gd name="connsiteX52" fmla="*/ 452584 w 510770"/>
              <a:gd name="connsiteY52" fmla="*/ 509022 h 762425"/>
              <a:gd name="connsiteX53" fmla="*/ 322594 w 510770"/>
              <a:gd name="connsiteY53" fmla="*/ 509022 h 762425"/>
              <a:gd name="connsiteX54" fmla="*/ 312690 w 510770"/>
              <a:gd name="connsiteY54" fmla="*/ 497843 h 762425"/>
              <a:gd name="connsiteX55" fmla="*/ 322594 w 510770"/>
              <a:gd name="connsiteY55" fmla="*/ 487905 h 762425"/>
              <a:gd name="connsiteX56" fmla="*/ 443918 w 510770"/>
              <a:gd name="connsiteY56" fmla="*/ 487905 h 762425"/>
              <a:gd name="connsiteX57" fmla="*/ 463726 w 510770"/>
              <a:gd name="connsiteY57" fmla="*/ 434492 h 762425"/>
              <a:gd name="connsiteX58" fmla="*/ 385732 w 510770"/>
              <a:gd name="connsiteY58" fmla="*/ 357477 h 762425"/>
              <a:gd name="connsiteX59" fmla="*/ 368400 w 510770"/>
              <a:gd name="connsiteY59" fmla="*/ 359962 h 762425"/>
              <a:gd name="connsiteX60" fmla="*/ 354782 w 510770"/>
              <a:gd name="connsiteY60" fmla="*/ 351266 h 762425"/>
              <a:gd name="connsiteX61" fmla="*/ 362210 w 510770"/>
              <a:gd name="connsiteY61" fmla="*/ 338845 h 762425"/>
              <a:gd name="connsiteX62" fmla="*/ 385732 w 510770"/>
              <a:gd name="connsiteY62" fmla="*/ 335118 h 762425"/>
              <a:gd name="connsiteX63" fmla="*/ 255846 w 510770"/>
              <a:gd name="connsiteY63" fmla="*/ 19900 h 762425"/>
              <a:gd name="connsiteX64" fmla="*/ 21114 w 510770"/>
              <a:gd name="connsiteY64" fmla="*/ 254971 h 762425"/>
              <a:gd name="connsiteX65" fmla="*/ 21114 w 510770"/>
              <a:gd name="connsiteY65" fmla="*/ 262433 h 762425"/>
              <a:gd name="connsiteX66" fmla="*/ 21114 w 510770"/>
              <a:gd name="connsiteY66" fmla="*/ 263677 h 762425"/>
              <a:gd name="connsiteX67" fmla="*/ 21114 w 510770"/>
              <a:gd name="connsiteY67" fmla="*/ 264921 h 762425"/>
              <a:gd name="connsiteX68" fmla="*/ 21114 w 510770"/>
              <a:gd name="connsiteY68" fmla="*/ 407953 h 762425"/>
              <a:gd name="connsiteX69" fmla="*/ 23598 w 510770"/>
              <a:gd name="connsiteY69" fmla="*/ 412928 h 762425"/>
              <a:gd name="connsiteX70" fmla="*/ 31050 w 510770"/>
              <a:gd name="connsiteY70" fmla="*/ 417903 h 762425"/>
              <a:gd name="connsiteX71" fmla="*/ 40984 w 510770"/>
              <a:gd name="connsiteY71" fmla="*/ 424122 h 762425"/>
              <a:gd name="connsiteX72" fmla="*/ 79486 w 510770"/>
              <a:gd name="connsiteY72" fmla="*/ 447753 h 762425"/>
              <a:gd name="connsiteX73" fmla="*/ 93148 w 510770"/>
              <a:gd name="connsiteY73" fmla="*/ 475116 h 762425"/>
              <a:gd name="connsiteX74" fmla="*/ 93148 w 510770"/>
              <a:gd name="connsiteY74" fmla="*/ 560935 h 762425"/>
              <a:gd name="connsiteX75" fmla="*/ 253362 w 510770"/>
              <a:gd name="connsiteY75" fmla="*/ 560935 h 762425"/>
              <a:gd name="connsiteX76" fmla="*/ 253362 w 510770"/>
              <a:gd name="connsiteY76" fmla="*/ 495016 h 762425"/>
              <a:gd name="connsiteX77" fmla="*/ 321670 w 510770"/>
              <a:gd name="connsiteY77" fmla="*/ 411684 h 762425"/>
              <a:gd name="connsiteX78" fmla="*/ 324154 w 510770"/>
              <a:gd name="connsiteY78" fmla="*/ 407953 h 762425"/>
              <a:gd name="connsiteX79" fmla="*/ 319186 w 510770"/>
              <a:gd name="connsiteY79" fmla="*/ 384322 h 762425"/>
              <a:gd name="connsiteX80" fmla="*/ 226038 w 510770"/>
              <a:gd name="connsiteY80" fmla="*/ 327109 h 762425"/>
              <a:gd name="connsiteX81" fmla="*/ 214860 w 510770"/>
              <a:gd name="connsiteY81" fmla="*/ 307209 h 762425"/>
              <a:gd name="connsiteX82" fmla="*/ 214860 w 510770"/>
              <a:gd name="connsiteY82" fmla="*/ 291040 h 762425"/>
              <a:gd name="connsiteX83" fmla="*/ 201200 w 510770"/>
              <a:gd name="connsiteY83" fmla="*/ 292283 h 762425"/>
              <a:gd name="connsiteX84" fmla="*/ 109294 w 510770"/>
              <a:gd name="connsiteY84" fmla="*/ 200245 h 762425"/>
              <a:gd name="connsiteX85" fmla="*/ 119230 w 510770"/>
              <a:gd name="connsiteY85" fmla="*/ 189052 h 762425"/>
              <a:gd name="connsiteX86" fmla="*/ 129164 w 510770"/>
              <a:gd name="connsiteY86" fmla="*/ 200245 h 762425"/>
              <a:gd name="connsiteX87" fmla="*/ 201200 w 510770"/>
              <a:gd name="connsiteY87" fmla="*/ 271140 h 762425"/>
              <a:gd name="connsiteX88" fmla="*/ 249636 w 510770"/>
              <a:gd name="connsiteY88" fmla="*/ 252483 h 762425"/>
              <a:gd name="connsiteX89" fmla="*/ 269508 w 510770"/>
              <a:gd name="connsiteY89" fmla="*/ 247508 h 762425"/>
              <a:gd name="connsiteX90" fmla="*/ 360172 w 510770"/>
              <a:gd name="connsiteY90" fmla="*/ 274871 h 762425"/>
              <a:gd name="connsiteX91" fmla="*/ 363898 w 510770"/>
              <a:gd name="connsiteY91" fmla="*/ 272383 h 762425"/>
              <a:gd name="connsiteX92" fmla="*/ 381284 w 510770"/>
              <a:gd name="connsiteY92" fmla="*/ 235071 h 762425"/>
              <a:gd name="connsiteX93" fmla="*/ 383768 w 510770"/>
              <a:gd name="connsiteY93" fmla="*/ 213927 h 762425"/>
              <a:gd name="connsiteX94" fmla="*/ 365138 w 510770"/>
              <a:gd name="connsiteY94" fmla="*/ 191539 h 762425"/>
              <a:gd name="connsiteX95" fmla="*/ 235974 w 510770"/>
              <a:gd name="connsiteY95" fmla="*/ 138057 h 762425"/>
              <a:gd name="connsiteX96" fmla="*/ 213618 w 510770"/>
              <a:gd name="connsiteY96" fmla="*/ 128107 h 762425"/>
              <a:gd name="connsiteX97" fmla="*/ 207408 w 510770"/>
              <a:gd name="connsiteY97" fmla="*/ 115670 h 762425"/>
              <a:gd name="connsiteX98" fmla="*/ 221070 w 510770"/>
              <a:gd name="connsiteY98" fmla="*/ 108207 h 762425"/>
              <a:gd name="connsiteX99" fmla="*/ 234732 w 510770"/>
              <a:gd name="connsiteY99" fmla="*/ 113182 h 762425"/>
              <a:gd name="connsiteX100" fmla="*/ 303040 w 510770"/>
              <a:gd name="connsiteY100" fmla="*/ 26119 h 762425"/>
              <a:gd name="connsiteX101" fmla="*/ 286894 w 510770"/>
              <a:gd name="connsiteY101" fmla="*/ 22388 h 762425"/>
              <a:gd name="connsiteX102" fmla="*/ 255846 w 510770"/>
              <a:gd name="connsiteY102" fmla="*/ 19900 h 762425"/>
              <a:gd name="connsiteX103" fmla="*/ 255846 w 510770"/>
              <a:gd name="connsiteY103" fmla="*/ 0 h 762425"/>
              <a:gd name="connsiteX104" fmla="*/ 289378 w 510770"/>
              <a:gd name="connsiteY104" fmla="*/ 2488 h 762425"/>
              <a:gd name="connsiteX105" fmla="*/ 308008 w 510770"/>
              <a:gd name="connsiteY105" fmla="*/ 4975 h 762425"/>
              <a:gd name="connsiteX106" fmla="*/ 321670 w 510770"/>
              <a:gd name="connsiteY106" fmla="*/ 18657 h 762425"/>
              <a:gd name="connsiteX107" fmla="*/ 319186 w 510770"/>
              <a:gd name="connsiteY107" fmla="*/ 39801 h 762425"/>
              <a:gd name="connsiteX108" fmla="*/ 254604 w 510770"/>
              <a:gd name="connsiteY108" fmla="*/ 121889 h 762425"/>
              <a:gd name="connsiteX109" fmla="*/ 372590 w 510770"/>
              <a:gd name="connsiteY109" fmla="*/ 172883 h 762425"/>
              <a:gd name="connsiteX110" fmla="*/ 403640 w 510770"/>
              <a:gd name="connsiteY110" fmla="*/ 208952 h 762425"/>
              <a:gd name="connsiteX111" fmla="*/ 399914 w 510770"/>
              <a:gd name="connsiteY111" fmla="*/ 242533 h 762425"/>
              <a:gd name="connsiteX112" fmla="*/ 382526 w 510770"/>
              <a:gd name="connsiteY112" fmla="*/ 282333 h 762425"/>
              <a:gd name="connsiteX113" fmla="*/ 361414 w 510770"/>
              <a:gd name="connsiteY113" fmla="*/ 296015 h 762425"/>
              <a:gd name="connsiteX114" fmla="*/ 353962 w 510770"/>
              <a:gd name="connsiteY114" fmla="*/ 294771 h 762425"/>
              <a:gd name="connsiteX115" fmla="*/ 264540 w 510770"/>
              <a:gd name="connsiteY115" fmla="*/ 267408 h 762425"/>
              <a:gd name="connsiteX116" fmla="*/ 235974 w 510770"/>
              <a:gd name="connsiteY116" fmla="*/ 286065 h 762425"/>
              <a:gd name="connsiteX117" fmla="*/ 235974 w 510770"/>
              <a:gd name="connsiteY117" fmla="*/ 307209 h 762425"/>
              <a:gd name="connsiteX118" fmla="*/ 235974 w 510770"/>
              <a:gd name="connsiteY118" fmla="*/ 309696 h 762425"/>
              <a:gd name="connsiteX119" fmla="*/ 332848 w 510770"/>
              <a:gd name="connsiteY119" fmla="*/ 369397 h 762425"/>
              <a:gd name="connsiteX120" fmla="*/ 345268 w 510770"/>
              <a:gd name="connsiteY120" fmla="*/ 411684 h 762425"/>
              <a:gd name="connsiteX121" fmla="*/ 336574 w 510770"/>
              <a:gd name="connsiteY121" fmla="*/ 426609 h 762425"/>
              <a:gd name="connsiteX122" fmla="*/ 273234 w 510770"/>
              <a:gd name="connsiteY122" fmla="*/ 496260 h 762425"/>
              <a:gd name="connsiteX123" fmla="*/ 273234 w 510770"/>
              <a:gd name="connsiteY123" fmla="*/ 560935 h 762425"/>
              <a:gd name="connsiteX124" fmla="*/ 278202 w 510770"/>
              <a:gd name="connsiteY124" fmla="*/ 560935 h 762425"/>
              <a:gd name="connsiteX125" fmla="*/ 321670 w 510770"/>
              <a:gd name="connsiteY125" fmla="*/ 603223 h 762425"/>
              <a:gd name="connsiteX126" fmla="*/ 321670 w 510770"/>
              <a:gd name="connsiteY126" fmla="*/ 625611 h 762425"/>
              <a:gd name="connsiteX127" fmla="*/ 317944 w 510770"/>
              <a:gd name="connsiteY127" fmla="*/ 639292 h 762425"/>
              <a:gd name="connsiteX128" fmla="*/ 345268 w 510770"/>
              <a:gd name="connsiteY128" fmla="*/ 686555 h 762425"/>
              <a:gd name="connsiteX129" fmla="*/ 345268 w 510770"/>
              <a:gd name="connsiteY129" fmla="*/ 728843 h 762425"/>
              <a:gd name="connsiteX130" fmla="*/ 312976 w 510770"/>
              <a:gd name="connsiteY130" fmla="*/ 762424 h 762425"/>
              <a:gd name="connsiteX131" fmla="*/ 34776 w 510770"/>
              <a:gd name="connsiteY131" fmla="*/ 762424 h 762425"/>
              <a:gd name="connsiteX132" fmla="*/ 0 w 510770"/>
              <a:gd name="connsiteY132" fmla="*/ 728843 h 762425"/>
              <a:gd name="connsiteX133" fmla="*/ 0 w 510770"/>
              <a:gd name="connsiteY133" fmla="*/ 686555 h 762425"/>
              <a:gd name="connsiteX134" fmla="*/ 28566 w 510770"/>
              <a:gd name="connsiteY134" fmla="*/ 639292 h 762425"/>
              <a:gd name="connsiteX135" fmla="*/ 24840 w 510770"/>
              <a:gd name="connsiteY135" fmla="*/ 625611 h 762425"/>
              <a:gd name="connsiteX136" fmla="*/ 24840 w 510770"/>
              <a:gd name="connsiteY136" fmla="*/ 603223 h 762425"/>
              <a:gd name="connsiteX137" fmla="*/ 68308 w 510770"/>
              <a:gd name="connsiteY137" fmla="*/ 560935 h 762425"/>
              <a:gd name="connsiteX138" fmla="*/ 72034 w 510770"/>
              <a:gd name="connsiteY138" fmla="*/ 560935 h 762425"/>
              <a:gd name="connsiteX139" fmla="*/ 72034 w 510770"/>
              <a:gd name="connsiteY139" fmla="*/ 475116 h 762425"/>
              <a:gd name="connsiteX140" fmla="*/ 68308 w 510770"/>
              <a:gd name="connsiteY140" fmla="*/ 466410 h 762425"/>
              <a:gd name="connsiteX141" fmla="*/ 28566 w 510770"/>
              <a:gd name="connsiteY141" fmla="*/ 440291 h 762425"/>
              <a:gd name="connsiteX142" fmla="*/ 21114 w 510770"/>
              <a:gd name="connsiteY142" fmla="*/ 435316 h 762425"/>
              <a:gd name="connsiteX143" fmla="*/ 7452 w 510770"/>
              <a:gd name="connsiteY143" fmla="*/ 426609 h 762425"/>
              <a:gd name="connsiteX144" fmla="*/ 0 w 510770"/>
              <a:gd name="connsiteY144" fmla="*/ 407953 h 762425"/>
              <a:gd name="connsiteX145" fmla="*/ 0 w 510770"/>
              <a:gd name="connsiteY145" fmla="*/ 266165 h 762425"/>
              <a:gd name="connsiteX146" fmla="*/ 1242 w 510770"/>
              <a:gd name="connsiteY146" fmla="*/ 262433 h 762425"/>
              <a:gd name="connsiteX147" fmla="*/ 0 w 510770"/>
              <a:gd name="connsiteY147" fmla="*/ 254971 h 762425"/>
              <a:gd name="connsiteX148" fmla="*/ 255846 w 510770"/>
              <a:gd name="connsiteY148" fmla="*/ 0 h 762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Lst>
            <a:rect l="l" t="t" r="r" b="b"/>
            <a:pathLst>
              <a:path w="510770" h="762425">
                <a:moveTo>
                  <a:pt x="54646" y="654217"/>
                </a:moveTo>
                <a:cubicBezTo>
                  <a:pt x="37260" y="654217"/>
                  <a:pt x="21114" y="669142"/>
                  <a:pt x="21114" y="686555"/>
                </a:cubicBezTo>
                <a:lnTo>
                  <a:pt x="21114" y="728843"/>
                </a:lnTo>
                <a:cubicBezTo>
                  <a:pt x="21114" y="735062"/>
                  <a:pt x="27324" y="741280"/>
                  <a:pt x="34776" y="741280"/>
                </a:cubicBezTo>
                <a:lnTo>
                  <a:pt x="312976" y="741280"/>
                </a:lnTo>
                <a:cubicBezTo>
                  <a:pt x="319186" y="741280"/>
                  <a:pt x="325396" y="735062"/>
                  <a:pt x="325396" y="728843"/>
                </a:cubicBezTo>
                <a:lnTo>
                  <a:pt x="325396" y="686555"/>
                </a:lnTo>
                <a:cubicBezTo>
                  <a:pt x="325396" y="669142"/>
                  <a:pt x="310492" y="654217"/>
                  <a:pt x="291862" y="654217"/>
                </a:cubicBezTo>
                <a:close/>
                <a:moveTo>
                  <a:pt x="68308" y="582079"/>
                </a:moveTo>
                <a:cubicBezTo>
                  <a:pt x="55888" y="582079"/>
                  <a:pt x="45952" y="592029"/>
                  <a:pt x="45952" y="603223"/>
                </a:cubicBezTo>
                <a:lnTo>
                  <a:pt x="45952" y="625611"/>
                </a:lnTo>
                <a:cubicBezTo>
                  <a:pt x="45952" y="629342"/>
                  <a:pt x="48436" y="633073"/>
                  <a:pt x="52162" y="633073"/>
                </a:cubicBezTo>
                <a:lnTo>
                  <a:pt x="54646" y="633073"/>
                </a:lnTo>
                <a:lnTo>
                  <a:pt x="291862" y="633073"/>
                </a:lnTo>
                <a:lnTo>
                  <a:pt x="293104" y="633073"/>
                </a:lnTo>
                <a:cubicBezTo>
                  <a:pt x="298072" y="633073"/>
                  <a:pt x="300556" y="629342"/>
                  <a:pt x="300556" y="625611"/>
                </a:cubicBezTo>
                <a:lnTo>
                  <a:pt x="300556" y="603223"/>
                </a:lnTo>
                <a:cubicBezTo>
                  <a:pt x="300556" y="592029"/>
                  <a:pt x="291862" y="582079"/>
                  <a:pt x="278202" y="582079"/>
                </a:cubicBezTo>
                <a:lnTo>
                  <a:pt x="258330" y="582079"/>
                </a:lnTo>
                <a:lnTo>
                  <a:pt x="88180" y="582079"/>
                </a:lnTo>
                <a:close/>
                <a:moveTo>
                  <a:pt x="385732" y="335118"/>
                </a:moveTo>
                <a:cubicBezTo>
                  <a:pt x="440204" y="335118"/>
                  <a:pt x="484772" y="381079"/>
                  <a:pt x="484772" y="434492"/>
                </a:cubicBezTo>
                <a:cubicBezTo>
                  <a:pt x="484772" y="455609"/>
                  <a:pt x="478582" y="475484"/>
                  <a:pt x="467440" y="491632"/>
                </a:cubicBezTo>
                <a:cubicBezTo>
                  <a:pt x="477344" y="496601"/>
                  <a:pt x="484772" y="507780"/>
                  <a:pt x="484772" y="520202"/>
                </a:cubicBezTo>
                <a:lnTo>
                  <a:pt x="484772" y="527655"/>
                </a:lnTo>
                <a:cubicBezTo>
                  <a:pt x="484772" y="542561"/>
                  <a:pt x="473630" y="554983"/>
                  <a:pt x="460012" y="558709"/>
                </a:cubicBezTo>
                <a:lnTo>
                  <a:pt x="460012" y="665536"/>
                </a:lnTo>
                <a:lnTo>
                  <a:pt x="469916" y="665536"/>
                </a:lnTo>
                <a:cubicBezTo>
                  <a:pt x="492200" y="665536"/>
                  <a:pt x="510770" y="684168"/>
                  <a:pt x="510770" y="706528"/>
                </a:cubicBezTo>
                <a:lnTo>
                  <a:pt x="510770" y="735097"/>
                </a:lnTo>
                <a:cubicBezTo>
                  <a:pt x="510770" y="750004"/>
                  <a:pt x="498390" y="762425"/>
                  <a:pt x="483534" y="762425"/>
                </a:cubicBezTo>
                <a:lnTo>
                  <a:pt x="368400" y="762425"/>
                </a:lnTo>
                <a:cubicBezTo>
                  <a:pt x="362210" y="762425"/>
                  <a:pt x="358496" y="757457"/>
                  <a:pt x="358496" y="752488"/>
                </a:cubicBezTo>
                <a:cubicBezTo>
                  <a:pt x="358496" y="746277"/>
                  <a:pt x="362210" y="741308"/>
                  <a:pt x="368400" y="741308"/>
                </a:cubicBezTo>
                <a:lnTo>
                  <a:pt x="483534" y="741308"/>
                </a:lnTo>
                <a:cubicBezTo>
                  <a:pt x="487248" y="741308"/>
                  <a:pt x="488486" y="738824"/>
                  <a:pt x="488486" y="735097"/>
                </a:cubicBezTo>
                <a:lnTo>
                  <a:pt x="488486" y="706528"/>
                </a:lnTo>
                <a:cubicBezTo>
                  <a:pt x="488486" y="695348"/>
                  <a:pt x="481058" y="685411"/>
                  <a:pt x="469916" y="685411"/>
                </a:cubicBezTo>
                <a:lnTo>
                  <a:pt x="460012" y="685411"/>
                </a:lnTo>
                <a:lnTo>
                  <a:pt x="382018" y="685411"/>
                </a:lnTo>
                <a:cubicBezTo>
                  <a:pt x="375828" y="685411"/>
                  <a:pt x="372114" y="681684"/>
                  <a:pt x="372114" y="675473"/>
                </a:cubicBezTo>
                <a:cubicBezTo>
                  <a:pt x="372114" y="670505"/>
                  <a:pt x="375828" y="665536"/>
                  <a:pt x="382018" y="665536"/>
                </a:cubicBezTo>
                <a:lnTo>
                  <a:pt x="438966" y="665536"/>
                </a:lnTo>
                <a:lnTo>
                  <a:pt x="438966" y="559951"/>
                </a:lnTo>
                <a:lnTo>
                  <a:pt x="326308" y="559951"/>
                </a:lnTo>
                <a:lnTo>
                  <a:pt x="322594" y="559951"/>
                </a:lnTo>
                <a:cubicBezTo>
                  <a:pt x="317642" y="559951"/>
                  <a:pt x="312690" y="554983"/>
                  <a:pt x="312690" y="548772"/>
                </a:cubicBezTo>
                <a:cubicBezTo>
                  <a:pt x="312690" y="542561"/>
                  <a:pt x="317642" y="538834"/>
                  <a:pt x="322594" y="538834"/>
                </a:cubicBezTo>
                <a:lnTo>
                  <a:pt x="326308" y="538834"/>
                </a:lnTo>
                <a:lnTo>
                  <a:pt x="452584" y="538834"/>
                </a:lnTo>
                <a:cubicBezTo>
                  <a:pt x="458774" y="538834"/>
                  <a:pt x="463726" y="533866"/>
                  <a:pt x="463726" y="527655"/>
                </a:cubicBezTo>
                <a:lnTo>
                  <a:pt x="463726" y="520202"/>
                </a:lnTo>
                <a:cubicBezTo>
                  <a:pt x="463726" y="513991"/>
                  <a:pt x="458774" y="509022"/>
                  <a:pt x="452584" y="509022"/>
                </a:cubicBezTo>
                <a:lnTo>
                  <a:pt x="322594" y="509022"/>
                </a:lnTo>
                <a:cubicBezTo>
                  <a:pt x="317642" y="509022"/>
                  <a:pt x="312690" y="504054"/>
                  <a:pt x="312690" y="497843"/>
                </a:cubicBezTo>
                <a:cubicBezTo>
                  <a:pt x="312690" y="492874"/>
                  <a:pt x="317642" y="487905"/>
                  <a:pt x="322594" y="487905"/>
                </a:cubicBezTo>
                <a:lnTo>
                  <a:pt x="443918" y="487905"/>
                </a:lnTo>
                <a:cubicBezTo>
                  <a:pt x="457536" y="472999"/>
                  <a:pt x="463726" y="454367"/>
                  <a:pt x="463726" y="434492"/>
                </a:cubicBezTo>
                <a:cubicBezTo>
                  <a:pt x="463726" y="392258"/>
                  <a:pt x="429062" y="357477"/>
                  <a:pt x="385732" y="357477"/>
                </a:cubicBezTo>
                <a:cubicBezTo>
                  <a:pt x="379542" y="357477"/>
                  <a:pt x="373352" y="357477"/>
                  <a:pt x="368400" y="359962"/>
                </a:cubicBezTo>
                <a:cubicBezTo>
                  <a:pt x="362210" y="361204"/>
                  <a:pt x="357258" y="357477"/>
                  <a:pt x="354782" y="351266"/>
                </a:cubicBezTo>
                <a:cubicBezTo>
                  <a:pt x="353544" y="346298"/>
                  <a:pt x="357258" y="340087"/>
                  <a:pt x="362210" y="338845"/>
                </a:cubicBezTo>
                <a:cubicBezTo>
                  <a:pt x="370876" y="337603"/>
                  <a:pt x="378304" y="335118"/>
                  <a:pt x="385732" y="335118"/>
                </a:cubicBezTo>
                <a:close/>
                <a:moveTo>
                  <a:pt x="255846" y="19900"/>
                </a:moveTo>
                <a:cubicBezTo>
                  <a:pt x="126680" y="19900"/>
                  <a:pt x="21114" y="125620"/>
                  <a:pt x="21114" y="254971"/>
                </a:cubicBezTo>
                <a:cubicBezTo>
                  <a:pt x="21114" y="257458"/>
                  <a:pt x="21114" y="259946"/>
                  <a:pt x="21114" y="262433"/>
                </a:cubicBezTo>
                <a:lnTo>
                  <a:pt x="21114" y="263677"/>
                </a:lnTo>
                <a:lnTo>
                  <a:pt x="21114" y="264921"/>
                </a:lnTo>
                <a:lnTo>
                  <a:pt x="21114" y="407953"/>
                </a:lnTo>
                <a:cubicBezTo>
                  <a:pt x="21114" y="410441"/>
                  <a:pt x="22356" y="411684"/>
                  <a:pt x="23598" y="412928"/>
                </a:cubicBezTo>
                <a:cubicBezTo>
                  <a:pt x="24840" y="412928"/>
                  <a:pt x="28566" y="415416"/>
                  <a:pt x="31050" y="417903"/>
                </a:cubicBezTo>
                <a:cubicBezTo>
                  <a:pt x="34776" y="419147"/>
                  <a:pt x="38502" y="421634"/>
                  <a:pt x="40984" y="424122"/>
                </a:cubicBezTo>
                <a:lnTo>
                  <a:pt x="79486" y="447753"/>
                </a:lnTo>
                <a:cubicBezTo>
                  <a:pt x="88180" y="453972"/>
                  <a:pt x="93148" y="463922"/>
                  <a:pt x="93148" y="475116"/>
                </a:cubicBezTo>
                <a:lnTo>
                  <a:pt x="93148" y="560935"/>
                </a:lnTo>
                <a:lnTo>
                  <a:pt x="253362" y="560935"/>
                </a:lnTo>
                <a:lnTo>
                  <a:pt x="253362" y="495016"/>
                </a:lnTo>
                <a:cubicBezTo>
                  <a:pt x="253362" y="490041"/>
                  <a:pt x="253362" y="482579"/>
                  <a:pt x="321670" y="411684"/>
                </a:cubicBezTo>
                <a:cubicBezTo>
                  <a:pt x="322912" y="410441"/>
                  <a:pt x="324154" y="409197"/>
                  <a:pt x="324154" y="407953"/>
                </a:cubicBezTo>
                <a:cubicBezTo>
                  <a:pt x="326638" y="399247"/>
                  <a:pt x="324154" y="390540"/>
                  <a:pt x="319186" y="384322"/>
                </a:cubicBezTo>
                <a:lnTo>
                  <a:pt x="226038" y="327109"/>
                </a:lnTo>
                <a:cubicBezTo>
                  <a:pt x="218586" y="322134"/>
                  <a:pt x="214860" y="315915"/>
                  <a:pt x="214860" y="307209"/>
                </a:cubicBezTo>
                <a:lnTo>
                  <a:pt x="214860" y="291040"/>
                </a:lnTo>
                <a:cubicBezTo>
                  <a:pt x="211134" y="292283"/>
                  <a:pt x="206166" y="292283"/>
                  <a:pt x="201200" y="292283"/>
                </a:cubicBezTo>
                <a:cubicBezTo>
                  <a:pt x="150278" y="292283"/>
                  <a:pt x="109294" y="251239"/>
                  <a:pt x="109294" y="200245"/>
                </a:cubicBezTo>
                <a:cubicBezTo>
                  <a:pt x="109294" y="194027"/>
                  <a:pt x="113020" y="189052"/>
                  <a:pt x="119230" y="189052"/>
                </a:cubicBezTo>
                <a:cubicBezTo>
                  <a:pt x="125438" y="189052"/>
                  <a:pt x="129164" y="194027"/>
                  <a:pt x="129164" y="200245"/>
                </a:cubicBezTo>
                <a:cubicBezTo>
                  <a:pt x="129164" y="238802"/>
                  <a:pt x="162698" y="271140"/>
                  <a:pt x="201200" y="271140"/>
                </a:cubicBezTo>
                <a:cubicBezTo>
                  <a:pt x="227280" y="271140"/>
                  <a:pt x="243426" y="257458"/>
                  <a:pt x="249636" y="252483"/>
                </a:cubicBezTo>
                <a:cubicBezTo>
                  <a:pt x="255846" y="247508"/>
                  <a:pt x="263298" y="245021"/>
                  <a:pt x="269508" y="247508"/>
                </a:cubicBezTo>
                <a:lnTo>
                  <a:pt x="360172" y="274871"/>
                </a:lnTo>
                <a:cubicBezTo>
                  <a:pt x="361414" y="274871"/>
                  <a:pt x="362656" y="274871"/>
                  <a:pt x="363898" y="272383"/>
                </a:cubicBezTo>
                <a:lnTo>
                  <a:pt x="381284" y="235071"/>
                </a:lnTo>
                <a:cubicBezTo>
                  <a:pt x="383768" y="227608"/>
                  <a:pt x="385010" y="221389"/>
                  <a:pt x="383768" y="213927"/>
                </a:cubicBezTo>
                <a:cubicBezTo>
                  <a:pt x="381284" y="203977"/>
                  <a:pt x="373832" y="196514"/>
                  <a:pt x="365138" y="191539"/>
                </a:cubicBezTo>
                <a:lnTo>
                  <a:pt x="235974" y="138057"/>
                </a:lnTo>
                <a:cubicBezTo>
                  <a:pt x="234732" y="135570"/>
                  <a:pt x="222312" y="131839"/>
                  <a:pt x="213618" y="128107"/>
                </a:cubicBezTo>
                <a:cubicBezTo>
                  <a:pt x="208650" y="126864"/>
                  <a:pt x="204924" y="120645"/>
                  <a:pt x="207408" y="115670"/>
                </a:cubicBezTo>
                <a:cubicBezTo>
                  <a:pt x="208650" y="109451"/>
                  <a:pt x="214860" y="105720"/>
                  <a:pt x="221070" y="108207"/>
                </a:cubicBezTo>
                <a:cubicBezTo>
                  <a:pt x="222312" y="109451"/>
                  <a:pt x="228522" y="110695"/>
                  <a:pt x="234732" y="113182"/>
                </a:cubicBezTo>
                <a:lnTo>
                  <a:pt x="303040" y="26119"/>
                </a:lnTo>
                <a:cubicBezTo>
                  <a:pt x="293104" y="23632"/>
                  <a:pt x="286894" y="22388"/>
                  <a:pt x="286894" y="22388"/>
                </a:cubicBezTo>
                <a:cubicBezTo>
                  <a:pt x="276960" y="21144"/>
                  <a:pt x="265782" y="19900"/>
                  <a:pt x="255846" y="19900"/>
                </a:cubicBezTo>
                <a:close/>
                <a:moveTo>
                  <a:pt x="255846" y="0"/>
                </a:moveTo>
                <a:cubicBezTo>
                  <a:pt x="267024" y="0"/>
                  <a:pt x="278202" y="0"/>
                  <a:pt x="289378" y="2488"/>
                </a:cubicBezTo>
                <a:cubicBezTo>
                  <a:pt x="289378" y="2488"/>
                  <a:pt x="296830" y="2488"/>
                  <a:pt x="308008" y="4975"/>
                </a:cubicBezTo>
                <a:cubicBezTo>
                  <a:pt x="314218" y="7463"/>
                  <a:pt x="320428" y="12438"/>
                  <a:pt x="321670" y="18657"/>
                </a:cubicBezTo>
                <a:cubicBezTo>
                  <a:pt x="325396" y="26119"/>
                  <a:pt x="324154" y="33582"/>
                  <a:pt x="319186" y="39801"/>
                </a:cubicBezTo>
                <a:lnTo>
                  <a:pt x="254604" y="121889"/>
                </a:lnTo>
                <a:lnTo>
                  <a:pt x="372590" y="172883"/>
                </a:lnTo>
                <a:cubicBezTo>
                  <a:pt x="388736" y="179101"/>
                  <a:pt x="399914" y="192783"/>
                  <a:pt x="403640" y="208952"/>
                </a:cubicBezTo>
                <a:cubicBezTo>
                  <a:pt x="406124" y="220146"/>
                  <a:pt x="404882" y="232583"/>
                  <a:pt x="399914" y="242533"/>
                </a:cubicBezTo>
                <a:lnTo>
                  <a:pt x="382526" y="282333"/>
                </a:lnTo>
                <a:cubicBezTo>
                  <a:pt x="378800" y="289796"/>
                  <a:pt x="370106" y="296015"/>
                  <a:pt x="361414" y="296015"/>
                </a:cubicBezTo>
                <a:cubicBezTo>
                  <a:pt x="358930" y="296015"/>
                  <a:pt x="356446" y="296015"/>
                  <a:pt x="353962" y="294771"/>
                </a:cubicBezTo>
                <a:lnTo>
                  <a:pt x="264540" y="267408"/>
                </a:lnTo>
                <a:cubicBezTo>
                  <a:pt x="258330" y="272383"/>
                  <a:pt x="248394" y="281090"/>
                  <a:pt x="235974" y="286065"/>
                </a:cubicBezTo>
                <a:lnTo>
                  <a:pt x="235974" y="307209"/>
                </a:lnTo>
                <a:cubicBezTo>
                  <a:pt x="235974" y="308452"/>
                  <a:pt x="235974" y="308452"/>
                  <a:pt x="235974" y="309696"/>
                </a:cubicBezTo>
                <a:lnTo>
                  <a:pt x="332848" y="369397"/>
                </a:lnTo>
                <a:cubicBezTo>
                  <a:pt x="344026" y="380590"/>
                  <a:pt x="347752" y="396759"/>
                  <a:pt x="345268" y="411684"/>
                </a:cubicBezTo>
                <a:cubicBezTo>
                  <a:pt x="344026" y="417903"/>
                  <a:pt x="341542" y="422878"/>
                  <a:pt x="336574" y="426609"/>
                </a:cubicBezTo>
                <a:cubicBezTo>
                  <a:pt x="298072" y="466410"/>
                  <a:pt x="278202" y="490041"/>
                  <a:pt x="273234" y="496260"/>
                </a:cubicBezTo>
                <a:lnTo>
                  <a:pt x="273234" y="560935"/>
                </a:lnTo>
                <a:lnTo>
                  <a:pt x="278202" y="560935"/>
                </a:lnTo>
                <a:cubicBezTo>
                  <a:pt x="303040" y="560935"/>
                  <a:pt x="321670" y="580835"/>
                  <a:pt x="321670" y="603223"/>
                </a:cubicBezTo>
                <a:lnTo>
                  <a:pt x="321670" y="625611"/>
                </a:lnTo>
                <a:cubicBezTo>
                  <a:pt x="321670" y="631830"/>
                  <a:pt x="320428" y="635561"/>
                  <a:pt x="317944" y="639292"/>
                </a:cubicBezTo>
                <a:cubicBezTo>
                  <a:pt x="334090" y="647998"/>
                  <a:pt x="345268" y="666655"/>
                  <a:pt x="345268" y="686555"/>
                </a:cubicBezTo>
                <a:lnTo>
                  <a:pt x="345268" y="728843"/>
                </a:lnTo>
                <a:cubicBezTo>
                  <a:pt x="345268" y="746255"/>
                  <a:pt x="330364" y="762424"/>
                  <a:pt x="312976" y="762424"/>
                </a:cubicBezTo>
                <a:lnTo>
                  <a:pt x="34776" y="762424"/>
                </a:lnTo>
                <a:cubicBezTo>
                  <a:pt x="14904" y="762424"/>
                  <a:pt x="0" y="746255"/>
                  <a:pt x="0" y="728843"/>
                </a:cubicBezTo>
                <a:lnTo>
                  <a:pt x="0" y="686555"/>
                </a:lnTo>
                <a:cubicBezTo>
                  <a:pt x="0" y="666655"/>
                  <a:pt x="11178" y="647998"/>
                  <a:pt x="28566" y="639292"/>
                </a:cubicBezTo>
                <a:cubicBezTo>
                  <a:pt x="26082" y="635561"/>
                  <a:pt x="24840" y="631830"/>
                  <a:pt x="24840" y="625611"/>
                </a:cubicBezTo>
                <a:lnTo>
                  <a:pt x="24840" y="603223"/>
                </a:lnTo>
                <a:cubicBezTo>
                  <a:pt x="24840" y="580835"/>
                  <a:pt x="44710" y="560935"/>
                  <a:pt x="68308" y="560935"/>
                </a:cubicBezTo>
                <a:lnTo>
                  <a:pt x="72034" y="560935"/>
                </a:lnTo>
                <a:lnTo>
                  <a:pt x="72034" y="475116"/>
                </a:lnTo>
                <a:cubicBezTo>
                  <a:pt x="72034" y="470141"/>
                  <a:pt x="70792" y="467653"/>
                  <a:pt x="68308" y="466410"/>
                </a:cubicBezTo>
                <a:lnTo>
                  <a:pt x="28566" y="440291"/>
                </a:lnTo>
                <a:cubicBezTo>
                  <a:pt x="27324" y="440291"/>
                  <a:pt x="23598" y="437803"/>
                  <a:pt x="21114" y="435316"/>
                </a:cubicBezTo>
                <a:cubicBezTo>
                  <a:pt x="13662" y="431584"/>
                  <a:pt x="9936" y="429097"/>
                  <a:pt x="7452" y="426609"/>
                </a:cubicBezTo>
                <a:cubicBezTo>
                  <a:pt x="3726" y="421634"/>
                  <a:pt x="0" y="414172"/>
                  <a:pt x="0" y="407953"/>
                </a:cubicBezTo>
                <a:lnTo>
                  <a:pt x="0" y="266165"/>
                </a:lnTo>
                <a:cubicBezTo>
                  <a:pt x="0" y="264921"/>
                  <a:pt x="1242" y="263677"/>
                  <a:pt x="1242" y="262433"/>
                </a:cubicBezTo>
                <a:cubicBezTo>
                  <a:pt x="1242" y="261190"/>
                  <a:pt x="0" y="257458"/>
                  <a:pt x="0" y="254971"/>
                </a:cubicBezTo>
                <a:cubicBezTo>
                  <a:pt x="0" y="113182"/>
                  <a:pt x="115504" y="0"/>
                  <a:pt x="255846" y="0"/>
                </a:cubicBezTo>
                <a:close/>
              </a:path>
            </a:pathLst>
          </a:custGeom>
          <a:gradFill>
            <a:gsLst>
              <a:gs pos="0">
                <a:schemeClr val="accent1"/>
              </a:gs>
              <a:gs pos="99000">
                <a:schemeClr val="accent2"/>
              </a:gs>
            </a:gsLst>
            <a:lin ang="0" scaled="0"/>
          </a:gradFill>
          <a:ln cap="flat">
            <a:noFill/>
            <a:prstDash val="solid"/>
          </a:ln>
        </p:spPr>
        <p:txBody>
          <a:bodyPr vert="horz" wrap="square" lIns="90000" tIns="45000" rIns="90000" bIns="45000" anchor="ctr" anchorCtr="1" compatLnSpc="0">
            <a:noAutofit/>
          </a:bodyPr>
          <a:lstStyle/>
          <a:p>
            <a:pPr marL="0" marR="0" lvl="0" indent="0" rtl="0" hangingPunct="0">
              <a:lnSpc>
                <a:spcPct val="100000"/>
              </a:lnSpc>
              <a:spcBef>
                <a:spcPts val="0"/>
              </a:spcBef>
              <a:spcAft>
                <a:spcPts val="0"/>
              </a:spcAft>
              <a:buNone/>
              <a:tabLst/>
            </a:pPr>
            <a:endParaRPr lang="en-US" sz="1800" b="0" i="0" u="none" strike="noStrike" kern="1200">
              <a:ln>
                <a:noFill/>
              </a:ln>
              <a:latin typeface="Arial" pitchFamily="18"/>
              <a:ea typeface="Microsoft YaHei" pitchFamily="2"/>
              <a:cs typeface="Lucida Sans" pitchFamily="2"/>
            </a:endParaRPr>
          </a:p>
        </p:txBody>
      </p:sp>
      <p:sp>
        <p:nvSpPr>
          <p:cNvPr id="358" name="Freeform 316">
            <a:extLst>
              <a:ext uri="{FF2B5EF4-FFF2-40B4-BE49-F238E27FC236}">
                <a16:creationId xmlns:a16="http://schemas.microsoft.com/office/drawing/2014/main" id="{721B3984-6617-4A40-F603-AC394476E6E7}"/>
              </a:ext>
            </a:extLst>
          </p:cNvPr>
          <p:cNvSpPr>
            <a:spLocks noChangeArrowheads="1"/>
          </p:cNvSpPr>
          <p:nvPr/>
        </p:nvSpPr>
        <p:spPr bwMode="auto">
          <a:xfrm>
            <a:off x="6458325" y="444704"/>
            <a:ext cx="499558" cy="499558"/>
          </a:xfrm>
          <a:custGeom>
            <a:avLst/>
            <a:gdLst>
              <a:gd name="T0" fmla="*/ 687 w 995"/>
              <a:gd name="T1" fmla="*/ 668 h 995"/>
              <a:gd name="T2" fmla="*/ 740 w 995"/>
              <a:gd name="T3" fmla="*/ 619 h 995"/>
              <a:gd name="T4" fmla="*/ 725 w 995"/>
              <a:gd name="T5" fmla="*/ 536 h 995"/>
              <a:gd name="T6" fmla="*/ 614 w 995"/>
              <a:gd name="T7" fmla="*/ 545 h 995"/>
              <a:gd name="T8" fmla="*/ 605 w 995"/>
              <a:gd name="T9" fmla="*/ 410 h 995"/>
              <a:gd name="T10" fmla="*/ 608 w 995"/>
              <a:gd name="T11" fmla="*/ 399 h 995"/>
              <a:gd name="T12" fmla="*/ 561 w 995"/>
              <a:gd name="T13" fmla="*/ 358 h 995"/>
              <a:gd name="T14" fmla="*/ 555 w 995"/>
              <a:gd name="T15" fmla="*/ 289 h 995"/>
              <a:gd name="T16" fmla="*/ 607 w 995"/>
              <a:gd name="T17" fmla="*/ 280 h 995"/>
              <a:gd name="T18" fmla="*/ 655 w 995"/>
              <a:gd name="T19" fmla="*/ 337 h 995"/>
              <a:gd name="T20" fmla="*/ 676 w 995"/>
              <a:gd name="T21" fmla="*/ 339 h 995"/>
              <a:gd name="T22" fmla="*/ 948 w 995"/>
              <a:gd name="T23" fmla="*/ 453 h 995"/>
              <a:gd name="T24" fmla="*/ 948 w 995"/>
              <a:gd name="T25" fmla="*/ 543 h 995"/>
              <a:gd name="T26" fmla="*/ 497 w 995"/>
              <a:gd name="T27" fmla="*/ 967 h 995"/>
              <a:gd name="T28" fmla="*/ 259 w 995"/>
              <a:gd name="T29" fmla="*/ 755 h 995"/>
              <a:gd name="T30" fmla="*/ 347 w 995"/>
              <a:gd name="T31" fmla="*/ 716 h 995"/>
              <a:gd name="T32" fmla="*/ 459 w 995"/>
              <a:gd name="T33" fmla="*/ 725 h 995"/>
              <a:gd name="T34" fmla="*/ 473 w 995"/>
              <a:gd name="T35" fmla="*/ 643 h 995"/>
              <a:gd name="T36" fmla="*/ 497 w 995"/>
              <a:gd name="T37" fmla="*/ 517 h 995"/>
              <a:gd name="T38" fmla="*/ 596 w 995"/>
              <a:gd name="T39" fmla="*/ 609 h 995"/>
              <a:gd name="T40" fmla="*/ 636 w 995"/>
              <a:gd name="T41" fmla="*/ 561 h 995"/>
              <a:gd name="T42" fmla="*/ 654 w 995"/>
              <a:gd name="T43" fmla="*/ 546 h 995"/>
              <a:gd name="T44" fmla="*/ 715 w 995"/>
              <a:gd name="T45" fmla="*/ 608 h 995"/>
              <a:gd name="T46" fmla="*/ 658 w 995"/>
              <a:gd name="T47" fmla="*/ 655 h 995"/>
              <a:gd name="T48" fmla="*/ 653 w 995"/>
              <a:gd name="T49" fmla="*/ 665 h 995"/>
              <a:gd name="T50" fmla="*/ 543 w 995"/>
              <a:gd name="T51" fmla="*/ 948 h 995"/>
              <a:gd name="T52" fmla="*/ 46 w 995"/>
              <a:gd name="T53" fmla="*/ 453 h 995"/>
              <a:gd name="T54" fmla="*/ 278 w 995"/>
              <a:gd name="T55" fmla="*/ 348 h 995"/>
              <a:gd name="T56" fmla="*/ 254 w 995"/>
              <a:gd name="T57" fmla="*/ 376 h 995"/>
              <a:gd name="T58" fmla="*/ 352 w 995"/>
              <a:gd name="T59" fmla="*/ 474 h 995"/>
              <a:gd name="T60" fmla="*/ 401 w 995"/>
              <a:gd name="T61" fmla="*/ 421 h 995"/>
              <a:gd name="T62" fmla="*/ 389 w 995"/>
              <a:gd name="T63" fmla="*/ 586 h 995"/>
              <a:gd name="T64" fmla="*/ 391 w 995"/>
              <a:gd name="T65" fmla="*/ 607 h 995"/>
              <a:gd name="T66" fmla="*/ 448 w 995"/>
              <a:gd name="T67" fmla="*/ 654 h 995"/>
              <a:gd name="T68" fmla="*/ 439 w 995"/>
              <a:gd name="T69" fmla="*/ 706 h 995"/>
              <a:gd name="T70" fmla="*/ 369 w 995"/>
              <a:gd name="T71" fmla="*/ 700 h 995"/>
              <a:gd name="T72" fmla="*/ 330 w 995"/>
              <a:gd name="T73" fmla="*/ 653 h 995"/>
              <a:gd name="T74" fmla="*/ 240 w 995"/>
              <a:gd name="T75" fmla="*/ 736 h 995"/>
              <a:gd name="T76" fmla="*/ 27 w 995"/>
              <a:gd name="T77" fmla="*/ 498 h 995"/>
              <a:gd name="T78" fmla="*/ 497 w 995"/>
              <a:gd name="T79" fmla="*/ 28 h 995"/>
              <a:gd name="T80" fmla="*/ 736 w 995"/>
              <a:gd name="T81" fmla="*/ 240 h 995"/>
              <a:gd name="T82" fmla="*/ 647 w 995"/>
              <a:gd name="T83" fmla="*/ 279 h 995"/>
              <a:gd name="T84" fmla="*/ 536 w 995"/>
              <a:gd name="T85" fmla="*/ 270 h 995"/>
              <a:gd name="T86" fmla="*/ 521 w 995"/>
              <a:gd name="T87" fmla="*/ 353 h 995"/>
              <a:gd name="T88" fmla="*/ 497 w 995"/>
              <a:gd name="T89" fmla="*/ 478 h 995"/>
              <a:gd name="T90" fmla="*/ 398 w 995"/>
              <a:gd name="T91" fmla="*/ 386 h 995"/>
              <a:gd name="T92" fmla="*/ 359 w 995"/>
              <a:gd name="T93" fmla="*/ 434 h 995"/>
              <a:gd name="T94" fmla="*/ 341 w 995"/>
              <a:gd name="T95" fmla="*/ 449 h 995"/>
              <a:gd name="T96" fmla="*/ 280 w 995"/>
              <a:gd name="T97" fmla="*/ 388 h 995"/>
              <a:gd name="T98" fmla="*/ 336 w 995"/>
              <a:gd name="T99" fmla="*/ 340 h 995"/>
              <a:gd name="T100" fmla="*/ 342 w 995"/>
              <a:gd name="T101" fmla="*/ 330 h 995"/>
              <a:gd name="T102" fmla="*/ 452 w 995"/>
              <a:gd name="T103" fmla="*/ 47 h 995"/>
              <a:gd name="T104" fmla="*/ 562 w 995"/>
              <a:gd name="T105" fmla="*/ 28 h 995"/>
              <a:gd name="T106" fmla="*/ 432 w 995"/>
              <a:gd name="T107" fmla="*/ 28 h 995"/>
              <a:gd name="T108" fmla="*/ 0 w 995"/>
              <a:gd name="T109" fmla="*/ 498 h 995"/>
              <a:gd name="T110" fmla="*/ 432 w 995"/>
              <a:gd name="T111" fmla="*/ 968 h 995"/>
              <a:gd name="T112" fmla="*/ 497 w 995"/>
              <a:gd name="T113" fmla="*/ 994 h 995"/>
              <a:gd name="T114" fmla="*/ 968 w 995"/>
              <a:gd name="T115" fmla="*/ 562 h 995"/>
              <a:gd name="T116" fmla="*/ 968 w 995"/>
              <a:gd name="T117" fmla="*/ 433 h 9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95" h="995">
                <a:moveTo>
                  <a:pt x="948" y="543"/>
                </a:moveTo>
                <a:lnTo>
                  <a:pt x="755" y="736"/>
                </a:lnTo>
                <a:lnTo>
                  <a:pt x="687" y="668"/>
                </a:lnTo>
                <a:lnTo>
                  <a:pt x="716" y="648"/>
                </a:lnTo>
                <a:lnTo>
                  <a:pt x="716" y="648"/>
                </a:lnTo>
                <a:cubicBezTo>
                  <a:pt x="727" y="640"/>
                  <a:pt x="735" y="630"/>
                  <a:pt x="740" y="619"/>
                </a:cubicBezTo>
                <a:lnTo>
                  <a:pt x="740" y="619"/>
                </a:lnTo>
                <a:cubicBezTo>
                  <a:pt x="753" y="591"/>
                  <a:pt x="747" y="558"/>
                  <a:pt x="725" y="536"/>
                </a:cubicBezTo>
                <a:lnTo>
                  <a:pt x="725" y="536"/>
                </a:lnTo>
                <a:cubicBezTo>
                  <a:pt x="703" y="515"/>
                  <a:pt x="670" y="509"/>
                  <a:pt x="642" y="522"/>
                </a:cubicBezTo>
                <a:lnTo>
                  <a:pt x="642" y="522"/>
                </a:lnTo>
                <a:cubicBezTo>
                  <a:pt x="631" y="527"/>
                  <a:pt x="622" y="534"/>
                  <a:pt x="614" y="545"/>
                </a:cubicBezTo>
                <a:lnTo>
                  <a:pt x="593" y="574"/>
                </a:lnTo>
                <a:lnTo>
                  <a:pt x="517" y="498"/>
                </a:lnTo>
                <a:lnTo>
                  <a:pt x="605" y="410"/>
                </a:lnTo>
                <a:lnTo>
                  <a:pt x="605" y="410"/>
                </a:lnTo>
                <a:cubicBezTo>
                  <a:pt x="607" y="407"/>
                  <a:pt x="609" y="403"/>
                  <a:pt x="608" y="399"/>
                </a:cubicBezTo>
                <a:lnTo>
                  <a:pt x="608" y="399"/>
                </a:lnTo>
                <a:cubicBezTo>
                  <a:pt x="608" y="395"/>
                  <a:pt x="606" y="391"/>
                  <a:pt x="603" y="389"/>
                </a:cubicBezTo>
                <a:lnTo>
                  <a:pt x="561" y="358"/>
                </a:lnTo>
                <a:lnTo>
                  <a:pt x="561" y="358"/>
                </a:lnTo>
                <a:cubicBezTo>
                  <a:pt x="554" y="354"/>
                  <a:pt x="549" y="347"/>
                  <a:pt x="546" y="341"/>
                </a:cubicBezTo>
                <a:lnTo>
                  <a:pt x="546" y="341"/>
                </a:lnTo>
                <a:cubicBezTo>
                  <a:pt x="538" y="323"/>
                  <a:pt x="542" y="303"/>
                  <a:pt x="555" y="289"/>
                </a:cubicBezTo>
                <a:lnTo>
                  <a:pt x="555" y="289"/>
                </a:lnTo>
                <a:cubicBezTo>
                  <a:pt x="569" y="276"/>
                  <a:pt x="590" y="271"/>
                  <a:pt x="607" y="280"/>
                </a:cubicBezTo>
                <a:lnTo>
                  <a:pt x="607" y="280"/>
                </a:lnTo>
                <a:cubicBezTo>
                  <a:pt x="613" y="282"/>
                  <a:pt x="619" y="288"/>
                  <a:pt x="624" y="295"/>
                </a:cubicBezTo>
                <a:lnTo>
                  <a:pt x="655" y="337"/>
                </a:lnTo>
                <a:lnTo>
                  <a:pt x="655" y="337"/>
                </a:lnTo>
                <a:cubicBezTo>
                  <a:pt x="658" y="340"/>
                  <a:pt x="661" y="343"/>
                  <a:pt x="665" y="343"/>
                </a:cubicBezTo>
                <a:lnTo>
                  <a:pt x="665" y="343"/>
                </a:lnTo>
                <a:cubicBezTo>
                  <a:pt x="669" y="343"/>
                  <a:pt x="673" y="341"/>
                  <a:pt x="676" y="339"/>
                </a:cubicBezTo>
                <a:lnTo>
                  <a:pt x="755" y="259"/>
                </a:lnTo>
                <a:lnTo>
                  <a:pt x="948" y="453"/>
                </a:lnTo>
                <a:lnTo>
                  <a:pt x="948" y="453"/>
                </a:lnTo>
                <a:cubicBezTo>
                  <a:pt x="960" y="465"/>
                  <a:pt x="967" y="481"/>
                  <a:pt x="967" y="498"/>
                </a:cubicBezTo>
                <a:lnTo>
                  <a:pt x="967" y="498"/>
                </a:lnTo>
                <a:cubicBezTo>
                  <a:pt x="967" y="515"/>
                  <a:pt x="960" y="531"/>
                  <a:pt x="948" y="543"/>
                </a:cubicBezTo>
                <a:close/>
                <a:moveTo>
                  <a:pt x="543" y="948"/>
                </a:moveTo>
                <a:lnTo>
                  <a:pt x="543" y="948"/>
                </a:lnTo>
                <a:cubicBezTo>
                  <a:pt x="530" y="961"/>
                  <a:pt x="514" y="967"/>
                  <a:pt x="497" y="967"/>
                </a:cubicBezTo>
                <a:lnTo>
                  <a:pt x="497" y="967"/>
                </a:lnTo>
                <a:cubicBezTo>
                  <a:pt x="480" y="967"/>
                  <a:pt x="464" y="961"/>
                  <a:pt x="452" y="948"/>
                </a:cubicBezTo>
                <a:lnTo>
                  <a:pt x="259" y="755"/>
                </a:lnTo>
                <a:lnTo>
                  <a:pt x="326" y="688"/>
                </a:lnTo>
                <a:lnTo>
                  <a:pt x="347" y="716"/>
                </a:lnTo>
                <a:lnTo>
                  <a:pt x="347" y="716"/>
                </a:lnTo>
                <a:cubicBezTo>
                  <a:pt x="355" y="727"/>
                  <a:pt x="365" y="736"/>
                  <a:pt x="376" y="741"/>
                </a:cubicBezTo>
                <a:lnTo>
                  <a:pt x="376" y="741"/>
                </a:lnTo>
                <a:cubicBezTo>
                  <a:pt x="404" y="753"/>
                  <a:pt x="437" y="747"/>
                  <a:pt x="459" y="725"/>
                </a:cubicBezTo>
                <a:lnTo>
                  <a:pt x="459" y="725"/>
                </a:lnTo>
                <a:cubicBezTo>
                  <a:pt x="480" y="704"/>
                  <a:pt x="486" y="670"/>
                  <a:pt x="473" y="643"/>
                </a:cubicBezTo>
                <a:lnTo>
                  <a:pt x="473" y="643"/>
                </a:lnTo>
                <a:cubicBezTo>
                  <a:pt x="469" y="632"/>
                  <a:pt x="460" y="623"/>
                  <a:pt x="450" y="615"/>
                </a:cubicBezTo>
                <a:lnTo>
                  <a:pt x="421" y="594"/>
                </a:lnTo>
                <a:lnTo>
                  <a:pt x="497" y="517"/>
                </a:lnTo>
                <a:lnTo>
                  <a:pt x="585" y="605"/>
                </a:lnTo>
                <a:lnTo>
                  <a:pt x="585" y="605"/>
                </a:lnTo>
                <a:cubicBezTo>
                  <a:pt x="588" y="608"/>
                  <a:pt x="592" y="609"/>
                  <a:pt x="596" y="609"/>
                </a:cubicBezTo>
                <a:lnTo>
                  <a:pt x="596" y="609"/>
                </a:lnTo>
                <a:cubicBezTo>
                  <a:pt x="600" y="608"/>
                  <a:pt x="604" y="607"/>
                  <a:pt x="606" y="604"/>
                </a:cubicBezTo>
                <a:lnTo>
                  <a:pt x="636" y="561"/>
                </a:lnTo>
                <a:lnTo>
                  <a:pt x="636" y="561"/>
                </a:lnTo>
                <a:cubicBezTo>
                  <a:pt x="642" y="555"/>
                  <a:pt x="647" y="549"/>
                  <a:pt x="654" y="546"/>
                </a:cubicBezTo>
                <a:lnTo>
                  <a:pt x="654" y="546"/>
                </a:lnTo>
                <a:cubicBezTo>
                  <a:pt x="671" y="538"/>
                  <a:pt x="692" y="542"/>
                  <a:pt x="706" y="556"/>
                </a:cubicBezTo>
                <a:lnTo>
                  <a:pt x="706" y="556"/>
                </a:lnTo>
                <a:cubicBezTo>
                  <a:pt x="719" y="569"/>
                  <a:pt x="723" y="590"/>
                  <a:pt x="715" y="608"/>
                </a:cubicBezTo>
                <a:lnTo>
                  <a:pt x="715" y="608"/>
                </a:lnTo>
                <a:cubicBezTo>
                  <a:pt x="712" y="614"/>
                  <a:pt x="707" y="620"/>
                  <a:pt x="700" y="625"/>
                </a:cubicBezTo>
                <a:lnTo>
                  <a:pt x="658" y="655"/>
                </a:lnTo>
                <a:lnTo>
                  <a:pt x="658" y="655"/>
                </a:lnTo>
                <a:cubicBezTo>
                  <a:pt x="655" y="657"/>
                  <a:pt x="653" y="661"/>
                  <a:pt x="653" y="665"/>
                </a:cubicBezTo>
                <a:lnTo>
                  <a:pt x="653" y="665"/>
                </a:lnTo>
                <a:cubicBezTo>
                  <a:pt x="652" y="670"/>
                  <a:pt x="653" y="673"/>
                  <a:pt x="656" y="676"/>
                </a:cubicBezTo>
                <a:lnTo>
                  <a:pt x="736" y="755"/>
                </a:lnTo>
                <a:lnTo>
                  <a:pt x="543" y="948"/>
                </a:lnTo>
                <a:close/>
                <a:moveTo>
                  <a:pt x="27" y="498"/>
                </a:moveTo>
                <a:lnTo>
                  <a:pt x="27" y="498"/>
                </a:lnTo>
                <a:cubicBezTo>
                  <a:pt x="27" y="481"/>
                  <a:pt x="34" y="465"/>
                  <a:pt x="46" y="453"/>
                </a:cubicBezTo>
                <a:lnTo>
                  <a:pt x="240" y="259"/>
                </a:lnTo>
                <a:lnTo>
                  <a:pt x="307" y="327"/>
                </a:lnTo>
                <a:lnTo>
                  <a:pt x="278" y="348"/>
                </a:lnTo>
                <a:lnTo>
                  <a:pt x="278" y="348"/>
                </a:lnTo>
                <a:cubicBezTo>
                  <a:pt x="267" y="356"/>
                  <a:pt x="259" y="365"/>
                  <a:pt x="254" y="376"/>
                </a:cubicBezTo>
                <a:lnTo>
                  <a:pt x="254" y="376"/>
                </a:lnTo>
                <a:cubicBezTo>
                  <a:pt x="241" y="404"/>
                  <a:pt x="248" y="437"/>
                  <a:pt x="269" y="459"/>
                </a:cubicBezTo>
                <a:lnTo>
                  <a:pt x="269" y="459"/>
                </a:lnTo>
                <a:cubicBezTo>
                  <a:pt x="291" y="481"/>
                  <a:pt x="324" y="487"/>
                  <a:pt x="352" y="474"/>
                </a:cubicBezTo>
                <a:lnTo>
                  <a:pt x="352" y="474"/>
                </a:lnTo>
                <a:cubicBezTo>
                  <a:pt x="363" y="469"/>
                  <a:pt x="372" y="461"/>
                  <a:pt x="380" y="449"/>
                </a:cubicBezTo>
                <a:lnTo>
                  <a:pt x="401" y="421"/>
                </a:lnTo>
                <a:lnTo>
                  <a:pt x="478" y="498"/>
                </a:lnTo>
                <a:lnTo>
                  <a:pt x="389" y="586"/>
                </a:lnTo>
                <a:lnTo>
                  <a:pt x="389" y="586"/>
                </a:lnTo>
                <a:cubicBezTo>
                  <a:pt x="387" y="588"/>
                  <a:pt x="385" y="592"/>
                  <a:pt x="386" y="596"/>
                </a:cubicBezTo>
                <a:lnTo>
                  <a:pt x="386" y="596"/>
                </a:lnTo>
                <a:cubicBezTo>
                  <a:pt x="386" y="601"/>
                  <a:pt x="388" y="604"/>
                  <a:pt x="391" y="607"/>
                </a:cubicBezTo>
                <a:lnTo>
                  <a:pt x="433" y="637"/>
                </a:lnTo>
                <a:lnTo>
                  <a:pt x="433" y="637"/>
                </a:lnTo>
                <a:cubicBezTo>
                  <a:pt x="440" y="642"/>
                  <a:pt x="445" y="648"/>
                  <a:pt x="448" y="654"/>
                </a:cubicBezTo>
                <a:lnTo>
                  <a:pt x="448" y="654"/>
                </a:lnTo>
                <a:cubicBezTo>
                  <a:pt x="456" y="671"/>
                  <a:pt x="453" y="692"/>
                  <a:pt x="439" y="706"/>
                </a:cubicBezTo>
                <a:lnTo>
                  <a:pt x="439" y="706"/>
                </a:lnTo>
                <a:cubicBezTo>
                  <a:pt x="426" y="720"/>
                  <a:pt x="404" y="723"/>
                  <a:pt x="387" y="716"/>
                </a:cubicBezTo>
                <a:lnTo>
                  <a:pt x="387" y="716"/>
                </a:lnTo>
                <a:cubicBezTo>
                  <a:pt x="381" y="712"/>
                  <a:pt x="375" y="707"/>
                  <a:pt x="369" y="700"/>
                </a:cubicBezTo>
                <a:lnTo>
                  <a:pt x="339" y="659"/>
                </a:lnTo>
                <a:lnTo>
                  <a:pt x="339" y="659"/>
                </a:lnTo>
                <a:cubicBezTo>
                  <a:pt x="337" y="655"/>
                  <a:pt x="333" y="653"/>
                  <a:pt x="330" y="653"/>
                </a:cubicBezTo>
                <a:lnTo>
                  <a:pt x="330" y="653"/>
                </a:lnTo>
                <a:cubicBezTo>
                  <a:pt x="325" y="653"/>
                  <a:pt x="322" y="654"/>
                  <a:pt x="319" y="657"/>
                </a:cubicBezTo>
                <a:lnTo>
                  <a:pt x="240" y="736"/>
                </a:lnTo>
                <a:lnTo>
                  <a:pt x="46" y="543"/>
                </a:lnTo>
                <a:lnTo>
                  <a:pt x="46" y="543"/>
                </a:lnTo>
                <a:cubicBezTo>
                  <a:pt x="34" y="531"/>
                  <a:pt x="27" y="515"/>
                  <a:pt x="27" y="498"/>
                </a:cubicBezTo>
                <a:close/>
                <a:moveTo>
                  <a:pt x="452" y="47"/>
                </a:moveTo>
                <a:lnTo>
                  <a:pt x="452" y="47"/>
                </a:lnTo>
                <a:cubicBezTo>
                  <a:pt x="464" y="35"/>
                  <a:pt x="480" y="28"/>
                  <a:pt x="497" y="28"/>
                </a:cubicBezTo>
                <a:lnTo>
                  <a:pt x="497" y="28"/>
                </a:lnTo>
                <a:cubicBezTo>
                  <a:pt x="514" y="28"/>
                  <a:pt x="530" y="35"/>
                  <a:pt x="543" y="47"/>
                </a:cubicBezTo>
                <a:lnTo>
                  <a:pt x="736" y="240"/>
                </a:lnTo>
                <a:lnTo>
                  <a:pt x="668" y="308"/>
                </a:lnTo>
                <a:lnTo>
                  <a:pt x="647" y="279"/>
                </a:lnTo>
                <a:lnTo>
                  <a:pt x="647" y="279"/>
                </a:lnTo>
                <a:cubicBezTo>
                  <a:pt x="639" y="268"/>
                  <a:pt x="629" y="260"/>
                  <a:pt x="619" y="255"/>
                </a:cubicBezTo>
                <a:lnTo>
                  <a:pt x="619" y="255"/>
                </a:lnTo>
                <a:cubicBezTo>
                  <a:pt x="591" y="242"/>
                  <a:pt x="558" y="248"/>
                  <a:pt x="536" y="270"/>
                </a:cubicBezTo>
                <a:lnTo>
                  <a:pt x="536" y="270"/>
                </a:lnTo>
                <a:cubicBezTo>
                  <a:pt x="514" y="292"/>
                  <a:pt x="508" y="325"/>
                  <a:pt x="521" y="353"/>
                </a:cubicBezTo>
                <a:lnTo>
                  <a:pt x="521" y="353"/>
                </a:lnTo>
                <a:cubicBezTo>
                  <a:pt x="526" y="363"/>
                  <a:pt x="534" y="373"/>
                  <a:pt x="545" y="381"/>
                </a:cubicBezTo>
                <a:lnTo>
                  <a:pt x="574" y="402"/>
                </a:lnTo>
                <a:lnTo>
                  <a:pt x="497" y="478"/>
                </a:lnTo>
                <a:lnTo>
                  <a:pt x="409" y="390"/>
                </a:lnTo>
                <a:lnTo>
                  <a:pt x="409" y="390"/>
                </a:lnTo>
                <a:cubicBezTo>
                  <a:pt x="406" y="387"/>
                  <a:pt x="402" y="386"/>
                  <a:pt x="398" y="386"/>
                </a:cubicBezTo>
                <a:lnTo>
                  <a:pt x="398" y="386"/>
                </a:lnTo>
                <a:cubicBezTo>
                  <a:pt x="394" y="386"/>
                  <a:pt x="391" y="388"/>
                  <a:pt x="388" y="392"/>
                </a:cubicBezTo>
                <a:lnTo>
                  <a:pt x="359" y="434"/>
                </a:lnTo>
                <a:lnTo>
                  <a:pt x="359" y="434"/>
                </a:lnTo>
                <a:cubicBezTo>
                  <a:pt x="353" y="441"/>
                  <a:pt x="347" y="446"/>
                  <a:pt x="341" y="449"/>
                </a:cubicBezTo>
                <a:lnTo>
                  <a:pt x="341" y="449"/>
                </a:lnTo>
                <a:cubicBezTo>
                  <a:pt x="323" y="457"/>
                  <a:pt x="302" y="453"/>
                  <a:pt x="289" y="440"/>
                </a:cubicBezTo>
                <a:lnTo>
                  <a:pt x="289" y="440"/>
                </a:lnTo>
                <a:cubicBezTo>
                  <a:pt x="275" y="426"/>
                  <a:pt x="272" y="405"/>
                  <a:pt x="280" y="388"/>
                </a:cubicBezTo>
                <a:lnTo>
                  <a:pt x="280" y="388"/>
                </a:lnTo>
                <a:cubicBezTo>
                  <a:pt x="282" y="381"/>
                  <a:pt x="287" y="375"/>
                  <a:pt x="295" y="370"/>
                </a:cubicBezTo>
                <a:lnTo>
                  <a:pt x="336" y="340"/>
                </a:lnTo>
                <a:lnTo>
                  <a:pt x="336" y="340"/>
                </a:lnTo>
                <a:cubicBezTo>
                  <a:pt x="339" y="338"/>
                  <a:pt x="342" y="334"/>
                  <a:pt x="342" y="330"/>
                </a:cubicBezTo>
                <a:lnTo>
                  <a:pt x="342" y="330"/>
                </a:lnTo>
                <a:cubicBezTo>
                  <a:pt x="343" y="326"/>
                  <a:pt x="341" y="322"/>
                  <a:pt x="338" y="319"/>
                </a:cubicBezTo>
                <a:lnTo>
                  <a:pt x="259" y="240"/>
                </a:lnTo>
                <a:lnTo>
                  <a:pt x="452" y="47"/>
                </a:lnTo>
                <a:close/>
                <a:moveTo>
                  <a:pt x="968" y="433"/>
                </a:moveTo>
                <a:lnTo>
                  <a:pt x="562" y="28"/>
                </a:lnTo>
                <a:lnTo>
                  <a:pt x="562" y="28"/>
                </a:lnTo>
                <a:cubicBezTo>
                  <a:pt x="544" y="10"/>
                  <a:pt x="522" y="0"/>
                  <a:pt x="497" y="0"/>
                </a:cubicBezTo>
                <a:lnTo>
                  <a:pt x="497" y="0"/>
                </a:lnTo>
                <a:cubicBezTo>
                  <a:pt x="473" y="0"/>
                  <a:pt x="450" y="10"/>
                  <a:pt x="432" y="28"/>
                </a:cubicBezTo>
                <a:lnTo>
                  <a:pt x="27" y="433"/>
                </a:lnTo>
                <a:lnTo>
                  <a:pt x="27" y="433"/>
                </a:lnTo>
                <a:cubicBezTo>
                  <a:pt x="10" y="450"/>
                  <a:pt x="0" y="473"/>
                  <a:pt x="0" y="498"/>
                </a:cubicBezTo>
                <a:lnTo>
                  <a:pt x="0" y="498"/>
                </a:lnTo>
                <a:cubicBezTo>
                  <a:pt x="0" y="522"/>
                  <a:pt x="10" y="545"/>
                  <a:pt x="27" y="562"/>
                </a:cubicBezTo>
                <a:lnTo>
                  <a:pt x="432" y="968"/>
                </a:lnTo>
                <a:lnTo>
                  <a:pt x="432" y="968"/>
                </a:lnTo>
                <a:cubicBezTo>
                  <a:pt x="450" y="985"/>
                  <a:pt x="473" y="994"/>
                  <a:pt x="497" y="994"/>
                </a:cubicBezTo>
                <a:lnTo>
                  <a:pt x="497" y="994"/>
                </a:lnTo>
                <a:cubicBezTo>
                  <a:pt x="522" y="994"/>
                  <a:pt x="544" y="985"/>
                  <a:pt x="562" y="968"/>
                </a:cubicBezTo>
                <a:lnTo>
                  <a:pt x="968" y="562"/>
                </a:lnTo>
                <a:lnTo>
                  <a:pt x="968" y="562"/>
                </a:lnTo>
                <a:cubicBezTo>
                  <a:pt x="985" y="545"/>
                  <a:pt x="994" y="522"/>
                  <a:pt x="994" y="498"/>
                </a:cubicBezTo>
                <a:lnTo>
                  <a:pt x="994" y="498"/>
                </a:lnTo>
                <a:cubicBezTo>
                  <a:pt x="994" y="473"/>
                  <a:pt x="985" y="450"/>
                  <a:pt x="968" y="433"/>
                </a:cubicBezTo>
                <a:close/>
              </a:path>
            </a:pathLst>
          </a:custGeom>
          <a:gradFill>
            <a:gsLst>
              <a:gs pos="0">
                <a:schemeClr val="accent1"/>
              </a:gs>
              <a:gs pos="99000">
                <a:schemeClr val="accent2"/>
              </a:gs>
            </a:gsLst>
            <a:lin ang="0" scaled="0"/>
          </a:gradFill>
          <a:ln>
            <a:noFill/>
          </a:ln>
          <a:effectLst/>
        </p:spPr>
        <p:txBody>
          <a:bodyPr wrap="none" anchor="ctr"/>
          <a:lstStyle/>
          <a:p>
            <a:endParaRPr lang="en-US" sz="3599" dirty="0">
              <a:latin typeface="Poppins" pitchFamily="2" charset="77"/>
            </a:endParaRPr>
          </a:p>
        </p:txBody>
      </p:sp>
      <p:sp>
        <p:nvSpPr>
          <p:cNvPr id="359" name="Freeform 25">
            <a:extLst>
              <a:ext uri="{FF2B5EF4-FFF2-40B4-BE49-F238E27FC236}">
                <a16:creationId xmlns:a16="http://schemas.microsoft.com/office/drawing/2014/main" id="{122ABEB7-4195-C90C-7093-6D821383F84C}"/>
              </a:ext>
            </a:extLst>
          </p:cNvPr>
          <p:cNvSpPr>
            <a:spLocks noChangeArrowheads="1"/>
          </p:cNvSpPr>
          <p:nvPr/>
        </p:nvSpPr>
        <p:spPr bwMode="auto">
          <a:xfrm>
            <a:off x="7098999" y="1173063"/>
            <a:ext cx="540243" cy="375178"/>
          </a:xfrm>
          <a:custGeom>
            <a:avLst/>
            <a:gdLst>
              <a:gd name="connsiteX0" fmla="*/ 271542 w 1121396"/>
              <a:gd name="connsiteY0" fmla="*/ 198252 h 778766"/>
              <a:gd name="connsiteX1" fmla="*/ 34605 w 1121396"/>
              <a:gd name="connsiteY1" fmla="*/ 429209 h 778766"/>
              <a:gd name="connsiteX2" fmla="*/ 34605 w 1121396"/>
              <a:gd name="connsiteY2" fmla="*/ 442942 h 778766"/>
              <a:gd name="connsiteX3" fmla="*/ 271542 w 1121396"/>
              <a:gd name="connsiteY3" fmla="*/ 672650 h 778766"/>
              <a:gd name="connsiteX4" fmla="*/ 186744 w 1121396"/>
              <a:gd name="connsiteY4" fmla="*/ 435451 h 778766"/>
              <a:gd name="connsiteX5" fmla="*/ 271542 w 1121396"/>
              <a:gd name="connsiteY5" fmla="*/ 198252 h 778766"/>
              <a:gd name="connsiteX6" fmla="*/ 562978 w 1121396"/>
              <a:gd name="connsiteY6" fmla="*/ 197752 h 778766"/>
              <a:gd name="connsiteX7" fmla="*/ 713467 w 1121396"/>
              <a:gd name="connsiteY7" fmla="*/ 252798 h 778766"/>
              <a:gd name="connsiteX8" fmla="*/ 714711 w 1121396"/>
              <a:gd name="connsiteY8" fmla="*/ 275317 h 778766"/>
              <a:gd name="connsiteX9" fmla="*/ 692324 w 1121396"/>
              <a:gd name="connsiteY9" fmla="*/ 277819 h 778766"/>
              <a:gd name="connsiteX10" fmla="*/ 562978 w 1121396"/>
              <a:gd name="connsiteY10" fmla="*/ 230279 h 778766"/>
              <a:gd name="connsiteX11" fmla="*/ 357767 w 1121396"/>
              <a:gd name="connsiteY11" fmla="*/ 435449 h 778766"/>
              <a:gd name="connsiteX12" fmla="*/ 382641 w 1121396"/>
              <a:gd name="connsiteY12" fmla="*/ 531779 h 778766"/>
              <a:gd name="connsiteX13" fmla="*/ 539348 w 1121396"/>
              <a:gd name="connsiteY13" fmla="*/ 409177 h 778766"/>
              <a:gd name="connsiteX14" fmla="*/ 560491 w 1121396"/>
              <a:gd name="connsiteY14" fmla="*/ 410428 h 778766"/>
              <a:gd name="connsiteX15" fmla="*/ 584121 w 1121396"/>
              <a:gd name="connsiteY15" fmla="*/ 435449 h 778766"/>
              <a:gd name="connsiteX16" fmla="*/ 769434 w 1121396"/>
              <a:gd name="connsiteY16" fmla="*/ 281572 h 778766"/>
              <a:gd name="connsiteX17" fmla="*/ 759484 w 1121396"/>
              <a:gd name="connsiteY17" fmla="*/ 265308 h 778766"/>
              <a:gd name="connsiteX18" fmla="*/ 776896 w 1121396"/>
              <a:gd name="connsiteY18" fmla="*/ 250296 h 778766"/>
              <a:gd name="connsiteX19" fmla="*/ 810476 w 1121396"/>
              <a:gd name="connsiteY19" fmla="*/ 250296 h 778766"/>
              <a:gd name="connsiteX20" fmla="*/ 826644 w 1121396"/>
              <a:gd name="connsiteY20" fmla="*/ 265308 h 778766"/>
              <a:gd name="connsiteX21" fmla="*/ 826644 w 1121396"/>
              <a:gd name="connsiteY21" fmla="*/ 302839 h 778766"/>
              <a:gd name="connsiteX22" fmla="*/ 810476 w 1121396"/>
              <a:gd name="connsiteY22" fmla="*/ 320354 h 778766"/>
              <a:gd name="connsiteX23" fmla="*/ 793064 w 1121396"/>
              <a:gd name="connsiteY23" fmla="*/ 302839 h 778766"/>
              <a:gd name="connsiteX24" fmla="*/ 594071 w 1121396"/>
              <a:gd name="connsiteY24" fmla="*/ 470478 h 778766"/>
              <a:gd name="connsiteX25" fmla="*/ 572928 w 1121396"/>
              <a:gd name="connsiteY25" fmla="*/ 467976 h 778766"/>
              <a:gd name="connsiteX26" fmla="*/ 548054 w 1121396"/>
              <a:gd name="connsiteY26" fmla="*/ 444206 h 778766"/>
              <a:gd name="connsiteX27" fmla="*/ 400053 w 1121396"/>
              <a:gd name="connsiteY27" fmla="*/ 560553 h 778766"/>
              <a:gd name="connsiteX28" fmla="*/ 562978 w 1121396"/>
              <a:gd name="connsiteY28" fmla="*/ 641870 h 778766"/>
              <a:gd name="connsiteX29" fmla="*/ 765703 w 1121396"/>
              <a:gd name="connsiteY29" fmla="*/ 435449 h 778766"/>
              <a:gd name="connsiteX30" fmla="*/ 756997 w 1121396"/>
              <a:gd name="connsiteY30" fmla="*/ 372897 h 778766"/>
              <a:gd name="connsiteX31" fmla="*/ 766946 w 1121396"/>
              <a:gd name="connsiteY31" fmla="*/ 351630 h 778766"/>
              <a:gd name="connsiteX32" fmla="*/ 788089 w 1121396"/>
              <a:gd name="connsiteY32" fmla="*/ 361638 h 778766"/>
              <a:gd name="connsiteX33" fmla="*/ 799283 w 1121396"/>
              <a:gd name="connsiteY33" fmla="*/ 435449 h 778766"/>
              <a:gd name="connsiteX34" fmla="*/ 562978 w 1121396"/>
              <a:gd name="connsiteY34" fmla="*/ 674397 h 778766"/>
              <a:gd name="connsiteX35" fmla="*/ 373935 w 1121396"/>
              <a:gd name="connsiteY35" fmla="*/ 580569 h 778766"/>
              <a:gd name="connsiteX36" fmla="*/ 329161 w 1121396"/>
              <a:gd name="connsiteY36" fmla="*/ 615598 h 778766"/>
              <a:gd name="connsiteX37" fmla="*/ 319212 w 1121396"/>
              <a:gd name="connsiteY37" fmla="*/ 618101 h 778766"/>
              <a:gd name="connsiteX38" fmla="*/ 305531 w 1121396"/>
              <a:gd name="connsiteY38" fmla="*/ 611845 h 778766"/>
              <a:gd name="connsiteX39" fmla="*/ 308018 w 1121396"/>
              <a:gd name="connsiteY39" fmla="*/ 589327 h 778766"/>
              <a:gd name="connsiteX40" fmla="*/ 355279 w 1121396"/>
              <a:gd name="connsiteY40" fmla="*/ 553047 h 778766"/>
              <a:gd name="connsiteX41" fmla="*/ 325430 w 1121396"/>
              <a:gd name="connsiteY41" fmla="*/ 435449 h 778766"/>
              <a:gd name="connsiteX42" fmla="*/ 562978 w 1121396"/>
              <a:gd name="connsiteY42" fmla="*/ 197752 h 778766"/>
              <a:gd name="connsiteX43" fmla="*/ 847672 w 1121396"/>
              <a:gd name="connsiteY43" fmla="*/ 197004 h 778766"/>
              <a:gd name="connsiteX44" fmla="*/ 933718 w 1121396"/>
              <a:gd name="connsiteY44" fmla="*/ 435451 h 778766"/>
              <a:gd name="connsiteX45" fmla="*/ 847672 w 1121396"/>
              <a:gd name="connsiteY45" fmla="*/ 673899 h 778766"/>
              <a:gd name="connsiteX46" fmla="*/ 1087103 w 1121396"/>
              <a:gd name="connsiteY46" fmla="*/ 442942 h 778766"/>
              <a:gd name="connsiteX47" fmla="*/ 1087103 w 1121396"/>
              <a:gd name="connsiteY47" fmla="*/ 429209 h 778766"/>
              <a:gd name="connsiteX48" fmla="*/ 847672 w 1121396"/>
              <a:gd name="connsiteY48" fmla="*/ 197004 h 778766"/>
              <a:gd name="connsiteX49" fmla="*/ 560854 w 1121396"/>
              <a:gd name="connsiteY49" fmla="*/ 125844 h 778766"/>
              <a:gd name="connsiteX50" fmla="*/ 358834 w 1121396"/>
              <a:gd name="connsiteY50" fmla="*/ 160800 h 778766"/>
              <a:gd name="connsiteX51" fmla="*/ 219166 w 1121396"/>
              <a:gd name="connsiteY51" fmla="*/ 435451 h 778766"/>
              <a:gd name="connsiteX52" fmla="*/ 358834 w 1121396"/>
              <a:gd name="connsiteY52" fmla="*/ 710103 h 778766"/>
              <a:gd name="connsiteX53" fmla="*/ 560854 w 1121396"/>
              <a:gd name="connsiteY53" fmla="*/ 745058 h 778766"/>
              <a:gd name="connsiteX54" fmla="*/ 761627 w 1121396"/>
              <a:gd name="connsiteY54" fmla="*/ 711351 h 778766"/>
              <a:gd name="connsiteX55" fmla="*/ 900048 w 1121396"/>
              <a:gd name="connsiteY55" fmla="*/ 435451 h 778766"/>
              <a:gd name="connsiteX56" fmla="*/ 761627 w 1121396"/>
              <a:gd name="connsiteY56" fmla="*/ 160800 h 778766"/>
              <a:gd name="connsiteX57" fmla="*/ 761627 w 1121396"/>
              <a:gd name="connsiteY57" fmla="*/ 159551 h 778766"/>
              <a:gd name="connsiteX58" fmla="*/ 560854 w 1121396"/>
              <a:gd name="connsiteY58" fmla="*/ 125844 h 778766"/>
              <a:gd name="connsiteX59" fmla="*/ 560854 w 1121396"/>
              <a:gd name="connsiteY59" fmla="*/ 93385 h 778766"/>
              <a:gd name="connsiteX60" fmla="*/ 1115785 w 1121396"/>
              <a:gd name="connsiteY60" fmla="*/ 414228 h 778766"/>
              <a:gd name="connsiteX61" fmla="*/ 1115785 w 1121396"/>
              <a:gd name="connsiteY61" fmla="*/ 456674 h 778766"/>
              <a:gd name="connsiteX62" fmla="*/ 560854 w 1121396"/>
              <a:gd name="connsiteY62" fmla="*/ 778766 h 778766"/>
              <a:gd name="connsiteX63" fmla="*/ 4676 w 1121396"/>
              <a:gd name="connsiteY63" fmla="*/ 456674 h 778766"/>
              <a:gd name="connsiteX64" fmla="*/ 4676 w 1121396"/>
              <a:gd name="connsiteY64" fmla="*/ 414228 h 778766"/>
              <a:gd name="connsiteX65" fmla="*/ 342623 w 1121396"/>
              <a:gd name="connsiteY65" fmla="*/ 132086 h 778766"/>
              <a:gd name="connsiteX66" fmla="*/ 345117 w 1121396"/>
              <a:gd name="connsiteY66" fmla="*/ 129589 h 778766"/>
              <a:gd name="connsiteX67" fmla="*/ 345117 w 1121396"/>
              <a:gd name="connsiteY67" fmla="*/ 130838 h 778766"/>
              <a:gd name="connsiteX68" fmla="*/ 560854 w 1121396"/>
              <a:gd name="connsiteY68" fmla="*/ 93385 h 778766"/>
              <a:gd name="connsiteX69" fmla="*/ 554993 w 1121396"/>
              <a:gd name="connsiteY69" fmla="*/ 0 h 778766"/>
              <a:gd name="connsiteX70" fmla="*/ 1004687 w 1121396"/>
              <a:gd name="connsiteY70" fmla="*/ 144389 h 778766"/>
              <a:gd name="connsiteX71" fmla="*/ 1008425 w 1121396"/>
              <a:gd name="connsiteY71" fmla="*/ 166989 h 778766"/>
              <a:gd name="connsiteX72" fmla="*/ 994722 w 1121396"/>
              <a:gd name="connsiteY72" fmla="*/ 174523 h 778766"/>
              <a:gd name="connsiteX73" fmla="*/ 984756 w 1121396"/>
              <a:gd name="connsiteY73" fmla="*/ 172012 h 778766"/>
              <a:gd name="connsiteX74" fmla="*/ 554993 w 1121396"/>
              <a:gd name="connsiteY74" fmla="*/ 32645 h 778766"/>
              <a:gd name="connsiteX75" fmla="*/ 130213 w 1121396"/>
              <a:gd name="connsiteY75" fmla="*/ 166989 h 778766"/>
              <a:gd name="connsiteX76" fmla="*/ 107791 w 1121396"/>
              <a:gd name="connsiteY76" fmla="*/ 163223 h 778766"/>
              <a:gd name="connsiteX77" fmla="*/ 111528 w 1121396"/>
              <a:gd name="connsiteY77" fmla="*/ 139367 h 778766"/>
              <a:gd name="connsiteX78" fmla="*/ 554993 w 1121396"/>
              <a:gd name="connsiteY78" fmla="*/ 0 h 778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1121396" h="778766">
                <a:moveTo>
                  <a:pt x="271542" y="198252"/>
                </a:moveTo>
                <a:cubicBezTo>
                  <a:pt x="168038" y="251934"/>
                  <a:pt x="81992" y="333081"/>
                  <a:pt x="34605" y="429209"/>
                </a:cubicBezTo>
                <a:cubicBezTo>
                  <a:pt x="32111" y="432954"/>
                  <a:pt x="32111" y="439197"/>
                  <a:pt x="34605" y="442942"/>
                </a:cubicBezTo>
                <a:cubicBezTo>
                  <a:pt x="81992" y="537821"/>
                  <a:pt x="168038" y="618969"/>
                  <a:pt x="271542" y="672650"/>
                </a:cubicBezTo>
                <a:cubicBezTo>
                  <a:pt x="217919" y="606484"/>
                  <a:pt x="186744" y="522840"/>
                  <a:pt x="186744" y="435451"/>
                </a:cubicBezTo>
                <a:cubicBezTo>
                  <a:pt x="186744" y="348062"/>
                  <a:pt x="217919" y="264418"/>
                  <a:pt x="271542" y="198252"/>
                </a:cubicBezTo>
                <a:close/>
                <a:moveTo>
                  <a:pt x="562978" y="197752"/>
                </a:moveTo>
                <a:cubicBezTo>
                  <a:pt x="617701" y="197752"/>
                  <a:pt x="671181" y="216518"/>
                  <a:pt x="713467" y="252798"/>
                </a:cubicBezTo>
                <a:cubicBezTo>
                  <a:pt x="720929" y="257802"/>
                  <a:pt x="720929" y="269061"/>
                  <a:pt x="714711" y="275317"/>
                </a:cubicBezTo>
                <a:cubicBezTo>
                  <a:pt x="709736" y="282823"/>
                  <a:pt x="699786" y="282823"/>
                  <a:pt x="692324" y="277819"/>
                </a:cubicBezTo>
                <a:cubicBezTo>
                  <a:pt x="656256" y="247794"/>
                  <a:pt x="608995" y="230279"/>
                  <a:pt x="562978" y="230279"/>
                </a:cubicBezTo>
                <a:cubicBezTo>
                  <a:pt x="449801" y="230279"/>
                  <a:pt x="357767" y="322856"/>
                  <a:pt x="357767" y="435449"/>
                </a:cubicBezTo>
                <a:cubicBezTo>
                  <a:pt x="357767" y="470478"/>
                  <a:pt x="366473" y="503005"/>
                  <a:pt x="382641" y="531779"/>
                </a:cubicBezTo>
                <a:lnTo>
                  <a:pt x="539348" y="409177"/>
                </a:lnTo>
                <a:cubicBezTo>
                  <a:pt x="546810" y="405424"/>
                  <a:pt x="555516" y="405424"/>
                  <a:pt x="560491" y="410428"/>
                </a:cubicBezTo>
                <a:lnTo>
                  <a:pt x="584121" y="435449"/>
                </a:lnTo>
                <a:lnTo>
                  <a:pt x="769434" y="281572"/>
                </a:lnTo>
                <a:cubicBezTo>
                  <a:pt x="763215" y="277819"/>
                  <a:pt x="759484" y="272814"/>
                  <a:pt x="759484" y="265308"/>
                </a:cubicBezTo>
                <a:cubicBezTo>
                  <a:pt x="759484" y="256551"/>
                  <a:pt x="766946" y="250296"/>
                  <a:pt x="776896" y="250296"/>
                </a:cubicBezTo>
                <a:lnTo>
                  <a:pt x="810476" y="250296"/>
                </a:lnTo>
                <a:cubicBezTo>
                  <a:pt x="819182" y="250296"/>
                  <a:pt x="826644" y="256551"/>
                  <a:pt x="826644" y="265308"/>
                </a:cubicBezTo>
                <a:lnTo>
                  <a:pt x="826644" y="302839"/>
                </a:lnTo>
                <a:cubicBezTo>
                  <a:pt x="826644" y="312848"/>
                  <a:pt x="819182" y="320354"/>
                  <a:pt x="810476" y="320354"/>
                </a:cubicBezTo>
                <a:cubicBezTo>
                  <a:pt x="801770" y="320354"/>
                  <a:pt x="793064" y="312848"/>
                  <a:pt x="793064" y="302839"/>
                </a:cubicBezTo>
                <a:lnTo>
                  <a:pt x="594071" y="470478"/>
                </a:lnTo>
                <a:cubicBezTo>
                  <a:pt x="587852" y="475482"/>
                  <a:pt x="577903" y="474231"/>
                  <a:pt x="572928" y="467976"/>
                </a:cubicBezTo>
                <a:lnTo>
                  <a:pt x="548054" y="444206"/>
                </a:lnTo>
                <a:lnTo>
                  <a:pt x="400053" y="560553"/>
                </a:lnTo>
                <a:cubicBezTo>
                  <a:pt x="437364" y="609343"/>
                  <a:pt x="495818" y="641870"/>
                  <a:pt x="562978" y="641870"/>
                </a:cubicBezTo>
                <a:cubicBezTo>
                  <a:pt x="674912" y="641870"/>
                  <a:pt x="765703" y="549294"/>
                  <a:pt x="765703" y="435449"/>
                </a:cubicBezTo>
                <a:cubicBezTo>
                  <a:pt x="765703" y="414182"/>
                  <a:pt x="763215" y="392914"/>
                  <a:pt x="756997" y="372897"/>
                </a:cubicBezTo>
                <a:cubicBezTo>
                  <a:pt x="753266" y="364140"/>
                  <a:pt x="758240" y="354132"/>
                  <a:pt x="766946" y="351630"/>
                </a:cubicBezTo>
                <a:cubicBezTo>
                  <a:pt x="775652" y="349128"/>
                  <a:pt x="784358" y="354132"/>
                  <a:pt x="788089" y="361638"/>
                </a:cubicBezTo>
                <a:cubicBezTo>
                  <a:pt x="795552" y="385408"/>
                  <a:pt x="799283" y="410428"/>
                  <a:pt x="799283" y="435449"/>
                </a:cubicBezTo>
                <a:cubicBezTo>
                  <a:pt x="799283" y="566808"/>
                  <a:pt x="692324" y="674397"/>
                  <a:pt x="562978" y="674397"/>
                </a:cubicBezTo>
                <a:cubicBezTo>
                  <a:pt x="485868" y="674397"/>
                  <a:pt x="417465" y="638117"/>
                  <a:pt x="373935" y="580569"/>
                </a:cubicBezTo>
                <a:lnTo>
                  <a:pt x="329161" y="615598"/>
                </a:lnTo>
                <a:cubicBezTo>
                  <a:pt x="326674" y="618101"/>
                  <a:pt x="321699" y="618101"/>
                  <a:pt x="319212" y="618101"/>
                </a:cubicBezTo>
                <a:cubicBezTo>
                  <a:pt x="314237" y="618101"/>
                  <a:pt x="309262" y="616850"/>
                  <a:pt x="305531" y="611845"/>
                </a:cubicBezTo>
                <a:cubicBezTo>
                  <a:pt x="300556" y="605590"/>
                  <a:pt x="301800" y="594331"/>
                  <a:pt x="308018" y="589327"/>
                </a:cubicBezTo>
                <a:lnTo>
                  <a:pt x="355279" y="553047"/>
                </a:lnTo>
                <a:cubicBezTo>
                  <a:pt x="336624" y="518018"/>
                  <a:pt x="325430" y="479235"/>
                  <a:pt x="325430" y="435449"/>
                </a:cubicBezTo>
                <a:cubicBezTo>
                  <a:pt x="325430" y="304090"/>
                  <a:pt x="431145" y="197752"/>
                  <a:pt x="562978" y="197752"/>
                </a:cubicBezTo>
                <a:close/>
                <a:moveTo>
                  <a:pt x="847672" y="197004"/>
                </a:moveTo>
                <a:cubicBezTo>
                  <a:pt x="902542" y="264418"/>
                  <a:pt x="933718" y="348062"/>
                  <a:pt x="933718" y="435451"/>
                </a:cubicBezTo>
                <a:cubicBezTo>
                  <a:pt x="933718" y="522840"/>
                  <a:pt x="902542" y="607733"/>
                  <a:pt x="847672" y="673899"/>
                </a:cubicBezTo>
                <a:cubicBezTo>
                  <a:pt x="953670" y="618969"/>
                  <a:pt x="1039716" y="539070"/>
                  <a:pt x="1087103" y="442942"/>
                </a:cubicBezTo>
                <a:cubicBezTo>
                  <a:pt x="1089597" y="439197"/>
                  <a:pt x="1089597" y="432954"/>
                  <a:pt x="1087103" y="429209"/>
                </a:cubicBezTo>
                <a:cubicBezTo>
                  <a:pt x="1039716" y="333081"/>
                  <a:pt x="953670" y="251934"/>
                  <a:pt x="847672" y="197004"/>
                </a:cubicBezTo>
                <a:close/>
                <a:moveTo>
                  <a:pt x="560854" y="125844"/>
                </a:moveTo>
                <a:cubicBezTo>
                  <a:pt x="492267" y="125844"/>
                  <a:pt x="423680" y="138328"/>
                  <a:pt x="358834" y="160800"/>
                </a:cubicBezTo>
                <a:cubicBezTo>
                  <a:pt x="271542" y="224469"/>
                  <a:pt x="219166" y="326839"/>
                  <a:pt x="219166" y="435451"/>
                </a:cubicBezTo>
                <a:cubicBezTo>
                  <a:pt x="219166" y="544064"/>
                  <a:pt x="271542" y="646434"/>
                  <a:pt x="358834" y="710103"/>
                </a:cubicBezTo>
                <a:cubicBezTo>
                  <a:pt x="423680" y="733823"/>
                  <a:pt x="492267" y="745058"/>
                  <a:pt x="560854" y="745058"/>
                </a:cubicBezTo>
                <a:cubicBezTo>
                  <a:pt x="628194" y="745058"/>
                  <a:pt x="696781" y="733823"/>
                  <a:pt x="761627" y="711351"/>
                </a:cubicBezTo>
                <a:cubicBezTo>
                  <a:pt x="848919" y="646434"/>
                  <a:pt x="900048" y="544064"/>
                  <a:pt x="900048" y="435451"/>
                </a:cubicBezTo>
                <a:cubicBezTo>
                  <a:pt x="900048" y="326839"/>
                  <a:pt x="848919" y="224469"/>
                  <a:pt x="761627" y="160800"/>
                </a:cubicBezTo>
                <a:lnTo>
                  <a:pt x="761627" y="159551"/>
                </a:lnTo>
                <a:cubicBezTo>
                  <a:pt x="696781" y="138328"/>
                  <a:pt x="628194" y="125844"/>
                  <a:pt x="560854" y="125844"/>
                </a:cubicBezTo>
                <a:close/>
                <a:moveTo>
                  <a:pt x="560854" y="93385"/>
                </a:moveTo>
                <a:cubicBezTo>
                  <a:pt x="791556" y="93385"/>
                  <a:pt x="1025998" y="228214"/>
                  <a:pt x="1115785" y="414228"/>
                </a:cubicBezTo>
                <a:cubicBezTo>
                  <a:pt x="1123267" y="427961"/>
                  <a:pt x="1123267" y="444190"/>
                  <a:pt x="1115785" y="456674"/>
                </a:cubicBezTo>
                <a:cubicBezTo>
                  <a:pt x="1025998" y="643937"/>
                  <a:pt x="791556" y="778766"/>
                  <a:pt x="560854" y="778766"/>
                </a:cubicBezTo>
                <a:cubicBezTo>
                  <a:pt x="330152" y="778766"/>
                  <a:pt x="96957" y="643937"/>
                  <a:pt x="4676" y="456674"/>
                </a:cubicBezTo>
                <a:cubicBezTo>
                  <a:pt x="-1559" y="444190"/>
                  <a:pt x="-1559" y="427961"/>
                  <a:pt x="4676" y="414228"/>
                </a:cubicBezTo>
                <a:cubicBezTo>
                  <a:pt x="67028" y="286890"/>
                  <a:pt x="195473" y="184520"/>
                  <a:pt x="342623" y="132086"/>
                </a:cubicBezTo>
                <a:cubicBezTo>
                  <a:pt x="342623" y="130838"/>
                  <a:pt x="343870" y="130838"/>
                  <a:pt x="345117" y="129589"/>
                </a:cubicBezTo>
                <a:lnTo>
                  <a:pt x="345117" y="130838"/>
                </a:lnTo>
                <a:cubicBezTo>
                  <a:pt x="413704" y="107118"/>
                  <a:pt x="487279" y="93385"/>
                  <a:pt x="560854" y="93385"/>
                </a:cubicBezTo>
                <a:close/>
                <a:moveTo>
                  <a:pt x="554993" y="0"/>
                </a:moveTo>
                <a:cubicBezTo>
                  <a:pt x="709459" y="0"/>
                  <a:pt x="872644" y="51478"/>
                  <a:pt x="1004687" y="144389"/>
                </a:cubicBezTo>
                <a:cubicBezTo>
                  <a:pt x="1012162" y="149412"/>
                  <a:pt x="1013407" y="159456"/>
                  <a:pt x="1008425" y="166989"/>
                </a:cubicBezTo>
                <a:cubicBezTo>
                  <a:pt x="1004687" y="172012"/>
                  <a:pt x="999705" y="174523"/>
                  <a:pt x="994722" y="174523"/>
                </a:cubicBezTo>
                <a:cubicBezTo>
                  <a:pt x="990985" y="174523"/>
                  <a:pt x="988493" y="173267"/>
                  <a:pt x="984756" y="172012"/>
                </a:cubicBezTo>
                <a:cubicBezTo>
                  <a:pt x="858942" y="84123"/>
                  <a:pt x="703231" y="32645"/>
                  <a:pt x="554993" y="32645"/>
                </a:cubicBezTo>
                <a:cubicBezTo>
                  <a:pt x="410493" y="32645"/>
                  <a:pt x="254782" y="81611"/>
                  <a:pt x="130213" y="166989"/>
                </a:cubicBezTo>
                <a:cubicBezTo>
                  <a:pt x="122739" y="173267"/>
                  <a:pt x="111528" y="170756"/>
                  <a:pt x="107791" y="163223"/>
                </a:cubicBezTo>
                <a:cubicBezTo>
                  <a:pt x="102808" y="155689"/>
                  <a:pt x="104054" y="145645"/>
                  <a:pt x="111528" y="139367"/>
                </a:cubicBezTo>
                <a:cubicBezTo>
                  <a:pt x="242325" y="50223"/>
                  <a:pt x="404265" y="0"/>
                  <a:pt x="554993" y="0"/>
                </a:cubicBezTo>
                <a:close/>
              </a:path>
            </a:pathLst>
          </a:custGeom>
          <a:gradFill>
            <a:gsLst>
              <a:gs pos="0">
                <a:schemeClr val="accent1"/>
              </a:gs>
              <a:gs pos="99000">
                <a:schemeClr val="accent2"/>
              </a:gs>
            </a:gsLst>
            <a:lin ang="0" scaled="0"/>
          </a:gradFill>
          <a:ln>
            <a:noFill/>
          </a:ln>
          <a:effectLst/>
        </p:spPr>
        <p:txBody>
          <a:bodyPr wrap="square" anchor="ctr">
            <a:noAutofit/>
          </a:bodyPr>
          <a:lstStyle/>
          <a:p>
            <a:endParaRPr lang="en-US" sz="3599" dirty="0">
              <a:latin typeface="Poppins" pitchFamily="2" charset="77"/>
            </a:endParaRPr>
          </a:p>
        </p:txBody>
      </p:sp>
      <p:sp>
        <p:nvSpPr>
          <p:cNvPr id="360" name="Freeform 17">
            <a:extLst>
              <a:ext uri="{FF2B5EF4-FFF2-40B4-BE49-F238E27FC236}">
                <a16:creationId xmlns:a16="http://schemas.microsoft.com/office/drawing/2014/main" id="{36F5884B-F62B-A542-DA47-BFE7BB194A3B}"/>
              </a:ext>
            </a:extLst>
          </p:cNvPr>
          <p:cNvSpPr>
            <a:spLocks noChangeArrowheads="1"/>
          </p:cNvSpPr>
          <p:nvPr/>
        </p:nvSpPr>
        <p:spPr bwMode="auto">
          <a:xfrm>
            <a:off x="7143505" y="1862026"/>
            <a:ext cx="584528" cy="503411"/>
          </a:xfrm>
          <a:custGeom>
            <a:avLst/>
            <a:gdLst>
              <a:gd name="connsiteX0" fmla="*/ 208240 w 1476384"/>
              <a:gd name="connsiteY0" fmla="*/ 1089371 h 1271499"/>
              <a:gd name="connsiteX1" fmla="*/ 208240 w 1476384"/>
              <a:gd name="connsiteY1" fmla="*/ 1103093 h 1271499"/>
              <a:gd name="connsiteX2" fmla="*/ 249389 w 1476384"/>
              <a:gd name="connsiteY2" fmla="*/ 1145506 h 1271499"/>
              <a:gd name="connsiteX3" fmla="*/ 380319 w 1476384"/>
              <a:gd name="connsiteY3" fmla="*/ 1145506 h 1271499"/>
              <a:gd name="connsiteX4" fmla="*/ 422715 w 1476384"/>
              <a:gd name="connsiteY4" fmla="*/ 1103093 h 1271499"/>
              <a:gd name="connsiteX5" fmla="*/ 422715 w 1476384"/>
              <a:gd name="connsiteY5" fmla="*/ 1089371 h 1271499"/>
              <a:gd name="connsiteX6" fmla="*/ 380319 w 1476384"/>
              <a:gd name="connsiteY6" fmla="*/ 1100598 h 1271499"/>
              <a:gd name="connsiteX7" fmla="*/ 249389 w 1476384"/>
              <a:gd name="connsiteY7" fmla="*/ 1100598 h 1271499"/>
              <a:gd name="connsiteX8" fmla="*/ 208240 w 1476384"/>
              <a:gd name="connsiteY8" fmla="*/ 1089371 h 1271499"/>
              <a:gd name="connsiteX9" fmla="*/ 269854 w 1476384"/>
              <a:gd name="connsiteY9" fmla="*/ 503720 h 1271499"/>
              <a:gd name="connsiteX10" fmla="*/ 360624 w 1476384"/>
              <a:gd name="connsiteY10" fmla="*/ 503720 h 1271499"/>
              <a:gd name="connsiteX11" fmla="*/ 377797 w 1476384"/>
              <a:gd name="connsiteY11" fmla="*/ 520348 h 1271499"/>
              <a:gd name="connsiteX12" fmla="*/ 377797 w 1476384"/>
              <a:gd name="connsiteY12" fmla="*/ 529849 h 1271499"/>
              <a:gd name="connsiteX13" fmla="*/ 360624 w 1476384"/>
              <a:gd name="connsiteY13" fmla="*/ 546477 h 1271499"/>
              <a:gd name="connsiteX14" fmla="*/ 269854 w 1476384"/>
              <a:gd name="connsiteY14" fmla="*/ 546477 h 1271499"/>
              <a:gd name="connsiteX15" fmla="*/ 252681 w 1476384"/>
              <a:gd name="connsiteY15" fmla="*/ 529849 h 1271499"/>
              <a:gd name="connsiteX16" fmla="*/ 252681 w 1476384"/>
              <a:gd name="connsiteY16" fmla="*/ 520348 h 1271499"/>
              <a:gd name="connsiteX17" fmla="*/ 269854 w 1476384"/>
              <a:gd name="connsiteY17" fmla="*/ 503720 h 1271499"/>
              <a:gd name="connsiteX18" fmla="*/ 275987 w 1476384"/>
              <a:gd name="connsiteY18" fmla="*/ 382872 h 1271499"/>
              <a:gd name="connsiteX19" fmla="*/ 354491 w 1476384"/>
              <a:gd name="connsiteY19" fmla="*/ 382872 h 1271499"/>
              <a:gd name="connsiteX20" fmla="*/ 377797 w 1476384"/>
              <a:gd name="connsiteY20" fmla="*/ 405894 h 1271499"/>
              <a:gd name="connsiteX21" fmla="*/ 377797 w 1476384"/>
              <a:gd name="connsiteY21" fmla="*/ 442245 h 1271499"/>
              <a:gd name="connsiteX22" fmla="*/ 354491 w 1476384"/>
              <a:gd name="connsiteY22" fmla="*/ 464055 h 1271499"/>
              <a:gd name="connsiteX23" fmla="*/ 275987 w 1476384"/>
              <a:gd name="connsiteY23" fmla="*/ 464055 h 1271499"/>
              <a:gd name="connsiteX24" fmla="*/ 252681 w 1476384"/>
              <a:gd name="connsiteY24" fmla="*/ 442245 h 1271499"/>
              <a:gd name="connsiteX25" fmla="*/ 252681 w 1476384"/>
              <a:gd name="connsiteY25" fmla="*/ 405894 h 1271499"/>
              <a:gd name="connsiteX26" fmla="*/ 275987 w 1476384"/>
              <a:gd name="connsiteY26" fmla="*/ 382872 h 1271499"/>
              <a:gd name="connsiteX27" fmla="*/ 249389 w 1476384"/>
              <a:gd name="connsiteY27" fmla="*/ 338408 h 1271499"/>
              <a:gd name="connsiteX28" fmla="*/ 208240 w 1476384"/>
              <a:gd name="connsiteY28" fmla="*/ 380821 h 1271499"/>
              <a:gd name="connsiteX29" fmla="*/ 208240 w 1476384"/>
              <a:gd name="connsiteY29" fmla="*/ 1018267 h 1271499"/>
              <a:gd name="connsiteX30" fmla="*/ 249389 w 1476384"/>
              <a:gd name="connsiteY30" fmla="*/ 1060680 h 1271499"/>
              <a:gd name="connsiteX31" fmla="*/ 380319 w 1476384"/>
              <a:gd name="connsiteY31" fmla="*/ 1060680 h 1271499"/>
              <a:gd name="connsiteX32" fmla="*/ 422715 w 1476384"/>
              <a:gd name="connsiteY32" fmla="*/ 1018267 h 1271499"/>
              <a:gd name="connsiteX33" fmla="*/ 422715 w 1476384"/>
              <a:gd name="connsiteY33" fmla="*/ 424482 h 1271499"/>
              <a:gd name="connsiteX34" fmla="*/ 422715 w 1476384"/>
              <a:gd name="connsiteY34" fmla="*/ 380821 h 1271499"/>
              <a:gd name="connsiteX35" fmla="*/ 380319 w 1476384"/>
              <a:gd name="connsiteY35" fmla="*/ 338408 h 1271499"/>
              <a:gd name="connsiteX36" fmla="*/ 102249 w 1476384"/>
              <a:gd name="connsiteY36" fmla="*/ 252334 h 1271499"/>
              <a:gd name="connsiteX37" fmla="*/ 102249 w 1476384"/>
              <a:gd name="connsiteY37" fmla="*/ 1231580 h 1271499"/>
              <a:gd name="connsiteX38" fmla="*/ 167091 w 1476384"/>
              <a:gd name="connsiteY38" fmla="*/ 1231580 h 1271499"/>
              <a:gd name="connsiteX39" fmla="*/ 168338 w 1476384"/>
              <a:gd name="connsiteY39" fmla="*/ 1230333 h 1271499"/>
              <a:gd name="connsiteX40" fmla="*/ 168338 w 1476384"/>
              <a:gd name="connsiteY40" fmla="*/ 1103093 h 1271499"/>
              <a:gd name="connsiteX41" fmla="*/ 168338 w 1476384"/>
              <a:gd name="connsiteY41" fmla="*/ 380821 h 1271499"/>
              <a:gd name="connsiteX42" fmla="*/ 168338 w 1476384"/>
              <a:gd name="connsiteY42" fmla="*/ 253581 h 1271499"/>
              <a:gd name="connsiteX43" fmla="*/ 167091 w 1476384"/>
              <a:gd name="connsiteY43" fmla="*/ 252334 h 1271499"/>
              <a:gd name="connsiteX44" fmla="*/ 721826 w 1476384"/>
              <a:gd name="connsiteY44" fmla="*/ 40891 h 1271499"/>
              <a:gd name="connsiteX45" fmla="*/ 687067 w 1476384"/>
              <a:gd name="connsiteY45" fmla="*/ 56485 h 1271499"/>
              <a:gd name="connsiteX46" fmla="*/ 677092 w 1476384"/>
              <a:gd name="connsiteY46" fmla="*/ 113867 h 1271499"/>
              <a:gd name="connsiteX47" fmla="*/ 678339 w 1476384"/>
              <a:gd name="connsiteY47" fmla="*/ 116362 h 1271499"/>
              <a:gd name="connsiteX48" fmla="*/ 599781 w 1476384"/>
              <a:gd name="connsiteY48" fmla="*/ 412007 h 1271499"/>
              <a:gd name="connsiteX49" fmla="*/ 531199 w 1476384"/>
              <a:gd name="connsiteY49" fmla="*/ 458163 h 1271499"/>
              <a:gd name="connsiteX50" fmla="*/ 462617 w 1476384"/>
              <a:gd name="connsiteY50" fmla="*/ 461905 h 1271499"/>
              <a:gd name="connsiteX51" fmla="*/ 462617 w 1476384"/>
              <a:gd name="connsiteY51" fmla="*/ 1024504 h 1271499"/>
              <a:gd name="connsiteX52" fmla="*/ 1119758 w 1476384"/>
              <a:gd name="connsiteY52" fmla="*/ 1060680 h 1271499"/>
              <a:gd name="connsiteX53" fmla="*/ 1249440 w 1476384"/>
              <a:gd name="connsiteY53" fmla="*/ 1060680 h 1271499"/>
              <a:gd name="connsiteX54" fmla="*/ 1310540 w 1476384"/>
              <a:gd name="connsiteY54" fmla="*/ 999555 h 1271499"/>
              <a:gd name="connsiteX55" fmla="*/ 1310540 w 1476384"/>
              <a:gd name="connsiteY55" fmla="*/ 992070 h 1271499"/>
              <a:gd name="connsiteX56" fmla="*/ 1249440 w 1476384"/>
              <a:gd name="connsiteY56" fmla="*/ 930945 h 1271499"/>
              <a:gd name="connsiteX57" fmla="*/ 1192081 w 1476384"/>
              <a:gd name="connsiteY57" fmla="*/ 930945 h 1271499"/>
              <a:gd name="connsiteX58" fmla="*/ 1139709 w 1476384"/>
              <a:gd name="connsiteY58" fmla="*/ 930945 h 1271499"/>
              <a:gd name="connsiteX59" fmla="*/ 1119758 w 1476384"/>
              <a:gd name="connsiteY59" fmla="*/ 910986 h 1271499"/>
              <a:gd name="connsiteX60" fmla="*/ 1139709 w 1476384"/>
              <a:gd name="connsiteY60" fmla="*/ 891027 h 1271499"/>
              <a:gd name="connsiteX61" fmla="*/ 1192081 w 1476384"/>
              <a:gd name="connsiteY61" fmla="*/ 891027 h 1271499"/>
              <a:gd name="connsiteX62" fmla="*/ 1249440 w 1476384"/>
              <a:gd name="connsiteY62" fmla="*/ 891027 h 1271499"/>
              <a:gd name="connsiteX63" fmla="*/ 1301812 w 1476384"/>
              <a:gd name="connsiteY63" fmla="*/ 891027 h 1271499"/>
              <a:gd name="connsiteX64" fmla="*/ 1362912 w 1476384"/>
              <a:gd name="connsiteY64" fmla="*/ 829902 h 1271499"/>
              <a:gd name="connsiteX65" fmla="*/ 1362912 w 1476384"/>
              <a:gd name="connsiteY65" fmla="*/ 823665 h 1271499"/>
              <a:gd name="connsiteX66" fmla="*/ 1301812 w 1476384"/>
              <a:gd name="connsiteY66" fmla="*/ 761293 h 1271499"/>
              <a:gd name="connsiteX67" fmla="*/ 1174623 w 1476384"/>
              <a:gd name="connsiteY67" fmla="*/ 761293 h 1271499"/>
              <a:gd name="connsiteX68" fmla="*/ 1139709 w 1476384"/>
              <a:gd name="connsiteY68" fmla="*/ 761293 h 1271499"/>
              <a:gd name="connsiteX69" fmla="*/ 1119758 w 1476384"/>
              <a:gd name="connsiteY69" fmla="*/ 741334 h 1271499"/>
              <a:gd name="connsiteX70" fmla="*/ 1139709 w 1476384"/>
              <a:gd name="connsiteY70" fmla="*/ 722622 h 1271499"/>
              <a:gd name="connsiteX71" fmla="*/ 1174623 w 1476384"/>
              <a:gd name="connsiteY71" fmla="*/ 722622 h 1271499"/>
              <a:gd name="connsiteX72" fmla="*/ 1301812 w 1476384"/>
              <a:gd name="connsiteY72" fmla="*/ 722622 h 1271499"/>
              <a:gd name="connsiteX73" fmla="*/ 1337973 w 1476384"/>
              <a:gd name="connsiteY73" fmla="*/ 722622 h 1271499"/>
              <a:gd name="connsiteX74" fmla="*/ 1397827 w 1476384"/>
              <a:gd name="connsiteY74" fmla="*/ 660250 h 1271499"/>
              <a:gd name="connsiteX75" fmla="*/ 1397827 w 1476384"/>
              <a:gd name="connsiteY75" fmla="*/ 654012 h 1271499"/>
              <a:gd name="connsiteX76" fmla="*/ 1337973 w 1476384"/>
              <a:gd name="connsiteY76" fmla="*/ 592887 h 1271499"/>
              <a:gd name="connsiteX77" fmla="*/ 1160907 w 1476384"/>
              <a:gd name="connsiteY77" fmla="*/ 592887 h 1271499"/>
              <a:gd name="connsiteX78" fmla="*/ 1150931 w 1476384"/>
              <a:gd name="connsiteY78" fmla="*/ 592887 h 1271499"/>
              <a:gd name="connsiteX79" fmla="*/ 1130980 w 1476384"/>
              <a:gd name="connsiteY79" fmla="*/ 572928 h 1271499"/>
              <a:gd name="connsiteX80" fmla="*/ 1150931 w 1476384"/>
              <a:gd name="connsiteY80" fmla="*/ 552969 h 1271499"/>
              <a:gd name="connsiteX81" fmla="*/ 1160907 w 1476384"/>
              <a:gd name="connsiteY81" fmla="*/ 552969 h 1271499"/>
              <a:gd name="connsiteX82" fmla="*/ 1337973 w 1476384"/>
              <a:gd name="connsiteY82" fmla="*/ 552969 h 1271499"/>
              <a:gd name="connsiteX83" fmla="*/ 1375382 w 1476384"/>
              <a:gd name="connsiteY83" fmla="*/ 552969 h 1271499"/>
              <a:gd name="connsiteX84" fmla="*/ 1437729 w 1476384"/>
              <a:gd name="connsiteY84" fmla="*/ 491844 h 1271499"/>
              <a:gd name="connsiteX85" fmla="*/ 1437729 w 1476384"/>
              <a:gd name="connsiteY85" fmla="*/ 484359 h 1271499"/>
              <a:gd name="connsiteX86" fmla="*/ 1375382 w 1476384"/>
              <a:gd name="connsiteY86" fmla="*/ 423234 h 1271499"/>
              <a:gd name="connsiteX87" fmla="*/ 945185 w 1476384"/>
              <a:gd name="connsiteY87" fmla="*/ 423234 h 1271499"/>
              <a:gd name="connsiteX88" fmla="*/ 901542 w 1476384"/>
              <a:gd name="connsiteY88" fmla="*/ 408265 h 1271499"/>
              <a:gd name="connsiteX89" fmla="*/ 881591 w 1476384"/>
              <a:gd name="connsiteY89" fmla="*/ 364604 h 1271499"/>
              <a:gd name="connsiteX90" fmla="*/ 879097 w 1476384"/>
              <a:gd name="connsiteY90" fmla="*/ 213663 h 1271499"/>
              <a:gd name="connsiteX91" fmla="*/ 770613 w 1476384"/>
              <a:gd name="connsiteY91" fmla="*/ 44010 h 1271499"/>
              <a:gd name="connsiteX92" fmla="*/ 721826 w 1476384"/>
              <a:gd name="connsiteY92" fmla="*/ 40891 h 1271499"/>
              <a:gd name="connsiteX93" fmla="*/ 743803 w 1476384"/>
              <a:gd name="connsiteY93" fmla="*/ 96 h 1271499"/>
              <a:gd name="connsiteX94" fmla="*/ 779341 w 1476384"/>
              <a:gd name="connsiteY94" fmla="*/ 5339 h 1271499"/>
              <a:gd name="connsiteX95" fmla="*/ 917752 w 1476384"/>
              <a:gd name="connsiteY95" fmla="*/ 213663 h 1271499"/>
              <a:gd name="connsiteX96" fmla="*/ 921493 w 1476384"/>
              <a:gd name="connsiteY96" fmla="*/ 363357 h 1271499"/>
              <a:gd name="connsiteX97" fmla="*/ 927728 w 1476384"/>
              <a:gd name="connsiteY97" fmla="*/ 378326 h 1271499"/>
              <a:gd name="connsiteX98" fmla="*/ 942691 w 1476384"/>
              <a:gd name="connsiteY98" fmla="*/ 383316 h 1271499"/>
              <a:gd name="connsiteX99" fmla="*/ 1375382 w 1476384"/>
              <a:gd name="connsiteY99" fmla="*/ 383316 h 1271499"/>
              <a:gd name="connsiteX100" fmla="*/ 1476384 w 1476384"/>
              <a:gd name="connsiteY100" fmla="*/ 484359 h 1271499"/>
              <a:gd name="connsiteX101" fmla="*/ 1476384 w 1476384"/>
              <a:gd name="connsiteY101" fmla="*/ 491844 h 1271499"/>
              <a:gd name="connsiteX102" fmla="*/ 1411543 w 1476384"/>
              <a:gd name="connsiteY102" fmla="*/ 586650 h 1271499"/>
              <a:gd name="connsiteX103" fmla="*/ 1437729 w 1476384"/>
              <a:gd name="connsiteY103" fmla="*/ 654012 h 1271499"/>
              <a:gd name="connsiteX104" fmla="*/ 1437729 w 1476384"/>
              <a:gd name="connsiteY104" fmla="*/ 660250 h 1271499"/>
              <a:gd name="connsiteX105" fmla="*/ 1375382 w 1476384"/>
              <a:gd name="connsiteY105" fmla="*/ 755056 h 1271499"/>
              <a:gd name="connsiteX106" fmla="*/ 1402814 w 1476384"/>
              <a:gd name="connsiteY106" fmla="*/ 823665 h 1271499"/>
              <a:gd name="connsiteX107" fmla="*/ 1402814 w 1476384"/>
              <a:gd name="connsiteY107" fmla="*/ 829902 h 1271499"/>
              <a:gd name="connsiteX108" fmla="*/ 1326751 w 1476384"/>
              <a:gd name="connsiteY108" fmla="*/ 927203 h 1271499"/>
              <a:gd name="connsiteX109" fmla="*/ 1349196 w 1476384"/>
              <a:gd name="connsiteY109" fmla="*/ 992070 h 1271499"/>
              <a:gd name="connsiteX110" fmla="*/ 1349196 w 1476384"/>
              <a:gd name="connsiteY110" fmla="*/ 999555 h 1271499"/>
              <a:gd name="connsiteX111" fmla="*/ 1249440 w 1476384"/>
              <a:gd name="connsiteY111" fmla="*/ 1100598 h 1271499"/>
              <a:gd name="connsiteX112" fmla="*/ 1118511 w 1476384"/>
              <a:gd name="connsiteY112" fmla="*/ 1100598 h 1271499"/>
              <a:gd name="connsiteX113" fmla="*/ 1117264 w 1476384"/>
              <a:gd name="connsiteY113" fmla="*/ 1100598 h 1271499"/>
              <a:gd name="connsiteX114" fmla="*/ 462617 w 1476384"/>
              <a:gd name="connsiteY114" fmla="*/ 1064422 h 1271499"/>
              <a:gd name="connsiteX115" fmla="*/ 462617 w 1476384"/>
              <a:gd name="connsiteY115" fmla="*/ 1103093 h 1271499"/>
              <a:gd name="connsiteX116" fmla="*/ 380319 w 1476384"/>
              <a:gd name="connsiteY116" fmla="*/ 1184177 h 1271499"/>
              <a:gd name="connsiteX117" fmla="*/ 249389 w 1476384"/>
              <a:gd name="connsiteY117" fmla="*/ 1184177 h 1271499"/>
              <a:gd name="connsiteX118" fmla="*/ 208240 w 1476384"/>
              <a:gd name="connsiteY118" fmla="*/ 1174198 h 1271499"/>
              <a:gd name="connsiteX119" fmla="*/ 208240 w 1476384"/>
              <a:gd name="connsiteY119" fmla="*/ 1230333 h 1271499"/>
              <a:gd name="connsiteX120" fmla="*/ 167091 w 1476384"/>
              <a:gd name="connsiteY120" fmla="*/ 1271499 h 1271499"/>
              <a:gd name="connsiteX121" fmla="*/ 19951 w 1476384"/>
              <a:gd name="connsiteY121" fmla="*/ 1271499 h 1271499"/>
              <a:gd name="connsiteX122" fmla="*/ 0 w 1476384"/>
              <a:gd name="connsiteY122" fmla="*/ 1251539 h 1271499"/>
              <a:gd name="connsiteX123" fmla="*/ 19951 w 1476384"/>
              <a:gd name="connsiteY123" fmla="*/ 1231580 h 1271499"/>
              <a:gd name="connsiteX124" fmla="*/ 63594 w 1476384"/>
              <a:gd name="connsiteY124" fmla="*/ 1231580 h 1271499"/>
              <a:gd name="connsiteX125" fmla="*/ 63594 w 1476384"/>
              <a:gd name="connsiteY125" fmla="*/ 252334 h 1271499"/>
              <a:gd name="connsiteX126" fmla="*/ 19951 w 1476384"/>
              <a:gd name="connsiteY126" fmla="*/ 252334 h 1271499"/>
              <a:gd name="connsiteX127" fmla="*/ 0 w 1476384"/>
              <a:gd name="connsiteY127" fmla="*/ 232375 h 1271499"/>
              <a:gd name="connsiteX128" fmla="*/ 19951 w 1476384"/>
              <a:gd name="connsiteY128" fmla="*/ 213663 h 1271499"/>
              <a:gd name="connsiteX129" fmla="*/ 167091 w 1476384"/>
              <a:gd name="connsiteY129" fmla="*/ 213663 h 1271499"/>
              <a:gd name="connsiteX130" fmla="*/ 208240 w 1476384"/>
              <a:gd name="connsiteY130" fmla="*/ 253581 h 1271499"/>
              <a:gd name="connsiteX131" fmla="*/ 208240 w 1476384"/>
              <a:gd name="connsiteY131" fmla="*/ 310964 h 1271499"/>
              <a:gd name="connsiteX132" fmla="*/ 249389 w 1476384"/>
              <a:gd name="connsiteY132" fmla="*/ 299737 h 1271499"/>
              <a:gd name="connsiteX133" fmla="*/ 380319 w 1476384"/>
              <a:gd name="connsiteY133" fmla="*/ 299737 h 1271499"/>
              <a:gd name="connsiteX134" fmla="*/ 462617 w 1476384"/>
              <a:gd name="connsiteY134" fmla="*/ 380821 h 1271499"/>
              <a:gd name="connsiteX135" fmla="*/ 462617 w 1476384"/>
              <a:gd name="connsiteY135" fmla="*/ 423234 h 1271499"/>
              <a:gd name="connsiteX136" fmla="*/ 528705 w 1476384"/>
              <a:gd name="connsiteY136" fmla="*/ 419492 h 1271499"/>
              <a:gd name="connsiteX137" fmla="*/ 564867 w 1476384"/>
              <a:gd name="connsiteY137" fmla="*/ 395790 h 1271499"/>
              <a:gd name="connsiteX138" fmla="*/ 638437 w 1476384"/>
              <a:gd name="connsiteY138" fmla="*/ 121352 h 1271499"/>
              <a:gd name="connsiteX139" fmla="*/ 659635 w 1476384"/>
              <a:gd name="connsiteY139" fmla="*/ 29041 h 1271499"/>
              <a:gd name="connsiteX140" fmla="*/ 743803 w 1476384"/>
              <a:gd name="connsiteY140" fmla="*/ 96 h 1271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Lst>
            <a:rect l="l" t="t" r="r" b="b"/>
            <a:pathLst>
              <a:path w="1476384" h="1271499">
                <a:moveTo>
                  <a:pt x="208240" y="1089371"/>
                </a:moveTo>
                <a:lnTo>
                  <a:pt x="208240" y="1103093"/>
                </a:lnTo>
                <a:cubicBezTo>
                  <a:pt x="208240" y="1125547"/>
                  <a:pt x="226944" y="1145506"/>
                  <a:pt x="249389" y="1145506"/>
                </a:cubicBezTo>
                <a:lnTo>
                  <a:pt x="380319" y="1145506"/>
                </a:lnTo>
                <a:cubicBezTo>
                  <a:pt x="404011" y="1145506"/>
                  <a:pt x="422715" y="1125547"/>
                  <a:pt x="422715" y="1103093"/>
                </a:cubicBezTo>
                <a:lnTo>
                  <a:pt x="422715" y="1089371"/>
                </a:lnTo>
                <a:cubicBezTo>
                  <a:pt x="410245" y="1095609"/>
                  <a:pt x="395282" y="1100598"/>
                  <a:pt x="380319" y="1100598"/>
                </a:cubicBezTo>
                <a:lnTo>
                  <a:pt x="249389" y="1100598"/>
                </a:lnTo>
                <a:cubicBezTo>
                  <a:pt x="234426" y="1100598"/>
                  <a:pt x="220709" y="1095609"/>
                  <a:pt x="208240" y="1089371"/>
                </a:cubicBezTo>
                <a:close/>
                <a:moveTo>
                  <a:pt x="269854" y="503720"/>
                </a:moveTo>
                <a:lnTo>
                  <a:pt x="360624" y="503720"/>
                </a:lnTo>
                <a:cubicBezTo>
                  <a:pt x="370437" y="503720"/>
                  <a:pt x="377797" y="510846"/>
                  <a:pt x="377797" y="520348"/>
                </a:cubicBezTo>
                <a:lnTo>
                  <a:pt x="377797" y="529849"/>
                </a:lnTo>
                <a:cubicBezTo>
                  <a:pt x="377797" y="539351"/>
                  <a:pt x="370437" y="546477"/>
                  <a:pt x="360624" y="546477"/>
                </a:cubicBezTo>
                <a:lnTo>
                  <a:pt x="269854" y="546477"/>
                </a:lnTo>
                <a:cubicBezTo>
                  <a:pt x="260041" y="546477"/>
                  <a:pt x="252681" y="539351"/>
                  <a:pt x="252681" y="529849"/>
                </a:cubicBezTo>
                <a:lnTo>
                  <a:pt x="252681" y="520348"/>
                </a:lnTo>
                <a:cubicBezTo>
                  <a:pt x="252681" y="510846"/>
                  <a:pt x="260041" y="503720"/>
                  <a:pt x="269854" y="503720"/>
                </a:cubicBezTo>
                <a:close/>
                <a:moveTo>
                  <a:pt x="275987" y="382872"/>
                </a:moveTo>
                <a:lnTo>
                  <a:pt x="354491" y="382872"/>
                </a:lnTo>
                <a:cubicBezTo>
                  <a:pt x="366757" y="382872"/>
                  <a:pt x="377797" y="393777"/>
                  <a:pt x="377797" y="405894"/>
                </a:cubicBezTo>
                <a:lnTo>
                  <a:pt x="377797" y="442245"/>
                </a:lnTo>
                <a:cubicBezTo>
                  <a:pt x="377797" y="454362"/>
                  <a:pt x="366757" y="464055"/>
                  <a:pt x="354491" y="464055"/>
                </a:cubicBezTo>
                <a:lnTo>
                  <a:pt x="275987" y="464055"/>
                </a:lnTo>
                <a:cubicBezTo>
                  <a:pt x="262494" y="464055"/>
                  <a:pt x="252681" y="454362"/>
                  <a:pt x="252681" y="442245"/>
                </a:cubicBezTo>
                <a:lnTo>
                  <a:pt x="252681" y="405894"/>
                </a:lnTo>
                <a:cubicBezTo>
                  <a:pt x="252681" y="393777"/>
                  <a:pt x="262494" y="382872"/>
                  <a:pt x="275987" y="382872"/>
                </a:cubicBezTo>
                <a:close/>
                <a:moveTo>
                  <a:pt x="249389" y="338408"/>
                </a:moveTo>
                <a:cubicBezTo>
                  <a:pt x="226944" y="338408"/>
                  <a:pt x="208240" y="357119"/>
                  <a:pt x="208240" y="380821"/>
                </a:cubicBezTo>
                <a:lnTo>
                  <a:pt x="208240" y="1018267"/>
                </a:lnTo>
                <a:cubicBezTo>
                  <a:pt x="208240" y="1041968"/>
                  <a:pt x="226944" y="1060680"/>
                  <a:pt x="249389" y="1060680"/>
                </a:cubicBezTo>
                <a:lnTo>
                  <a:pt x="380319" y="1060680"/>
                </a:lnTo>
                <a:cubicBezTo>
                  <a:pt x="404011" y="1060680"/>
                  <a:pt x="422715" y="1041968"/>
                  <a:pt x="422715" y="1018267"/>
                </a:cubicBezTo>
                <a:lnTo>
                  <a:pt x="422715" y="424482"/>
                </a:lnTo>
                <a:lnTo>
                  <a:pt x="422715" y="380821"/>
                </a:lnTo>
                <a:cubicBezTo>
                  <a:pt x="422715" y="357119"/>
                  <a:pt x="404011" y="338408"/>
                  <a:pt x="380319" y="338408"/>
                </a:cubicBezTo>
                <a:close/>
                <a:moveTo>
                  <a:pt x="102249" y="252334"/>
                </a:moveTo>
                <a:lnTo>
                  <a:pt x="102249" y="1231580"/>
                </a:lnTo>
                <a:lnTo>
                  <a:pt x="167091" y="1231580"/>
                </a:lnTo>
                <a:cubicBezTo>
                  <a:pt x="168338" y="1231580"/>
                  <a:pt x="168338" y="1230333"/>
                  <a:pt x="168338" y="1230333"/>
                </a:cubicBezTo>
                <a:lnTo>
                  <a:pt x="168338" y="1103093"/>
                </a:lnTo>
                <a:lnTo>
                  <a:pt x="168338" y="380821"/>
                </a:lnTo>
                <a:lnTo>
                  <a:pt x="168338" y="253581"/>
                </a:lnTo>
                <a:cubicBezTo>
                  <a:pt x="168338" y="253581"/>
                  <a:pt x="168338" y="252334"/>
                  <a:pt x="167091" y="252334"/>
                </a:cubicBezTo>
                <a:close/>
                <a:moveTo>
                  <a:pt x="721826" y="40891"/>
                </a:moveTo>
                <a:cubicBezTo>
                  <a:pt x="707330" y="43075"/>
                  <a:pt x="695173" y="48376"/>
                  <a:pt x="687067" y="56485"/>
                </a:cubicBezTo>
                <a:cubicBezTo>
                  <a:pt x="674598" y="70206"/>
                  <a:pt x="672104" y="88918"/>
                  <a:pt x="677092" y="113867"/>
                </a:cubicBezTo>
                <a:lnTo>
                  <a:pt x="678339" y="116362"/>
                </a:lnTo>
                <a:cubicBezTo>
                  <a:pt x="687067" y="204931"/>
                  <a:pt x="633449" y="339655"/>
                  <a:pt x="599781" y="412007"/>
                </a:cubicBezTo>
                <a:cubicBezTo>
                  <a:pt x="587312" y="438203"/>
                  <a:pt x="561126" y="456915"/>
                  <a:pt x="531199" y="458163"/>
                </a:cubicBezTo>
                <a:lnTo>
                  <a:pt x="462617" y="461905"/>
                </a:lnTo>
                <a:lnTo>
                  <a:pt x="462617" y="1024504"/>
                </a:lnTo>
                <a:lnTo>
                  <a:pt x="1119758" y="1060680"/>
                </a:lnTo>
                <a:lnTo>
                  <a:pt x="1249440" y="1060680"/>
                </a:lnTo>
                <a:cubicBezTo>
                  <a:pt x="1281861" y="1060680"/>
                  <a:pt x="1310540" y="1033236"/>
                  <a:pt x="1310540" y="999555"/>
                </a:cubicBezTo>
                <a:lnTo>
                  <a:pt x="1310540" y="992070"/>
                </a:lnTo>
                <a:cubicBezTo>
                  <a:pt x="1310540" y="958389"/>
                  <a:pt x="1281861" y="930945"/>
                  <a:pt x="1249440" y="930945"/>
                </a:cubicBezTo>
                <a:lnTo>
                  <a:pt x="1192081" y="930945"/>
                </a:lnTo>
                <a:lnTo>
                  <a:pt x="1139709" y="930945"/>
                </a:lnTo>
                <a:cubicBezTo>
                  <a:pt x="1129733" y="930945"/>
                  <a:pt x="1119758" y="922213"/>
                  <a:pt x="1119758" y="910986"/>
                </a:cubicBezTo>
                <a:cubicBezTo>
                  <a:pt x="1119758" y="901007"/>
                  <a:pt x="1129733" y="891027"/>
                  <a:pt x="1139709" y="891027"/>
                </a:cubicBezTo>
                <a:lnTo>
                  <a:pt x="1192081" y="891027"/>
                </a:lnTo>
                <a:lnTo>
                  <a:pt x="1249440" y="891027"/>
                </a:lnTo>
                <a:lnTo>
                  <a:pt x="1301812" y="891027"/>
                </a:lnTo>
                <a:cubicBezTo>
                  <a:pt x="1335479" y="891027"/>
                  <a:pt x="1362912" y="863583"/>
                  <a:pt x="1362912" y="829902"/>
                </a:cubicBezTo>
                <a:lnTo>
                  <a:pt x="1362912" y="823665"/>
                </a:lnTo>
                <a:cubicBezTo>
                  <a:pt x="1362912" y="789984"/>
                  <a:pt x="1335479" y="761293"/>
                  <a:pt x="1301812" y="761293"/>
                </a:cubicBezTo>
                <a:lnTo>
                  <a:pt x="1174623" y="761293"/>
                </a:lnTo>
                <a:lnTo>
                  <a:pt x="1139709" y="761293"/>
                </a:lnTo>
                <a:cubicBezTo>
                  <a:pt x="1129733" y="761293"/>
                  <a:pt x="1119758" y="752561"/>
                  <a:pt x="1119758" y="741334"/>
                </a:cubicBezTo>
                <a:cubicBezTo>
                  <a:pt x="1119758" y="731354"/>
                  <a:pt x="1129733" y="722622"/>
                  <a:pt x="1139709" y="722622"/>
                </a:cubicBezTo>
                <a:lnTo>
                  <a:pt x="1174623" y="722622"/>
                </a:lnTo>
                <a:lnTo>
                  <a:pt x="1301812" y="722622"/>
                </a:lnTo>
                <a:lnTo>
                  <a:pt x="1337973" y="722622"/>
                </a:lnTo>
                <a:cubicBezTo>
                  <a:pt x="1371641" y="722622"/>
                  <a:pt x="1397827" y="693931"/>
                  <a:pt x="1397827" y="660250"/>
                </a:cubicBezTo>
                <a:lnTo>
                  <a:pt x="1397827" y="654012"/>
                </a:lnTo>
                <a:cubicBezTo>
                  <a:pt x="1397827" y="620331"/>
                  <a:pt x="1371641" y="592887"/>
                  <a:pt x="1337973" y="592887"/>
                </a:cubicBezTo>
                <a:lnTo>
                  <a:pt x="1160907" y="592887"/>
                </a:lnTo>
                <a:lnTo>
                  <a:pt x="1150931" y="592887"/>
                </a:lnTo>
                <a:cubicBezTo>
                  <a:pt x="1138462" y="592887"/>
                  <a:pt x="1130980" y="584155"/>
                  <a:pt x="1130980" y="572928"/>
                </a:cubicBezTo>
                <a:cubicBezTo>
                  <a:pt x="1130980" y="561701"/>
                  <a:pt x="1138462" y="552969"/>
                  <a:pt x="1150931" y="552969"/>
                </a:cubicBezTo>
                <a:lnTo>
                  <a:pt x="1160907" y="552969"/>
                </a:lnTo>
                <a:lnTo>
                  <a:pt x="1337973" y="552969"/>
                </a:lnTo>
                <a:lnTo>
                  <a:pt x="1375382" y="552969"/>
                </a:lnTo>
                <a:cubicBezTo>
                  <a:pt x="1410296" y="552969"/>
                  <a:pt x="1437729" y="525525"/>
                  <a:pt x="1437729" y="491844"/>
                </a:cubicBezTo>
                <a:lnTo>
                  <a:pt x="1437729" y="484359"/>
                </a:lnTo>
                <a:cubicBezTo>
                  <a:pt x="1437729" y="450678"/>
                  <a:pt x="1410296" y="423234"/>
                  <a:pt x="1375382" y="423234"/>
                </a:cubicBezTo>
                <a:lnTo>
                  <a:pt x="945185" y="423234"/>
                </a:lnTo>
                <a:cubicBezTo>
                  <a:pt x="928975" y="424482"/>
                  <a:pt x="914012" y="418244"/>
                  <a:pt x="901542" y="408265"/>
                </a:cubicBezTo>
                <a:cubicBezTo>
                  <a:pt x="889073" y="395790"/>
                  <a:pt x="881591" y="380821"/>
                  <a:pt x="881591" y="364604"/>
                </a:cubicBezTo>
                <a:lnTo>
                  <a:pt x="879097" y="213663"/>
                </a:lnTo>
                <a:cubicBezTo>
                  <a:pt x="879097" y="153785"/>
                  <a:pt x="840442" y="60227"/>
                  <a:pt x="770613" y="44010"/>
                </a:cubicBezTo>
                <a:cubicBezTo>
                  <a:pt x="753155" y="39644"/>
                  <a:pt x="736322" y="38708"/>
                  <a:pt x="721826" y="40891"/>
                </a:cubicBezTo>
                <a:close/>
                <a:moveTo>
                  <a:pt x="743803" y="96"/>
                </a:moveTo>
                <a:cubicBezTo>
                  <a:pt x="755260" y="505"/>
                  <a:pt x="767184" y="2221"/>
                  <a:pt x="779341" y="5339"/>
                </a:cubicBezTo>
                <a:cubicBezTo>
                  <a:pt x="874109" y="29041"/>
                  <a:pt x="917752" y="142558"/>
                  <a:pt x="917752" y="213663"/>
                </a:cubicBezTo>
                <a:lnTo>
                  <a:pt x="921493" y="363357"/>
                </a:lnTo>
                <a:cubicBezTo>
                  <a:pt x="921493" y="369594"/>
                  <a:pt x="923987" y="374584"/>
                  <a:pt x="927728" y="378326"/>
                </a:cubicBezTo>
                <a:cubicBezTo>
                  <a:pt x="932716" y="382068"/>
                  <a:pt x="937704" y="383316"/>
                  <a:pt x="942691" y="383316"/>
                </a:cubicBezTo>
                <a:lnTo>
                  <a:pt x="1375382" y="383316"/>
                </a:lnTo>
                <a:cubicBezTo>
                  <a:pt x="1431494" y="383316"/>
                  <a:pt x="1476384" y="429471"/>
                  <a:pt x="1476384" y="484359"/>
                </a:cubicBezTo>
                <a:lnTo>
                  <a:pt x="1476384" y="491844"/>
                </a:lnTo>
                <a:cubicBezTo>
                  <a:pt x="1476384" y="535505"/>
                  <a:pt x="1448951" y="571681"/>
                  <a:pt x="1411543" y="586650"/>
                </a:cubicBezTo>
                <a:cubicBezTo>
                  <a:pt x="1427753" y="604114"/>
                  <a:pt x="1437729" y="627816"/>
                  <a:pt x="1437729" y="654012"/>
                </a:cubicBezTo>
                <a:lnTo>
                  <a:pt x="1437729" y="660250"/>
                </a:lnTo>
                <a:cubicBezTo>
                  <a:pt x="1437729" y="702663"/>
                  <a:pt x="1411543" y="738839"/>
                  <a:pt x="1375382" y="755056"/>
                </a:cubicBezTo>
                <a:cubicBezTo>
                  <a:pt x="1392839" y="772520"/>
                  <a:pt x="1402814" y="796221"/>
                  <a:pt x="1402814" y="823665"/>
                </a:cubicBezTo>
                <a:lnTo>
                  <a:pt x="1402814" y="829902"/>
                </a:lnTo>
                <a:cubicBezTo>
                  <a:pt x="1402814" y="877305"/>
                  <a:pt x="1370394" y="917223"/>
                  <a:pt x="1326751" y="927203"/>
                </a:cubicBezTo>
                <a:cubicBezTo>
                  <a:pt x="1341714" y="945915"/>
                  <a:pt x="1349196" y="967121"/>
                  <a:pt x="1349196" y="992070"/>
                </a:cubicBezTo>
                <a:lnTo>
                  <a:pt x="1349196" y="999555"/>
                </a:lnTo>
                <a:cubicBezTo>
                  <a:pt x="1349196" y="1055690"/>
                  <a:pt x="1304306" y="1100598"/>
                  <a:pt x="1249440" y="1100598"/>
                </a:cubicBezTo>
                <a:lnTo>
                  <a:pt x="1118511" y="1100598"/>
                </a:lnTo>
                <a:lnTo>
                  <a:pt x="1117264" y="1100598"/>
                </a:lnTo>
                <a:lnTo>
                  <a:pt x="462617" y="1064422"/>
                </a:lnTo>
                <a:lnTo>
                  <a:pt x="462617" y="1103093"/>
                </a:lnTo>
                <a:cubicBezTo>
                  <a:pt x="462617" y="1148001"/>
                  <a:pt x="425209" y="1184177"/>
                  <a:pt x="380319" y="1184177"/>
                </a:cubicBezTo>
                <a:lnTo>
                  <a:pt x="249389" y="1184177"/>
                </a:lnTo>
                <a:cubicBezTo>
                  <a:pt x="234426" y="1184177"/>
                  <a:pt x="220709" y="1180435"/>
                  <a:pt x="208240" y="1174198"/>
                </a:cubicBezTo>
                <a:lnTo>
                  <a:pt x="208240" y="1230333"/>
                </a:lnTo>
                <a:cubicBezTo>
                  <a:pt x="208240" y="1252787"/>
                  <a:pt x="189536" y="1271499"/>
                  <a:pt x="167091" y="1271499"/>
                </a:cubicBezTo>
                <a:lnTo>
                  <a:pt x="19951" y="1271499"/>
                </a:lnTo>
                <a:cubicBezTo>
                  <a:pt x="8728" y="1271499"/>
                  <a:pt x="0" y="1261519"/>
                  <a:pt x="0" y="1251539"/>
                </a:cubicBezTo>
                <a:cubicBezTo>
                  <a:pt x="0" y="1240312"/>
                  <a:pt x="8728" y="1231580"/>
                  <a:pt x="19951" y="1231580"/>
                </a:cubicBezTo>
                <a:lnTo>
                  <a:pt x="63594" y="1231580"/>
                </a:lnTo>
                <a:lnTo>
                  <a:pt x="63594" y="252334"/>
                </a:lnTo>
                <a:lnTo>
                  <a:pt x="19951" y="252334"/>
                </a:lnTo>
                <a:cubicBezTo>
                  <a:pt x="8728" y="252334"/>
                  <a:pt x="0" y="244849"/>
                  <a:pt x="0" y="232375"/>
                </a:cubicBezTo>
                <a:cubicBezTo>
                  <a:pt x="0" y="222395"/>
                  <a:pt x="8728" y="213663"/>
                  <a:pt x="19951" y="213663"/>
                </a:cubicBezTo>
                <a:lnTo>
                  <a:pt x="167091" y="213663"/>
                </a:lnTo>
                <a:cubicBezTo>
                  <a:pt x="189536" y="213663"/>
                  <a:pt x="208240" y="231127"/>
                  <a:pt x="208240" y="253581"/>
                </a:cubicBezTo>
                <a:lnTo>
                  <a:pt x="208240" y="310964"/>
                </a:lnTo>
                <a:cubicBezTo>
                  <a:pt x="220709" y="303479"/>
                  <a:pt x="234426" y="299737"/>
                  <a:pt x="249389" y="299737"/>
                </a:cubicBezTo>
                <a:lnTo>
                  <a:pt x="380319" y="299737"/>
                </a:lnTo>
                <a:cubicBezTo>
                  <a:pt x="425209" y="299737"/>
                  <a:pt x="462617" y="335913"/>
                  <a:pt x="462617" y="380821"/>
                </a:cubicBezTo>
                <a:lnTo>
                  <a:pt x="462617" y="423234"/>
                </a:lnTo>
                <a:lnTo>
                  <a:pt x="528705" y="419492"/>
                </a:lnTo>
                <a:cubicBezTo>
                  <a:pt x="543669" y="418244"/>
                  <a:pt x="557385" y="409512"/>
                  <a:pt x="564867" y="395790"/>
                </a:cubicBezTo>
                <a:cubicBezTo>
                  <a:pt x="589806" y="340903"/>
                  <a:pt x="647165" y="202436"/>
                  <a:pt x="638437" y="121352"/>
                </a:cubicBezTo>
                <a:cubicBezTo>
                  <a:pt x="627214" y="72701"/>
                  <a:pt x="644671" y="44010"/>
                  <a:pt x="659635" y="29041"/>
                </a:cubicBezTo>
                <a:cubicBezTo>
                  <a:pt x="679274" y="9393"/>
                  <a:pt x="709435" y="-1132"/>
                  <a:pt x="743803" y="96"/>
                </a:cubicBezTo>
                <a:close/>
              </a:path>
            </a:pathLst>
          </a:custGeom>
          <a:gradFill>
            <a:gsLst>
              <a:gs pos="0">
                <a:schemeClr val="accent1"/>
              </a:gs>
              <a:gs pos="99000">
                <a:schemeClr val="accent2"/>
              </a:gs>
            </a:gsLst>
            <a:lin ang="0" scaled="0"/>
          </a:gradFill>
          <a:ln>
            <a:noFill/>
          </a:ln>
          <a:effectLst/>
        </p:spPr>
        <p:txBody>
          <a:bodyPr wrap="square" anchor="ctr">
            <a:noAutofit/>
          </a:bodyPr>
          <a:lstStyle/>
          <a:p>
            <a:endParaRPr lang="en-US" sz="3599" dirty="0">
              <a:latin typeface="Poppins" pitchFamily="2" charset="77"/>
            </a:endParaRPr>
          </a:p>
        </p:txBody>
      </p:sp>
      <p:sp>
        <p:nvSpPr>
          <p:cNvPr id="361" name="Freeform 414">
            <a:extLst>
              <a:ext uri="{FF2B5EF4-FFF2-40B4-BE49-F238E27FC236}">
                <a16:creationId xmlns:a16="http://schemas.microsoft.com/office/drawing/2014/main" id="{C40AD1CC-E0F6-6D60-EA37-3E4952BF6FDF}"/>
              </a:ext>
            </a:extLst>
          </p:cNvPr>
          <p:cNvSpPr>
            <a:spLocks noChangeArrowheads="1"/>
          </p:cNvSpPr>
          <p:nvPr/>
        </p:nvSpPr>
        <p:spPr bwMode="auto">
          <a:xfrm>
            <a:off x="7143505" y="2512761"/>
            <a:ext cx="470658" cy="437420"/>
          </a:xfrm>
          <a:custGeom>
            <a:avLst/>
            <a:gdLst>
              <a:gd name="T0" fmla="*/ 2147483646 w 858"/>
              <a:gd name="T1" fmla="*/ 2147483646 h 798"/>
              <a:gd name="T2" fmla="*/ 2147483646 w 858"/>
              <a:gd name="T3" fmla="*/ 2147483646 h 798"/>
              <a:gd name="T4" fmla="*/ 2147483646 w 858"/>
              <a:gd name="T5" fmla="*/ 2147483646 h 798"/>
              <a:gd name="T6" fmla="*/ 2147483646 w 858"/>
              <a:gd name="T7" fmla="*/ 2147483646 h 798"/>
              <a:gd name="T8" fmla="*/ 2147483646 w 858"/>
              <a:gd name="T9" fmla="*/ 2147483646 h 798"/>
              <a:gd name="T10" fmla="*/ 2147483646 w 858"/>
              <a:gd name="T11" fmla="*/ 2147483646 h 798"/>
              <a:gd name="T12" fmla="*/ 2147483646 w 858"/>
              <a:gd name="T13" fmla="*/ 2147483646 h 798"/>
              <a:gd name="T14" fmla="*/ 2147483646 w 858"/>
              <a:gd name="T15" fmla="*/ 2147483646 h 798"/>
              <a:gd name="T16" fmla="*/ 2147483646 w 858"/>
              <a:gd name="T17" fmla="*/ 2147483646 h 798"/>
              <a:gd name="T18" fmla="*/ 2147483646 w 858"/>
              <a:gd name="T19" fmla="*/ 2147483646 h 798"/>
              <a:gd name="T20" fmla="*/ 2147483646 w 858"/>
              <a:gd name="T21" fmla="*/ 2147483646 h 798"/>
              <a:gd name="T22" fmla="*/ 2147483646 w 858"/>
              <a:gd name="T23" fmla="*/ 2147483646 h 798"/>
              <a:gd name="T24" fmla="*/ 2147483646 w 858"/>
              <a:gd name="T25" fmla="*/ 2147483646 h 798"/>
              <a:gd name="T26" fmla="*/ 2147483646 w 858"/>
              <a:gd name="T27" fmla="*/ 2147483646 h 798"/>
              <a:gd name="T28" fmla="*/ 2147483646 w 858"/>
              <a:gd name="T29" fmla="*/ 2147483646 h 798"/>
              <a:gd name="T30" fmla="*/ 2147483646 w 858"/>
              <a:gd name="T31" fmla="*/ 2147483646 h 798"/>
              <a:gd name="T32" fmla="*/ 2147483646 w 858"/>
              <a:gd name="T33" fmla="*/ 2147483646 h 798"/>
              <a:gd name="T34" fmla="*/ 2147483646 w 858"/>
              <a:gd name="T35" fmla="*/ 2147483646 h 798"/>
              <a:gd name="T36" fmla="*/ 2147483646 w 858"/>
              <a:gd name="T37" fmla="*/ 2147483646 h 798"/>
              <a:gd name="T38" fmla="*/ 2147483646 w 858"/>
              <a:gd name="T39" fmla="*/ 2147483646 h 798"/>
              <a:gd name="T40" fmla="*/ 2147483646 w 858"/>
              <a:gd name="T41" fmla="*/ 2147483646 h 798"/>
              <a:gd name="T42" fmla="*/ 2147483646 w 858"/>
              <a:gd name="T43" fmla="*/ 2147483646 h 798"/>
              <a:gd name="T44" fmla="*/ 2147483646 w 858"/>
              <a:gd name="T45" fmla="*/ 2147483646 h 798"/>
              <a:gd name="T46" fmla="*/ 2147483646 w 858"/>
              <a:gd name="T47" fmla="*/ 2147483646 h 798"/>
              <a:gd name="T48" fmla="*/ 2147483646 w 858"/>
              <a:gd name="T49" fmla="*/ 2147483646 h 798"/>
              <a:gd name="T50" fmla="*/ 2147483646 w 858"/>
              <a:gd name="T51" fmla="*/ 2147483646 h 798"/>
              <a:gd name="T52" fmla="*/ 2147483646 w 858"/>
              <a:gd name="T53" fmla="*/ 2147483646 h 798"/>
              <a:gd name="T54" fmla="*/ 2147483646 w 858"/>
              <a:gd name="T55" fmla="*/ 2147483646 h 798"/>
              <a:gd name="T56" fmla="*/ 2147483646 w 858"/>
              <a:gd name="T57" fmla="*/ 2147483646 h 798"/>
              <a:gd name="T58" fmla="*/ 2147483646 w 858"/>
              <a:gd name="T59" fmla="*/ 2147483646 h 798"/>
              <a:gd name="T60" fmla="*/ 2147483646 w 858"/>
              <a:gd name="T61" fmla="*/ 2147483646 h 798"/>
              <a:gd name="T62" fmla="*/ 2147483646 w 858"/>
              <a:gd name="T63" fmla="*/ 2147483646 h 798"/>
              <a:gd name="T64" fmla="*/ 2147483646 w 858"/>
              <a:gd name="T65" fmla="*/ 2147483646 h 798"/>
              <a:gd name="T66" fmla="*/ 2147483646 w 858"/>
              <a:gd name="T67" fmla="*/ 2147483646 h 798"/>
              <a:gd name="T68" fmla="*/ 2147483646 w 858"/>
              <a:gd name="T69" fmla="*/ 2147483646 h 798"/>
              <a:gd name="T70" fmla="*/ 2147483646 w 858"/>
              <a:gd name="T71" fmla="*/ 2147483646 h 798"/>
              <a:gd name="T72" fmla="*/ 2147483646 w 858"/>
              <a:gd name="T73" fmla="*/ 2147483646 h 798"/>
              <a:gd name="T74" fmla="*/ 2147483646 w 858"/>
              <a:gd name="T75" fmla="*/ 2147483646 h 798"/>
              <a:gd name="T76" fmla="*/ 2147483646 w 858"/>
              <a:gd name="T77" fmla="*/ 2147483646 h 798"/>
              <a:gd name="T78" fmla="*/ 2147483646 w 858"/>
              <a:gd name="T79" fmla="*/ 2147483646 h 798"/>
              <a:gd name="T80" fmla="*/ 2147483646 w 858"/>
              <a:gd name="T81" fmla="*/ 2147483646 h 798"/>
              <a:gd name="T82" fmla="*/ 2147483646 w 858"/>
              <a:gd name="T83" fmla="*/ 2147483646 h 798"/>
              <a:gd name="T84" fmla="*/ 2147483646 w 858"/>
              <a:gd name="T85" fmla="*/ 2147483646 h 798"/>
              <a:gd name="T86" fmla="*/ 2147483646 w 858"/>
              <a:gd name="T87" fmla="*/ 2147483646 h 798"/>
              <a:gd name="T88" fmla="*/ 2147483646 w 858"/>
              <a:gd name="T89" fmla="*/ 2147483646 h 798"/>
              <a:gd name="T90" fmla="*/ 2147483646 w 858"/>
              <a:gd name="T91" fmla="*/ 2147483646 h 798"/>
              <a:gd name="T92" fmla="*/ 2147483646 w 858"/>
              <a:gd name="T93" fmla="*/ 2147483646 h 798"/>
              <a:gd name="T94" fmla="*/ 2147483646 w 858"/>
              <a:gd name="T95" fmla="*/ 2147483646 h 798"/>
              <a:gd name="T96" fmla="*/ 2147483646 w 858"/>
              <a:gd name="T97" fmla="*/ 2147483646 h 798"/>
              <a:gd name="T98" fmla="*/ 2147483646 w 858"/>
              <a:gd name="T99" fmla="*/ 2147483646 h 798"/>
              <a:gd name="T100" fmla="*/ 2147483646 w 858"/>
              <a:gd name="T101" fmla="*/ 0 h 798"/>
              <a:gd name="T102" fmla="*/ 2147483646 w 858"/>
              <a:gd name="T103" fmla="*/ 2147483646 h 798"/>
              <a:gd name="T104" fmla="*/ 2147483646 w 858"/>
              <a:gd name="T105" fmla="*/ 2147483646 h 798"/>
              <a:gd name="T106" fmla="*/ 2147483646 w 858"/>
              <a:gd name="T107" fmla="*/ 2147483646 h 798"/>
              <a:gd name="T108" fmla="*/ 2147483646 w 858"/>
              <a:gd name="T109" fmla="*/ 2147483646 h 798"/>
              <a:gd name="T110" fmla="*/ 2147483646 w 858"/>
              <a:gd name="T111" fmla="*/ 2147483646 h 798"/>
              <a:gd name="T112" fmla="*/ 2147483646 w 858"/>
              <a:gd name="T113" fmla="*/ 2147483646 h 798"/>
              <a:gd name="T114" fmla="*/ 2147483646 w 858"/>
              <a:gd name="T115" fmla="*/ 2147483646 h 798"/>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858" h="798">
                <a:moveTo>
                  <a:pt x="802" y="569"/>
                </a:moveTo>
                <a:lnTo>
                  <a:pt x="802" y="569"/>
                </a:lnTo>
                <a:cubicBezTo>
                  <a:pt x="786" y="569"/>
                  <a:pt x="773" y="556"/>
                  <a:pt x="773" y="540"/>
                </a:cubicBezTo>
                <a:cubicBezTo>
                  <a:pt x="773" y="524"/>
                  <a:pt x="786" y="511"/>
                  <a:pt x="802" y="511"/>
                </a:cubicBezTo>
                <a:cubicBezTo>
                  <a:pt x="818" y="511"/>
                  <a:pt x="832" y="524"/>
                  <a:pt x="832" y="540"/>
                </a:cubicBezTo>
                <a:cubicBezTo>
                  <a:pt x="832" y="556"/>
                  <a:pt x="818" y="569"/>
                  <a:pt x="802" y="569"/>
                </a:cubicBezTo>
                <a:close/>
                <a:moveTo>
                  <a:pt x="713" y="653"/>
                </a:moveTo>
                <a:lnTo>
                  <a:pt x="713" y="653"/>
                </a:lnTo>
                <a:cubicBezTo>
                  <a:pt x="688" y="630"/>
                  <a:pt x="661" y="610"/>
                  <a:pt x="632" y="594"/>
                </a:cubicBezTo>
                <a:cubicBezTo>
                  <a:pt x="659" y="537"/>
                  <a:pt x="675" y="476"/>
                  <a:pt x="676" y="412"/>
                </a:cubicBezTo>
                <a:lnTo>
                  <a:pt x="813" y="412"/>
                </a:lnTo>
                <a:cubicBezTo>
                  <a:pt x="812" y="437"/>
                  <a:pt x="808" y="462"/>
                  <a:pt x="803" y="485"/>
                </a:cubicBezTo>
                <a:cubicBezTo>
                  <a:pt x="803" y="485"/>
                  <a:pt x="803" y="485"/>
                  <a:pt x="802" y="485"/>
                </a:cubicBezTo>
                <a:cubicBezTo>
                  <a:pt x="772" y="485"/>
                  <a:pt x="747" y="510"/>
                  <a:pt x="747" y="540"/>
                </a:cubicBezTo>
                <a:cubicBezTo>
                  <a:pt x="747" y="556"/>
                  <a:pt x="754" y="571"/>
                  <a:pt x="765" y="581"/>
                </a:cubicBezTo>
                <a:cubicBezTo>
                  <a:pt x="750" y="607"/>
                  <a:pt x="734" y="631"/>
                  <a:pt x="713" y="653"/>
                </a:cubicBezTo>
                <a:close/>
                <a:moveTo>
                  <a:pt x="489" y="768"/>
                </a:moveTo>
                <a:lnTo>
                  <a:pt x="489" y="768"/>
                </a:lnTo>
                <a:cubicBezTo>
                  <a:pt x="543" y="727"/>
                  <a:pt x="588" y="676"/>
                  <a:pt x="620" y="617"/>
                </a:cubicBezTo>
                <a:cubicBezTo>
                  <a:pt x="647" y="632"/>
                  <a:pt x="672" y="650"/>
                  <a:pt x="695" y="671"/>
                </a:cubicBezTo>
                <a:cubicBezTo>
                  <a:pt x="639" y="723"/>
                  <a:pt x="568" y="758"/>
                  <a:pt x="489" y="768"/>
                </a:cubicBezTo>
                <a:close/>
                <a:moveTo>
                  <a:pt x="454" y="571"/>
                </a:moveTo>
                <a:lnTo>
                  <a:pt x="454" y="571"/>
                </a:lnTo>
                <a:cubicBezTo>
                  <a:pt x="462" y="572"/>
                  <a:pt x="469" y="573"/>
                  <a:pt x="476" y="573"/>
                </a:cubicBezTo>
                <a:cubicBezTo>
                  <a:pt x="481" y="598"/>
                  <a:pt x="504" y="618"/>
                  <a:pt x="530" y="618"/>
                </a:cubicBezTo>
                <a:cubicBezTo>
                  <a:pt x="548" y="618"/>
                  <a:pt x="564" y="609"/>
                  <a:pt x="574" y="596"/>
                </a:cubicBezTo>
                <a:cubicBezTo>
                  <a:pt x="582" y="599"/>
                  <a:pt x="590" y="602"/>
                  <a:pt x="597" y="605"/>
                </a:cubicBezTo>
                <a:cubicBezTo>
                  <a:pt x="563" y="667"/>
                  <a:pt x="514" y="721"/>
                  <a:pt x="454" y="761"/>
                </a:cubicBezTo>
                <a:lnTo>
                  <a:pt x="454" y="571"/>
                </a:lnTo>
                <a:close/>
                <a:moveTo>
                  <a:pt x="392" y="386"/>
                </a:moveTo>
                <a:lnTo>
                  <a:pt x="392" y="386"/>
                </a:lnTo>
                <a:cubicBezTo>
                  <a:pt x="386" y="361"/>
                  <a:pt x="364" y="343"/>
                  <a:pt x="338" y="343"/>
                </a:cubicBezTo>
                <a:cubicBezTo>
                  <a:pt x="312" y="343"/>
                  <a:pt x="291" y="361"/>
                  <a:pt x="285" y="386"/>
                </a:cubicBezTo>
                <a:lnTo>
                  <a:pt x="231" y="386"/>
                </a:lnTo>
                <a:cubicBezTo>
                  <a:pt x="233" y="326"/>
                  <a:pt x="247" y="268"/>
                  <a:pt x="272" y="215"/>
                </a:cubicBezTo>
                <a:cubicBezTo>
                  <a:pt x="308" y="231"/>
                  <a:pt x="347" y="242"/>
                  <a:pt x="386" y="248"/>
                </a:cubicBezTo>
                <a:cubicBezTo>
                  <a:pt x="390" y="269"/>
                  <a:pt x="406" y="287"/>
                  <a:pt x="428" y="292"/>
                </a:cubicBezTo>
                <a:lnTo>
                  <a:pt x="428" y="386"/>
                </a:lnTo>
                <a:lnTo>
                  <a:pt x="392" y="386"/>
                </a:lnTo>
                <a:close/>
                <a:moveTo>
                  <a:pt x="309" y="399"/>
                </a:moveTo>
                <a:lnTo>
                  <a:pt x="309" y="399"/>
                </a:lnTo>
                <a:cubicBezTo>
                  <a:pt x="309" y="382"/>
                  <a:pt x="322" y="369"/>
                  <a:pt x="338" y="369"/>
                </a:cubicBezTo>
                <a:cubicBezTo>
                  <a:pt x="354" y="369"/>
                  <a:pt x="367" y="382"/>
                  <a:pt x="367" y="399"/>
                </a:cubicBezTo>
                <a:cubicBezTo>
                  <a:pt x="367" y="414"/>
                  <a:pt x="354" y="428"/>
                  <a:pt x="338" y="428"/>
                </a:cubicBezTo>
                <a:cubicBezTo>
                  <a:pt x="322" y="428"/>
                  <a:pt x="309" y="414"/>
                  <a:pt x="309" y="399"/>
                </a:cubicBezTo>
                <a:close/>
                <a:moveTo>
                  <a:pt x="428" y="545"/>
                </a:moveTo>
                <a:lnTo>
                  <a:pt x="428" y="545"/>
                </a:lnTo>
                <a:cubicBezTo>
                  <a:pt x="388" y="547"/>
                  <a:pt x="349" y="554"/>
                  <a:pt x="312" y="567"/>
                </a:cubicBezTo>
                <a:cubicBezTo>
                  <a:pt x="302" y="554"/>
                  <a:pt x="287" y="545"/>
                  <a:pt x="269" y="545"/>
                </a:cubicBezTo>
                <a:cubicBezTo>
                  <a:pt x="265" y="545"/>
                  <a:pt x="261" y="545"/>
                  <a:pt x="257" y="547"/>
                </a:cubicBezTo>
                <a:cubicBezTo>
                  <a:pt x="241" y="503"/>
                  <a:pt x="232" y="458"/>
                  <a:pt x="231" y="412"/>
                </a:cubicBezTo>
                <a:lnTo>
                  <a:pt x="285" y="412"/>
                </a:lnTo>
                <a:cubicBezTo>
                  <a:pt x="291" y="436"/>
                  <a:pt x="312" y="454"/>
                  <a:pt x="338" y="454"/>
                </a:cubicBezTo>
                <a:cubicBezTo>
                  <a:pt x="364" y="454"/>
                  <a:pt x="386" y="436"/>
                  <a:pt x="392" y="412"/>
                </a:cubicBezTo>
                <a:lnTo>
                  <a:pt x="428" y="412"/>
                </a:lnTo>
                <a:lnTo>
                  <a:pt x="428" y="545"/>
                </a:lnTo>
                <a:close/>
                <a:moveTo>
                  <a:pt x="428" y="761"/>
                </a:moveTo>
                <a:lnTo>
                  <a:pt x="428" y="761"/>
                </a:lnTo>
                <a:cubicBezTo>
                  <a:pt x="379" y="728"/>
                  <a:pt x="338" y="687"/>
                  <a:pt x="306" y="641"/>
                </a:cubicBezTo>
                <a:cubicBezTo>
                  <a:pt x="317" y="631"/>
                  <a:pt x="323" y="617"/>
                  <a:pt x="323" y="601"/>
                </a:cubicBezTo>
                <a:cubicBezTo>
                  <a:pt x="323" y="597"/>
                  <a:pt x="323" y="594"/>
                  <a:pt x="323" y="591"/>
                </a:cubicBezTo>
                <a:cubicBezTo>
                  <a:pt x="356" y="580"/>
                  <a:pt x="392" y="573"/>
                  <a:pt x="428" y="571"/>
                </a:cubicBezTo>
                <a:lnTo>
                  <a:pt x="428" y="761"/>
                </a:lnTo>
                <a:close/>
                <a:moveTo>
                  <a:pt x="187" y="671"/>
                </a:moveTo>
                <a:lnTo>
                  <a:pt x="187" y="671"/>
                </a:lnTo>
                <a:cubicBezTo>
                  <a:pt x="200" y="659"/>
                  <a:pt x="214" y="648"/>
                  <a:pt x="228" y="638"/>
                </a:cubicBezTo>
                <a:cubicBezTo>
                  <a:pt x="238" y="649"/>
                  <a:pt x="253" y="655"/>
                  <a:pt x="269" y="655"/>
                </a:cubicBezTo>
                <a:cubicBezTo>
                  <a:pt x="274" y="655"/>
                  <a:pt x="279" y="655"/>
                  <a:pt x="283" y="654"/>
                </a:cubicBezTo>
                <a:cubicBezTo>
                  <a:pt x="313" y="697"/>
                  <a:pt x="350" y="736"/>
                  <a:pt x="393" y="768"/>
                </a:cubicBezTo>
                <a:cubicBezTo>
                  <a:pt x="314" y="758"/>
                  <a:pt x="242" y="723"/>
                  <a:pt x="187" y="671"/>
                </a:cubicBezTo>
                <a:close/>
                <a:moveTo>
                  <a:pt x="269" y="630"/>
                </a:moveTo>
                <a:lnTo>
                  <a:pt x="269" y="630"/>
                </a:lnTo>
                <a:cubicBezTo>
                  <a:pt x="252" y="630"/>
                  <a:pt x="239" y="617"/>
                  <a:pt x="239" y="601"/>
                </a:cubicBezTo>
                <a:cubicBezTo>
                  <a:pt x="239" y="584"/>
                  <a:pt x="252" y="571"/>
                  <a:pt x="269" y="571"/>
                </a:cubicBezTo>
                <a:cubicBezTo>
                  <a:pt x="285" y="571"/>
                  <a:pt x="298" y="584"/>
                  <a:pt x="298" y="601"/>
                </a:cubicBezTo>
                <a:cubicBezTo>
                  <a:pt x="298" y="617"/>
                  <a:pt x="285" y="630"/>
                  <a:pt x="269" y="630"/>
                </a:cubicBezTo>
                <a:close/>
                <a:moveTo>
                  <a:pt x="72" y="451"/>
                </a:moveTo>
                <a:lnTo>
                  <a:pt x="72" y="451"/>
                </a:lnTo>
                <a:cubicBezTo>
                  <a:pt x="90" y="444"/>
                  <a:pt x="104" y="430"/>
                  <a:pt x="108" y="412"/>
                </a:cubicBezTo>
                <a:lnTo>
                  <a:pt x="205" y="412"/>
                </a:lnTo>
                <a:cubicBezTo>
                  <a:pt x="206" y="462"/>
                  <a:pt x="216" y="511"/>
                  <a:pt x="234" y="558"/>
                </a:cubicBezTo>
                <a:cubicBezTo>
                  <a:pt x="221" y="568"/>
                  <a:pt x="214" y="583"/>
                  <a:pt x="214" y="601"/>
                </a:cubicBezTo>
                <a:cubicBezTo>
                  <a:pt x="214" y="605"/>
                  <a:pt x="214" y="610"/>
                  <a:pt x="216" y="615"/>
                </a:cubicBezTo>
                <a:cubicBezTo>
                  <a:pt x="199" y="626"/>
                  <a:pt x="183" y="639"/>
                  <a:pt x="168" y="653"/>
                </a:cubicBezTo>
                <a:cubicBezTo>
                  <a:pt x="117" y="598"/>
                  <a:pt x="83" y="528"/>
                  <a:pt x="72" y="451"/>
                </a:cubicBezTo>
                <a:close/>
                <a:moveTo>
                  <a:pt x="26" y="399"/>
                </a:moveTo>
                <a:lnTo>
                  <a:pt x="26" y="399"/>
                </a:lnTo>
                <a:cubicBezTo>
                  <a:pt x="26" y="382"/>
                  <a:pt x="39" y="369"/>
                  <a:pt x="55" y="369"/>
                </a:cubicBezTo>
                <a:cubicBezTo>
                  <a:pt x="71" y="369"/>
                  <a:pt x="85" y="382"/>
                  <a:pt x="85" y="399"/>
                </a:cubicBezTo>
                <a:cubicBezTo>
                  <a:pt x="85" y="414"/>
                  <a:pt x="71" y="428"/>
                  <a:pt x="55" y="428"/>
                </a:cubicBezTo>
                <a:cubicBezTo>
                  <a:pt x="39" y="428"/>
                  <a:pt x="26" y="414"/>
                  <a:pt x="26" y="399"/>
                </a:cubicBezTo>
                <a:close/>
                <a:moveTo>
                  <a:pt x="168" y="97"/>
                </a:moveTo>
                <a:lnTo>
                  <a:pt x="168" y="97"/>
                </a:lnTo>
                <a:cubicBezTo>
                  <a:pt x="184" y="97"/>
                  <a:pt x="197" y="110"/>
                  <a:pt x="197" y="126"/>
                </a:cubicBezTo>
                <a:cubicBezTo>
                  <a:pt x="197" y="142"/>
                  <a:pt x="184" y="155"/>
                  <a:pt x="168" y="155"/>
                </a:cubicBezTo>
                <a:cubicBezTo>
                  <a:pt x="152" y="155"/>
                  <a:pt x="139" y="142"/>
                  <a:pt x="139" y="126"/>
                </a:cubicBezTo>
                <a:cubicBezTo>
                  <a:pt x="139" y="110"/>
                  <a:pt x="152" y="97"/>
                  <a:pt x="168" y="97"/>
                </a:cubicBezTo>
                <a:close/>
                <a:moveTo>
                  <a:pt x="108" y="386"/>
                </a:moveTo>
                <a:lnTo>
                  <a:pt x="108" y="386"/>
                </a:lnTo>
                <a:cubicBezTo>
                  <a:pt x="104" y="367"/>
                  <a:pt x="90" y="352"/>
                  <a:pt x="72" y="347"/>
                </a:cubicBezTo>
                <a:cubicBezTo>
                  <a:pt x="81" y="282"/>
                  <a:pt x="106" y="224"/>
                  <a:pt x="143" y="175"/>
                </a:cubicBezTo>
                <a:cubicBezTo>
                  <a:pt x="151" y="178"/>
                  <a:pt x="159" y="181"/>
                  <a:pt x="168" y="181"/>
                </a:cubicBezTo>
                <a:cubicBezTo>
                  <a:pt x="180" y="181"/>
                  <a:pt x="191" y="177"/>
                  <a:pt x="200" y="170"/>
                </a:cubicBezTo>
                <a:cubicBezTo>
                  <a:pt x="216" y="183"/>
                  <a:pt x="232" y="194"/>
                  <a:pt x="249" y="203"/>
                </a:cubicBezTo>
                <a:cubicBezTo>
                  <a:pt x="222" y="259"/>
                  <a:pt x="207" y="322"/>
                  <a:pt x="205" y="386"/>
                </a:cubicBezTo>
                <a:lnTo>
                  <a:pt x="108" y="386"/>
                </a:lnTo>
                <a:close/>
                <a:moveTo>
                  <a:pt x="261" y="180"/>
                </a:moveTo>
                <a:lnTo>
                  <a:pt x="261" y="180"/>
                </a:lnTo>
                <a:cubicBezTo>
                  <a:pt x="246" y="171"/>
                  <a:pt x="231" y="161"/>
                  <a:pt x="217" y="151"/>
                </a:cubicBezTo>
                <a:cubicBezTo>
                  <a:pt x="221" y="143"/>
                  <a:pt x="223" y="135"/>
                  <a:pt x="223" y="126"/>
                </a:cubicBezTo>
                <a:cubicBezTo>
                  <a:pt x="223" y="117"/>
                  <a:pt x="221" y="108"/>
                  <a:pt x="217" y="101"/>
                </a:cubicBezTo>
                <a:cubicBezTo>
                  <a:pt x="267" y="63"/>
                  <a:pt x="328" y="37"/>
                  <a:pt x="393" y="29"/>
                </a:cubicBezTo>
                <a:cubicBezTo>
                  <a:pt x="338" y="69"/>
                  <a:pt x="293" y="121"/>
                  <a:pt x="261" y="180"/>
                </a:cubicBezTo>
                <a:close/>
                <a:moveTo>
                  <a:pt x="428" y="186"/>
                </a:moveTo>
                <a:lnTo>
                  <a:pt x="428" y="186"/>
                </a:lnTo>
                <a:cubicBezTo>
                  <a:pt x="409" y="190"/>
                  <a:pt x="394" y="204"/>
                  <a:pt x="389" y="222"/>
                </a:cubicBezTo>
                <a:cubicBezTo>
                  <a:pt x="352" y="217"/>
                  <a:pt x="317" y="207"/>
                  <a:pt x="284" y="191"/>
                </a:cubicBezTo>
                <a:cubicBezTo>
                  <a:pt x="318" y="130"/>
                  <a:pt x="368" y="76"/>
                  <a:pt x="428" y="36"/>
                </a:cubicBezTo>
                <a:lnTo>
                  <a:pt x="428" y="186"/>
                </a:lnTo>
                <a:close/>
                <a:moveTo>
                  <a:pt x="597" y="191"/>
                </a:moveTo>
                <a:lnTo>
                  <a:pt x="597" y="191"/>
                </a:lnTo>
                <a:cubicBezTo>
                  <a:pt x="564" y="207"/>
                  <a:pt x="529" y="217"/>
                  <a:pt x="493" y="222"/>
                </a:cubicBezTo>
                <a:cubicBezTo>
                  <a:pt x="487" y="204"/>
                  <a:pt x="472" y="190"/>
                  <a:pt x="454" y="186"/>
                </a:cubicBezTo>
                <a:lnTo>
                  <a:pt x="454" y="36"/>
                </a:lnTo>
                <a:cubicBezTo>
                  <a:pt x="514" y="76"/>
                  <a:pt x="563" y="130"/>
                  <a:pt x="597" y="191"/>
                </a:cubicBezTo>
                <a:close/>
                <a:moveTo>
                  <a:pt x="580" y="53"/>
                </a:moveTo>
                <a:lnTo>
                  <a:pt x="580" y="53"/>
                </a:lnTo>
                <a:cubicBezTo>
                  <a:pt x="579" y="57"/>
                  <a:pt x="578" y="60"/>
                  <a:pt x="578" y="64"/>
                </a:cubicBezTo>
                <a:cubicBezTo>
                  <a:pt x="578" y="95"/>
                  <a:pt x="603" y="119"/>
                  <a:pt x="634" y="119"/>
                </a:cubicBezTo>
                <a:cubicBezTo>
                  <a:pt x="648" y="119"/>
                  <a:pt x="660" y="114"/>
                  <a:pt x="670" y="105"/>
                </a:cubicBezTo>
                <a:cubicBezTo>
                  <a:pt x="678" y="112"/>
                  <a:pt x="686" y="118"/>
                  <a:pt x="695" y="126"/>
                </a:cubicBezTo>
                <a:cubicBezTo>
                  <a:pt x="672" y="147"/>
                  <a:pt x="647" y="165"/>
                  <a:pt x="621" y="180"/>
                </a:cubicBezTo>
                <a:cubicBezTo>
                  <a:pt x="588" y="121"/>
                  <a:pt x="543" y="70"/>
                  <a:pt x="489" y="29"/>
                </a:cubicBezTo>
                <a:cubicBezTo>
                  <a:pt x="520" y="33"/>
                  <a:pt x="551" y="42"/>
                  <a:pt x="580" y="53"/>
                </a:cubicBezTo>
                <a:close/>
                <a:moveTo>
                  <a:pt x="634" y="35"/>
                </a:moveTo>
                <a:lnTo>
                  <a:pt x="634" y="35"/>
                </a:lnTo>
                <a:cubicBezTo>
                  <a:pt x="649" y="35"/>
                  <a:pt x="663" y="48"/>
                  <a:pt x="663" y="64"/>
                </a:cubicBezTo>
                <a:cubicBezTo>
                  <a:pt x="663" y="80"/>
                  <a:pt x="649" y="93"/>
                  <a:pt x="634" y="93"/>
                </a:cubicBezTo>
                <a:cubicBezTo>
                  <a:pt x="618" y="93"/>
                  <a:pt x="604" y="80"/>
                  <a:pt x="604" y="64"/>
                </a:cubicBezTo>
                <a:cubicBezTo>
                  <a:pt x="604" y="48"/>
                  <a:pt x="618" y="35"/>
                  <a:pt x="634" y="35"/>
                </a:cubicBezTo>
                <a:close/>
                <a:moveTo>
                  <a:pt x="653" y="330"/>
                </a:moveTo>
                <a:lnTo>
                  <a:pt x="653" y="330"/>
                </a:lnTo>
                <a:cubicBezTo>
                  <a:pt x="637" y="330"/>
                  <a:pt x="624" y="317"/>
                  <a:pt x="624" y="301"/>
                </a:cubicBezTo>
                <a:cubicBezTo>
                  <a:pt x="624" y="284"/>
                  <a:pt x="637" y="271"/>
                  <a:pt x="653" y="271"/>
                </a:cubicBezTo>
                <a:cubicBezTo>
                  <a:pt x="669" y="271"/>
                  <a:pt x="682" y="284"/>
                  <a:pt x="682" y="301"/>
                </a:cubicBezTo>
                <a:cubicBezTo>
                  <a:pt x="682" y="317"/>
                  <a:pt x="669" y="330"/>
                  <a:pt x="653" y="330"/>
                </a:cubicBezTo>
                <a:close/>
                <a:moveTo>
                  <a:pt x="441" y="209"/>
                </a:moveTo>
                <a:lnTo>
                  <a:pt x="441" y="209"/>
                </a:lnTo>
                <a:cubicBezTo>
                  <a:pt x="457" y="209"/>
                  <a:pt x="470" y="222"/>
                  <a:pt x="470" y="239"/>
                </a:cubicBezTo>
                <a:cubicBezTo>
                  <a:pt x="470" y="255"/>
                  <a:pt x="457" y="268"/>
                  <a:pt x="441" y="268"/>
                </a:cubicBezTo>
                <a:cubicBezTo>
                  <a:pt x="424" y="268"/>
                  <a:pt x="412" y="255"/>
                  <a:pt x="412" y="239"/>
                </a:cubicBezTo>
                <a:cubicBezTo>
                  <a:pt x="412" y="222"/>
                  <a:pt x="424" y="209"/>
                  <a:pt x="441" y="209"/>
                </a:cubicBezTo>
                <a:close/>
                <a:moveTo>
                  <a:pt x="560" y="563"/>
                </a:moveTo>
                <a:lnTo>
                  <a:pt x="560" y="563"/>
                </a:lnTo>
                <a:cubicBezTo>
                  <a:pt x="560" y="579"/>
                  <a:pt x="547" y="592"/>
                  <a:pt x="530" y="592"/>
                </a:cubicBezTo>
                <a:cubicBezTo>
                  <a:pt x="514" y="592"/>
                  <a:pt x="501" y="579"/>
                  <a:pt x="501" y="563"/>
                </a:cubicBezTo>
                <a:cubicBezTo>
                  <a:pt x="501" y="547"/>
                  <a:pt x="514" y="534"/>
                  <a:pt x="530" y="534"/>
                </a:cubicBezTo>
                <a:cubicBezTo>
                  <a:pt x="547" y="534"/>
                  <a:pt x="560" y="547"/>
                  <a:pt x="560" y="563"/>
                </a:cubicBezTo>
                <a:close/>
                <a:moveTo>
                  <a:pt x="530" y="507"/>
                </a:moveTo>
                <a:lnTo>
                  <a:pt x="530" y="507"/>
                </a:lnTo>
                <a:cubicBezTo>
                  <a:pt x="505" y="507"/>
                  <a:pt x="484" y="524"/>
                  <a:pt x="478" y="547"/>
                </a:cubicBezTo>
                <a:cubicBezTo>
                  <a:pt x="470" y="547"/>
                  <a:pt x="462" y="546"/>
                  <a:pt x="454" y="545"/>
                </a:cubicBezTo>
                <a:lnTo>
                  <a:pt x="454" y="412"/>
                </a:lnTo>
                <a:lnTo>
                  <a:pt x="651" y="412"/>
                </a:lnTo>
                <a:cubicBezTo>
                  <a:pt x="649" y="472"/>
                  <a:pt x="634" y="530"/>
                  <a:pt x="609" y="583"/>
                </a:cubicBezTo>
                <a:cubicBezTo>
                  <a:pt x="601" y="578"/>
                  <a:pt x="593" y="575"/>
                  <a:pt x="585" y="572"/>
                </a:cubicBezTo>
                <a:cubicBezTo>
                  <a:pt x="585" y="569"/>
                  <a:pt x="585" y="566"/>
                  <a:pt x="585" y="563"/>
                </a:cubicBezTo>
                <a:cubicBezTo>
                  <a:pt x="585" y="533"/>
                  <a:pt x="561" y="507"/>
                  <a:pt x="530" y="507"/>
                </a:cubicBezTo>
                <a:close/>
                <a:moveTo>
                  <a:pt x="651" y="386"/>
                </a:moveTo>
                <a:lnTo>
                  <a:pt x="454" y="386"/>
                </a:lnTo>
                <a:lnTo>
                  <a:pt x="454" y="292"/>
                </a:lnTo>
                <a:cubicBezTo>
                  <a:pt x="475" y="287"/>
                  <a:pt x="492" y="269"/>
                  <a:pt x="495" y="248"/>
                </a:cubicBezTo>
                <a:cubicBezTo>
                  <a:pt x="535" y="242"/>
                  <a:pt x="573" y="231"/>
                  <a:pt x="610" y="215"/>
                </a:cubicBezTo>
                <a:cubicBezTo>
                  <a:pt x="615" y="227"/>
                  <a:pt x="621" y="240"/>
                  <a:pt x="625" y="253"/>
                </a:cubicBezTo>
                <a:cubicBezTo>
                  <a:pt x="609" y="263"/>
                  <a:pt x="598" y="281"/>
                  <a:pt x="598" y="301"/>
                </a:cubicBezTo>
                <a:cubicBezTo>
                  <a:pt x="598" y="329"/>
                  <a:pt x="621" y="353"/>
                  <a:pt x="649" y="355"/>
                </a:cubicBezTo>
                <a:cubicBezTo>
                  <a:pt x="649" y="365"/>
                  <a:pt x="651" y="375"/>
                  <a:pt x="651" y="386"/>
                </a:cubicBezTo>
                <a:close/>
                <a:moveTo>
                  <a:pt x="813" y="386"/>
                </a:moveTo>
                <a:lnTo>
                  <a:pt x="677" y="386"/>
                </a:lnTo>
                <a:cubicBezTo>
                  <a:pt x="676" y="374"/>
                  <a:pt x="676" y="363"/>
                  <a:pt x="675" y="352"/>
                </a:cubicBezTo>
                <a:cubicBezTo>
                  <a:pt x="694" y="343"/>
                  <a:pt x="708" y="323"/>
                  <a:pt x="708" y="301"/>
                </a:cubicBezTo>
                <a:cubicBezTo>
                  <a:pt x="708" y="270"/>
                  <a:pt x="684" y="246"/>
                  <a:pt x="653" y="246"/>
                </a:cubicBezTo>
                <a:cubicBezTo>
                  <a:pt x="652" y="246"/>
                  <a:pt x="651" y="246"/>
                  <a:pt x="650" y="246"/>
                </a:cubicBezTo>
                <a:cubicBezTo>
                  <a:pt x="645" y="231"/>
                  <a:pt x="639" y="217"/>
                  <a:pt x="633" y="203"/>
                </a:cubicBezTo>
                <a:cubicBezTo>
                  <a:pt x="661" y="187"/>
                  <a:pt x="688" y="167"/>
                  <a:pt x="713" y="145"/>
                </a:cubicBezTo>
                <a:cubicBezTo>
                  <a:pt x="772" y="208"/>
                  <a:pt x="810" y="292"/>
                  <a:pt x="813" y="386"/>
                </a:cubicBezTo>
                <a:close/>
                <a:moveTo>
                  <a:pt x="828" y="491"/>
                </a:moveTo>
                <a:lnTo>
                  <a:pt x="828" y="491"/>
                </a:lnTo>
                <a:cubicBezTo>
                  <a:pt x="835" y="462"/>
                  <a:pt x="839" y="430"/>
                  <a:pt x="839" y="399"/>
                </a:cubicBezTo>
                <a:cubicBezTo>
                  <a:pt x="839" y="289"/>
                  <a:pt x="795" y="190"/>
                  <a:pt x="724" y="117"/>
                </a:cubicBezTo>
                <a:cubicBezTo>
                  <a:pt x="723" y="117"/>
                  <a:pt x="723" y="117"/>
                  <a:pt x="723" y="117"/>
                </a:cubicBezTo>
                <a:cubicBezTo>
                  <a:pt x="722" y="116"/>
                  <a:pt x="722" y="116"/>
                  <a:pt x="722" y="116"/>
                </a:cubicBezTo>
                <a:cubicBezTo>
                  <a:pt x="710" y="105"/>
                  <a:pt x="697" y="94"/>
                  <a:pt x="685" y="84"/>
                </a:cubicBezTo>
                <a:cubicBezTo>
                  <a:pt x="687" y="78"/>
                  <a:pt x="689" y="71"/>
                  <a:pt x="689" y="64"/>
                </a:cubicBezTo>
                <a:cubicBezTo>
                  <a:pt x="689" y="33"/>
                  <a:pt x="664" y="9"/>
                  <a:pt x="634" y="9"/>
                </a:cubicBezTo>
                <a:cubicBezTo>
                  <a:pt x="616" y="9"/>
                  <a:pt x="601" y="17"/>
                  <a:pt x="591" y="29"/>
                </a:cubicBezTo>
                <a:cubicBezTo>
                  <a:pt x="544" y="10"/>
                  <a:pt x="494" y="0"/>
                  <a:pt x="441" y="0"/>
                </a:cubicBezTo>
                <a:cubicBezTo>
                  <a:pt x="441" y="0"/>
                  <a:pt x="441" y="0"/>
                  <a:pt x="440" y="0"/>
                </a:cubicBezTo>
                <a:cubicBezTo>
                  <a:pt x="351" y="0"/>
                  <a:pt x="267" y="30"/>
                  <a:pt x="200" y="81"/>
                </a:cubicBezTo>
                <a:cubicBezTo>
                  <a:pt x="191" y="75"/>
                  <a:pt x="180" y="70"/>
                  <a:pt x="168" y="70"/>
                </a:cubicBezTo>
                <a:cubicBezTo>
                  <a:pt x="137" y="70"/>
                  <a:pt x="113" y="96"/>
                  <a:pt x="113" y="126"/>
                </a:cubicBezTo>
                <a:cubicBezTo>
                  <a:pt x="113" y="138"/>
                  <a:pt x="117" y="149"/>
                  <a:pt x="123" y="158"/>
                </a:cubicBezTo>
                <a:cubicBezTo>
                  <a:pt x="83" y="211"/>
                  <a:pt x="56" y="275"/>
                  <a:pt x="46" y="344"/>
                </a:cubicBezTo>
                <a:cubicBezTo>
                  <a:pt x="20" y="349"/>
                  <a:pt x="0" y="371"/>
                  <a:pt x="0" y="399"/>
                </a:cubicBezTo>
                <a:cubicBezTo>
                  <a:pt x="0" y="426"/>
                  <a:pt x="20" y="449"/>
                  <a:pt x="46" y="453"/>
                </a:cubicBezTo>
                <a:cubicBezTo>
                  <a:pt x="58" y="541"/>
                  <a:pt x="99" y="620"/>
                  <a:pt x="158" y="679"/>
                </a:cubicBezTo>
                <a:cubicBezTo>
                  <a:pt x="158" y="680"/>
                  <a:pt x="158" y="680"/>
                  <a:pt x="159" y="681"/>
                </a:cubicBezTo>
                <a:lnTo>
                  <a:pt x="160" y="681"/>
                </a:lnTo>
                <a:cubicBezTo>
                  <a:pt x="232" y="753"/>
                  <a:pt x="331" y="797"/>
                  <a:pt x="440" y="797"/>
                </a:cubicBezTo>
                <a:lnTo>
                  <a:pt x="441" y="797"/>
                </a:lnTo>
                <a:cubicBezTo>
                  <a:pt x="550" y="797"/>
                  <a:pt x="649" y="753"/>
                  <a:pt x="722" y="681"/>
                </a:cubicBezTo>
                <a:cubicBezTo>
                  <a:pt x="722" y="681"/>
                  <a:pt x="722" y="681"/>
                  <a:pt x="723" y="681"/>
                </a:cubicBezTo>
                <a:cubicBezTo>
                  <a:pt x="723" y="680"/>
                  <a:pt x="723" y="680"/>
                  <a:pt x="724" y="679"/>
                </a:cubicBezTo>
                <a:cubicBezTo>
                  <a:pt x="749" y="654"/>
                  <a:pt x="770" y="625"/>
                  <a:pt x="788" y="593"/>
                </a:cubicBezTo>
                <a:cubicBezTo>
                  <a:pt x="793" y="594"/>
                  <a:pt x="797" y="595"/>
                  <a:pt x="802" y="595"/>
                </a:cubicBezTo>
                <a:cubicBezTo>
                  <a:pt x="833" y="595"/>
                  <a:pt x="857" y="571"/>
                  <a:pt x="857" y="540"/>
                </a:cubicBezTo>
                <a:cubicBezTo>
                  <a:pt x="857" y="519"/>
                  <a:pt x="846" y="501"/>
                  <a:pt x="828" y="491"/>
                </a:cubicBezTo>
                <a:close/>
              </a:path>
            </a:pathLst>
          </a:custGeom>
          <a:gradFill>
            <a:gsLst>
              <a:gs pos="0">
                <a:schemeClr val="accent1"/>
              </a:gs>
              <a:gs pos="99000">
                <a:schemeClr val="accent2"/>
              </a:gs>
            </a:gsLst>
            <a:lin ang="0" scaled="0"/>
          </a:gradFill>
          <a:ln>
            <a:noFill/>
          </a:ln>
          <a:effectLst/>
        </p:spPr>
        <p:txBody>
          <a:bodyPr wrap="none" anchor="ctr"/>
          <a:lstStyle/>
          <a:p>
            <a:endParaRPr lang="en-US" dirty="0">
              <a:latin typeface="Lato Light" panose="020F0502020204030203" pitchFamily="34" charset="0"/>
            </a:endParaRPr>
          </a:p>
        </p:txBody>
      </p:sp>
      <p:sp>
        <p:nvSpPr>
          <p:cNvPr id="362" name="Freeform 810">
            <a:extLst>
              <a:ext uri="{FF2B5EF4-FFF2-40B4-BE49-F238E27FC236}">
                <a16:creationId xmlns:a16="http://schemas.microsoft.com/office/drawing/2014/main" id="{0240E93C-8BA6-A422-3695-465B2135612A}"/>
              </a:ext>
            </a:extLst>
          </p:cNvPr>
          <p:cNvSpPr>
            <a:spLocks noChangeArrowheads="1"/>
          </p:cNvSpPr>
          <p:nvPr/>
        </p:nvSpPr>
        <p:spPr bwMode="auto">
          <a:xfrm>
            <a:off x="6404170" y="2504621"/>
            <a:ext cx="470658" cy="470658"/>
          </a:xfrm>
          <a:custGeom>
            <a:avLst/>
            <a:gdLst/>
            <a:ahLst/>
            <a:cxnLst/>
            <a:rect l="0" t="0" r="r" b="b"/>
            <a:pathLst>
              <a:path w="304441" h="304441">
                <a:moveTo>
                  <a:pt x="152576" y="249237"/>
                </a:moveTo>
                <a:cubicBezTo>
                  <a:pt x="154693" y="249237"/>
                  <a:pt x="156809" y="251010"/>
                  <a:pt x="156809" y="253846"/>
                </a:cubicBezTo>
                <a:lnTo>
                  <a:pt x="156809" y="280787"/>
                </a:lnTo>
                <a:cubicBezTo>
                  <a:pt x="156809" y="283623"/>
                  <a:pt x="154693" y="285396"/>
                  <a:pt x="152576" y="285396"/>
                </a:cubicBezTo>
                <a:cubicBezTo>
                  <a:pt x="149754" y="285396"/>
                  <a:pt x="147637" y="283623"/>
                  <a:pt x="147637" y="280787"/>
                </a:cubicBezTo>
                <a:lnTo>
                  <a:pt x="147637" y="253846"/>
                </a:lnTo>
                <a:cubicBezTo>
                  <a:pt x="147637" y="251010"/>
                  <a:pt x="149754" y="249237"/>
                  <a:pt x="152576" y="249237"/>
                </a:cubicBezTo>
                <a:close/>
                <a:moveTo>
                  <a:pt x="266802" y="170223"/>
                </a:moveTo>
                <a:cubicBezTo>
                  <a:pt x="269311" y="170584"/>
                  <a:pt x="271104" y="173473"/>
                  <a:pt x="270387" y="175639"/>
                </a:cubicBezTo>
                <a:cubicBezTo>
                  <a:pt x="260708" y="222938"/>
                  <a:pt x="224145" y="259766"/>
                  <a:pt x="177186" y="269514"/>
                </a:cubicBezTo>
                <a:cubicBezTo>
                  <a:pt x="177186" y="269514"/>
                  <a:pt x="176827" y="269514"/>
                  <a:pt x="176469" y="269514"/>
                </a:cubicBezTo>
                <a:cubicBezTo>
                  <a:pt x="174318" y="269514"/>
                  <a:pt x="172526" y="268070"/>
                  <a:pt x="171809" y="265904"/>
                </a:cubicBezTo>
                <a:cubicBezTo>
                  <a:pt x="171450" y="263376"/>
                  <a:pt x="173243" y="260849"/>
                  <a:pt x="175393" y="260488"/>
                </a:cubicBezTo>
                <a:cubicBezTo>
                  <a:pt x="218768" y="251461"/>
                  <a:pt x="252464" y="217522"/>
                  <a:pt x="261425" y="173834"/>
                </a:cubicBezTo>
                <a:cubicBezTo>
                  <a:pt x="262142" y="171306"/>
                  <a:pt x="264293" y="169862"/>
                  <a:pt x="266802" y="170223"/>
                </a:cubicBezTo>
                <a:close/>
                <a:moveTo>
                  <a:pt x="38868" y="170223"/>
                </a:moveTo>
                <a:cubicBezTo>
                  <a:pt x="41377" y="169862"/>
                  <a:pt x="44245" y="171306"/>
                  <a:pt x="44603" y="173834"/>
                </a:cubicBezTo>
                <a:cubicBezTo>
                  <a:pt x="53207" y="217522"/>
                  <a:pt x="86902" y="251461"/>
                  <a:pt x="130277" y="260488"/>
                </a:cubicBezTo>
                <a:cubicBezTo>
                  <a:pt x="132786" y="260849"/>
                  <a:pt x="134578" y="263376"/>
                  <a:pt x="133861" y="265904"/>
                </a:cubicBezTo>
                <a:cubicBezTo>
                  <a:pt x="133503" y="268070"/>
                  <a:pt x="131711" y="269514"/>
                  <a:pt x="129560" y="269514"/>
                </a:cubicBezTo>
                <a:cubicBezTo>
                  <a:pt x="129201" y="269514"/>
                  <a:pt x="128843" y="269514"/>
                  <a:pt x="128484" y="269514"/>
                </a:cubicBezTo>
                <a:cubicBezTo>
                  <a:pt x="81525" y="259766"/>
                  <a:pt x="44962" y="222938"/>
                  <a:pt x="35283" y="175639"/>
                </a:cubicBezTo>
                <a:cubicBezTo>
                  <a:pt x="34925" y="173473"/>
                  <a:pt x="36359" y="170584"/>
                  <a:pt x="38868" y="170223"/>
                </a:cubicBezTo>
                <a:close/>
                <a:moveTo>
                  <a:pt x="255079" y="146050"/>
                </a:moveTo>
                <a:lnTo>
                  <a:pt x="282729" y="146050"/>
                </a:lnTo>
                <a:cubicBezTo>
                  <a:pt x="285210" y="146050"/>
                  <a:pt x="286983" y="148167"/>
                  <a:pt x="286983" y="150636"/>
                </a:cubicBezTo>
                <a:cubicBezTo>
                  <a:pt x="286983" y="153106"/>
                  <a:pt x="285210" y="155222"/>
                  <a:pt x="282729" y="155222"/>
                </a:cubicBezTo>
                <a:lnTo>
                  <a:pt x="255079" y="155222"/>
                </a:lnTo>
                <a:cubicBezTo>
                  <a:pt x="252598" y="155222"/>
                  <a:pt x="250825" y="153106"/>
                  <a:pt x="250825" y="150636"/>
                </a:cubicBezTo>
                <a:cubicBezTo>
                  <a:pt x="250825" y="148167"/>
                  <a:pt x="252598" y="146050"/>
                  <a:pt x="255079" y="146050"/>
                </a:cubicBezTo>
                <a:close/>
                <a:moveTo>
                  <a:pt x="23812" y="146050"/>
                </a:moveTo>
                <a:lnTo>
                  <a:pt x="52021" y="146050"/>
                </a:lnTo>
                <a:cubicBezTo>
                  <a:pt x="54585" y="146050"/>
                  <a:pt x="56783" y="148167"/>
                  <a:pt x="56783" y="150636"/>
                </a:cubicBezTo>
                <a:cubicBezTo>
                  <a:pt x="56783" y="153106"/>
                  <a:pt x="54585" y="155222"/>
                  <a:pt x="52021" y="155222"/>
                </a:cubicBezTo>
                <a:lnTo>
                  <a:pt x="23812" y="155222"/>
                </a:lnTo>
                <a:cubicBezTo>
                  <a:pt x="21248" y="155222"/>
                  <a:pt x="19050" y="153106"/>
                  <a:pt x="19050" y="150636"/>
                </a:cubicBezTo>
                <a:cubicBezTo>
                  <a:pt x="19050" y="148167"/>
                  <a:pt x="21248" y="146050"/>
                  <a:pt x="23812" y="146050"/>
                </a:cubicBezTo>
                <a:close/>
                <a:moveTo>
                  <a:pt x="128744" y="133233"/>
                </a:moveTo>
                <a:lnTo>
                  <a:pt x="102302" y="201397"/>
                </a:lnTo>
                <a:lnTo>
                  <a:pt x="171123" y="175208"/>
                </a:lnTo>
                <a:lnTo>
                  <a:pt x="128744" y="133233"/>
                </a:lnTo>
                <a:close/>
                <a:moveTo>
                  <a:pt x="204085" y="100228"/>
                </a:moveTo>
                <a:lnTo>
                  <a:pt x="135264" y="126417"/>
                </a:lnTo>
                <a:lnTo>
                  <a:pt x="177643" y="168391"/>
                </a:lnTo>
                <a:lnTo>
                  <a:pt x="204085" y="100228"/>
                </a:lnTo>
                <a:close/>
                <a:moveTo>
                  <a:pt x="210605" y="87671"/>
                </a:moveTo>
                <a:cubicBezTo>
                  <a:pt x="212416" y="87312"/>
                  <a:pt x="214227" y="87671"/>
                  <a:pt x="215676" y="88747"/>
                </a:cubicBezTo>
                <a:cubicBezTo>
                  <a:pt x="216763" y="90182"/>
                  <a:pt x="217125" y="92335"/>
                  <a:pt x="216763" y="93770"/>
                </a:cubicBezTo>
                <a:lnTo>
                  <a:pt x="183801" y="178437"/>
                </a:lnTo>
                <a:cubicBezTo>
                  <a:pt x="183801" y="178795"/>
                  <a:pt x="183801" y="178795"/>
                  <a:pt x="183801" y="178795"/>
                </a:cubicBezTo>
                <a:cubicBezTo>
                  <a:pt x="183801" y="179154"/>
                  <a:pt x="183077" y="179872"/>
                  <a:pt x="182714" y="180230"/>
                </a:cubicBezTo>
                <a:cubicBezTo>
                  <a:pt x="182352" y="180589"/>
                  <a:pt x="181628" y="180948"/>
                  <a:pt x="180903" y="180948"/>
                </a:cubicBezTo>
                <a:lnTo>
                  <a:pt x="95782" y="213953"/>
                </a:lnTo>
                <a:cubicBezTo>
                  <a:pt x="95057" y="213953"/>
                  <a:pt x="94333" y="213953"/>
                  <a:pt x="93971" y="213953"/>
                </a:cubicBezTo>
                <a:cubicBezTo>
                  <a:pt x="92884" y="213953"/>
                  <a:pt x="91435" y="213595"/>
                  <a:pt x="90711" y="212877"/>
                </a:cubicBezTo>
                <a:cubicBezTo>
                  <a:pt x="89262" y="211442"/>
                  <a:pt x="88900" y="209290"/>
                  <a:pt x="89624" y="207855"/>
                </a:cubicBezTo>
                <a:lnTo>
                  <a:pt x="122586" y="123188"/>
                </a:lnTo>
                <a:cubicBezTo>
                  <a:pt x="122586" y="122829"/>
                  <a:pt x="122586" y="122829"/>
                  <a:pt x="122586" y="122829"/>
                </a:cubicBezTo>
                <a:cubicBezTo>
                  <a:pt x="122586" y="122470"/>
                  <a:pt x="122948" y="122112"/>
                  <a:pt x="123673" y="121394"/>
                </a:cubicBezTo>
                <a:cubicBezTo>
                  <a:pt x="124035" y="121035"/>
                  <a:pt x="124759" y="120677"/>
                  <a:pt x="125121" y="120318"/>
                </a:cubicBezTo>
                <a:lnTo>
                  <a:pt x="210605" y="87671"/>
                </a:lnTo>
                <a:close/>
                <a:moveTo>
                  <a:pt x="177186" y="33698"/>
                </a:moveTo>
                <a:cubicBezTo>
                  <a:pt x="224145" y="43447"/>
                  <a:pt x="260708" y="80275"/>
                  <a:pt x="270387" y="127573"/>
                </a:cubicBezTo>
                <a:cubicBezTo>
                  <a:pt x="271104" y="130101"/>
                  <a:pt x="269311" y="132628"/>
                  <a:pt x="266802" y="132989"/>
                </a:cubicBezTo>
                <a:lnTo>
                  <a:pt x="266085" y="132989"/>
                </a:lnTo>
                <a:cubicBezTo>
                  <a:pt x="263934" y="132989"/>
                  <a:pt x="262142" y="131545"/>
                  <a:pt x="261425" y="129379"/>
                </a:cubicBezTo>
                <a:cubicBezTo>
                  <a:pt x="252464" y="85691"/>
                  <a:pt x="218768" y="51751"/>
                  <a:pt x="175393" y="42725"/>
                </a:cubicBezTo>
                <a:cubicBezTo>
                  <a:pt x="173243" y="42364"/>
                  <a:pt x="171450" y="39836"/>
                  <a:pt x="171809" y="37309"/>
                </a:cubicBezTo>
                <a:cubicBezTo>
                  <a:pt x="172526" y="34781"/>
                  <a:pt x="174676" y="33337"/>
                  <a:pt x="177186" y="33698"/>
                </a:cubicBezTo>
                <a:close/>
                <a:moveTo>
                  <a:pt x="128484" y="33698"/>
                </a:moveTo>
                <a:cubicBezTo>
                  <a:pt x="130994" y="33337"/>
                  <a:pt x="133503" y="34781"/>
                  <a:pt x="133861" y="37309"/>
                </a:cubicBezTo>
                <a:cubicBezTo>
                  <a:pt x="134578" y="39836"/>
                  <a:pt x="132786" y="42364"/>
                  <a:pt x="130277" y="42725"/>
                </a:cubicBezTo>
                <a:cubicBezTo>
                  <a:pt x="86902" y="51751"/>
                  <a:pt x="53207" y="85691"/>
                  <a:pt x="44603" y="129379"/>
                </a:cubicBezTo>
                <a:cubicBezTo>
                  <a:pt x="44245" y="131545"/>
                  <a:pt x="42094" y="132989"/>
                  <a:pt x="39943" y="132989"/>
                </a:cubicBezTo>
                <a:cubicBezTo>
                  <a:pt x="39585" y="132989"/>
                  <a:pt x="39226" y="132989"/>
                  <a:pt x="38868" y="132989"/>
                </a:cubicBezTo>
                <a:cubicBezTo>
                  <a:pt x="36359" y="132628"/>
                  <a:pt x="34925" y="130101"/>
                  <a:pt x="35283" y="127573"/>
                </a:cubicBezTo>
                <a:cubicBezTo>
                  <a:pt x="44962" y="80275"/>
                  <a:pt x="81525" y="43447"/>
                  <a:pt x="128484" y="33698"/>
                </a:cubicBezTo>
                <a:close/>
                <a:moveTo>
                  <a:pt x="152576" y="17462"/>
                </a:moveTo>
                <a:cubicBezTo>
                  <a:pt x="154693" y="17462"/>
                  <a:pt x="156809" y="19589"/>
                  <a:pt x="156809" y="21716"/>
                </a:cubicBezTo>
                <a:lnTo>
                  <a:pt x="156809" y="49367"/>
                </a:lnTo>
                <a:cubicBezTo>
                  <a:pt x="156809" y="51848"/>
                  <a:pt x="154693" y="53621"/>
                  <a:pt x="152576" y="53621"/>
                </a:cubicBezTo>
                <a:cubicBezTo>
                  <a:pt x="149754" y="53621"/>
                  <a:pt x="147637" y="51848"/>
                  <a:pt x="147637" y="49367"/>
                </a:cubicBezTo>
                <a:lnTo>
                  <a:pt x="147637" y="21716"/>
                </a:lnTo>
                <a:cubicBezTo>
                  <a:pt x="147637" y="19589"/>
                  <a:pt x="149754" y="17462"/>
                  <a:pt x="152576" y="17462"/>
                </a:cubicBezTo>
                <a:close/>
                <a:moveTo>
                  <a:pt x="152400" y="8986"/>
                </a:moveTo>
                <a:cubicBezTo>
                  <a:pt x="73324" y="8986"/>
                  <a:pt x="8986" y="72965"/>
                  <a:pt x="8986" y="152041"/>
                </a:cubicBezTo>
                <a:cubicBezTo>
                  <a:pt x="8986" y="231116"/>
                  <a:pt x="73324" y="295096"/>
                  <a:pt x="152400" y="295096"/>
                </a:cubicBezTo>
                <a:cubicBezTo>
                  <a:pt x="230757" y="295096"/>
                  <a:pt x="295096" y="231116"/>
                  <a:pt x="295096" y="152041"/>
                </a:cubicBezTo>
                <a:cubicBezTo>
                  <a:pt x="295096" y="72965"/>
                  <a:pt x="230757" y="8986"/>
                  <a:pt x="152400" y="8986"/>
                </a:cubicBezTo>
                <a:close/>
                <a:moveTo>
                  <a:pt x="152400" y="0"/>
                </a:moveTo>
                <a:cubicBezTo>
                  <a:pt x="236148" y="0"/>
                  <a:pt x="304441" y="67933"/>
                  <a:pt x="304441" y="152041"/>
                </a:cubicBezTo>
                <a:cubicBezTo>
                  <a:pt x="304441" y="236148"/>
                  <a:pt x="236148" y="304441"/>
                  <a:pt x="152400" y="304441"/>
                </a:cubicBezTo>
                <a:cubicBezTo>
                  <a:pt x="68292" y="304441"/>
                  <a:pt x="0" y="236148"/>
                  <a:pt x="0" y="152041"/>
                </a:cubicBezTo>
                <a:cubicBezTo>
                  <a:pt x="0" y="67933"/>
                  <a:pt x="68292" y="0"/>
                  <a:pt x="152400" y="0"/>
                </a:cubicBezTo>
                <a:close/>
              </a:path>
            </a:pathLst>
          </a:custGeom>
          <a:gradFill>
            <a:gsLst>
              <a:gs pos="0">
                <a:schemeClr val="accent1"/>
              </a:gs>
              <a:gs pos="99000">
                <a:schemeClr val="accent2"/>
              </a:gs>
            </a:gsLst>
            <a:lin ang="0" scaled="0"/>
          </a:gradFill>
          <a:ln>
            <a:noFill/>
          </a:ln>
          <a:effectLst/>
        </p:spPr>
        <p:txBody>
          <a:bodyPr anchor="ctr"/>
          <a:lstStyle/>
          <a:p>
            <a:endParaRPr lang="en-US" dirty="0">
              <a:latin typeface="Lato Light" panose="020F0502020204030203" pitchFamily="34" charset="0"/>
            </a:endParaRPr>
          </a:p>
        </p:txBody>
      </p:sp>
      <p:sp>
        <p:nvSpPr>
          <p:cNvPr id="363" name="Freeform 114">
            <a:extLst>
              <a:ext uri="{FF2B5EF4-FFF2-40B4-BE49-F238E27FC236}">
                <a16:creationId xmlns:a16="http://schemas.microsoft.com/office/drawing/2014/main" id="{81E8D522-F08A-DFDB-331E-1D5AC7A37B9A}"/>
              </a:ext>
            </a:extLst>
          </p:cNvPr>
          <p:cNvSpPr>
            <a:spLocks noChangeArrowheads="1"/>
          </p:cNvSpPr>
          <p:nvPr/>
        </p:nvSpPr>
        <p:spPr bwMode="auto">
          <a:xfrm>
            <a:off x="1598469" y="1863781"/>
            <a:ext cx="462991" cy="491016"/>
          </a:xfrm>
          <a:custGeom>
            <a:avLst/>
            <a:gdLst>
              <a:gd name="connsiteX0" fmla="*/ 168530 w 340952"/>
              <a:gd name="connsiteY0" fmla="*/ 238001 h 361590"/>
              <a:gd name="connsiteX1" fmla="*/ 148068 w 340952"/>
              <a:gd name="connsiteY1" fmla="*/ 259333 h 361590"/>
              <a:gd name="connsiteX2" fmla="*/ 159556 w 340952"/>
              <a:gd name="connsiteY2" fmla="*/ 279219 h 361590"/>
              <a:gd name="connsiteX3" fmla="*/ 161710 w 340952"/>
              <a:gd name="connsiteY3" fmla="*/ 285366 h 361590"/>
              <a:gd name="connsiteX4" fmla="*/ 145555 w 340952"/>
              <a:gd name="connsiteY4" fmla="*/ 320438 h 361590"/>
              <a:gd name="connsiteX5" fmla="*/ 192223 w 340952"/>
              <a:gd name="connsiteY5" fmla="*/ 320438 h 361590"/>
              <a:gd name="connsiteX6" fmla="*/ 175710 w 340952"/>
              <a:gd name="connsiteY6" fmla="*/ 285005 h 361590"/>
              <a:gd name="connsiteX7" fmla="*/ 177864 w 340952"/>
              <a:gd name="connsiteY7" fmla="*/ 278858 h 361590"/>
              <a:gd name="connsiteX8" fmla="*/ 189352 w 340952"/>
              <a:gd name="connsiteY8" fmla="*/ 259333 h 361590"/>
              <a:gd name="connsiteX9" fmla="*/ 168530 w 340952"/>
              <a:gd name="connsiteY9" fmla="*/ 238001 h 361590"/>
              <a:gd name="connsiteX10" fmla="*/ 168530 w 340952"/>
              <a:gd name="connsiteY10" fmla="*/ 228600 h 361590"/>
              <a:gd name="connsiteX11" fmla="*/ 198685 w 340952"/>
              <a:gd name="connsiteY11" fmla="*/ 259333 h 361590"/>
              <a:gd name="connsiteX12" fmla="*/ 185762 w 340952"/>
              <a:gd name="connsiteY12" fmla="*/ 285005 h 361590"/>
              <a:gd name="connsiteX13" fmla="*/ 188275 w 340952"/>
              <a:gd name="connsiteY13" fmla="*/ 290066 h 361590"/>
              <a:gd name="connsiteX14" fmla="*/ 203711 w 340952"/>
              <a:gd name="connsiteY14" fmla="*/ 323330 h 361590"/>
              <a:gd name="connsiteX15" fmla="*/ 203352 w 340952"/>
              <a:gd name="connsiteY15" fmla="*/ 327669 h 361590"/>
              <a:gd name="connsiteX16" fmla="*/ 199403 w 340952"/>
              <a:gd name="connsiteY16" fmla="*/ 329839 h 361590"/>
              <a:gd name="connsiteX17" fmla="*/ 138017 w 340952"/>
              <a:gd name="connsiteY17" fmla="*/ 329839 h 361590"/>
              <a:gd name="connsiteX18" fmla="*/ 134068 w 340952"/>
              <a:gd name="connsiteY18" fmla="*/ 327669 h 361590"/>
              <a:gd name="connsiteX19" fmla="*/ 133709 w 340952"/>
              <a:gd name="connsiteY19" fmla="*/ 323330 h 361590"/>
              <a:gd name="connsiteX20" fmla="*/ 151658 w 340952"/>
              <a:gd name="connsiteY20" fmla="*/ 285005 h 361590"/>
              <a:gd name="connsiteX21" fmla="*/ 138376 w 340952"/>
              <a:gd name="connsiteY21" fmla="*/ 259333 h 361590"/>
              <a:gd name="connsiteX22" fmla="*/ 168530 w 340952"/>
              <a:gd name="connsiteY22" fmla="*/ 228600 h 361590"/>
              <a:gd name="connsiteX23" fmla="*/ 83344 w 340952"/>
              <a:gd name="connsiteY23" fmla="*/ 204002 h 361590"/>
              <a:gd name="connsiteX24" fmla="*/ 72159 w 340952"/>
              <a:gd name="connsiteY24" fmla="*/ 215155 h 361590"/>
              <a:gd name="connsiteX25" fmla="*/ 72159 w 340952"/>
              <a:gd name="connsiteY25" fmla="*/ 341082 h 361590"/>
              <a:gd name="connsiteX26" fmla="*/ 83344 w 340952"/>
              <a:gd name="connsiteY26" fmla="*/ 352236 h 361590"/>
              <a:gd name="connsiteX27" fmla="*/ 255443 w 340952"/>
              <a:gd name="connsiteY27" fmla="*/ 352236 h 361590"/>
              <a:gd name="connsiteX28" fmla="*/ 266628 w 340952"/>
              <a:gd name="connsiteY28" fmla="*/ 341082 h 361590"/>
              <a:gd name="connsiteX29" fmla="*/ 266628 w 340952"/>
              <a:gd name="connsiteY29" fmla="*/ 215155 h 361590"/>
              <a:gd name="connsiteX30" fmla="*/ 255443 w 340952"/>
              <a:gd name="connsiteY30" fmla="*/ 204002 h 361590"/>
              <a:gd name="connsiteX31" fmla="*/ 169574 w 340952"/>
              <a:gd name="connsiteY31" fmla="*/ 88509 h 361590"/>
              <a:gd name="connsiteX32" fmla="*/ 106796 w 340952"/>
              <a:gd name="connsiteY32" fmla="*/ 126647 h 361590"/>
              <a:gd name="connsiteX33" fmla="*/ 97776 w 340952"/>
              <a:gd name="connsiteY33" fmla="*/ 162266 h 361590"/>
              <a:gd name="connsiteX34" fmla="*/ 97776 w 340952"/>
              <a:gd name="connsiteY34" fmla="*/ 194647 h 361590"/>
              <a:gd name="connsiteX35" fmla="*/ 114733 w 340952"/>
              <a:gd name="connsiteY35" fmla="*/ 194647 h 361590"/>
              <a:gd name="connsiteX36" fmla="*/ 114733 w 340952"/>
              <a:gd name="connsiteY36" fmla="*/ 162266 h 361590"/>
              <a:gd name="connsiteX37" fmla="*/ 169574 w 340952"/>
              <a:gd name="connsiteY37" fmla="*/ 106139 h 361590"/>
              <a:gd name="connsiteX38" fmla="*/ 224054 w 340952"/>
              <a:gd name="connsiteY38" fmla="*/ 159028 h 361590"/>
              <a:gd name="connsiteX39" fmla="*/ 225497 w 340952"/>
              <a:gd name="connsiteY39" fmla="*/ 162986 h 361590"/>
              <a:gd name="connsiteX40" fmla="*/ 232713 w 340952"/>
              <a:gd name="connsiteY40" fmla="*/ 167663 h 361590"/>
              <a:gd name="connsiteX41" fmla="*/ 239929 w 340952"/>
              <a:gd name="connsiteY41" fmla="*/ 163705 h 361590"/>
              <a:gd name="connsiteX42" fmla="*/ 239929 w 340952"/>
              <a:gd name="connsiteY42" fmla="*/ 163345 h 361590"/>
              <a:gd name="connsiteX43" fmla="*/ 241372 w 340952"/>
              <a:gd name="connsiteY43" fmla="*/ 158668 h 361590"/>
              <a:gd name="connsiteX44" fmla="*/ 169574 w 340952"/>
              <a:gd name="connsiteY44" fmla="*/ 88509 h 361590"/>
              <a:gd name="connsiteX45" fmla="*/ 9381 w 340952"/>
              <a:gd name="connsiteY45" fmla="*/ 48932 h 361590"/>
              <a:gd name="connsiteX46" fmla="*/ 9381 w 340952"/>
              <a:gd name="connsiteY46" fmla="*/ 238542 h 361590"/>
              <a:gd name="connsiteX47" fmla="*/ 19844 w 340952"/>
              <a:gd name="connsiteY47" fmla="*/ 249695 h 361590"/>
              <a:gd name="connsiteX48" fmla="*/ 62778 w 340952"/>
              <a:gd name="connsiteY48" fmla="*/ 249695 h 361590"/>
              <a:gd name="connsiteX49" fmla="*/ 62778 w 340952"/>
              <a:gd name="connsiteY49" fmla="*/ 215155 h 361590"/>
              <a:gd name="connsiteX50" fmla="*/ 83344 w 340952"/>
              <a:gd name="connsiteY50" fmla="*/ 194647 h 361590"/>
              <a:gd name="connsiteX51" fmla="*/ 88395 w 340952"/>
              <a:gd name="connsiteY51" fmla="*/ 194647 h 361590"/>
              <a:gd name="connsiteX52" fmla="*/ 88395 w 340952"/>
              <a:gd name="connsiteY52" fmla="*/ 162266 h 361590"/>
              <a:gd name="connsiteX53" fmla="*/ 98497 w 340952"/>
              <a:gd name="connsiteY53" fmla="*/ 122329 h 361590"/>
              <a:gd name="connsiteX54" fmla="*/ 169574 w 340952"/>
              <a:gd name="connsiteY54" fmla="*/ 78795 h 361590"/>
              <a:gd name="connsiteX55" fmla="*/ 250753 w 340952"/>
              <a:gd name="connsiteY55" fmla="*/ 158308 h 361590"/>
              <a:gd name="connsiteX56" fmla="*/ 248228 w 340952"/>
              <a:gd name="connsiteY56" fmla="*/ 168383 h 361590"/>
              <a:gd name="connsiteX57" fmla="*/ 231992 w 340952"/>
              <a:gd name="connsiteY57" fmla="*/ 177018 h 361590"/>
              <a:gd name="connsiteX58" fmla="*/ 216838 w 340952"/>
              <a:gd name="connsiteY58" fmla="*/ 167303 h 361590"/>
              <a:gd name="connsiteX59" fmla="*/ 215034 w 340952"/>
              <a:gd name="connsiteY59" fmla="*/ 159388 h 361590"/>
              <a:gd name="connsiteX60" fmla="*/ 169574 w 340952"/>
              <a:gd name="connsiteY60" fmla="*/ 115493 h 361590"/>
              <a:gd name="connsiteX61" fmla="*/ 124114 w 340952"/>
              <a:gd name="connsiteY61" fmla="*/ 162266 h 361590"/>
              <a:gd name="connsiteX62" fmla="*/ 124114 w 340952"/>
              <a:gd name="connsiteY62" fmla="*/ 194647 h 361590"/>
              <a:gd name="connsiteX63" fmla="*/ 255443 w 340952"/>
              <a:gd name="connsiteY63" fmla="*/ 194647 h 361590"/>
              <a:gd name="connsiteX64" fmla="*/ 276370 w 340952"/>
              <a:gd name="connsiteY64" fmla="*/ 215155 h 361590"/>
              <a:gd name="connsiteX65" fmla="*/ 276370 w 340952"/>
              <a:gd name="connsiteY65" fmla="*/ 249695 h 361590"/>
              <a:gd name="connsiteX66" fmla="*/ 321109 w 340952"/>
              <a:gd name="connsiteY66" fmla="*/ 249695 h 361590"/>
              <a:gd name="connsiteX67" fmla="*/ 331572 w 340952"/>
              <a:gd name="connsiteY67" fmla="*/ 238542 h 361590"/>
              <a:gd name="connsiteX68" fmla="*/ 331572 w 340952"/>
              <a:gd name="connsiteY68" fmla="*/ 48932 h 361590"/>
              <a:gd name="connsiteX69" fmla="*/ 309391 w 340952"/>
              <a:gd name="connsiteY69" fmla="*/ 19050 h 361590"/>
              <a:gd name="connsiteX70" fmla="*/ 315570 w 340952"/>
              <a:gd name="connsiteY70" fmla="*/ 25818 h 361590"/>
              <a:gd name="connsiteX71" fmla="*/ 309391 w 340952"/>
              <a:gd name="connsiteY71" fmla="*/ 32962 h 361590"/>
              <a:gd name="connsiteX72" fmla="*/ 303213 w 340952"/>
              <a:gd name="connsiteY72" fmla="*/ 25818 h 361590"/>
              <a:gd name="connsiteX73" fmla="*/ 309391 w 340952"/>
              <a:gd name="connsiteY73" fmla="*/ 19050 h 361590"/>
              <a:gd name="connsiteX74" fmla="*/ 283991 w 340952"/>
              <a:gd name="connsiteY74" fmla="*/ 19050 h 361590"/>
              <a:gd name="connsiteX75" fmla="*/ 290170 w 340952"/>
              <a:gd name="connsiteY75" fmla="*/ 25818 h 361590"/>
              <a:gd name="connsiteX76" fmla="*/ 283991 w 340952"/>
              <a:gd name="connsiteY76" fmla="*/ 32962 h 361590"/>
              <a:gd name="connsiteX77" fmla="*/ 277813 w 340952"/>
              <a:gd name="connsiteY77" fmla="*/ 25818 h 361590"/>
              <a:gd name="connsiteX78" fmla="*/ 283991 w 340952"/>
              <a:gd name="connsiteY78" fmla="*/ 19050 h 361590"/>
              <a:gd name="connsiteX79" fmla="*/ 258591 w 340952"/>
              <a:gd name="connsiteY79" fmla="*/ 19050 h 361590"/>
              <a:gd name="connsiteX80" fmla="*/ 264770 w 340952"/>
              <a:gd name="connsiteY80" fmla="*/ 25818 h 361590"/>
              <a:gd name="connsiteX81" fmla="*/ 258591 w 340952"/>
              <a:gd name="connsiteY81" fmla="*/ 32962 h 361590"/>
              <a:gd name="connsiteX82" fmla="*/ 252413 w 340952"/>
              <a:gd name="connsiteY82" fmla="*/ 25818 h 361590"/>
              <a:gd name="connsiteX83" fmla="*/ 258591 w 340952"/>
              <a:gd name="connsiteY83" fmla="*/ 19050 h 361590"/>
              <a:gd name="connsiteX84" fmla="*/ 19844 w 340952"/>
              <a:gd name="connsiteY84" fmla="*/ 9714 h 361590"/>
              <a:gd name="connsiteX85" fmla="*/ 9381 w 340952"/>
              <a:gd name="connsiteY85" fmla="*/ 20508 h 361590"/>
              <a:gd name="connsiteX86" fmla="*/ 9381 w 340952"/>
              <a:gd name="connsiteY86" fmla="*/ 39577 h 361590"/>
              <a:gd name="connsiteX87" fmla="*/ 331572 w 340952"/>
              <a:gd name="connsiteY87" fmla="*/ 39577 h 361590"/>
              <a:gd name="connsiteX88" fmla="*/ 331572 w 340952"/>
              <a:gd name="connsiteY88" fmla="*/ 20508 h 361590"/>
              <a:gd name="connsiteX89" fmla="*/ 321109 w 340952"/>
              <a:gd name="connsiteY89" fmla="*/ 9714 h 361590"/>
              <a:gd name="connsiteX90" fmla="*/ 19844 w 340952"/>
              <a:gd name="connsiteY90" fmla="*/ 0 h 361590"/>
              <a:gd name="connsiteX91" fmla="*/ 321109 w 340952"/>
              <a:gd name="connsiteY91" fmla="*/ 0 h 361590"/>
              <a:gd name="connsiteX92" fmla="*/ 340952 w 340952"/>
              <a:gd name="connsiteY92" fmla="*/ 20508 h 361590"/>
              <a:gd name="connsiteX93" fmla="*/ 340952 w 340952"/>
              <a:gd name="connsiteY93" fmla="*/ 238542 h 361590"/>
              <a:gd name="connsiteX94" fmla="*/ 321109 w 340952"/>
              <a:gd name="connsiteY94" fmla="*/ 259050 h 361590"/>
              <a:gd name="connsiteX95" fmla="*/ 276370 w 340952"/>
              <a:gd name="connsiteY95" fmla="*/ 259050 h 361590"/>
              <a:gd name="connsiteX96" fmla="*/ 276370 w 340952"/>
              <a:gd name="connsiteY96" fmla="*/ 341082 h 361590"/>
              <a:gd name="connsiteX97" fmla="*/ 255443 w 340952"/>
              <a:gd name="connsiteY97" fmla="*/ 361590 h 361590"/>
              <a:gd name="connsiteX98" fmla="*/ 83344 w 340952"/>
              <a:gd name="connsiteY98" fmla="*/ 361590 h 361590"/>
              <a:gd name="connsiteX99" fmla="*/ 62778 w 340952"/>
              <a:gd name="connsiteY99" fmla="*/ 341082 h 361590"/>
              <a:gd name="connsiteX100" fmla="*/ 62778 w 340952"/>
              <a:gd name="connsiteY100" fmla="*/ 259050 h 361590"/>
              <a:gd name="connsiteX101" fmla="*/ 19844 w 340952"/>
              <a:gd name="connsiteY101" fmla="*/ 259050 h 361590"/>
              <a:gd name="connsiteX102" fmla="*/ 0 w 340952"/>
              <a:gd name="connsiteY102" fmla="*/ 238542 h 361590"/>
              <a:gd name="connsiteX103" fmla="*/ 0 w 340952"/>
              <a:gd name="connsiteY103" fmla="*/ 20508 h 361590"/>
              <a:gd name="connsiteX104" fmla="*/ 19844 w 340952"/>
              <a:gd name="connsiteY104" fmla="*/ 0 h 361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340952" h="361590">
                <a:moveTo>
                  <a:pt x="168530" y="238001"/>
                </a:moveTo>
                <a:cubicBezTo>
                  <a:pt x="157043" y="238001"/>
                  <a:pt x="148068" y="247402"/>
                  <a:pt x="148068" y="259333"/>
                </a:cubicBezTo>
                <a:cubicBezTo>
                  <a:pt x="148068" y="268011"/>
                  <a:pt x="152376" y="275604"/>
                  <a:pt x="159556" y="279219"/>
                </a:cubicBezTo>
                <a:cubicBezTo>
                  <a:pt x="162069" y="280304"/>
                  <a:pt x="162787" y="283197"/>
                  <a:pt x="161710" y="285366"/>
                </a:cubicBezTo>
                <a:lnTo>
                  <a:pt x="145555" y="320438"/>
                </a:lnTo>
                <a:lnTo>
                  <a:pt x="192223" y="320438"/>
                </a:lnTo>
                <a:lnTo>
                  <a:pt x="175710" y="285005"/>
                </a:lnTo>
                <a:cubicBezTo>
                  <a:pt x="174633" y="282835"/>
                  <a:pt x="175710" y="279943"/>
                  <a:pt x="177864" y="278858"/>
                </a:cubicBezTo>
                <a:cubicBezTo>
                  <a:pt x="185044" y="275242"/>
                  <a:pt x="189352" y="268011"/>
                  <a:pt x="189352" y="259333"/>
                </a:cubicBezTo>
                <a:cubicBezTo>
                  <a:pt x="189352" y="247402"/>
                  <a:pt x="180018" y="238001"/>
                  <a:pt x="168530" y="238001"/>
                </a:cubicBezTo>
                <a:close/>
                <a:moveTo>
                  <a:pt x="168530" y="228600"/>
                </a:moveTo>
                <a:cubicBezTo>
                  <a:pt x="185044" y="228600"/>
                  <a:pt x="198685" y="242340"/>
                  <a:pt x="198685" y="259333"/>
                </a:cubicBezTo>
                <a:cubicBezTo>
                  <a:pt x="198685" y="269819"/>
                  <a:pt x="193659" y="279219"/>
                  <a:pt x="185762" y="285005"/>
                </a:cubicBezTo>
                <a:lnTo>
                  <a:pt x="188275" y="290066"/>
                </a:lnTo>
                <a:lnTo>
                  <a:pt x="203711" y="323330"/>
                </a:lnTo>
                <a:cubicBezTo>
                  <a:pt x="204429" y="324777"/>
                  <a:pt x="204429" y="326223"/>
                  <a:pt x="203352" y="327669"/>
                </a:cubicBezTo>
                <a:cubicBezTo>
                  <a:pt x="202634" y="329116"/>
                  <a:pt x="201198" y="329839"/>
                  <a:pt x="199403" y="329839"/>
                </a:cubicBezTo>
                <a:lnTo>
                  <a:pt x="138017" y="329839"/>
                </a:lnTo>
                <a:cubicBezTo>
                  <a:pt x="136581" y="329839"/>
                  <a:pt x="135145" y="329116"/>
                  <a:pt x="134068" y="327669"/>
                </a:cubicBezTo>
                <a:cubicBezTo>
                  <a:pt x="133350" y="326223"/>
                  <a:pt x="133350" y="324777"/>
                  <a:pt x="133709" y="323330"/>
                </a:cubicBezTo>
                <a:lnTo>
                  <a:pt x="151658" y="285005"/>
                </a:lnTo>
                <a:cubicBezTo>
                  <a:pt x="143760" y="279219"/>
                  <a:pt x="138376" y="269819"/>
                  <a:pt x="138376" y="259333"/>
                </a:cubicBezTo>
                <a:cubicBezTo>
                  <a:pt x="138376" y="242340"/>
                  <a:pt x="152017" y="228600"/>
                  <a:pt x="168530" y="228600"/>
                </a:cubicBezTo>
                <a:close/>
                <a:moveTo>
                  <a:pt x="83344" y="204002"/>
                </a:moveTo>
                <a:cubicBezTo>
                  <a:pt x="77210" y="204002"/>
                  <a:pt x="72159" y="209039"/>
                  <a:pt x="72159" y="215155"/>
                </a:cubicBezTo>
                <a:lnTo>
                  <a:pt x="72159" y="341082"/>
                </a:lnTo>
                <a:cubicBezTo>
                  <a:pt x="72159" y="347199"/>
                  <a:pt x="77210" y="352236"/>
                  <a:pt x="83344" y="352236"/>
                </a:cubicBezTo>
                <a:lnTo>
                  <a:pt x="255443" y="352236"/>
                </a:lnTo>
                <a:cubicBezTo>
                  <a:pt x="261938" y="352236"/>
                  <a:pt x="266628" y="347199"/>
                  <a:pt x="266628" y="341082"/>
                </a:cubicBezTo>
                <a:lnTo>
                  <a:pt x="266628" y="215155"/>
                </a:lnTo>
                <a:cubicBezTo>
                  <a:pt x="266628" y="209039"/>
                  <a:pt x="261938" y="204002"/>
                  <a:pt x="255443" y="204002"/>
                </a:cubicBezTo>
                <a:close/>
                <a:moveTo>
                  <a:pt x="169574" y="88509"/>
                </a:moveTo>
                <a:cubicBezTo>
                  <a:pt x="143597" y="88509"/>
                  <a:pt x="119423" y="103260"/>
                  <a:pt x="106796" y="126647"/>
                </a:cubicBezTo>
                <a:cubicBezTo>
                  <a:pt x="101023" y="137441"/>
                  <a:pt x="97776" y="150033"/>
                  <a:pt x="97776" y="162266"/>
                </a:cubicBezTo>
                <a:lnTo>
                  <a:pt x="97776" y="194647"/>
                </a:lnTo>
                <a:lnTo>
                  <a:pt x="114733" y="194647"/>
                </a:lnTo>
                <a:lnTo>
                  <a:pt x="114733" y="162266"/>
                </a:lnTo>
                <a:cubicBezTo>
                  <a:pt x="114733" y="131324"/>
                  <a:pt x="139267" y="106139"/>
                  <a:pt x="169574" y="106139"/>
                </a:cubicBezTo>
                <a:cubicBezTo>
                  <a:pt x="198438" y="106139"/>
                  <a:pt x="222611" y="129165"/>
                  <a:pt x="224054" y="159028"/>
                </a:cubicBezTo>
                <a:cubicBezTo>
                  <a:pt x="224415" y="160467"/>
                  <a:pt x="224776" y="161906"/>
                  <a:pt x="225497" y="162986"/>
                </a:cubicBezTo>
                <a:cubicBezTo>
                  <a:pt x="226941" y="165864"/>
                  <a:pt x="229466" y="167663"/>
                  <a:pt x="232713" y="167663"/>
                </a:cubicBezTo>
                <a:cubicBezTo>
                  <a:pt x="235600" y="167663"/>
                  <a:pt x="238486" y="166224"/>
                  <a:pt x="239929" y="163705"/>
                </a:cubicBezTo>
                <a:cubicBezTo>
                  <a:pt x="239929" y="163345"/>
                  <a:pt x="239929" y="163345"/>
                  <a:pt x="239929" y="163345"/>
                </a:cubicBezTo>
                <a:cubicBezTo>
                  <a:pt x="240651" y="161906"/>
                  <a:pt x="241372" y="160467"/>
                  <a:pt x="241372" y="158668"/>
                </a:cubicBezTo>
                <a:cubicBezTo>
                  <a:pt x="239208" y="119091"/>
                  <a:pt x="207818" y="88509"/>
                  <a:pt x="169574" y="88509"/>
                </a:cubicBezTo>
                <a:close/>
                <a:moveTo>
                  <a:pt x="9381" y="48932"/>
                </a:moveTo>
                <a:lnTo>
                  <a:pt x="9381" y="238542"/>
                </a:lnTo>
                <a:cubicBezTo>
                  <a:pt x="9381" y="244658"/>
                  <a:pt x="14071" y="249695"/>
                  <a:pt x="19844" y="249695"/>
                </a:cubicBezTo>
                <a:lnTo>
                  <a:pt x="62778" y="249695"/>
                </a:lnTo>
                <a:lnTo>
                  <a:pt x="62778" y="215155"/>
                </a:lnTo>
                <a:cubicBezTo>
                  <a:pt x="62778" y="204002"/>
                  <a:pt x="71798" y="194647"/>
                  <a:pt x="83344" y="194647"/>
                </a:cubicBezTo>
                <a:lnTo>
                  <a:pt x="88395" y="194647"/>
                </a:lnTo>
                <a:lnTo>
                  <a:pt x="88395" y="162266"/>
                </a:lnTo>
                <a:cubicBezTo>
                  <a:pt x="88395" y="148594"/>
                  <a:pt x="92003" y="134202"/>
                  <a:pt x="98497" y="122329"/>
                </a:cubicBezTo>
                <a:cubicBezTo>
                  <a:pt x="112929" y="95345"/>
                  <a:pt x="139989" y="78795"/>
                  <a:pt x="169574" y="78795"/>
                </a:cubicBezTo>
                <a:cubicBezTo>
                  <a:pt x="212870" y="78795"/>
                  <a:pt x="248588" y="113694"/>
                  <a:pt x="250753" y="158308"/>
                </a:cubicBezTo>
                <a:cubicBezTo>
                  <a:pt x="250753" y="161547"/>
                  <a:pt x="250032" y="164785"/>
                  <a:pt x="248228" y="168383"/>
                </a:cubicBezTo>
                <a:cubicBezTo>
                  <a:pt x="244620" y="174139"/>
                  <a:pt x="238847" y="177377"/>
                  <a:pt x="231992" y="177018"/>
                </a:cubicBezTo>
                <a:cubicBezTo>
                  <a:pt x="225858" y="177018"/>
                  <a:pt x="220085" y="173420"/>
                  <a:pt x="216838" y="167303"/>
                </a:cubicBezTo>
                <a:cubicBezTo>
                  <a:pt x="215756" y="164785"/>
                  <a:pt x="215034" y="162626"/>
                  <a:pt x="215034" y="159388"/>
                </a:cubicBezTo>
                <a:cubicBezTo>
                  <a:pt x="213230" y="134922"/>
                  <a:pt x="193747" y="115493"/>
                  <a:pt x="169574" y="115493"/>
                </a:cubicBezTo>
                <a:cubicBezTo>
                  <a:pt x="144679" y="115493"/>
                  <a:pt x="124114" y="136721"/>
                  <a:pt x="124114" y="162266"/>
                </a:cubicBezTo>
                <a:lnTo>
                  <a:pt x="124114" y="194647"/>
                </a:lnTo>
                <a:lnTo>
                  <a:pt x="255443" y="194647"/>
                </a:lnTo>
                <a:cubicBezTo>
                  <a:pt x="266989" y="194647"/>
                  <a:pt x="276370" y="204002"/>
                  <a:pt x="276370" y="215155"/>
                </a:cubicBezTo>
                <a:lnTo>
                  <a:pt x="276370" y="249695"/>
                </a:lnTo>
                <a:lnTo>
                  <a:pt x="321109" y="249695"/>
                </a:lnTo>
                <a:cubicBezTo>
                  <a:pt x="326881" y="249695"/>
                  <a:pt x="331572" y="244658"/>
                  <a:pt x="331572" y="238542"/>
                </a:cubicBezTo>
                <a:lnTo>
                  <a:pt x="331572" y="48932"/>
                </a:lnTo>
                <a:close/>
                <a:moveTo>
                  <a:pt x="309391" y="19050"/>
                </a:moveTo>
                <a:cubicBezTo>
                  <a:pt x="312824" y="19050"/>
                  <a:pt x="315570" y="22434"/>
                  <a:pt x="315570" y="25818"/>
                </a:cubicBezTo>
                <a:cubicBezTo>
                  <a:pt x="315570" y="29954"/>
                  <a:pt x="312824" y="32962"/>
                  <a:pt x="309391" y="32962"/>
                </a:cubicBezTo>
                <a:cubicBezTo>
                  <a:pt x="305959" y="32962"/>
                  <a:pt x="303213" y="29954"/>
                  <a:pt x="303213" y="25818"/>
                </a:cubicBezTo>
                <a:cubicBezTo>
                  <a:pt x="303213" y="22434"/>
                  <a:pt x="305959" y="19050"/>
                  <a:pt x="309391" y="19050"/>
                </a:cubicBezTo>
                <a:close/>
                <a:moveTo>
                  <a:pt x="283991" y="19050"/>
                </a:moveTo>
                <a:cubicBezTo>
                  <a:pt x="287424" y="19050"/>
                  <a:pt x="290170" y="22434"/>
                  <a:pt x="290170" y="25818"/>
                </a:cubicBezTo>
                <a:cubicBezTo>
                  <a:pt x="290170" y="29954"/>
                  <a:pt x="287424" y="32962"/>
                  <a:pt x="283991" y="32962"/>
                </a:cubicBezTo>
                <a:cubicBezTo>
                  <a:pt x="280559" y="32962"/>
                  <a:pt x="277813" y="29954"/>
                  <a:pt x="277813" y="25818"/>
                </a:cubicBezTo>
                <a:cubicBezTo>
                  <a:pt x="277813" y="22434"/>
                  <a:pt x="280559" y="19050"/>
                  <a:pt x="283991" y="19050"/>
                </a:cubicBezTo>
                <a:close/>
                <a:moveTo>
                  <a:pt x="258591" y="19050"/>
                </a:moveTo>
                <a:cubicBezTo>
                  <a:pt x="262024" y="19050"/>
                  <a:pt x="264770" y="22434"/>
                  <a:pt x="264770" y="25818"/>
                </a:cubicBezTo>
                <a:cubicBezTo>
                  <a:pt x="264770" y="29954"/>
                  <a:pt x="262024" y="32962"/>
                  <a:pt x="258591" y="32962"/>
                </a:cubicBezTo>
                <a:cubicBezTo>
                  <a:pt x="255159" y="32962"/>
                  <a:pt x="252413" y="29954"/>
                  <a:pt x="252413" y="25818"/>
                </a:cubicBezTo>
                <a:cubicBezTo>
                  <a:pt x="252413" y="22434"/>
                  <a:pt x="255159" y="19050"/>
                  <a:pt x="258591" y="19050"/>
                </a:cubicBezTo>
                <a:close/>
                <a:moveTo>
                  <a:pt x="19844" y="9714"/>
                </a:moveTo>
                <a:cubicBezTo>
                  <a:pt x="14071" y="9714"/>
                  <a:pt x="9381" y="14391"/>
                  <a:pt x="9381" y="20508"/>
                </a:cubicBezTo>
                <a:lnTo>
                  <a:pt x="9381" y="39577"/>
                </a:lnTo>
                <a:lnTo>
                  <a:pt x="331572" y="39577"/>
                </a:lnTo>
                <a:lnTo>
                  <a:pt x="331572" y="20508"/>
                </a:lnTo>
                <a:cubicBezTo>
                  <a:pt x="331572" y="14391"/>
                  <a:pt x="326881" y="9714"/>
                  <a:pt x="321109" y="9714"/>
                </a:cubicBezTo>
                <a:close/>
                <a:moveTo>
                  <a:pt x="19844" y="0"/>
                </a:moveTo>
                <a:lnTo>
                  <a:pt x="321109" y="0"/>
                </a:lnTo>
                <a:cubicBezTo>
                  <a:pt x="332293" y="0"/>
                  <a:pt x="340952" y="9354"/>
                  <a:pt x="340952" y="20508"/>
                </a:cubicBezTo>
                <a:lnTo>
                  <a:pt x="340952" y="238542"/>
                </a:lnTo>
                <a:cubicBezTo>
                  <a:pt x="340952" y="249695"/>
                  <a:pt x="332293" y="259050"/>
                  <a:pt x="321109" y="259050"/>
                </a:cubicBezTo>
                <a:lnTo>
                  <a:pt x="276370" y="259050"/>
                </a:lnTo>
                <a:lnTo>
                  <a:pt x="276370" y="341082"/>
                </a:lnTo>
                <a:cubicBezTo>
                  <a:pt x="276370" y="352236"/>
                  <a:pt x="266989" y="361590"/>
                  <a:pt x="255443" y="361590"/>
                </a:cubicBezTo>
                <a:lnTo>
                  <a:pt x="83344" y="361590"/>
                </a:lnTo>
                <a:cubicBezTo>
                  <a:pt x="71798" y="361590"/>
                  <a:pt x="62778" y="352236"/>
                  <a:pt x="62778" y="341082"/>
                </a:cubicBezTo>
                <a:lnTo>
                  <a:pt x="62778" y="259050"/>
                </a:lnTo>
                <a:lnTo>
                  <a:pt x="19844" y="259050"/>
                </a:lnTo>
                <a:cubicBezTo>
                  <a:pt x="9020" y="259050"/>
                  <a:pt x="0" y="249695"/>
                  <a:pt x="0" y="238542"/>
                </a:cubicBezTo>
                <a:lnTo>
                  <a:pt x="0" y="20508"/>
                </a:lnTo>
                <a:cubicBezTo>
                  <a:pt x="0" y="9354"/>
                  <a:pt x="9020" y="0"/>
                  <a:pt x="19844" y="0"/>
                </a:cubicBezTo>
                <a:close/>
              </a:path>
            </a:pathLst>
          </a:custGeom>
          <a:gradFill>
            <a:gsLst>
              <a:gs pos="0">
                <a:schemeClr val="accent1"/>
              </a:gs>
              <a:gs pos="99000">
                <a:schemeClr val="accent2"/>
              </a:gs>
            </a:gsLst>
            <a:lin ang="0" scaled="0"/>
          </a:gradFill>
          <a:ln>
            <a:noFill/>
          </a:ln>
          <a:effectLst/>
        </p:spPr>
        <p:txBody>
          <a:bodyPr wrap="square" anchor="ctr">
            <a:noAutofit/>
          </a:bodyPr>
          <a:lstStyle/>
          <a:p>
            <a:endParaRPr lang="en-US" sz="3599" dirty="0">
              <a:latin typeface="Poppins" pitchFamily="2" charset="77"/>
            </a:endParaRPr>
          </a:p>
        </p:txBody>
      </p:sp>
      <p:sp>
        <p:nvSpPr>
          <p:cNvPr id="364" name="Freihandform 94">
            <a:extLst>
              <a:ext uri="{FF2B5EF4-FFF2-40B4-BE49-F238E27FC236}">
                <a16:creationId xmlns:a16="http://schemas.microsoft.com/office/drawing/2014/main" id="{64887841-7CE7-EDB9-6E0A-0D89BBF908B4}"/>
              </a:ext>
            </a:extLst>
          </p:cNvPr>
          <p:cNvSpPr>
            <a:spLocks noChangeAspect="1"/>
          </p:cNvSpPr>
          <p:nvPr/>
        </p:nvSpPr>
        <p:spPr>
          <a:xfrm>
            <a:off x="7128855" y="3263966"/>
            <a:ext cx="406428" cy="405932"/>
          </a:xfrm>
          <a:custGeom>
            <a:avLst/>
            <a:gdLst>
              <a:gd name="connsiteX0" fmla="*/ 302513 w 581025"/>
              <a:gd name="connsiteY0" fmla="*/ 399562 h 580316"/>
              <a:gd name="connsiteX1" fmla="*/ 494633 w 581025"/>
              <a:gd name="connsiteY1" fmla="*/ 399562 h 580316"/>
              <a:gd name="connsiteX2" fmla="*/ 508920 w 581025"/>
              <a:gd name="connsiteY2" fmla="*/ 413833 h 580316"/>
              <a:gd name="connsiteX3" fmla="*/ 494633 w 581025"/>
              <a:gd name="connsiteY3" fmla="*/ 428103 h 580316"/>
              <a:gd name="connsiteX4" fmla="*/ 302513 w 581025"/>
              <a:gd name="connsiteY4" fmla="*/ 428103 h 580316"/>
              <a:gd name="connsiteX5" fmla="*/ 288226 w 581025"/>
              <a:gd name="connsiteY5" fmla="*/ 413833 h 580316"/>
              <a:gd name="connsiteX6" fmla="*/ 302513 w 581025"/>
              <a:gd name="connsiteY6" fmla="*/ 399562 h 580316"/>
              <a:gd name="connsiteX7" fmla="*/ 254706 w 581025"/>
              <a:gd name="connsiteY7" fmla="*/ 312775 h 580316"/>
              <a:gd name="connsiteX8" fmla="*/ 264767 w 581025"/>
              <a:gd name="connsiteY8" fmla="*/ 316863 h 580316"/>
              <a:gd name="connsiteX9" fmla="*/ 264889 w 581025"/>
              <a:gd name="connsiteY9" fmla="*/ 316987 h 580316"/>
              <a:gd name="connsiteX10" fmla="*/ 264889 w 581025"/>
              <a:gd name="connsiteY10" fmla="*/ 337155 h 580316"/>
              <a:gd name="connsiteX11" fmla="*/ 144493 w 581025"/>
              <a:gd name="connsiteY11" fmla="*/ 456643 h 580316"/>
              <a:gd name="connsiteX12" fmla="*/ 134397 w 581025"/>
              <a:gd name="connsiteY12" fmla="*/ 460734 h 580316"/>
              <a:gd name="connsiteX13" fmla="*/ 124015 w 581025"/>
              <a:gd name="connsiteY13" fmla="*/ 456643 h 580316"/>
              <a:gd name="connsiteX14" fmla="*/ 76390 w 581025"/>
              <a:gd name="connsiteY14" fmla="*/ 409076 h 580316"/>
              <a:gd name="connsiteX15" fmla="*/ 76342 w 581025"/>
              <a:gd name="connsiteY15" fmla="*/ 388860 h 580316"/>
              <a:gd name="connsiteX16" fmla="*/ 96583 w 581025"/>
              <a:gd name="connsiteY16" fmla="*/ 388813 h 580316"/>
              <a:gd name="connsiteX17" fmla="*/ 134683 w 581025"/>
              <a:gd name="connsiteY17" fmla="*/ 426866 h 580316"/>
              <a:gd name="connsiteX18" fmla="*/ 244696 w 581025"/>
              <a:gd name="connsiteY18" fmla="*/ 316987 h 580316"/>
              <a:gd name="connsiteX19" fmla="*/ 254706 w 581025"/>
              <a:gd name="connsiteY19" fmla="*/ 312775 h 580316"/>
              <a:gd name="connsiteX20" fmla="*/ 302513 w 581025"/>
              <a:gd name="connsiteY20" fmla="*/ 192266 h 580316"/>
              <a:gd name="connsiteX21" fmla="*/ 494633 w 581025"/>
              <a:gd name="connsiteY21" fmla="*/ 192266 h 580316"/>
              <a:gd name="connsiteX22" fmla="*/ 508920 w 581025"/>
              <a:gd name="connsiteY22" fmla="*/ 206537 h 580316"/>
              <a:gd name="connsiteX23" fmla="*/ 494633 w 581025"/>
              <a:gd name="connsiteY23" fmla="*/ 220807 h 580316"/>
              <a:gd name="connsiteX24" fmla="*/ 302513 w 581025"/>
              <a:gd name="connsiteY24" fmla="*/ 220807 h 580316"/>
              <a:gd name="connsiteX25" fmla="*/ 288226 w 581025"/>
              <a:gd name="connsiteY25" fmla="*/ 206537 h 580316"/>
              <a:gd name="connsiteX26" fmla="*/ 302513 w 581025"/>
              <a:gd name="connsiteY26" fmla="*/ 192266 h 580316"/>
              <a:gd name="connsiteX27" fmla="*/ 254656 w 581025"/>
              <a:gd name="connsiteY27" fmla="*/ 84654 h 580316"/>
              <a:gd name="connsiteX28" fmla="*/ 264605 w 581025"/>
              <a:gd name="connsiteY28" fmla="*/ 89189 h 580316"/>
              <a:gd name="connsiteX29" fmla="*/ 264605 w 581025"/>
              <a:gd name="connsiteY29" fmla="*/ 108644 h 580316"/>
              <a:gd name="connsiteX30" fmla="*/ 144494 w 581025"/>
              <a:gd name="connsiteY30" fmla="*/ 228322 h 580316"/>
              <a:gd name="connsiteX31" fmla="*/ 134398 w 581025"/>
              <a:gd name="connsiteY31" fmla="*/ 232793 h 580316"/>
              <a:gd name="connsiteX32" fmla="*/ 124016 w 581025"/>
              <a:gd name="connsiteY32" fmla="*/ 228322 h 580316"/>
              <a:gd name="connsiteX33" fmla="*/ 76391 w 581025"/>
              <a:gd name="connsiteY33" fmla="*/ 180755 h 580316"/>
              <a:gd name="connsiteX34" fmla="*/ 77103 w 581025"/>
              <a:gd name="connsiteY34" fmla="*/ 160587 h 580316"/>
              <a:gd name="connsiteX35" fmla="*/ 96584 w 581025"/>
              <a:gd name="connsiteY35" fmla="*/ 160587 h 580316"/>
              <a:gd name="connsiteX36" fmla="*/ 134684 w 581025"/>
              <a:gd name="connsiteY36" fmla="*/ 198640 h 580316"/>
              <a:gd name="connsiteX37" fmla="*/ 244412 w 581025"/>
              <a:gd name="connsiteY37" fmla="*/ 88475 h 580316"/>
              <a:gd name="connsiteX38" fmla="*/ 254656 w 581025"/>
              <a:gd name="connsiteY38" fmla="*/ 84654 h 580316"/>
              <a:gd name="connsiteX39" fmla="*/ 28765 w 581025"/>
              <a:gd name="connsiteY39" fmla="*/ 28541 h 580316"/>
              <a:gd name="connsiteX40" fmla="*/ 28765 w 581025"/>
              <a:gd name="connsiteY40" fmla="*/ 551776 h 580316"/>
              <a:gd name="connsiteX41" fmla="*/ 552640 w 581025"/>
              <a:gd name="connsiteY41" fmla="*/ 551776 h 580316"/>
              <a:gd name="connsiteX42" fmla="*/ 552640 w 581025"/>
              <a:gd name="connsiteY42" fmla="*/ 28541 h 580316"/>
              <a:gd name="connsiteX43" fmla="*/ 14287 w 581025"/>
              <a:gd name="connsiteY43" fmla="*/ 0 h 580316"/>
              <a:gd name="connsiteX44" fmla="*/ 566737 w 581025"/>
              <a:gd name="connsiteY44" fmla="*/ 0 h 580316"/>
              <a:gd name="connsiteX45" fmla="*/ 581025 w 581025"/>
              <a:gd name="connsiteY45" fmla="*/ 14271 h 580316"/>
              <a:gd name="connsiteX46" fmla="*/ 581025 w 581025"/>
              <a:gd name="connsiteY46" fmla="*/ 566046 h 580316"/>
              <a:gd name="connsiteX47" fmla="*/ 566737 w 581025"/>
              <a:gd name="connsiteY47" fmla="*/ 580316 h 580316"/>
              <a:gd name="connsiteX48" fmla="*/ 14287 w 581025"/>
              <a:gd name="connsiteY48" fmla="*/ 580316 h 580316"/>
              <a:gd name="connsiteX49" fmla="*/ 0 w 581025"/>
              <a:gd name="connsiteY49" fmla="*/ 566046 h 580316"/>
              <a:gd name="connsiteX50" fmla="*/ 0 w 581025"/>
              <a:gd name="connsiteY50" fmla="*/ 14271 h 580316"/>
              <a:gd name="connsiteX51" fmla="*/ 14287 w 581025"/>
              <a:gd name="connsiteY51" fmla="*/ 0 h 580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581025" h="580316">
                <a:moveTo>
                  <a:pt x="302513" y="399562"/>
                </a:moveTo>
                <a:lnTo>
                  <a:pt x="494633" y="399562"/>
                </a:lnTo>
                <a:cubicBezTo>
                  <a:pt x="502519" y="399562"/>
                  <a:pt x="508920" y="405955"/>
                  <a:pt x="508920" y="413833"/>
                </a:cubicBezTo>
                <a:cubicBezTo>
                  <a:pt x="508920" y="421710"/>
                  <a:pt x="502519" y="428103"/>
                  <a:pt x="494633" y="428103"/>
                </a:cubicBezTo>
                <a:lnTo>
                  <a:pt x="302513" y="428103"/>
                </a:lnTo>
                <a:cubicBezTo>
                  <a:pt x="294623" y="428103"/>
                  <a:pt x="288226" y="421710"/>
                  <a:pt x="288226" y="413833"/>
                </a:cubicBezTo>
                <a:cubicBezTo>
                  <a:pt x="288226" y="405955"/>
                  <a:pt x="294623" y="399562"/>
                  <a:pt x="302513" y="399562"/>
                </a:cubicBezTo>
                <a:close/>
                <a:moveTo>
                  <a:pt x="254706" y="312775"/>
                </a:moveTo>
                <a:cubicBezTo>
                  <a:pt x="258338" y="312753"/>
                  <a:pt x="261979" y="314113"/>
                  <a:pt x="264767" y="316863"/>
                </a:cubicBezTo>
                <a:cubicBezTo>
                  <a:pt x="264808" y="316901"/>
                  <a:pt x="264848" y="316949"/>
                  <a:pt x="264889" y="316987"/>
                </a:cubicBezTo>
                <a:cubicBezTo>
                  <a:pt x="270409" y="322580"/>
                  <a:pt x="270409" y="331561"/>
                  <a:pt x="264889" y="337155"/>
                </a:cubicBezTo>
                <a:lnTo>
                  <a:pt x="144493" y="456643"/>
                </a:lnTo>
                <a:cubicBezTo>
                  <a:pt x="141795" y="459278"/>
                  <a:pt x="138170" y="460743"/>
                  <a:pt x="134397" y="460734"/>
                </a:cubicBezTo>
                <a:cubicBezTo>
                  <a:pt x="130522" y="460848"/>
                  <a:pt x="126771" y="459364"/>
                  <a:pt x="124015" y="456643"/>
                </a:cubicBezTo>
                <a:lnTo>
                  <a:pt x="76390" y="409076"/>
                </a:lnTo>
                <a:cubicBezTo>
                  <a:pt x="70787" y="403511"/>
                  <a:pt x="70766" y="394454"/>
                  <a:pt x="76342" y="388860"/>
                </a:cubicBezTo>
                <a:cubicBezTo>
                  <a:pt x="81918" y="383266"/>
                  <a:pt x="90980" y="383247"/>
                  <a:pt x="96583" y="388813"/>
                </a:cubicBezTo>
                <a:lnTo>
                  <a:pt x="134683" y="426866"/>
                </a:lnTo>
                <a:lnTo>
                  <a:pt x="244696" y="316987"/>
                </a:lnTo>
                <a:cubicBezTo>
                  <a:pt x="247450" y="314204"/>
                  <a:pt x="251074" y="312798"/>
                  <a:pt x="254706" y="312775"/>
                </a:cubicBezTo>
                <a:close/>
                <a:moveTo>
                  <a:pt x="302513" y="192266"/>
                </a:moveTo>
                <a:lnTo>
                  <a:pt x="494633" y="192266"/>
                </a:lnTo>
                <a:cubicBezTo>
                  <a:pt x="502519" y="192266"/>
                  <a:pt x="508920" y="198659"/>
                  <a:pt x="508920" y="206537"/>
                </a:cubicBezTo>
                <a:cubicBezTo>
                  <a:pt x="508920" y="214414"/>
                  <a:pt x="502519" y="220807"/>
                  <a:pt x="494633" y="220807"/>
                </a:cubicBezTo>
                <a:lnTo>
                  <a:pt x="302513" y="220807"/>
                </a:lnTo>
                <a:cubicBezTo>
                  <a:pt x="294623" y="220807"/>
                  <a:pt x="288226" y="214414"/>
                  <a:pt x="288226" y="206537"/>
                </a:cubicBezTo>
                <a:cubicBezTo>
                  <a:pt x="288226" y="198659"/>
                  <a:pt x="294623" y="192266"/>
                  <a:pt x="302513" y="192266"/>
                </a:cubicBezTo>
                <a:close/>
                <a:moveTo>
                  <a:pt x="254656" y="84654"/>
                </a:moveTo>
                <a:cubicBezTo>
                  <a:pt x="258310" y="84784"/>
                  <a:pt x="261915" y="86306"/>
                  <a:pt x="264605" y="89189"/>
                </a:cubicBezTo>
                <a:cubicBezTo>
                  <a:pt x="269718" y="94669"/>
                  <a:pt x="269718" y="103164"/>
                  <a:pt x="264605" y="108644"/>
                </a:cubicBezTo>
                <a:lnTo>
                  <a:pt x="144494" y="228322"/>
                </a:lnTo>
                <a:cubicBezTo>
                  <a:pt x="141865" y="231100"/>
                  <a:pt x="138228" y="232717"/>
                  <a:pt x="134398" y="232793"/>
                </a:cubicBezTo>
                <a:cubicBezTo>
                  <a:pt x="130469" y="232793"/>
                  <a:pt x="126713" y="231176"/>
                  <a:pt x="124016" y="228322"/>
                </a:cubicBezTo>
                <a:lnTo>
                  <a:pt x="76391" y="180755"/>
                </a:lnTo>
                <a:cubicBezTo>
                  <a:pt x="71011" y="174990"/>
                  <a:pt x="71331" y="165962"/>
                  <a:pt x="77103" y="160587"/>
                </a:cubicBezTo>
                <a:cubicBezTo>
                  <a:pt x="82590" y="155478"/>
                  <a:pt x="91096" y="155478"/>
                  <a:pt x="96584" y="160587"/>
                </a:cubicBezTo>
                <a:lnTo>
                  <a:pt x="134684" y="198640"/>
                </a:lnTo>
                <a:lnTo>
                  <a:pt x="244412" y="88475"/>
                </a:lnTo>
                <a:cubicBezTo>
                  <a:pt x="247298" y="85787"/>
                  <a:pt x="251002" y="84525"/>
                  <a:pt x="254656" y="84654"/>
                </a:cubicBezTo>
                <a:close/>
                <a:moveTo>
                  <a:pt x="28765" y="28541"/>
                </a:moveTo>
                <a:lnTo>
                  <a:pt x="28765" y="551776"/>
                </a:lnTo>
                <a:lnTo>
                  <a:pt x="552640" y="551776"/>
                </a:lnTo>
                <a:lnTo>
                  <a:pt x="552640" y="28541"/>
                </a:lnTo>
                <a:close/>
                <a:moveTo>
                  <a:pt x="14287" y="0"/>
                </a:moveTo>
                <a:lnTo>
                  <a:pt x="566737" y="0"/>
                </a:lnTo>
                <a:cubicBezTo>
                  <a:pt x="574624" y="0"/>
                  <a:pt x="581025" y="6393"/>
                  <a:pt x="581025" y="14271"/>
                </a:cubicBezTo>
                <a:lnTo>
                  <a:pt x="581025" y="566046"/>
                </a:lnTo>
                <a:cubicBezTo>
                  <a:pt x="581025" y="573923"/>
                  <a:pt x="574624" y="580316"/>
                  <a:pt x="566737" y="580316"/>
                </a:cubicBezTo>
                <a:lnTo>
                  <a:pt x="14287" y="580316"/>
                </a:lnTo>
                <a:cubicBezTo>
                  <a:pt x="6397" y="580316"/>
                  <a:pt x="0" y="573923"/>
                  <a:pt x="0" y="566046"/>
                </a:cubicBezTo>
                <a:lnTo>
                  <a:pt x="0" y="14271"/>
                </a:lnTo>
                <a:cubicBezTo>
                  <a:pt x="0" y="6393"/>
                  <a:pt x="6397" y="0"/>
                  <a:pt x="14287" y="0"/>
                </a:cubicBezTo>
                <a:close/>
              </a:path>
            </a:pathLst>
          </a:custGeom>
          <a:gradFill>
            <a:gsLst>
              <a:gs pos="0">
                <a:schemeClr val="accent1"/>
              </a:gs>
              <a:gs pos="99000">
                <a:schemeClr val="accent2"/>
              </a:gs>
            </a:gsLst>
            <a:lin ang="0" scaled="0"/>
          </a:gradFill>
          <a:ln w="9525" cap="flat">
            <a:noFill/>
            <a:prstDash val="solid"/>
            <a:miter/>
          </a:ln>
        </p:spPr>
        <p:txBody>
          <a:bodyPr rtlCol="0" anchor="ctr"/>
          <a:lstStyle/>
          <a:p>
            <a:endParaRPr lang="de-DE" dirty="0"/>
          </a:p>
        </p:txBody>
      </p:sp>
      <p:grpSp>
        <p:nvGrpSpPr>
          <p:cNvPr id="365" name="Grafik 65" descr="Volltreffer Silhouette">
            <a:extLst>
              <a:ext uri="{FF2B5EF4-FFF2-40B4-BE49-F238E27FC236}">
                <a16:creationId xmlns:a16="http://schemas.microsoft.com/office/drawing/2014/main" id="{C5F0FEDD-7F1A-CFA7-35B6-93AA27738A6E}"/>
              </a:ext>
            </a:extLst>
          </p:cNvPr>
          <p:cNvGrpSpPr/>
          <p:nvPr/>
        </p:nvGrpSpPr>
        <p:grpSpPr>
          <a:xfrm>
            <a:off x="2879070" y="1878162"/>
            <a:ext cx="486662" cy="486659"/>
            <a:chOff x="7401209" y="4608822"/>
            <a:chExt cx="586796" cy="586793"/>
          </a:xfrm>
          <a:gradFill>
            <a:gsLst>
              <a:gs pos="0">
                <a:schemeClr val="accent1"/>
              </a:gs>
              <a:gs pos="99000">
                <a:schemeClr val="accent2"/>
              </a:gs>
            </a:gsLst>
            <a:lin ang="0" scaled="0"/>
          </a:gradFill>
        </p:grpSpPr>
        <p:sp>
          <p:nvSpPr>
            <p:cNvPr id="366" name="Freihandform 365">
              <a:extLst>
                <a:ext uri="{FF2B5EF4-FFF2-40B4-BE49-F238E27FC236}">
                  <a16:creationId xmlns:a16="http://schemas.microsoft.com/office/drawing/2014/main" id="{73080623-E146-6B25-F542-515F0E8AE79F}"/>
                </a:ext>
              </a:extLst>
            </p:cNvPr>
            <p:cNvSpPr/>
            <p:nvPr/>
          </p:nvSpPr>
          <p:spPr>
            <a:xfrm>
              <a:off x="7401209" y="4646348"/>
              <a:ext cx="549224" cy="549268"/>
            </a:xfrm>
            <a:custGeom>
              <a:avLst/>
              <a:gdLst>
                <a:gd name="connsiteX0" fmla="*/ 493619 w 549224"/>
                <a:gd name="connsiteY0" fmla="*/ 135299 h 549268"/>
                <a:gd name="connsiteX1" fmla="*/ 413969 w 549224"/>
                <a:gd name="connsiteY1" fmla="*/ 493706 h 549268"/>
                <a:gd name="connsiteX2" fmla="*/ 55562 w 549224"/>
                <a:gd name="connsiteY2" fmla="*/ 414056 h 549268"/>
                <a:gd name="connsiteX3" fmla="*/ 135212 w 549224"/>
                <a:gd name="connsiteY3" fmla="*/ 55649 h 549268"/>
                <a:gd name="connsiteX4" fmla="*/ 413969 w 549224"/>
                <a:gd name="connsiteY4" fmla="*/ 55649 h 549268"/>
                <a:gd name="connsiteX5" fmla="*/ 413969 w 549224"/>
                <a:gd name="connsiteY5" fmla="*/ 38021 h 549268"/>
                <a:gd name="connsiteX6" fmla="*/ 38021 w 549224"/>
                <a:gd name="connsiteY6" fmla="*/ 135299 h 549268"/>
                <a:gd name="connsiteX7" fmla="*/ 135300 w 549224"/>
                <a:gd name="connsiteY7" fmla="*/ 511247 h 549268"/>
                <a:gd name="connsiteX8" fmla="*/ 511247 w 549224"/>
                <a:gd name="connsiteY8" fmla="*/ 413969 h 549268"/>
                <a:gd name="connsiteX9" fmla="*/ 511247 w 549224"/>
                <a:gd name="connsiteY9" fmla="*/ 135299 h 549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9224" h="549268">
                  <a:moveTo>
                    <a:pt x="493619" y="135299"/>
                  </a:moveTo>
                  <a:cubicBezTo>
                    <a:pt x="570596" y="256266"/>
                    <a:pt x="534935" y="416730"/>
                    <a:pt x="413969" y="493706"/>
                  </a:cubicBezTo>
                  <a:cubicBezTo>
                    <a:pt x="293003" y="570683"/>
                    <a:pt x="132538" y="535022"/>
                    <a:pt x="55562" y="414056"/>
                  </a:cubicBezTo>
                  <a:cubicBezTo>
                    <a:pt x="-21415" y="293090"/>
                    <a:pt x="14246" y="132626"/>
                    <a:pt x="135212" y="55649"/>
                  </a:cubicBezTo>
                  <a:cubicBezTo>
                    <a:pt x="220252" y="1534"/>
                    <a:pt x="328929" y="1534"/>
                    <a:pt x="413969" y="55649"/>
                  </a:cubicBezTo>
                  <a:lnTo>
                    <a:pt x="413969" y="38021"/>
                  </a:lnTo>
                  <a:cubicBezTo>
                    <a:pt x="283291" y="-38932"/>
                    <a:pt x="114973" y="4622"/>
                    <a:pt x="38021" y="135299"/>
                  </a:cubicBezTo>
                  <a:cubicBezTo>
                    <a:pt x="-38931" y="265977"/>
                    <a:pt x="4621" y="434295"/>
                    <a:pt x="135300" y="511247"/>
                  </a:cubicBezTo>
                  <a:cubicBezTo>
                    <a:pt x="265977" y="588200"/>
                    <a:pt x="434295" y="544647"/>
                    <a:pt x="511247" y="413969"/>
                  </a:cubicBezTo>
                  <a:cubicBezTo>
                    <a:pt x="561884" y="327979"/>
                    <a:pt x="561884" y="221289"/>
                    <a:pt x="511247" y="135299"/>
                  </a:cubicBezTo>
                  <a:close/>
                </a:path>
              </a:pathLst>
            </a:custGeom>
            <a:grpFill/>
            <a:ln w="7441" cap="flat">
              <a:noFill/>
              <a:prstDash val="solid"/>
              <a:miter/>
            </a:ln>
          </p:spPr>
          <p:txBody>
            <a:bodyPr rtlCol="0" anchor="ctr"/>
            <a:lstStyle/>
            <a:p>
              <a:endParaRPr lang="de-DE"/>
            </a:p>
          </p:txBody>
        </p:sp>
        <p:sp>
          <p:nvSpPr>
            <p:cNvPr id="367" name="Freihandform 366">
              <a:extLst>
                <a:ext uri="{FF2B5EF4-FFF2-40B4-BE49-F238E27FC236}">
                  <a16:creationId xmlns:a16="http://schemas.microsoft.com/office/drawing/2014/main" id="{4E0B73C9-B997-7EFB-7071-ADD47E1FF6D6}"/>
                </a:ext>
              </a:extLst>
            </p:cNvPr>
            <p:cNvSpPr/>
            <p:nvPr/>
          </p:nvSpPr>
          <p:spPr>
            <a:xfrm>
              <a:off x="7499012" y="4744061"/>
              <a:ext cx="353736" cy="353751"/>
            </a:xfrm>
            <a:custGeom>
              <a:avLst/>
              <a:gdLst>
                <a:gd name="connsiteX0" fmla="*/ 278858 w 353736"/>
                <a:gd name="connsiteY0" fmla="*/ 32378 h 353751"/>
                <a:gd name="connsiteX1" fmla="*/ 32379 w 353736"/>
                <a:gd name="connsiteY1" fmla="*/ 74894 h 353751"/>
                <a:gd name="connsiteX2" fmla="*/ 74894 w 353736"/>
                <a:gd name="connsiteY2" fmla="*/ 321373 h 353751"/>
                <a:gd name="connsiteX3" fmla="*/ 321373 w 353736"/>
                <a:gd name="connsiteY3" fmla="*/ 278858 h 353751"/>
                <a:gd name="connsiteX4" fmla="*/ 321373 w 353736"/>
                <a:gd name="connsiteY4" fmla="*/ 74894 h 353751"/>
                <a:gd name="connsiteX5" fmla="*/ 310583 w 353736"/>
                <a:gd name="connsiteY5" fmla="*/ 85676 h 353751"/>
                <a:gd name="connsiteX6" fmla="*/ 268075 w 353736"/>
                <a:gd name="connsiteY6" fmla="*/ 310507 h 353751"/>
                <a:gd name="connsiteX7" fmla="*/ 43245 w 353736"/>
                <a:gd name="connsiteY7" fmla="*/ 267999 h 353751"/>
                <a:gd name="connsiteX8" fmla="*/ 85752 w 353736"/>
                <a:gd name="connsiteY8" fmla="*/ 43169 h 353751"/>
                <a:gd name="connsiteX9" fmla="*/ 268075 w 353736"/>
                <a:gd name="connsiteY9" fmla="*/ 43169 h 353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3736" h="353751">
                  <a:moveTo>
                    <a:pt x="278858" y="32378"/>
                  </a:moveTo>
                  <a:cubicBezTo>
                    <a:pt x="199054" y="-23945"/>
                    <a:pt x="88701" y="-4910"/>
                    <a:pt x="32379" y="74894"/>
                  </a:cubicBezTo>
                  <a:cubicBezTo>
                    <a:pt x="-23945" y="154697"/>
                    <a:pt x="-4911" y="265050"/>
                    <a:pt x="74894" y="321373"/>
                  </a:cubicBezTo>
                  <a:cubicBezTo>
                    <a:pt x="154697" y="377696"/>
                    <a:pt x="265050" y="358662"/>
                    <a:pt x="321373" y="278858"/>
                  </a:cubicBezTo>
                  <a:cubicBezTo>
                    <a:pt x="364525" y="217717"/>
                    <a:pt x="364525" y="136035"/>
                    <a:pt x="321373" y="74894"/>
                  </a:cubicBezTo>
                  <a:lnTo>
                    <a:pt x="310583" y="85676"/>
                  </a:lnTo>
                  <a:cubicBezTo>
                    <a:pt x="360930" y="159499"/>
                    <a:pt x="341898" y="260159"/>
                    <a:pt x="268075" y="310507"/>
                  </a:cubicBezTo>
                  <a:cubicBezTo>
                    <a:pt x="194252" y="360853"/>
                    <a:pt x="93592" y="341822"/>
                    <a:pt x="43245" y="267999"/>
                  </a:cubicBezTo>
                  <a:cubicBezTo>
                    <a:pt x="-7102" y="194175"/>
                    <a:pt x="11929" y="93516"/>
                    <a:pt x="85752" y="43169"/>
                  </a:cubicBezTo>
                  <a:cubicBezTo>
                    <a:pt x="140741" y="5667"/>
                    <a:pt x="213086" y="5667"/>
                    <a:pt x="268075" y="43169"/>
                  </a:cubicBezTo>
                  <a:close/>
                </a:path>
              </a:pathLst>
            </a:custGeom>
            <a:grpFill/>
            <a:ln w="7441" cap="flat">
              <a:noFill/>
              <a:prstDash val="solid"/>
              <a:miter/>
            </a:ln>
          </p:spPr>
          <p:txBody>
            <a:bodyPr rtlCol="0" anchor="ctr"/>
            <a:lstStyle/>
            <a:p>
              <a:endParaRPr lang="de-DE"/>
            </a:p>
          </p:txBody>
        </p:sp>
        <p:sp>
          <p:nvSpPr>
            <p:cNvPr id="368" name="Freihandform 367">
              <a:extLst>
                <a:ext uri="{FF2B5EF4-FFF2-40B4-BE49-F238E27FC236}">
                  <a16:creationId xmlns:a16="http://schemas.microsoft.com/office/drawing/2014/main" id="{D40889B8-C56D-63E7-4E99-4A4A4A2EEC21}"/>
                </a:ext>
              </a:extLst>
            </p:cNvPr>
            <p:cNvSpPr/>
            <p:nvPr/>
          </p:nvSpPr>
          <p:spPr>
            <a:xfrm>
              <a:off x="7597097" y="4841739"/>
              <a:ext cx="157968" cy="157989"/>
            </a:xfrm>
            <a:custGeom>
              <a:avLst/>
              <a:gdLst>
                <a:gd name="connsiteX0" fmla="*/ 79069 w 157968"/>
                <a:gd name="connsiteY0" fmla="*/ 15050 h 157989"/>
                <a:gd name="connsiteX1" fmla="*/ 97651 w 157968"/>
                <a:gd name="connsiteY1" fmla="*/ 17823 h 157989"/>
                <a:gd name="connsiteX2" fmla="*/ 109381 w 157968"/>
                <a:gd name="connsiteY2" fmla="*/ 6101 h 157989"/>
                <a:gd name="connsiteX3" fmla="*/ 6100 w 157968"/>
                <a:gd name="connsiteY3" fmla="*/ 48608 h 157989"/>
                <a:gd name="connsiteX4" fmla="*/ 48608 w 157968"/>
                <a:gd name="connsiteY4" fmla="*/ 151889 h 157989"/>
                <a:gd name="connsiteX5" fmla="*/ 151889 w 157968"/>
                <a:gd name="connsiteY5" fmla="*/ 109381 h 157989"/>
                <a:gd name="connsiteX6" fmla="*/ 151889 w 157968"/>
                <a:gd name="connsiteY6" fmla="*/ 48608 h 157989"/>
                <a:gd name="connsiteX7" fmla="*/ 140167 w 157968"/>
                <a:gd name="connsiteY7" fmla="*/ 60338 h 157989"/>
                <a:gd name="connsiteX8" fmla="*/ 97642 w 157968"/>
                <a:gd name="connsiteY8" fmla="*/ 140028 h 157989"/>
                <a:gd name="connsiteX9" fmla="*/ 17952 w 157968"/>
                <a:gd name="connsiteY9" fmla="*/ 97503 h 157989"/>
                <a:gd name="connsiteX10" fmla="*/ 60477 w 157968"/>
                <a:gd name="connsiteY10" fmla="*/ 17813 h 157989"/>
                <a:gd name="connsiteX11" fmla="*/ 79069 w 157968"/>
                <a:gd name="connsiteY11" fmla="*/ 15050 h 1579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7968" h="157989">
                  <a:moveTo>
                    <a:pt x="79069" y="15050"/>
                  </a:moveTo>
                  <a:cubicBezTo>
                    <a:pt x="85366" y="15052"/>
                    <a:pt x="91628" y="15986"/>
                    <a:pt x="97651" y="17823"/>
                  </a:cubicBezTo>
                  <a:lnTo>
                    <a:pt x="109381" y="6101"/>
                  </a:lnTo>
                  <a:cubicBezTo>
                    <a:pt x="69122" y="-10682"/>
                    <a:pt x="22882" y="8350"/>
                    <a:pt x="6100" y="48608"/>
                  </a:cubicBezTo>
                  <a:cubicBezTo>
                    <a:pt x="-10681" y="88867"/>
                    <a:pt x="8350" y="135107"/>
                    <a:pt x="48608" y="151889"/>
                  </a:cubicBezTo>
                  <a:cubicBezTo>
                    <a:pt x="88867" y="168671"/>
                    <a:pt x="135107" y="149639"/>
                    <a:pt x="151889" y="109381"/>
                  </a:cubicBezTo>
                  <a:cubicBezTo>
                    <a:pt x="159995" y="89935"/>
                    <a:pt x="159995" y="68055"/>
                    <a:pt x="151889" y="48608"/>
                  </a:cubicBezTo>
                  <a:lnTo>
                    <a:pt x="140167" y="60338"/>
                  </a:lnTo>
                  <a:cubicBezTo>
                    <a:pt x="150429" y="94086"/>
                    <a:pt x="131390" y="129765"/>
                    <a:pt x="97642" y="140028"/>
                  </a:cubicBezTo>
                  <a:cubicBezTo>
                    <a:pt x="63893" y="150291"/>
                    <a:pt x="28214" y="131251"/>
                    <a:pt x="17952" y="97503"/>
                  </a:cubicBezTo>
                  <a:cubicBezTo>
                    <a:pt x="7689" y="63755"/>
                    <a:pt x="26728" y="28076"/>
                    <a:pt x="60477" y="17813"/>
                  </a:cubicBezTo>
                  <a:cubicBezTo>
                    <a:pt x="66504" y="15980"/>
                    <a:pt x="72769" y="15049"/>
                    <a:pt x="79069" y="15050"/>
                  </a:cubicBezTo>
                  <a:close/>
                </a:path>
              </a:pathLst>
            </a:custGeom>
            <a:grpFill/>
            <a:ln w="7441" cap="flat">
              <a:noFill/>
              <a:prstDash val="solid"/>
              <a:miter/>
            </a:ln>
          </p:spPr>
          <p:txBody>
            <a:bodyPr rtlCol="0" anchor="ctr"/>
            <a:lstStyle/>
            <a:p>
              <a:endParaRPr lang="de-DE"/>
            </a:p>
          </p:txBody>
        </p:sp>
        <p:sp>
          <p:nvSpPr>
            <p:cNvPr id="369" name="Freihandform 368">
              <a:extLst>
                <a:ext uri="{FF2B5EF4-FFF2-40B4-BE49-F238E27FC236}">
                  <a16:creationId xmlns:a16="http://schemas.microsoft.com/office/drawing/2014/main" id="{2BEC5312-D976-457C-093B-EBE153D7F0A0}"/>
                </a:ext>
              </a:extLst>
            </p:cNvPr>
            <p:cNvSpPr/>
            <p:nvPr/>
          </p:nvSpPr>
          <p:spPr>
            <a:xfrm>
              <a:off x="7668559" y="4608822"/>
              <a:ext cx="319446" cy="319443"/>
            </a:xfrm>
            <a:custGeom>
              <a:avLst/>
              <a:gdLst>
                <a:gd name="connsiteX0" fmla="*/ 318874 w 319446"/>
                <a:gd name="connsiteY0" fmla="*/ 72262 h 319443"/>
                <a:gd name="connsiteX1" fmla="*/ 311931 w 319446"/>
                <a:gd name="connsiteY1" fmla="*/ 67626 h 319443"/>
                <a:gd name="connsiteX2" fmla="*/ 251818 w 319446"/>
                <a:gd name="connsiteY2" fmla="*/ 67626 h 319443"/>
                <a:gd name="connsiteX3" fmla="*/ 251818 w 319446"/>
                <a:gd name="connsiteY3" fmla="*/ 7513 h 319443"/>
                <a:gd name="connsiteX4" fmla="*/ 244302 w 319446"/>
                <a:gd name="connsiteY4" fmla="*/ 0 h 319443"/>
                <a:gd name="connsiteX5" fmla="*/ 238991 w 319446"/>
                <a:gd name="connsiteY5" fmla="*/ 2200 h 319443"/>
                <a:gd name="connsiteX6" fmla="*/ 171363 w 319446"/>
                <a:gd name="connsiteY6" fmla="*/ 69828 h 319443"/>
                <a:gd name="connsiteX7" fmla="*/ 169162 w 319446"/>
                <a:gd name="connsiteY7" fmla="*/ 75140 h 319443"/>
                <a:gd name="connsiteX8" fmla="*/ 169162 w 319446"/>
                <a:gd name="connsiteY8" fmla="*/ 139657 h 319443"/>
                <a:gd name="connsiteX9" fmla="*/ 2294 w 319446"/>
                <a:gd name="connsiteY9" fmla="*/ 306524 h 319443"/>
                <a:gd name="connsiteX10" fmla="*/ 2109 w 319446"/>
                <a:gd name="connsiteY10" fmla="*/ 317149 h 319443"/>
                <a:gd name="connsiteX11" fmla="*/ 12734 w 319446"/>
                <a:gd name="connsiteY11" fmla="*/ 317334 h 319443"/>
                <a:gd name="connsiteX12" fmla="*/ 12919 w 319446"/>
                <a:gd name="connsiteY12" fmla="*/ 317149 h 319443"/>
                <a:gd name="connsiteX13" fmla="*/ 179787 w 319446"/>
                <a:gd name="connsiteY13" fmla="*/ 150282 h 319443"/>
                <a:gd name="connsiteX14" fmla="*/ 244303 w 319446"/>
                <a:gd name="connsiteY14" fmla="*/ 150282 h 319443"/>
                <a:gd name="connsiteX15" fmla="*/ 249616 w 319446"/>
                <a:gd name="connsiteY15" fmla="*/ 148080 h 319443"/>
                <a:gd name="connsiteX16" fmla="*/ 317244 w 319446"/>
                <a:gd name="connsiteY16" fmla="*/ 80453 h 319443"/>
                <a:gd name="connsiteX17" fmla="*/ 318874 w 319446"/>
                <a:gd name="connsiteY17" fmla="*/ 72262 h 319443"/>
                <a:gd name="connsiteX18" fmla="*/ 184190 w 319446"/>
                <a:gd name="connsiteY18" fmla="*/ 78251 h 319443"/>
                <a:gd name="connsiteX19" fmla="*/ 236661 w 319446"/>
                <a:gd name="connsiteY19" fmla="*/ 25780 h 319443"/>
                <a:gd name="connsiteX20" fmla="*/ 236789 w 319446"/>
                <a:gd name="connsiteY20" fmla="*/ 25832 h 319443"/>
                <a:gd name="connsiteX21" fmla="*/ 236789 w 319446"/>
                <a:gd name="connsiteY21" fmla="*/ 72029 h 319443"/>
                <a:gd name="connsiteX22" fmla="*/ 184190 w 319446"/>
                <a:gd name="connsiteY22" fmla="*/ 124629 h 319443"/>
                <a:gd name="connsiteX23" fmla="*/ 241193 w 319446"/>
                <a:gd name="connsiteY23" fmla="*/ 135254 h 319443"/>
                <a:gd name="connsiteX24" fmla="*/ 194815 w 319446"/>
                <a:gd name="connsiteY24" fmla="*/ 135254 h 319443"/>
                <a:gd name="connsiteX25" fmla="*/ 247414 w 319446"/>
                <a:gd name="connsiteY25" fmla="*/ 82654 h 319443"/>
                <a:gd name="connsiteX26" fmla="*/ 293611 w 319446"/>
                <a:gd name="connsiteY26" fmla="*/ 82654 h 319443"/>
                <a:gd name="connsiteX27" fmla="*/ 293664 w 319446"/>
                <a:gd name="connsiteY27" fmla="*/ 82782 h 319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19446" h="319443">
                  <a:moveTo>
                    <a:pt x="318874" y="72262"/>
                  </a:moveTo>
                  <a:cubicBezTo>
                    <a:pt x="317710" y="69455"/>
                    <a:pt x="314970" y="67625"/>
                    <a:pt x="311931" y="67626"/>
                  </a:cubicBezTo>
                  <a:lnTo>
                    <a:pt x="251818" y="67626"/>
                  </a:lnTo>
                  <a:lnTo>
                    <a:pt x="251818" y="7513"/>
                  </a:lnTo>
                  <a:cubicBezTo>
                    <a:pt x="251817" y="3363"/>
                    <a:pt x="248452" y="-1"/>
                    <a:pt x="244302" y="0"/>
                  </a:cubicBezTo>
                  <a:cubicBezTo>
                    <a:pt x="242310" y="0"/>
                    <a:pt x="240400" y="792"/>
                    <a:pt x="238991" y="2200"/>
                  </a:cubicBezTo>
                  <a:lnTo>
                    <a:pt x="171363" y="69828"/>
                  </a:lnTo>
                  <a:cubicBezTo>
                    <a:pt x="169954" y="71237"/>
                    <a:pt x="169162" y="73147"/>
                    <a:pt x="169162" y="75140"/>
                  </a:cubicBezTo>
                  <a:lnTo>
                    <a:pt x="169162" y="139657"/>
                  </a:lnTo>
                  <a:lnTo>
                    <a:pt x="2294" y="306524"/>
                  </a:lnTo>
                  <a:cubicBezTo>
                    <a:pt x="-691" y="309407"/>
                    <a:pt x="-774" y="314164"/>
                    <a:pt x="2109" y="317149"/>
                  </a:cubicBezTo>
                  <a:cubicBezTo>
                    <a:pt x="4993" y="320135"/>
                    <a:pt x="9750" y="320217"/>
                    <a:pt x="12734" y="317334"/>
                  </a:cubicBezTo>
                  <a:cubicBezTo>
                    <a:pt x="12798" y="317273"/>
                    <a:pt x="12859" y="317212"/>
                    <a:pt x="12919" y="317149"/>
                  </a:cubicBezTo>
                  <a:lnTo>
                    <a:pt x="179787" y="150282"/>
                  </a:lnTo>
                  <a:lnTo>
                    <a:pt x="244303" y="150282"/>
                  </a:lnTo>
                  <a:cubicBezTo>
                    <a:pt x="246296" y="150281"/>
                    <a:pt x="248207" y="149490"/>
                    <a:pt x="249616" y="148080"/>
                  </a:cubicBezTo>
                  <a:lnTo>
                    <a:pt x="317244" y="80453"/>
                  </a:lnTo>
                  <a:cubicBezTo>
                    <a:pt x="319394" y="78304"/>
                    <a:pt x="320037" y="75071"/>
                    <a:pt x="318874" y="72262"/>
                  </a:cubicBezTo>
                  <a:close/>
                  <a:moveTo>
                    <a:pt x="184190" y="78251"/>
                  </a:moveTo>
                  <a:lnTo>
                    <a:pt x="236661" y="25780"/>
                  </a:lnTo>
                  <a:cubicBezTo>
                    <a:pt x="236729" y="25712"/>
                    <a:pt x="236789" y="25734"/>
                    <a:pt x="236789" y="25832"/>
                  </a:cubicBezTo>
                  <a:lnTo>
                    <a:pt x="236789" y="72029"/>
                  </a:lnTo>
                  <a:lnTo>
                    <a:pt x="184190" y="124629"/>
                  </a:lnTo>
                  <a:close/>
                  <a:moveTo>
                    <a:pt x="241193" y="135254"/>
                  </a:moveTo>
                  <a:lnTo>
                    <a:pt x="194815" y="135254"/>
                  </a:lnTo>
                  <a:lnTo>
                    <a:pt x="247414" y="82654"/>
                  </a:lnTo>
                  <a:lnTo>
                    <a:pt x="293611" y="82654"/>
                  </a:lnTo>
                  <a:cubicBezTo>
                    <a:pt x="293709" y="82654"/>
                    <a:pt x="293732" y="82714"/>
                    <a:pt x="293664" y="82782"/>
                  </a:cubicBezTo>
                  <a:close/>
                </a:path>
              </a:pathLst>
            </a:custGeom>
            <a:grpFill/>
            <a:ln w="7441" cap="flat">
              <a:noFill/>
              <a:prstDash val="solid"/>
              <a:miter/>
            </a:ln>
          </p:spPr>
          <p:txBody>
            <a:bodyPr rtlCol="0" anchor="ctr"/>
            <a:lstStyle/>
            <a:p>
              <a:endParaRPr lang="de-DE"/>
            </a:p>
          </p:txBody>
        </p:sp>
      </p:grpSp>
      <p:grpSp>
        <p:nvGrpSpPr>
          <p:cNvPr id="370" name="Grafik 69" descr="Sanduhr 60% Silhouette">
            <a:extLst>
              <a:ext uri="{FF2B5EF4-FFF2-40B4-BE49-F238E27FC236}">
                <a16:creationId xmlns:a16="http://schemas.microsoft.com/office/drawing/2014/main" id="{4195B269-061A-1BA6-1A76-C899491595FF}"/>
              </a:ext>
            </a:extLst>
          </p:cNvPr>
          <p:cNvGrpSpPr/>
          <p:nvPr/>
        </p:nvGrpSpPr>
        <p:grpSpPr>
          <a:xfrm>
            <a:off x="7161887" y="450707"/>
            <a:ext cx="351317" cy="501881"/>
            <a:chOff x="3227001" y="4658169"/>
            <a:chExt cx="423603" cy="605147"/>
          </a:xfrm>
          <a:gradFill>
            <a:gsLst>
              <a:gs pos="0">
                <a:schemeClr val="accent1"/>
              </a:gs>
              <a:gs pos="99000">
                <a:schemeClr val="accent2"/>
              </a:gs>
            </a:gsLst>
            <a:lin ang="0" scaled="0"/>
          </a:gradFill>
        </p:grpSpPr>
        <p:sp>
          <p:nvSpPr>
            <p:cNvPr id="371" name="Freihandform 370">
              <a:extLst>
                <a:ext uri="{FF2B5EF4-FFF2-40B4-BE49-F238E27FC236}">
                  <a16:creationId xmlns:a16="http://schemas.microsoft.com/office/drawing/2014/main" id="{94F49E92-43D4-A0A4-15A4-DA93457AABB6}"/>
                </a:ext>
              </a:extLst>
            </p:cNvPr>
            <p:cNvSpPr/>
            <p:nvPr/>
          </p:nvSpPr>
          <p:spPr>
            <a:xfrm>
              <a:off x="3227001" y="4658169"/>
              <a:ext cx="423603" cy="605147"/>
            </a:xfrm>
            <a:custGeom>
              <a:avLst/>
              <a:gdLst>
                <a:gd name="connsiteX0" fmla="*/ 0 w 423603"/>
                <a:gd name="connsiteY0" fmla="*/ 60515 h 605147"/>
                <a:gd name="connsiteX1" fmla="*/ 33555 w 423603"/>
                <a:gd name="connsiteY1" fmla="*/ 60515 h 605147"/>
                <a:gd name="connsiteX2" fmla="*/ 164630 w 423603"/>
                <a:gd name="connsiteY2" fmla="*/ 302672 h 605147"/>
                <a:gd name="connsiteX3" fmla="*/ 36309 w 423603"/>
                <a:gd name="connsiteY3" fmla="*/ 544633 h 605147"/>
                <a:gd name="connsiteX4" fmla="*/ 0 w 423603"/>
                <a:gd name="connsiteY4" fmla="*/ 544633 h 605147"/>
                <a:gd name="connsiteX5" fmla="*/ 0 w 423603"/>
                <a:gd name="connsiteY5" fmla="*/ 605148 h 605147"/>
                <a:gd name="connsiteX6" fmla="*/ 423603 w 423603"/>
                <a:gd name="connsiteY6" fmla="*/ 605148 h 605147"/>
                <a:gd name="connsiteX7" fmla="*/ 423603 w 423603"/>
                <a:gd name="connsiteY7" fmla="*/ 544633 h 605147"/>
                <a:gd name="connsiteX8" fmla="*/ 389450 w 423603"/>
                <a:gd name="connsiteY8" fmla="*/ 544633 h 605147"/>
                <a:gd name="connsiteX9" fmla="*/ 258216 w 423603"/>
                <a:gd name="connsiteY9" fmla="*/ 302672 h 605147"/>
                <a:gd name="connsiteX10" fmla="*/ 389496 w 423603"/>
                <a:gd name="connsiteY10" fmla="*/ 60515 h 605147"/>
                <a:gd name="connsiteX11" fmla="*/ 423603 w 423603"/>
                <a:gd name="connsiteY11" fmla="*/ 60515 h 605147"/>
                <a:gd name="connsiteX12" fmla="*/ 423603 w 423603"/>
                <a:gd name="connsiteY12" fmla="*/ 0 h 605147"/>
                <a:gd name="connsiteX13" fmla="*/ 0 w 423603"/>
                <a:gd name="connsiteY13" fmla="*/ 0 h 605147"/>
                <a:gd name="connsiteX14" fmla="*/ 408475 w 423603"/>
                <a:gd name="connsiteY14" fmla="*/ 590019 h 605147"/>
                <a:gd name="connsiteX15" fmla="*/ 15129 w 423603"/>
                <a:gd name="connsiteY15" fmla="*/ 590019 h 605147"/>
                <a:gd name="connsiteX16" fmla="*/ 15129 w 423603"/>
                <a:gd name="connsiteY16" fmla="*/ 559761 h 605147"/>
                <a:gd name="connsiteX17" fmla="*/ 55530 w 423603"/>
                <a:gd name="connsiteY17" fmla="*/ 559761 h 605147"/>
                <a:gd name="connsiteX18" fmla="*/ 55363 w 423603"/>
                <a:gd name="connsiteY18" fmla="*/ 559935 h 605147"/>
                <a:gd name="connsiteX19" fmla="*/ 370585 w 423603"/>
                <a:gd name="connsiteY19" fmla="*/ 559935 h 605147"/>
                <a:gd name="connsiteX20" fmla="*/ 370418 w 423603"/>
                <a:gd name="connsiteY20" fmla="*/ 559761 h 605147"/>
                <a:gd name="connsiteX21" fmla="*/ 408475 w 423603"/>
                <a:gd name="connsiteY21" fmla="*/ 559761 h 605147"/>
                <a:gd name="connsiteX22" fmla="*/ 91128 w 423603"/>
                <a:gd name="connsiteY22" fmla="*/ 544633 h 605147"/>
                <a:gd name="connsiteX23" fmla="*/ 211847 w 423603"/>
                <a:gd name="connsiteY23" fmla="*/ 419337 h 605147"/>
                <a:gd name="connsiteX24" fmla="*/ 334442 w 423603"/>
                <a:gd name="connsiteY24" fmla="*/ 544633 h 605147"/>
                <a:gd name="connsiteX25" fmla="*/ 241408 w 423603"/>
                <a:gd name="connsiteY25" fmla="*/ 296522 h 605147"/>
                <a:gd name="connsiteX26" fmla="*/ 239691 w 423603"/>
                <a:gd name="connsiteY26" fmla="*/ 307081 h 605147"/>
                <a:gd name="connsiteX27" fmla="*/ 241408 w 423603"/>
                <a:gd name="connsiteY27" fmla="*/ 308799 h 605147"/>
                <a:gd name="connsiteX28" fmla="*/ 374004 w 423603"/>
                <a:gd name="connsiteY28" fmla="*/ 544633 h 605147"/>
                <a:gd name="connsiteX29" fmla="*/ 355615 w 423603"/>
                <a:gd name="connsiteY29" fmla="*/ 544633 h 605147"/>
                <a:gd name="connsiteX30" fmla="*/ 211756 w 423603"/>
                <a:gd name="connsiteY30" fmla="*/ 397612 h 605147"/>
                <a:gd name="connsiteX31" fmla="*/ 70106 w 423603"/>
                <a:gd name="connsiteY31" fmla="*/ 544633 h 605147"/>
                <a:gd name="connsiteX32" fmla="*/ 51687 w 423603"/>
                <a:gd name="connsiteY32" fmla="*/ 544633 h 605147"/>
                <a:gd name="connsiteX33" fmla="*/ 181416 w 423603"/>
                <a:gd name="connsiteY33" fmla="*/ 308814 h 605147"/>
                <a:gd name="connsiteX34" fmla="*/ 183134 w 423603"/>
                <a:gd name="connsiteY34" fmla="*/ 298255 h 605147"/>
                <a:gd name="connsiteX35" fmla="*/ 181416 w 423603"/>
                <a:gd name="connsiteY35" fmla="*/ 296537 h 605147"/>
                <a:gd name="connsiteX36" fmla="*/ 49009 w 423603"/>
                <a:gd name="connsiteY36" fmla="*/ 60515 h 605147"/>
                <a:gd name="connsiteX37" fmla="*/ 374057 w 423603"/>
                <a:gd name="connsiteY37" fmla="*/ 60515 h 605147"/>
                <a:gd name="connsiteX38" fmla="*/ 241408 w 423603"/>
                <a:gd name="connsiteY38" fmla="*/ 296522 h 605147"/>
                <a:gd name="connsiteX39" fmla="*/ 15129 w 423603"/>
                <a:gd name="connsiteY39" fmla="*/ 15129 h 605147"/>
                <a:gd name="connsiteX40" fmla="*/ 408475 w 423603"/>
                <a:gd name="connsiteY40" fmla="*/ 15129 h 605147"/>
                <a:gd name="connsiteX41" fmla="*/ 408475 w 423603"/>
                <a:gd name="connsiteY41" fmla="*/ 45386 h 605147"/>
                <a:gd name="connsiteX42" fmla="*/ 15129 w 423603"/>
                <a:gd name="connsiteY42" fmla="*/ 45386 h 6051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423603" h="605147">
                  <a:moveTo>
                    <a:pt x="0" y="60515"/>
                  </a:moveTo>
                  <a:lnTo>
                    <a:pt x="33555" y="60515"/>
                  </a:lnTo>
                  <a:cubicBezTo>
                    <a:pt x="52262" y="143095"/>
                    <a:pt x="105742" y="254162"/>
                    <a:pt x="164630" y="302672"/>
                  </a:cubicBezTo>
                  <a:cubicBezTo>
                    <a:pt x="105727" y="351152"/>
                    <a:pt x="54463" y="460169"/>
                    <a:pt x="36309" y="544633"/>
                  </a:cubicBezTo>
                  <a:lnTo>
                    <a:pt x="0" y="544633"/>
                  </a:lnTo>
                  <a:lnTo>
                    <a:pt x="0" y="605148"/>
                  </a:lnTo>
                  <a:lnTo>
                    <a:pt x="423603" y="605148"/>
                  </a:lnTo>
                  <a:lnTo>
                    <a:pt x="423603" y="544633"/>
                  </a:lnTo>
                  <a:lnTo>
                    <a:pt x="389450" y="544633"/>
                  </a:lnTo>
                  <a:cubicBezTo>
                    <a:pt x="371129" y="462446"/>
                    <a:pt x="317702" y="351560"/>
                    <a:pt x="258216" y="302672"/>
                  </a:cubicBezTo>
                  <a:cubicBezTo>
                    <a:pt x="317755" y="253738"/>
                    <a:pt x="371213" y="142754"/>
                    <a:pt x="389496" y="60515"/>
                  </a:cubicBezTo>
                  <a:lnTo>
                    <a:pt x="423603" y="60515"/>
                  </a:lnTo>
                  <a:lnTo>
                    <a:pt x="423603" y="0"/>
                  </a:lnTo>
                  <a:lnTo>
                    <a:pt x="0" y="0"/>
                  </a:lnTo>
                  <a:close/>
                  <a:moveTo>
                    <a:pt x="408475" y="590019"/>
                  </a:moveTo>
                  <a:lnTo>
                    <a:pt x="15129" y="590019"/>
                  </a:lnTo>
                  <a:lnTo>
                    <a:pt x="15129" y="559761"/>
                  </a:lnTo>
                  <a:lnTo>
                    <a:pt x="55530" y="559761"/>
                  </a:lnTo>
                  <a:lnTo>
                    <a:pt x="55363" y="559935"/>
                  </a:lnTo>
                  <a:lnTo>
                    <a:pt x="370585" y="559935"/>
                  </a:lnTo>
                  <a:lnTo>
                    <a:pt x="370418" y="559761"/>
                  </a:lnTo>
                  <a:lnTo>
                    <a:pt x="408475" y="559761"/>
                  </a:lnTo>
                  <a:close/>
                  <a:moveTo>
                    <a:pt x="91128" y="544633"/>
                  </a:moveTo>
                  <a:lnTo>
                    <a:pt x="211847" y="419337"/>
                  </a:lnTo>
                  <a:lnTo>
                    <a:pt x="334442" y="544633"/>
                  </a:lnTo>
                  <a:close/>
                  <a:moveTo>
                    <a:pt x="241408" y="296522"/>
                  </a:moveTo>
                  <a:cubicBezTo>
                    <a:pt x="238018" y="298963"/>
                    <a:pt x="237249" y="303691"/>
                    <a:pt x="239691" y="307081"/>
                  </a:cubicBezTo>
                  <a:cubicBezTo>
                    <a:pt x="240166" y="307742"/>
                    <a:pt x="240747" y="308323"/>
                    <a:pt x="241408" y="308799"/>
                  </a:cubicBezTo>
                  <a:cubicBezTo>
                    <a:pt x="300304" y="351265"/>
                    <a:pt x="354806" y="461909"/>
                    <a:pt x="374004" y="544633"/>
                  </a:cubicBezTo>
                  <a:lnTo>
                    <a:pt x="355615" y="544633"/>
                  </a:lnTo>
                  <a:lnTo>
                    <a:pt x="211756" y="397612"/>
                  </a:lnTo>
                  <a:lnTo>
                    <a:pt x="70106" y="544633"/>
                  </a:lnTo>
                  <a:lnTo>
                    <a:pt x="51687" y="544633"/>
                  </a:lnTo>
                  <a:cubicBezTo>
                    <a:pt x="70439" y="461243"/>
                    <a:pt x="123745" y="350365"/>
                    <a:pt x="181416" y="308814"/>
                  </a:cubicBezTo>
                  <a:cubicBezTo>
                    <a:pt x="184806" y="306373"/>
                    <a:pt x="185575" y="301646"/>
                    <a:pt x="183134" y="298255"/>
                  </a:cubicBezTo>
                  <a:cubicBezTo>
                    <a:pt x="182658" y="297594"/>
                    <a:pt x="182078" y="297014"/>
                    <a:pt x="181416" y="296537"/>
                  </a:cubicBezTo>
                  <a:cubicBezTo>
                    <a:pt x="123125" y="254533"/>
                    <a:pt x="68601" y="143723"/>
                    <a:pt x="49009" y="60515"/>
                  </a:cubicBezTo>
                  <a:lnTo>
                    <a:pt x="374057" y="60515"/>
                  </a:lnTo>
                  <a:cubicBezTo>
                    <a:pt x="354896" y="143284"/>
                    <a:pt x="300410" y="254026"/>
                    <a:pt x="241408" y="296522"/>
                  </a:cubicBezTo>
                  <a:close/>
                  <a:moveTo>
                    <a:pt x="15129" y="15129"/>
                  </a:moveTo>
                  <a:lnTo>
                    <a:pt x="408475" y="15129"/>
                  </a:lnTo>
                  <a:lnTo>
                    <a:pt x="408475" y="45386"/>
                  </a:lnTo>
                  <a:lnTo>
                    <a:pt x="15129" y="45386"/>
                  </a:lnTo>
                  <a:close/>
                </a:path>
              </a:pathLst>
            </a:custGeom>
            <a:grpFill/>
            <a:ln w="7541" cap="flat">
              <a:noFill/>
              <a:prstDash val="solid"/>
              <a:miter/>
            </a:ln>
          </p:spPr>
          <p:txBody>
            <a:bodyPr rtlCol="0" anchor="ctr"/>
            <a:lstStyle/>
            <a:p>
              <a:endParaRPr lang="de-DE"/>
            </a:p>
          </p:txBody>
        </p:sp>
        <p:sp>
          <p:nvSpPr>
            <p:cNvPr id="372" name="Freihandform 371">
              <a:extLst>
                <a:ext uri="{FF2B5EF4-FFF2-40B4-BE49-F238E27FC236}">
                  <a16:creationId xmlns:a16="http://schemas.microsoft.com/office/drawing/2014/main" id="{76F332B4-3089-EEB4-6E92-ABCA95D6AFD2}"/>
                </a:ext>
              </a:extLst>
            </p:cNvPr>
            <p:cNvSpPr/>
            <p:nvPr/>
          </p:nvSpPr>
          <p:spPr>
            <a:xfrm>
              <a:off x="3334150" y="4832149"/>
              <a:ext cx="208957" cy="128593"/>
            </a:xfrm>
            <a:custGeom>
              <a:avLst/>
              <a:gdLst>
                <a:gd name="connsiteX0" fmla="*/ 5953 w 208957"/>
                <a:gd name="connsiteY0" fmla="*/ 11135 h 128593"/>
                <a:gd name="connsiteX1" fmla="*/ 83109 w 208957"/>
                <a:gd name="connsiteY1" fmla="*/ 110281 h 128593"/>
                <a:gd name="connsiteX2" fmla="*/ 97088 w 208957"/>
                <a:gd name="connsiteY2" fmla="*/ 120356 h 128593"/>
                <a:gd name="connsiteX3" fmla="*/ 97088 w 208957"/>
                <a:gd name="connsiteY3" fmla="*/ 128594 h 128593"/>
                <a:gd name="connsiteX4" fmla="*/ 112217 w 208957"/>
                <a:gd name="connsiteY4" fmla="*/ 128594 h 128593"/>
                <a:gd name="connsiteX5" fmla="*/ 112217 w 208957"/>
                <a:gd name="connsiteY5" fmla="*/ 119797 h 128593"/>
                <a:gd name="connsiteX6" fmla="*/ 125417 w 208957"/>
                <a:gd name="connsiteY6" fmla="*/ 110281 h 128593"/>
                <a:gd name="connsiteX7" fmla="*/ 202989 w 208957"/>
                <a:gd name="connsiteY7" fmla="*/ 11142 h 128593"/>
                <a:gd name="connsiteX8" fmla="*/ 208957 w 208957"/>
                <a:gd name="connsiteY8" fmla="*/ 0 h 128593"/>
                <a:gd name="connsiteX9" fmla="*/ 0 w 208957"/>
                <a:gd name="connsiteY9" fmla="*/ 0 h 128593"/>
                <a:gd name="connsiteX10" fmla="*/ 183481 w 208957"/>
                <a:gd name="connsiteY10" fmla="*/ 15129 h 128593"/>
                <a:gd name="connsiteX11" fmla="*/ 116567 w 208957"/>
                <a:gd name="connsiteY11" fmla="*/ 98011 h 128593"/>
                <a:gd name="connsiteX12" fmla="*/ 104259 w 208957"/>
                <a:gd name="connsiteY12" fmla="*/ 106877 h 128593"/>
                <a:gd name="connsiteX13" fmla="*/ 91960 w 208957"/>
                <a:gd name="connsiteY13" fmla="*/ 98011 h 128593"/>
                <a:gd name="connsiteX14" fmla="*/ 25393 w 208957"/>
                <a:gd name="connsiteY14" fmla="*/ 15129 h 128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08957" h="128593">
                  <a:moveTo>
                    <a:pt x="5953" y="11135"/>
                  </a:moveTo>
                  <a:cubicBezTo>
                    <a:pt x="30416" y="56846"/>
                    <a:pt x="57822" y="92073"/>
                    <a:pt x="83109" y="110281"/>
                  </a:cubicBezTo>
                  <a:lnTo>
                    <a:pt x="97088" y="120356"/>
                  </a:lnTo>
                  <a:lnTo>
                    <a:pt x="97088" y="128594"/>
                  </a:lnTo>
                  <a:lnTo>
                    <a:pt x="112217" y="128594"/>
                  </a:lnTo>
                  <a:lnTo>
                    <a:pt x="112217" y="119797"/>
                  </a:lnTo>
                  <a:lnTo>
                    <a:pt x="125417" y="110281"/>
                  </a:lnTo>
                  <a:cubicBezTo>
                    <a:pt x="150992" y="91854"/>
                    <a:pt x="178541" y="56642"/>
                    <a:pt x="202989" y="11142"/>
                  </a:cubicBezTo>
                  <a:lnTo>
                    <a:pt x="208957" y="0"/>
                  </a:lnTo>
                  <a:lnTo>
                    <a:pt x="0" y="0"/>
                  </a:lnTo>
                  <a:close/>
                  <a:moveTo>
                    <a:pt x="183481" y="15129"/>
                  </a:moveTo>
                  <a:cubicBezTo>
                    <a:pt x="161771" y="53200"/>
                    <a:pt x="138254" y="82383"/>
                    <a:pt x="116567" y="98011"/>
                  </a:cubicBezTo>
                  <a:lnTo>
                    <a:pt x="104259" y="106877"/>
                  </a:lnTo>
                  <a:lnTo>
                    <a:pt x="91960" y="98011"/>
                  </a:lnTo>
                  <a:cubicBezTo>
                    <a:pt x="70522" y="82565"/>
                    <a:pt x="47141" y="53382"/>
                    <a:pt x="25393" y="15129"/>
                  </a:cubicBezTo>
                  <a:close/>
                </a:path>
              </a:pathLst>
            </a:custGeom>
            <a:grpFill/>
            <a:ln w="7541" cap="flat">
              <a:noFill/>
              <a:prstDash val="solid"/>
              <a:miter/>
            </a:ln>
          </p:spPr>
          <p:txBody>
            <a:bodyPr rtlCol="0" anchor="ctr"/>
            <a:lstStyle/>
            <a:p>
              <a:endParaRPr lang="de-DE"/>
            </a:p>
          </p:txBody>
        </p:sp>
        <p:sp>
          <p:nvSpPr>
            <p:cNvPr id="373" name="Freihandform 372">
              <a:extLst>
                <a:ext uri="{FF2B5EF4-FFF2-40B4-BE49-F238E27FC236}">
                  <a16:creationId xmlns:a16="http://schemas.microsoft.com/office/drawing/2014/main" id="{541AB884-9BD0-9755-2A12-0C06931D1248}"/>
                </a:ext>
              </a:extLst>
            </p:cNvPr>
            <p:cNvSpPr/>
            <p:nvPr/>
          </p:nvSpPr>
          <p:spPr>
            <a:xfrm>
              <a:off x="3431239" y="5036386"/>
              <a:ext cx="15128" cy="15128"/>
            </a:xfrm>
            <a:custGeom>
              <a:avLst/>
              <a:gdLst>
                <a:gd name="connsiteX0" fmla="*/ 0 w 15128"/>
                <a:gd name="connsiteY0" fmla="*/ 0 h 15128"/>
                <a:gd name="connsiteX1" fmla="*/ 15129 w 15128"/>
                <a:gd name="connsiteY1" fmla="*/ 0 h 15128"/>
                <a:gd name="connsiteX2" fmla="*/ 15129 w 15128"/>
                <a:gd name="connsiteY2" fmla="*/ 15129 h 15128"/>
                <a:gd name="connsiteX3" fmla="*/ 0 w 15128"/>
                <a:gd name="connsiteY3" fmla="*/ 15129 h 15128"/>
              </a:gdLst>
              <a:ahLst/>
              <a:cxnLst>
                <a:cxn ang="0">
                  <a:pos x="connsiteX0" y="connsiteY0"/>
                </a:cxn>
                <a:cxn ang="0">
                  <a:pos x="connsiteX1" y="connsiteY1"/>
                </a:cxn>
                <a:cxn ang="0">
                  <a:pos x="connsiteX2" y="connsiteY2"/>
                </a:cxn>
                <a:cxn ang="0">
                  <a:pos x="connsiteX3" y="connsiteY3"/>
                </a:cxn>
              </a:cxnLst>
              <a:rect l="l" t="t" r="r" b="b"/>
              <a:pathLst>
                <a:path w="15128" h="15128">
                  <a:moveTo>
                    <a:pt x="0" y="0"/>
                  </a:moveTo>
                  <a:lnTo>
                    <a:pt x="15129" y="0"/>
                  </a:lnTo>
                  <a:lnTo>
                    <a:pt x="15129" y="15129"/>
                  </a:lnTo>
                  <a:lnTo>
                    <a:pt x="0" y="15129"/>
                  </a:lnTo>
                  <a:close/>
                </a:path>
              </a:pathLst>
            </a:custGeom>
            <a:grpFill/>
            <a:ln w="7541" cap="flat">
              <a:noFill/>
              <a:prstDash val="solid"/>
              <a:miter/>
            </a:ln>
          </p:spPr>
          <p:txBody>
            <a:bodyPr rtlCol="0" anchor="ctr"/>
            <a:lstStyle/>
            <a:p>
              <a:endParaRPr lang="de-DE"/>
            </a:p>
          </p:txBody>
        </p:sp>
        <p:sp>
          <p:nvSpPr>
            <p:cNvPr id="374" name="Freihandform 373">
              <a:extLst>
                <a:ext uri="{FF2B5EF4-FFF2-40B4-BE49-F238E27FC236}">
                  <a16:creationId xmlns:a16="http://schemas.microsoft.com/office/drawing/2014/main" id="{39409763-9E31-973D-F8B2-7C53E6FFEAD0}"/>
                </a:ext>
              </a:extLst>
            </p:cNvPr>
            <p:cNvSpPr/>
            <p:nvPr/>
          </p:nvSpPr>
          <p:spPr>
            <a:xfrm>
              <a:off x="3431239" y="4975872"/>
              <a:ext cx="15128" cy="15128"/>
            </a:xfrm>
            <a:custGeom>
              <a:avLst/>
              <a:gdLst>
                <a:gd name="connsiteX0" fmla="*/ 0 w 15128"/>
                <a:gd name="connsiteY0" fmla="*/ 0 h 15128"/>
                <a:gd name="connsiteX1" fmla="*/ 15129 w 15128"/>
                <a:gd name="connsiteY1" fmla="*/ 0 h 15128"/>
                <a:gd name="connsiteX2" fmla="*/ 15129 w 15128"/>
                <a:gd name="connsiteY2" fmla="*/ 15129 h 15128"/>
                <a:gd name="connsiteX3" fmla="*/ 0 w 15128"/>
                <a:gd name="connsiteY3" fmla="*/ 15129 h 15128"/>
              </a:gdLst>
              <a:ahLst/>
              <a:cxnLst>
                <a:cxn ang="0">
                  <a:pos x="connsiteX0" y="connsiteY0"/>
                </a:cxn>
                <a:cxn ang="0">
                  <a:pos x="connsiteX1" y="connsiteY1"/>
                </a:cxn>
                <a:cxn ang="0">
                  <a:pos x="connsiteX2" y="connsiteY2"/>
                </a:cxn>
                <a:cxn ang="0">
                  <a:pos x="connsiteX3" y="connsiteY3"/>
                </a:cxn>
              </a:cxnLst>
              <a:rect l="l" t="t" r="r" b="b"/>
              <a:pathLst>
                <a:path w="15128" h="15128">
                  <a:moveTo>
                    <a:pt x="0" y="0"/>
                  </a:moveTo>
                  <a:lnTo>
                    <a:pt x="15129" y="0"/>
                  </a:lnTo>
                  <a:lnTo>
                    <a:pt x="15129" y="15129"/>
                  </a:lnTo>
                  <a:lnTo>
                    <a:pt x="0" y="15129"/>
                  </a:lnTo>
                  <a:close/>
                </a:path>
              </a:pathLst>
            </a:custGeom>
            <a:grpFill/>
            <a:ln w="7541" cap="flat">
              <a:noFill/>
              <a:prstDash val="solid"/>
              <a:miter/>
            </a:ln>
          </p:spPr>
          <p:txBody>
            <a:bodyPr rtlCol="0" anchor="ctr"/>
            <a:lstStyle/>
            <a:p>
              <a:endParaRPr lang="de-DE"/>
            </a:p>
          </p:txBody>
        </p:sp>
        <p:sp>
          <p:nvSpPr>
            <p:cNvPr id="375" name="Freihandform 374">
              <a:extLst>
                <a:ext uri="{FF2B5EF4-FFF2-40B4-BE49-F238E27FC236}">
                  <a16:creationId xmlns:a16="http://schemas.microsoft.com/office/drawing/2014/main" id="{C2B8DAA0-0B86-3B1B-8AF5-BEED835D81A0}"/>
                </a:ext>
              </a:extLst>
            </p:cNvPr>
            <p:cNvSpPr/>
            <p:nvPr/>
          </p:nvSpPr>
          <p:spPr>
            <a:xfrm>
              <a:off x="3431239" y="5006129"/>
              <a:ext cx="15128" cy="15128"/>
            </a:xfrm>
            <a:custGeom>
              <a:avLst/>
              <a:gdLst>
                <a:gd name="connsiteX0" fmla="*/ 0 w 15128"/>
                <a:gd name="connsiteY0" fmla="*/ 0 h 15128"/>
                <a:gd name="connsiteX1" fmla="*/ 15129 w 15128"/>
                <a:gd name="connsiteY1" fmla="*/ 0 h 15128"/>
                <a:gd name="connsiteX2" fmla="*/ 15129 w 15128"/>
                <a:gd name="connsiteY2" fmla="*/ 15129 h 15128"/>
                <a:gd name="connsiteX3" fmla="*/ 0 w 15128"/>
                <a:gd name="connsiteY3" fmla="*/ 15129 h 15128"/>
              </a:gdLst>
              <a:ahLst/>
              <a:cxnLst>
                <a:cxn ang="0">
                  <a:pos x="connsiteX0" y="connsiteY0"/>
                </a:cxn>
                <a:cxn ang="0">
                  <a:pos x="connsiteX1" y="connsiteY1"/>
                </a:cxn>
                <a:cxn ang="0">
                  <a:pos x="connsiteX2" y="connsiteY2"/>
                </a:cxn>
                <a:cxn ang="0">
                  <a:pos x="connsiteX3" y="connsiteY3"/>
                </a:cxn>
              </a:cxnLst>
              <a:rect l="l" t="t" r="r" b="b"/>
              <a:pathLst>
                <a:path w="15128" h="15128">
                  <a:moveTo>
                    <a:pt x="0" y="0"/>
                  </a:moveTo>
                  <a:lnTo>
                    <a:pt x="15129" y="0"/>
                  </a:lnTo>
                  <a:lnTo>
                    <a:pt x="15129" y="15129"/>
                  </a:lnTo>
                  <a:lnTo>
                    <a:pt x="0" y="15129"/>
                  </a:lnTo>
                  <a:close/>
                </a:path>
              </a:pathLst>
            </a:custGeom>
            <a:grpFill/>
            <a:ln w="7541" cap="flat">
              <a:noFill/>
              <a:prstDash val="solid"/>
              <a:miter/>
            </a:ln>
          </p:spPr>
          <p:txBody>
            <a:bodyPr rtlCol="0" anchor="ctr"/>
            <a:lstStyle/>
            <a:p>
              <a:endParaRPr lang="de-DE"/>
            </a:p>
          </p:txBody>
        </p:sp>
      </p:grpSp>
      <p:grpSp>
        <p:nvGrpSpPr>
          <p:cNvPr id="376" name="Grafik 73" descr="Labyrinth Silhouette">
            <a:extLst>
              <a:ext uri="{FF2B5EF4-FFF2-40B4-BE49-F238E27FC236}">
                <a16:creationId xmlns:a16="http://schemas.microsoft.com/office/drawing/2014/main" id="{E816B514-7990-7647-BEDF-9F89917971C5}"/>
              </a:ext>
            </a:extLst>
          </p:cNvPr>
          <p:cNvGrpSpPr/>
          <p:nvPr/>
        </p:nvGrpSpPr>
        <p:grpSpPr>
          <a:xfrm>
            <a:off x="7691375" y="487042"/>
            <a:ext cx="393951" cy="393950"/>
            <a:chOff x="4368720" y="4678475"/>
            <a:chExt cx="475009" cy="475009"/>
          </a:xfrm>
          <a:gradFill>
            <a:gsLst>
              <a:gs pos="0">
                <a:schemeClr val="accent1"/>
              </a:gs>
              <a:gs pos="99000">
                <a:schemeClr val="accent2"/>
              </a:gs>
            </a:gsLst>
            <a:lin ang="0" scaled="0"/>
          </a:gradFill>
        </p:grpSpPr>
        <p:sp>
          <p:nvSpPr>
            <p:cNvPr id="377" name="Freihandform 376">
              <a:extLst>
                <a:ext uri="{FF2B5EF4-FFF2-40B4-BE49-F238E27FC236}">
                  <a16:creationId xmlns:a16="http://schemas.microsoft.com/office/drawing/2014/main" id="{A7ACFE39-6009-9BDB-FDFF-D880B9E16AF1}"/>
                </a:ext>
              </a:extLst>
            </p:cNvPr>
            <p:cNvSpPr/>
            <p:nvPr/>
          </p:nvSpPr>
          <p:spPr>
            <a:xfrm>
              <a:off x="4368720" y="4678475"/>
              <a:ext cx="329441" cy="383071"/>
            </a:xfrm>
            <a:custGeom>
              <a:avLst/>
              <a:gdLst>
                <a:gd name="connsiteX0" fmla="*/ 15323 w 329441"/>
                <a:gd name="connsiteY0" fmla="*/ 15323 h 383071"/>
                <a:gd name="connsiteX1" fmla="*/ 91937 w 329441"/>
                <a:gd name="connsiteY1" fmla="*/ 15323 h 383071"/>
                <a:gd name="connsiteX2" fmla="*/ 91937 w 329441"/>
                <a:gd name="connsiteY2" fmla="*/ 199197 h 383071"/>
                <a:gd name="connsiteX3" fmla="*/ 229843 w 329441"/>
                <a:gd name="connsiteY3" fmla="*/ 199197 h 383071"/>
                <a:gd name="connsiteX4" fmla="*/ 229843 w 329441"/>
                <a:gd name="connsiteY4" fmla="*/ 367749 h 383071"/>
                <a:gd name="connsiteX5" fmla="*/ 76614 w 329441"/>
                <a:gd name="connsiteY5" fmla="*/ 367749 h 383071"/>
                <a:gd name="connsiteX6" fmla="*/ 76614 w 329441"/>
                <a:gd name="connsiteY6" fmla="*/ 383072 h 383071"/>
                <a:gd name="connsiteX7" fmla="*/ 245166 w 329441"/>
                <a:gd name="connsiteY7" fmla="*/ 383072 h 383071"/>
                <a:gd name="connsiteX8" fmla="*/ 245166 w 329441"/>
                <a:gd name="connsiteY8" fmla="*/ 183875 h 383071"/>
                <a:gd name="connsiteX9" fmla="*/ 107260 w 329441"/>
                <a:gd name="connsiteY9" fmla="*/ 183875 h 383071"/>
                <a:gd name="connsiteX10" fmla="*/ 107260 w 329441"/>
                <a:gd name="connsiteY10" fmla="*/ 15323 h 383071"/>
                <a:gd name="connsiteX11" fmla="*/ 229843 w 329441"/>
                <a:gd name="connsiteY11" fmla="*/ 15323 h 383071"/>
                <a:gd name="connsiteX12" fmla="*/ 229843 w 329441"/>
                <a:gd name="connsiteY12" fmla="*/ 91937 h 383071"/>
                <a:gd name="connsiteX13" fmla="*/ 168552 w 329441"/>
                <a:gd name="connsiteY13" fmla="*/ 91937 h 383071"/>
                <a:gd name="connsiteX14" fmla="*/ 168552 w 329441"/>
                <a:gd name="connsiteY14" fmla="*/ 107260 h 383071"/>
                <a:gd name="connsiteX15" fmla="*/ 245166 w 329441"/>
                <a:gd name="connsiteY15" fmla="*/ 107260 h 383071"/>
                <a:gd name="connsiteX16" fmla="*/ 245166 w 329441"/>
                <a:gd name="connsiteY16" fmla="*/ 15323 h 383071"/>
                <a:gd name="connsiteX17" fmla="*/ 329442 w 329441"/>
                <a:gd name="connsiteY17" fmla="*/ 15323 h 383071"/>
                <a:gd name="connsiteX18" fmla="*/ 329442 w 329441"/>
                <a:gd name="connsiteY18" fmla="*/ 0 h 383071"/>
                <a:gd name="connsiteX19" fmla="*/ 0 w 329441"/>
                <a:gd name="connsiteY19" fmla="*/ 0 h 383071"/>
                <a:gd name="connsiteX20" fmla="*/ 0 w 329441"/>
                <a:gd name="connsiteY20" fmla="*/ 199197 h 383071"/>
                <a:gd name="connsiteX21" fmla="*/ 15323 w 329441"/>
                <a:gd name="connsiteY21" fmla="*/ 199197 h 383071"/>
                <a:gd name="connsiteX22" fmla="*/ 15323 w 329441"/>
                <a:gd name="connsiteY22" fmla="*/ 15323 h 38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29441" h="383071">
                  <a:moveTo>
                    <a:pt x="15323" y="15323"/>
                  </a:moveTo>
                  <a:lnTo>
                    <a:pt x="91937" y="15323"/>
                  </a:lnTo>
                  <a:lnTo>
                    <a:pt x="91937" y="199197"/>
                  </a:lnTo>
                  <a:lnTo>
                    <a:pt x="229843" y="199197"/>
                  </a:lnTo>
                  <a:lnTo>
                    <a:pt x="229843" y="367749"/>
                  </a:lnTo>
                  <a:lnTo>
                    <a:pt x="76614" y="367749"/>
                  </a:lnTo>
                  <a:lnTo>
                    <a:pt x="76614" y="383072"/>
                  </a:lnTo>
                  <a:lnTo>
                    <a:pt x="245166" y="383072"/>
                  </a:lnTo>
                  <a:lnTo>
                    <a:pt x="245166" y="183875"/>
                  </a:lnTo>
                  <a:lnTo>
                    <a:pt x="107260" y="183875"/>
                  </a:lnTo>
                  <a:lnTo>
                    <a:pt x="107260" y="15323"/>
                  </a:lnTo>
                  <a:lnTo>
                    <a:pt x="229843" y="15323"/>
                  </a:lnTo>
                  <a:lnTo>
                    <a:pt x="229843" y="91937"/>
                  </a:lnTo>
                  <a:lnTo>
                    <a:pt x="168552" y="91937"/>
                  </a:lnTo>
                  <a:lnTo>
                    <a:pt x="168552" y="107260"/>
                  </a:lnTo>
                  <a:lnTo>
                    <a:pt x="245166" y="107260"/>
                  </a:lnTo>
                  <a:lnTo>
                    <a:pt x="245166" y="15323"/>
                  </a:lnTo>
                  <a:lnTo>
                    <a:pt x="329442" y="15323"/>
                  </a:lnTo>
                  <a:lnTo>
                    <a:pt x="329442" y="0"/>
                  </a:lnTo>
                  <a:lnTo>
                    <a:pt x="0" y="0"/>
                  </a:lnTo>
                  <a:lnTo>
                    <a:pt x="0" y="199197"/>
                  </a:lnTo>
                  <a:lnTo>
                    <a:pt x="15323" y="199197"/>
                  </a:lnTo>
                  <a:lnTo>
                    <a:pt x="15323" y="15323"/>
                  </a:lnTo>
                  <a:close/>
                </a:path>
              </a:pathLst>
            </a:custGeom>
            <a:grpFill/>
            <a:ln w="7640" cap="flat">
              <a:noFill/>
              <a:prstDash val="solid"/>
              <a:miter/>
            </a:ln>
          </p:spPr>
          <p:txBody>
            <a:bodyPr rtlCol="0" anchor="ctr"/>
            <a:lstStyle/>
            <a:p>
              <a:endParaRPr lang="de-DE"/>
            </a:p>
          </p:txBody>
        </p:sp>
        <p:sp>
          <p:nvSpPr>
            <p:cNvPr id="378" name="Freihandform 377">
              <a:extLst>
                <a:ext uri="{FF2B5EF4-FFF2-40B4-BE49-F238E27FC236}">
                  <a16:creationId xmlns:a16="http://schemas.microsoft.com/office/drawing/2014/main" id="{0E4C9469-2EFC-253E-2F90-5538B01ADE6D}"/>
                </a:ext>
              </a:extLst>
            </p:cNvPr>
            <p:cNvSpPr/>
            <p:nvPr/>
          </p:nvSpPr>
          <p:spPr>
            <a:xfrm>
              <a:off x="4368720" y="4678475"/>
              <a:ext cx="475009" cy="475009"/>
            </a:xfrm>
            <a:custGeom>
              <a:avLst/>
              <a:gdLst>
                <a:gd name="connsiteX0" fmla="*/ 413718 w 475009"/>
                <a:gd name="connsiteY0" fmla="*/ 0 h 475009"/>
                <a:gd name="connsiteX1" fmla="*/ 413718 w 475009"/>
                <a:gd name="connsiteY1" fmla="*/ 15323 h 475009"/>
                <a:gd name="connsiteX2" fmla="*/ 459686 w 475009"/>
                <a:gd name="connsiteY2" fmla="*/ 15323 h 475009"/>
                <a:gd name="connsiteX3" fmla="*/ 459686 w 475009"/>
                <a:gd name="connsiteY3" fmla="*/ 91937 h 475009"/>
                <a:gd name="connsiteX4" fmla="*/ 321780 w 475009"/>
                <a:gd name="connsiteY4" fmla="*/ 91937 h 475009"/>
                <a:gd name="connsiteX5" fmla="*/ 321780 w 475009"/>
                <a:gd name="connsiteY5" fmla="*/ 214520 h 475009"/>
                <a:gd name="connsiteX6" fmla="*/ 337103 w 475009"/>
                <a:gd name="connsiteY6" fmla="*/ 214520 h 475009"/>
                <a:gd name="connsiteX7" fmla="*/ 337103 w 475009"/>
                <a:gd name="connsiteY7" fmla="*/ 107260 h 475009"/>
                <a:gd name="connsiteX8" fmla="*/ 459686 w 475009"/>
                <a:gd name="connsiteY8" fmla="*/ 107260 h 475009"/>
                <a:gd name="connsiteX9" fmla="*/ 459686 w 475009"/>
                <a:gd name="connsiteY9" fmla="*/ 191536 h 475009"/>
                <a:gd name="connsiteX10" fmla="*/ 398395 w 475009"/>
                <a:gd name="connsiteY10" fmla="*/ 191536 h 475009"/>
                <a:gd name="connsiteX11" fmla="*/ 398395 w 475009"/>
                <a:gd name="connsiteY11" fmla="*/ 206859 h 475009"/>
                <a:gd name="connsiteX12" fmla="*/ 459686 w 475009"/>
                <a:gd name="connsiteY12" fmla="*/ 206859 h 475009"/>
                <a:gd name="connsiteX13" fmla="*/ 459686 w 475009"/>
                <a:gd name="connsiteY13" fmla="*/ 367749 h 475009"/>
                <a:gd name="connsiteX14" fmla="*/ 337103 w 475009"/>
                <a:gd name="connsiteY14" fmla="*/ 367749 h 475009"/>
                <a:gd name="connsiteX15" fmla="*/ 337103 w 475009"/>
                <a:gd name="connsiteY15" fmla="*/ 291135 h 475009"/>
                <a:gd name="connsiteX16" fmla="*/ 406056 w 475009"/>
                <a:gd name="connsiteY16" fmla="*/ 291135 h 475009"/>
                <a:gd name="connsiteX17" fmla="*/ 406056 w 475009"/>
                <a:gd name="connsiteY17" fmla="*/ 275812 h 475009"/>
                <a:gd name="connsiteX18" fmla="*/ 321780 w 475009"/>
                <a:gd name="connsiteY18" fmla="*/ 275812 h 475009"/>
                <a:gd name="connsiteX19" fmla="*/ 321780 w 475009"/>
                <a:gd name="connsiteY19" fmla="*/ 383072 h 475009"/>
                <a:gd name="connsiteX20" fmla="*/ 459686 w 475009"/>
                <a:gd name="connsiteY20" fmla="*/ 383072 h 475009"/>
                <a:gd name="connsiteX21" fmla="*/ 459686 w 475009"/>
                <a:gd name="connsiteY21" fmla="*/ 459686 h 475009"/>
                <a:gd name="connsiteX22" fmla="*/ 15323 w 475009"/>
                <a:gd name="connsiteY22" fmla="*/ 459686 h 475009"/>
                <a:gd name="connsiteX23" fmla="*/ 15323 w 475009"/>
                <a:gd name="connsiteY23" fmla="*/ 291135 h 475009"/>
                <a:gd name="connsiteX24" fmla="*/ 168552 w 475009"/>
                <a:gd name="connsiteY24" fmla="*/ 291135 h 475009"/>
                <a:gd name="connsiteX25" fmla="*/ 168552 w 475009"/>
                <a:gd name="connsiteY25" fmla="*/ 275812 h 475009"/>
                <a:gd name="connsiteX26" fmla="*/ 0 w 475009"/>
                <a:gd name="connsiteY26" fmla="*/ 275812 h 475009"/>
                <a:gd name="connsiteX27" fmla="*/ 0 w 475009"/>
                <a:gd name="connsiteY27" fmla="*/ 475009 h 475009"/>
                <a:gd name="connsiteX28" fmla="*/ 475009 w 475009"/>
                <a:gd name="connsiteY28" fmla="*/ 475009 h 475009"/>
                <a:gd name="connsiteX29" fmla="*/ 475009 w 475009"/>
                <a:gd name="connsiteY29" fmla="*/ 0 h 475009"/>
                <a:gd name="connsiteX30" fmla="*/ 413718 w 475009"/>
                <a:gd name="connsiteY30" fmla="*/ 0 h 475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475009" h="475009">
                  <a:moveTo>
                    <a:pt x="413718" y="0"/>
                  </a:moveTo>
                  <a:lnTo>
                    <a:pt x="413718" y="15323"/>
                  </a:lnTo>
                  <a:lnTo>
                    <a:pt x="459686" y="15323"/>
                  </a:lnTo>
                  <a:lnTo>
                    <a:pt x="459686" y="91937"/>
                  </a:lnTo>
                  <a:lnTo>
                    <a:pt x="321780" y="91937"/>
                  </a:lnTo>
                  <a:lnTo>
                    <a:pt x="321780" y="214520"/>
                  </a:lnTo>
                  <a:lnTo>
                    <a:pt x="337103" y="214520"/>
                  </a:lnTo>
                  <a:lnTo>
                    <a:pt x="337103" y="107260"/>
                  </a:lnTo>
                  <a:lnTo>
                    <a:pt x="459686" y="107260"/>
                  </a:lnTo>
                  <a:lnTo>
                    <a:pt x="459686" y="191536"/>
                  </a:lnTo>
                  <a:lnTo>
                    <a:pt x="398395" y="191536"/>
                  </a:lnTo>
                  <a:lnTo>
                    <a:pt x="398395" y="206859"/>
                  </a:lnTo>
                  <a:lnTo>
                    <a:pt x="459686" y="206859"/>
                  </a:lnTo>
                  <a:lnTo>
                    <a:pt x="459686" y="367749"/>
                  </a:lnTo>
                  <a:lnTo>
                    <a:pt x="337103" y="367749"/>
                  </a:lnTo>
                  <a:lnTo>
                    <a:pt x="337103" y="291135"/>
                  </a:lnTo>
                  <a:lnTo>
                    <a:pt x="406056" y="291135"/>
                  </a:lnTo>
                  <a:lnTo>
                    <a:pt x="406056" y="275812"/>
                  </a:lnTo>
                  <a:lnTo>
                    <a:pt x="321780" y="275812"/>
                  </a:lnTo>
                  <a:lnTo>
                    <a:pt x="321780" y="383072"/>
                  </a:lnTo>
                  <a:lnTo>
                    <a:pt x="459686" y="383072"/>
                  </a:lnTo>
                  <a:lnTo>
                    <a:pt x="459686" y="459686"/>
                  </a:lnTo>
                  <a:lnTo>
                    <a:pt x="15323" y="459686"/>
                  </a:lnTo>
                  <a:lnTo>
                    <a:pt x="15323" y="291135"/>
                  </a:lnTo>
                  <a:lnTo>
                    <a:pt x="168552" y="291135"/>
                  </a:lnTo>
                  <a:lnTo>
                    <a:pt x="168552" y="275812"/>
                  </a:lnTo>
                  <a:lnTo>
                    <a:pt x="0" y="275812"/>
                  </a:lnTo>
                  <a:lnTo>
                    <a:pt x="0" y="475009"/>
                  </a:lnTo>
                  <a:lnTo>
                    <a:pt x="475009" y="475009"/>
                  </a:lnTo>
                  <a:lnTo>
                    <a:pt x="475009" y="0"/>
                  </a:lnTo>
                  <a:lnTo>
                    <a:pt x="413718" y="0"/>
                  </a:lnTo>
                  <a:close/>
                </a:path>
              </a:pathLst>
            </a:custGeom>
            <a:grpFill/>
            <a:ln w="7640" cap="flat">
              <a:noFill/>
              <a:prstDash val="solid"/>
              <a:miter/>
            </a:ln>
          </p:spPr>
          <p:txBody>
            <a:bodyPr rtlCol="0" anchor="ctr"/>
            <a:lstStyle/>
            <a:p>
              <a:endParaRPr lang="de-DE"/>
            </a:p>
          </p:txBody>
        </p:sp>
      </p:grpSp>
      <p:grpSp>
        <p:nvGrpSpPr>
          <p:cNvPr id="379" name="Grafik 77" descr="Präsentation mit Balkendiagramm Silhouette">
            <a:extLst>
              <a:ext uri="{FF2B5EF4-FFF2-40B4-BE49-F238E27FC236}">
                <a16:creationId xmlns:a16="http://schemas.microsoft.com/office/drawing/2014/main" id="{98943702-B02F-71F2-9D7F-A9080F3F84FA}"/>
              </a:ext>
            </a:extLst>
          </p:cNvPr>
          <p:cNvGrpSpPr/>
          <p:nvPr/>
        </p:nvGrpSpPr>
        <p:grpSpPr>
          <a:xfrm>
            <a:off x="382394" y="437601"/>
            <a:ext cx="484664" cy="478114"/>
            <a:chOff x="5083654" y="4648837"/>
            <a:chExt cx="584387" cy="576490"/>
          </a:xfrm>
          <a:gradFill>
            <a:gsLst>
              <a:gs pos="0">
                <a:schemeClr val="accent1"/>
              </a:gs>
              <a:gs pos="99000">
                <a:schemeClr val="accent2"/>
              </a:gs>
            </a:gsLst>
            <a:lin ang="0" scaled="0"/>
          </a:gradFill>
        </p:grpSpPr>
        <p:sp>
          <p:nvSpPr>
            <p:cNvPr id="380" name="Freihandform 379">
              <a:extLst>
                <a:ext uri="{FF2B5EF4-FFF2-40B4-BE49-F238E27FC236}">
                  <a16:creationId xmlns:a16="http://schemas.microsoft.com/office/drawing/2014/main" id="{88AB6235-4714-2F71-09F6-C1BE78DC1FD9}"/>
                </a:ext>
              </a:extLst>
            </p:cNvPr>
            <p:cNvSpPr/>
            <p:nvPr/>
          </p:nvSpPr>
          <p:spPr>
            <a:xfrm>
              <a:off x="5083654" y="4648837"/>
              <a:ext cx="584387" cy="576490"/>
            </a:xfrm>
            <a:custGeom>
              <a:avLst/>
              <a:gdLst>
                <a:gd name="connsiteX0" fmla="*/ 576490 w 584387"/>
                <a:gd name="connsiteY0" fmla="*/ 55280 h 576490"/>
                <a:gd name="connsiteX1" fmla="*/ 584387 w 584387"/>
                <a:gd name="connsiteY1" fmla="*/ 47383 h 576490"/>
                <a:gd name="connsiteX2" fmla="*/ 576490 w 584387"/>
                <a:gd name="connsiteY2" fmla="*/ 39486 h 576490"/>
                <a:gd name="connsiteX3" fmla="*/ 300091 w 584387"/>
                <a:gd name="connsiteY3" fmla="*/ 39486 h 576490"/>
                <a:gd name="connsiteX4" fmla="*/ 300091 w 584387"/>
                <a:gd name="connsiteY4" fmla="*/ 7897 h 576490"/>
                <a:gd name="connsiteX5" fmla="*/ 292194 w 584387"/>
                <a:gd name="connsiteY5" fmla="*/ 0 h 576490"/>
                <a:gd name="connsiteX6" fmla="*/ 284297 w 584387"/>
                <a:gd name="connsiteY6" fmla="*/ 7897 h 576490"/>
                <a:gd name="connsiteX7" fmla="*/ 284297 w 584387"/>
                <a:gd name="connsiteY7" fmla="*/ 39486 h 576490"/>
                <a:gd name="connsiteX8" fmla="*/ 7897 w 584387"/>
                <a:gd name="connsiteY8" fmla="*/ 39486 h 576490"/>
                <a:gd name="connsiteX9" fmla="*/ 0 w 584387"/>
                <a:gd name="connsiteY9" fmla="*/ 47383 h 576490"/>
                <a:gd name="connsiteX10" fmla="*/ 7897 w 584387"/>
                <a:gd name="connsiteY10" fmla="*/ 55280 h 576490"/>
                <a:gd name="connsiteX11" fmla="*/ 39486 w 584387"/>
                <a:gd name="connsiteY11" fmla="*/ 55280 h 576490"/>
                <a:gd name="connsiteX12" fmla="*/ 39486 w 584387"/>
                <a:gd name="connsiteY12" fmla="*/ 379062 h 576490"/>
                <a:gd name="connsiteX13" fmla="*/ 7897 w 584387"/>
                <a:gd name="connsiteY13" fmla="*/ 379062 h 576490"/>
                <a:gd name="connsiteX14" fmla="*/ 0 w 584387"/>
                <a:gd name="connsiteY14" fmla="*/ 386959 h 576490"/>
                <a:gd name="connsiteX15" fmla="*/ 7897 w 584387"/>
                <a:gd name="connsiteY15" fmla="*/ 394856 h 576490"/>
                <a:gd name="connsiteX16" fmla="*/ 273130 w 584387"/>
                <a:gd name="connsiteY16" fmla="*/ 394856 h 576490"/>
                <a:gd name="connsiteX17" fmla="*/ 132616 w 584387"/>
                <a:gd name="connsiteY17" fmla="*/ 535370 h 576490"/>
                <a:gd name="connsiteX18" fmla="*/ 132811 w 584387"/>
                <a:gd name="connsiteY18" fmla="*/ 546536 h 576490"/>
                <a:gd name="connsiteX19" fmla="*/ 143783 w 584387"/>
                <a:gd name="connsiteY19" fmla="*/ 546536 h 576490"/>
                <a:gd name="connsiteX20" fmla="*/ 284297 w 584387"/>
                <a:gd name="connsiteY20" fmla="*/ 406023 h 576490"/>
                <a:gd name="connsiteX21" fmla="*/ 284297 w 584387"/>
                <a:gd name="connsiteY21" fmla="*/ 568593 h 576490"/>
                <a:gd name="connsiteX22" fmla="*/ 292194 w 584387"/>
                <a:gd name="connsiteY22" fmla="*/ 576490 h 576490"/>
                <a:gd name="connsiteX23" fmla="*/ 300091 w 584387"/>
                <a:gd name="connsiteY23" fmla="*/ 568593 h 576490"/>
                <a:gd name="connsiteX24" fmla="*/ 300091 w 584387"/>
                <a:gd name="connsiteY24" fmla="*/ 406023 h 576490"/>
                <a:gd name="connsiteX25" fmla="*/ 440604 w 584387"/>
                <a:gd name="connsiteY25" fmla="*/ 546536 h 576490"/>
                <a:gd name="connsiteX26" fmla="*/ 451771 w 584387"/>
                <a:gd name="connsiteY26" fmla="*/ 546342 h 576490"/>
                <a:gd name="connsiteX27" fmla="*/ 451771 w 584387"/>
                <a:gd name="connsiteY27" fmla="*/ 535370 h 576490"/>
                <a:gd name="connsiteX28" fmla="*/ 311257 w 584387"/>
                <a:gd name="connsiteY28" fmla="*/ 394856 h 576490"/>
                <a:gd name="connsiteX29" fmla="*/ 576490 w 584387"/>
                <a:gd name="connsiteY29" fmla="*/ 394856 h 576490"/>
                <a:gd name="connsiteX30" fmla="*/ 584387 w 584387"/>
                <a:gd name="connsiteY30" fmla="*/ 386959 h 576490"/>
                <a:gd name="connsiteX31" fmla="*/ 576490 w 584387"/>
                <a:gd name="connsiteY31" fmla="*/ 379062 h 576490"/>
                <a:gd name="connsiteX32" fmla="*/ 544902 w 584387"/>
                <a:gd name="connsiteY32" fmla="*/ 379062 h 576490"/>
                <a:gd name="connsiteX33" fmla="*/ 544902 w 584387"/>
                <a:gd name="connsiteY33" fmla="*/ 55280 h 576490"/>
                <a:gd name="connsiteX34" fmla="*/ 529107 w 584387"/>
                <a:gd name="connsiteY34" fmla="*/ 379062 h 576490"/>
                <a:gd name="connsiteX35" fmla="*/ 55280 w 584387"/>
                <a:gd name="connsiteY35" fmla="*/ 379062 h 576490"/>
                <a:gd name="connsiteX36" fmla="*/ 55280 w 584387"/>
                <a:gd name="connsiteY36" fmla="*/ 55280 h 576490"/>
                <a:gd name="connsiteX37" fmla="*/ 529107 w 584387"/>
                <a:gd name="connsiteY37" fmla="*/ 55280 h 576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584387" h="576490">
                  <a:moveTo>
                    <a:pt x="576490" y="55280"/>
                  </a:moveTo>
                  <a:cubicBezTo>
                    <a:pt x="580852" y="55280"/>
                    <a:pt x="584387" y="51744"/>
                    <a:pt x="584387" y="47383"/>
                  </a:cubicBezTo>
                  <a:cubicBezTo>
                    <a:pt x="584387" y="43021"/>
                    <a:pt x="580852" y="39486"/>
                    <a:pt x="576490" y="39486"/>
                  </a:cubicBezTo>
                  <a:lnTo>
                    <a:pt x="300091" y="39486"/>
                  </a:lnTo>
                  <a:lnTo>
                    <a:pt x="300091" y="7897"/>
                  </a:lnTo>
                  <a:cubicBezTo>
                    <a:pt x="300091" y="3536"/>
                    <a:pt x="296555" y="0"/>
                    <a:pt x="292194" y="0"/>
                  </a:cubicBezTo>
                  <a:cubicBezTo>
                    <a:pt x="287832" y="0"/>
                    <a:pt x="284297" y="3536"/>
                    <a:pt x="284297" y="7897"/>
                  </a:cubicBezTo>
                  <a:lnTo>
                    <a:pt x="284297" y="39486"/>
                  </a:lnTo>
                  <a:lnTo>
                    <a:pt x="7897" y="39486"/>
                  </a:lnTo>
                  <a:cubicBezTo>
                    <a:pt x="3536" y="39486"/>
                    <a:pt x="0" y="43021"/>
                    <a:pt x="0" y="47383"/>
                  </a:cubicBezTo>
                  <a:cubicBezTo>
                    <a:pt x="0" y="51744"/>
                    <a:pt x="3536" y="55280"/>
                    <a:pt x="7897" y="55280"/>
                  </a:cubicBezTo>
                  <a:lnTo>
                    <a:pt x="39486" y="55280"/>
                  </a:lnTo>
                  <a:lnTo>
                    <a:pt x="39486" y="379062"/>
                  </a:lnTo>
                  <a:lnTo>
                    <a:pt x="7897" y="379062"/>
                  </a:lnTo>
                  <a:cubicBezTo>
                    <a:pt x="3536" y="379062"/>
                    <a:pt x="0" y="382598"/>
                    <a:pt x="0" y="386959"/>
                  </a:cubicBezTo>
                  <a:cubicBezTo>
                    <a:pt x="0" y="391321"/>
                    <a:pt x="3536" y="394856"/>
                    <a:pt x="7897" y="394856"/>
                  </a:cubicBezTo>
                  <a:lnTo>
                    <a:pt x="273130" y="394856"/>
                  </a:lnTo>
                  <a:lnTo>
                    <a:pt x="132616" y="535370"/>
                  </a:lnTo>
                  <a:cubicBezTo>
                    <a:pt x="129586" y="538507"/>
                    <a:pt x="129673" y="543506"/>
                    <a:pt x="132811" y="546536"/>
                  </a:cubicBezTo>
                  <a:cubicBezTo>
                    <a:pt x="135871" y="549492"/>
                    <a:pt x="140723" y="549492"/>
                    <a:pt x="143783" y="546536"/>
                  </a:cubicBezTo>
                  <a:lnTo>
                    <a:pt x="284297" y="406023"/>
                  </a:lnTo>
                  <a:lnTo>
                    <a:pt x="284297" y="568593"/>
                  </a:lnTo>
                  <a:cubicBezTo>
                    <a:pt x="284297" y="572955"/>
                    <a:pt x="287832" y="576490"/>
                    <a:pt x="292194" y="576490"/>
                  </a:cubicBezTo>
                  <a:cubicBezTo>
                    <a:pt x="296555" y="576490"/>
                    <a:pt x="300091" y="572955"/>
                    <a:pt x="300091" y="568593"/>
                  </a:cubicBezTo>
                  <a:lnTo>
                    <a:pt x="300091" y="406023"/>
                  </a:lnTo>
                  <a:lnTo>
                    <a:pt x="440604" y="546536"/>
                  </a:lnTo>
                  <a:cubicBezTo>
                    <a:pt x="443742" y="549566"/>
                    <a:pt x="448741" y="549480"/>
                    <a:pt x="451771" y="546342"/>
                  </a:cubicBezTo>
                  <a:cubicBezTo>
                    <a:pt x="454727" y="543282"/>
                    <a:pt x="454727" y="538430"/>
                    <a:pt x="451771" y="535370"/>
                  </a:cubicBezTo>
                  <a:lnTo>
                    <a:pt x="311257" y="394856"/>
                  </a:lnTo>
                  <a:lnTo>
                    <a:pt x="576490" y="394856"/>
                  </a:lnTo>
                  <a:cubicBezTo>
                    <a:pt x="580852" y="394856"/>
                    <a:pt x="584387" y="391321"/>
                    <a:pt x="584387" y="386959"/>
                  </a:cubicBezTo>
                  <a:cubicBezTo>
                    <a:pt x="584387" y="382598"/>
                    <a:pt x="580852" y="379062"/>
                    <a:pt x="576490" y="379062"/>
                  </a:cubicBezTo>
                  <a:lnTo>
                    <a:pt x="544902" y="379062"/>
                  </a:lnTo>
                  <a:lnTo>
                    <a:pt x="544902" y="55280"/>
                  </a:lnTo>
                  <a:close/>
                  <a:moveTo>
                    <a:pt x="529107" y="379062"/>
                  </a:moveTo>
                  <a:lnTo>
                    <a:pt x="55280" y="379062"/>
                  </a:lnTo>
                  <a:lnTo>
                    <a:pt x="55280" y="55280"/>
                  </a:lnTo>
                  <a:lnTo>
                    <a:pt x="529107" y="55280"/>
                  </a:lnTo>
                  <a:close/>
                </a:path>
              </a:pathLst>
            </a:custGeom>
            <a:grpFill/>
            <a:ln w="7838" cap="flat">
              <a:noFill/>
              <a:prstDash val="solid"/>
              <a:miter/>
            </a:ln>
          </p:spPr>
          <p:txBody>
            <a:bodyPr rtlCol="0" anchor="ctr"/>
            <a:lstStyle/>
            <a:p>
              <a:endParaRPr lang="de-DE"/>
            </a:p>
          </p:txBody>
        </p:sp>
        <p:sp>
          <p:nvSpPr>
            <p:cNvPr id="381" name="Freihandform 380">
              <a:extLst>
                <a:ext uri="{FF2B5EF4-FFF2-40B4-BE49-F238E27FC236}">
                  <a16:creationId xmlns:a16="http://schemas.microsoft.com/office/drawing/2014/main" id="{BFF26D1D-AF77-CFE8-93A2-B700F9AB63D3}"/>
                </a:ext>
              </a:extLst>
            </p:cNvPr>
            <p:cNvSpPr/>
            <p:nvPr/>
          </p:nvSpPr>
          <p:spPr>
            <a:xfrm>
              <a:off x="5439025" y="4759397"/>
              <a:ext cx="63177" cy="221119"/>
            </a:xfrm>
            <a:custGeom>
              <a:avLst/>
              <a:gdLst>
                <a:gd name="connsiteX0" fmla="*/ 63177 w 63177"/>
                <a:gd name="connsiteY0" fmla="*/ 0 h 221119"/>
                <a:gd name="connsiteX1" fmla="*/ 0 w 63177"/>
                <a:gd name="connsiteY1" fmla="*/ 0 h 221119"/>
                <a:gd name="connsiteX2" fmla="*/ 0 w 63177"/>
                <a:gd name="connsiteY2" fmla="*/ 221120 h 221119"/>
                <a:gd name="connsiteX3" fmla="*/ 63177 w 63177"/>
                <a:gd name="connsiteY3" fmla="*/ 221120 h 221119"/>
                <a:gd name="connsiteX4" fmla="*/ 47383 w 63177"/>
                <a:gd name="connsiteY4" fmla="*/ 205325 h 221119"/>
                <a:gd name="connsiteX5" fmla="*/ 15794 w 63177"/>
                <a:gd name="connsiteY5" fmla="*/ 205325 h 221119"/>
                <a:gd name="connsiteX6" fmla="*/ 15794 w 63177"/>
                <a:gd name="connsiteY6" fmla="*/ 15794 h 221119"/>
                <a:gd name="connsiteX7" fmla="*/ 47383 w 63177"/>
                <a:gd name="connsiteY7" fmla="*/ 15794 h 221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3177" h="221119">
                  <a:moveTo>
                    <a:pt x="63177" y="0"/>
                  </a:moveTo>
                  <a:lnTo>
                    <a:pt x="0" y="0"/>
                  </a:lnTo>
                  <a:lnTo>
                    <a:pt x="0" y="221120"/>
                  </a:lnTo>
                  <a:lnTo>
                    <a:pt x="63177" y="221120"/>
                  </a:lnTo>
                  <a:close/>
                  <a:moveTo>
                    <a:pt x="47383" y="205325"/>
                  </a:moveTo>
                  <a:lnTo>
                    <a:pt x="15794" y="205325"/>
                  </a:lnTo>
                  <a:lnTo>
                    <a:pt x="15794" y="15794"/>
                  </a:lnTo>
                  <a:lnTo>
                    <a:pt x="47383" y="15794"/>
                  </a:lnTo>
                  <a:close/>
                </a:path>
              </a:pathLst>
            </a:custGeom>
            <a:grpFill/>
            <a:ln w="7838" cap="flat">
              <a:noFill/>
              <a:prstDash val="solid"/>
              <a:miter/>
            </a:ln>
          </p:spPr>
          <p:txBody>
            <a:bodyPr rtlCol="0" anchor="ctr"/>
            <a:lstStyle/>
            <a:p>
              <a:endParaRPr lang="de-DE"/>
            </a:p>
          </p:txBody>
        </p:sp>
        <p:sp>
          <p:nvSpPr>
            <p:cNvPr id="382" name="Freihandform 381">
              <a:extLst>
                <a:ext uri="{FF2B5EF4-FFF2-40B4-BE49-F238E27FC236}">
                  <a16:creationId xmlns:a16="http://schemas.microsoft.com/office/drawing/2014/main" id="{349CDAB6-C114-1F17-7257-27973CB04CC5}"/>
                </a:ext>
              </a:extLst>
            </p:cNvPr>
            <p:cNvSpPr/>
            <p:nvPr/>
          </p:nvSpPr>
          <p:spPr>
            <a:xfrm>
              <a:off x="5344259" y="4830471"/>
              <a:ext cx="63177" cy="150045"/>
            </a:xfrm>
            <a:custGeom>
              <a:avLst/>
              <a:gdLst>
                <a:gd name="connsiteX0" fmla="*/ 0 w 63177"/>
                <a:gd name="connsiteY0" fmla="*/ 150045 h 150045"/>
                <a:gd name="connsiteX1" fmla="*/ 63177 w 63177"/>
                <a:gd name="connsiteY1" fmla="*/ 150045 h 150045"/>
                <a:gd name="connsiteX2" fmla="*/ 63177 w 63177"/>
                <a:gd name="connsiteY2" fmla="*/ 0 h 150045"/>
                <a:gd name="connsiteX3" fmla="*/ 0 w 63177"/>
                <a:gd name="connsiteY3" fmla="*/ 0 h 150045"/>
                <a:gd name="connsiteX4" fmla="*/ 15794 w 63177"/>
                <a:gd name="connsiteY4" fmla="*/ 15794 h 150045"/>
                <a:gd name="connsiteX5" fmla="*/ 47383 w 63177"/>
                <a:gd name="connsiteY5" fmla="*/ 15794 h 150045"/>
                <a:gd name="connsiteX6" fmla="*/ 47383 w 63177"/>
                <a:gd name="connsiteY6" fmla="*/ 134251 h 150045"/>
                <a:gd name="connsiteX7" fmla="*/ 15794 w 63177"/>
                <a:gd name="connsiteY7" fmla="*/ 134251 h 150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3177" h="150045">
                  <a:moveTo>
                    <a:pt x="0" y="150045"/>
                  </a:moveTo>
                  <a:lnTo>
                    <a:pt x="63177" y="150045"/>
                  </a:lnTo>
                  <a:lnTo>
                    <a:pt x="63177" y="0"/>
                  </a:lnTo>
                  <a:lnTo>
                    <a:pt x="0" y="0"/>
                  </a:lnTo>
                  <a:close/>
                  <a:moveTo>
                    <a:pt x="15794" y="15794"/>
                  </a:moveTo>
                  <a:lnTo>
                    <a:pt x="47383" y="15794"/>
                  </a:lnTo>
                  <a:lnTo>
                    <a:pt x="47383" y="134251"/>
                  </a:lnTo>
                  <a:lnTo>
                    <a:pt x="15794" y="134251"/>
                  </a:lnTo>
                  <a:close/>
                </a:path>
              </a:pathLst>
            </a:custGeom>
            <a:grpFill/>
            <a:ln w="7838" cap="flat">
              <a:noFill/>
              <a:prstDash val="solid"/>
              <a:miter/>
            </a:ln>
          </p:spPr>
          <p:txBody>
            <a:bodyPr rtlCol="0" anchor="ctr"/>
            <a:lstStyle/>
            <a:p>
              <a:endParaRPr lang="de-DE"/>
            </a:p>
          </p:txBody>
        </p:sp>
        <p:sp>
          <p:nvSpPr>
            <p:cNvPr id="383" name="Freihandform 382">
              <a:extLst>
                <a:ext uri="{FF2B5EF4-FFF2-40B4-BE49-F238E27FC236}">
                  <a16:creationId xmlns:a16="http://schemas.microsoft.com/office/drawing/2014/main" id="{FE3101A1-E9DE-5E9F-FCAA-C7B5D69A3FEF}"/>
                </a:ext>
              </a:extLst>
            </p:cNvPr>
            <p:cNvSpPr/>
            <p:nvPr/>
          </p:nvSpPr>
          <p:spPr>
            <a:xfrm>
              <a:off x="5249494" y="4885751"/>
              <a:ext cx="63177" cy="94765"/>
            </a:xfrm>
            <a:custGeom>
              <a:avLst/>
              <a:gdLst>
                <a:gd name="connsiteX0" fmla="*/ 0 w 63177"/>
                <a:gd name="connsiteY0" fmla="*/ 94766 h 94765"/>
                <a:gd name="connsiteX1" fmla="*/ 63177 w 63177"/>
                <a:gd name="connsiteY1" fmla="*/ 94766 h 94765"/>
                <a:gd name="connsiteX2" fmla="*/ 63177 w 63177"/>
                <a:gd name="connsiteY2" fmla="*/ 0 h 94765"/>
                <a:gd name="connsiteX3" fmla="*/ 0 w 63177"/>
                <a:gd name="connsiteY3" fmla="*/ 0 h 94765"/>
                <a:gd name="connsiteX4" fmla="*/ 15794 w 63177"/>
                <a:gd name="connsiteY4" fmla="*/ 15794 h 94765"/>
                <a:gd name="connsiteX5" fmla="*/ 47383 w 63177"/>
                <a:gd name="connsiteY5" fmla="*/ 15794 h 94765"/>
                <a:gd name="connsiteX6" fmla="*/ 47383 w 63177"/>
                <a:gd name="connsiteY6" fmla="*/ 78971 h 94765"/>
                <a:gd name="connsiteX7" fmla="*/ 15794 w 63177"/>
                <a:gd name="connsiteY7" fmla="*/ 78971 h 9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3177" h="94765">
                  <a:moveTo>
                    <a:pt x="0" y="94766"/>
                  </a:moveTo>
                  <a:lnTo>
                    <a:pt x="63177" y="94766"/>
                  </a:lnTo>
                  <a:lnTo>
                    <a:pt x="63177" y="0"/>
                  </a:lnTo>
                  <a:lnTo>
                    <a:pt x="0" y="0"/>
                  </a:lnTo>
                  <a:close/>
                  <a:moveTo>
                    <a:pt x="15794" y="15794"/>
                  </a:moveTo>
                  <a:lnTo>
                    <a:pt x="47383" y="15794"/>
                  </a:lnTo>
                  <a:lnTo>
                    <a:pt x="47383" y="78971"/>
                  </a:lnTo>
                  <a:lnTo>
                    <a:pt x="15794" y="78971"/>
                  </a:lnTo>
                  <a:close/>
                </a:path>
              </a:pathLst>
            </a:custGeom>
            <a:grpFill/>
            <a:ln w="7838" cap="flat">
              <a:noFill/>
              <a:prstDash val="solid"/>
              <a:miter/>
            </a:ln>
          </p:spPr>
          <p:txBody>
            <a:bodyPr rtlCol="0" anchor="ctr"/>
            <a:lstStyle/>
            <a:p>
              <a:endParaRPr lang="de-DE"/>
            </a:p>
          </p:txBody>
        </p:sp>
      </p:grpSp>
      <p:grpSp>
        <p:nvGrpSpPr>
          <p:cNvPr id="384" name="Grafik 117" descr="Rakete Silhouette">
            <a:extLst>
              <a:ext uri="{FF2B5EF4-FFF2-40B4-BE49-F238E27FC236}">
                <a16:creationId xmlns:a16="http://schemas.microsoft.com/office/drawing/2014/main" id="{1A06A771-9D50-81AB-86B9-4605A2A77E8B}"/>
              </a:ext>
            </a:extLst>
          </p:cNvPr>
          <p:cNvGrpSpPr/>
          <p:nvPr/>
        </p:nvGrpSpPr>
        <p:grpSpPr>
          <a:xfrm>
            <a:off x="4429486" y="1148499"/>
            <a:ext cx="501294" cy="499559"/>
            <a:chOff x="10197647" y="3916856"/>
            <a:chExt cx="786285" cy="783562"/>
          </a:xfrm>
          <a:gradFill>
            <a:gsLst>
              <a:gs pos="0">
                <a:schemeClr val="accent1"/>
              </a:gs>
              <a:gs pos="99000">
                <a:schemeClr val="accent2"/>
              </a:gs>
            </a:gsLst>
            <a:lin ang="0" scaled="0"/>
          </a:gradFill>
        </p:grpSpPr>
        <p:sp>
          <p:nvSpPr>
            <p:cNvPr id="385" name="Freihandform 384">
              <a:extLst>
                <a:ext uri="{FF2B5EF4-FFF2-40B4-BE49-F238E27FC236}">
                  <a16:creationId xmlns:a16="http://schemas.microsoft.com/office/drawing/2014/main" id="{E2CE2F0B-7835-CE5E-6B81-A746B3F46340}"/>
                </a:ext>
              </a:extLst>
            </p:cNvPr>
            <p:cNvSpPr/>
            <p:nvPr/>
          </p:nvSpPr>
          <p:spPr>
            <a:xfrm>
              <a:off x="10197647" y="4178601"/>
              <a:ext cx="254831" cy="241274"/>
            </a:xfrm>
            <a:custGeom>
              <a:avLst/>
              <a:gdLst>
                <a:gd name="connsiteX0" fmla="*/ 192377 w 254831"/>
                <a:gd name="connsiteY0" fmla="*/ 189430 h 241274"/>
                <a:gd name="connsiteX1" fmla="*/ 50330 w 254831"/>
                <a:gd name="connsiteY1" fmla="*/ 221568 h 241274"/>
                <a:gd name="connsiteX2" fmla="*/ 22574 w 254831"/>
                <a:gd name="connsiteY2" fmla="*/ 208728 h 241274"/>
                <a:gd name="connsiteX3" fmla="*/ 26746 w 254831"/>
                <a:gd name="connsiteY3" fmla="*/ 177591 h 241274"/>
                <a:gd name="connsiteX4" fmla="*/ 177870 w 254831"/>
                <a:gd name="connsiteY4" fmla="*/ 26458 h 241274"/>
                <a:gd name="connsiteX5" fmla="*/ 206035 w 254831"/>
                <a:gd name="connsiteY5" fmla="*/ 20638 h 241274"/>
                <a:gd name="connsiteX6" fmla="*/ 245755 w 254831"/>
                <a:gd name="connsiteY6" fmla="*/ 36440 h 241274"/>
                <a:gd name="connsiteX7" fmla="*/ 254832 w 254831"/>
                <a:gd name="connsiteY7" fmla="*/ 19542 h 241274"/>
                <a:gd name="connsiteX8" fmla="*/ 212760 w 254831"/>
                <a:gd name="connsiteY8" fmla="*/ 2817 h 241274"/>
                <a:gd name="connsiteX9" fmla="*/ 164754 w 254831"/>
                <a:gd name="connsiteY9" fmla="*/ 12675 h 241274"/>
                <a:gd name="connsiteX10" fmla="*/ 13307 w 254831"/>
                <a:gd name="connsiteY10" fmla="*/ 164122 h 241274"/>
                <a:gd name="connsiteX11" fmla="*/ 5906 w 254831"/>
                <a:gd name="connsiteY11" fmla="*/ 217891 h 241274"/>
                <a:gd name="connsiteX12" fmla="*/ 44491 w 254831"/>
                <a:gd name="connsiteY12" fmla="*/ 241275 h 241274"/>
                <a:gd name="connsiteX13" fmla="*/ 54531 w 254831"/>
                <a:gd name="connsiteY13" fmla="*/ 240160 h 241274"/>
                <a:gd name="connsiteX14" fmla="*/ 188538 w 254831"/>
                <a:gd name="connsiteY14" fmla="*/ 209842 h 241274"/>
                <a:gd name="connsiteX15" fmla="*/ 192377 w 254831"/>
                <a:gd name="connsiteY15" fmla="*/ 189430 h 241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54831" h="241274">
                  <a:moveTo>
                    <a:pt x="192377" y="189430"/>
                  </a:moveTo>
                  <a:lnTo>
                    <a:pt x="50330" y="221568"/>
                  </a:lnTo>
                  <a:cubicBezTo>
                    <a:pt x="39225" y="224194"/>
                    <a:pt x="27763" y="218891"/>
                    <a:pt x="22574" y="208728"/>
                  </a:cubicBezTo>
                  <a:cubicBezTo>
                    <a:pt x="16728" y="198607"/>
                    <a:pt x="18441" y="185816"/>
                    <a:pt x="26746" y="177591"/>
                  </a:cubicBezTo>
                  <a:lnTo>
                    <a:pt x="177870" y="26458"/>
                  </a:lnTo>
                  <a:cubicBezTo>
                    <a:pt x="185439" y="19420"/>
                    <a:pt x="196296" y="17176"/>
                    <a:pt x="206035" y="20638"/>
                  </a:cubicBezTo>
                  <a:lnTo>
                    <a:pt x="245755" y="36440"/>
                  </a:lnTo>
                  <a:cubicBezTo>
                    <a:pt x="248612" y="30830"/>
                    <a:pt x="251727" y="25181"/>
                    <a:pt x="254832" y="19542"/>
                  </a:cubicBezTo>
                  <a:lnTo>
                    <a:pt x="212760" y="2817"/>
                  </a:lnTo>
                  <a:cubicBezTo>
                    <a:pt x="196179" y="-3211"/>
                    <a:pt x="177618" y="600"/>
                    <a:pt x="164754" y="12675"/>
                  </a:cubicBezTo>
                  <a:lnTo>
                    <a:pt x="13307" y="164122"/>
                  </a:lnTo>
                  <a:cubicBezTo>
                    <a:pt x="-1127" y="178264"/>
                    <a:pt x="-4170" y="200376"/>
                    <a:pt x="5906" y="217891"/>
                  </a:cubicBezTo>
                  <a:cubicBezTo>
                    <a:pt x="13432" y="232242"/>
                    <a:pt x="28287" y="241244"/>
                    <a:pt x="44491" y="241275"/>
                  </a:cubicBezTo>
                  <a:cubicBezTo>
                    <a:pt x="47868" y="241267"/>
                    <a:pt x="51234" y="240893"/>
                    <a:pt x="54531" y="240160"/>
                  </a:cubicBezTo>
                  <a:lnTo>
                    <a:pt x="188538" y="209842"/>
                  </a:lnTo>
                  <a:cubicBezTo>
                    <a:pt x="189643" y="203299"/>
                    <a:pt x="190910" y="196574"/>
                    <a:pt x="192377" y="189430"/>
                  </a:cubicBezTo>
                  <a:close/>
                </a:path>
              </a:pathLst>
            </a:custGeom>
            <a:grpFill/>
            <a:ln w="9525" cap="flat">
              <a:noFill/>
              <a:prstDash val="solid"/>
              <a:miter/>
            </a:ln>
          </p:spPr>
          <p:txBody>
            <a:bodyPr rtlCol="0" anchor="ctr"/>
            <a:lstStyle/>
            <a:p>
              <a:endParaRPr lang="de-DE"/>
            </a:p>
          </p:txBody>
        </p:sp>
        <p:sp>
          <p:nvSpPr>
            <p:cNvPr id="386" name="Freihandform 385">
              <a:extLst>
                <a:ext uri="{FF2B5EF4-FFF2-40B4-BE49-F238E27FC236}">
                  <a16:creationId xmlns:a16="http://schemas.microsoft.com/office/drawing/2014/main" id="{5B405ADD-EB60-DB78-0AE4-B54BDC49ED7E}"/>
                </a:ext>
              </a:extLst>
            </p:cNvPr>
            <p:cNvSpPr/>
            <p:nvPr/>
          </p:nvSpPr>
          <p:spPr>
            <a:xfrm>
              <a:off x="10477674" y="4437583"/>
              <a:ext cx="241754" cy="262834"/>
            </a:xfrm>
            <a:custGeom>
              <a:avLst/>
              <a:gdLst>
                <a:gd name="connsiteX0" fmla="*/ 219312 w 241754"/>
                <a:gd name="connsiteY0" fmla="*/ 0 h 262834"/>
                <a:gd name="connsiteX1" fmla="*/ 202405 w 241754"/>
                <a:gd name="connsiteY1" fmla="*/ 9106 h 262834"/>
                <a:gd name="connsiteX2" fmla="*/ 220817 w 241754"/>
                <a:gd name="connsiteY2" fmla="*/ 56598 h 262834"/>
                <a:gd name="connsiteX3" fmla="*/ 215216 w 241754"/>
                <a:gd name="connsiteY3" fmla="*/ 84220 h 262834"/>
                <a:gd name="connsiteX4" fmla="*/ 63769 w 241754"/>
                <a:gd name="connsiteY4" fmla="*/ 235668 h 262834"/>
                <a:gd name="connsiteX5" fmla="*/ 27108 w 241754"/>
                <a:gd name="connsiteY5" fmla="*/ 236319 h 262834"/>
                <a:gd name="connsiteX6" fmla="*/ 19802 w 241754"/>
                <a:gd name="connsiteY6" fmla="*/ 212046 h 262834"/>
                <a:gd name="connsiteX7" fmla="*/ 52510 w 241754"/>
                <a:gd name="connsiteY7" fmla="*/ 62055 h 262834"/>
                <a:gd name="connsiteX8" fmla="*/ 32136 w 241754"/>
                <a:gd name="connsiteY8" fmla="*/ 66065 h 262834"/>
                <a:gd name="connsiteX9" fmla="*/ 1199 w 241754"/>
                <a:gd name="connsiteY9" fmla="*/ 207988 h 262834"/>
                <a:gd name="connsiteX10" fmla="*/ 23469 w 241754"/>
                <a:gd name="connsiteY10" fmla="*/ 257127 h 262834"/>
                <a:gd name="connsiteX11" fmla="*/ 77237 w 241754"/>
                <a:gd name="connsiteY11" fmla="*/ 249174 h 262834"/>
                <a:gd name="connsiteX12" fmla="*/ 228685 w 241754"/>
                <a:gd name="connsiteY12" fmla="*/ 97726 h 262834"/>
                <a:gd name="connsiteX13" fmla="*/ 238458 w 241754"/>
                <a:gd name="connsiteY13" fmla="*/ 49454 h 262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1754" h="262834">
                  <a:moveTo>
                    <a:pt x="219312" y="0"/>
                  </a:moveTo>
                  <a:cubicBezTo>
                    <a:pt x="213673" y="3134"/>
                    <a:pt x="208044" y="6220"/>
                    <a:pt x="202405" y="9106"/>
                  </a:cubicBezTo>
                  <a:lnTo>
                    <a:pt x="220817" y="56598"/>
                  </a:lnTo>
                  <a:cubicBezTo>
                    <a:pt x="224711" y="66090"/>
                    <a:pt x="222500" y="76993"/>
                    <a:pt x="215216" y="84220"/>
                  </a:cubicBezTo>
                  <a:lnTo>
                    <a:pt x="63769" y="235668"/>
                  </a:lnTo>
                  <a:cubicBezTo>
                    <a:pt x="53826" y="245971"/>
                    <a:pt x="37412" y="246263"/>
                    <a:pt x="27108" y="236319"/>
                  </a:cubicBezTo>
                  <a:cubicBezTo>
                    <a:pt x="20614" y="230052"/>
                    <a:pt x="17846" y="220857"/>
                    <a:pt x="19802" y="212046"/>
                  </a:cubicBezTo>
                  <a:lnTo>
                    <a:pt x="52510" y="62055"/>
                  </a:lnTo>
                  <a:cubicBezTo>
                    <a:pt x="45595" y="63535"/>
                    <a:pt x="38804" y="64872"/>
                    <a:pt x="32136" y="66065"/>
                  </a:cubicBezTo>
                  <a:lnTo>
                    <a:pt x="1199" y="207988"/>
                  </a:lnTo>
                  <a:cubicBezTo>
                    <a:pt x="-3448" y="227529"/>
                    <a:pt x="5711" y="247741"/>
                    <a:pt x="23469" y="257127"/>
                  </a:cubicBezTo>
                  <a:cubicBezTo>
                    <a:pt x="41106" y="267060"/>
                    <a:pt x="63231" y="263788"/>
                    <a:pt x="77237" y="249174"/>
                  </a:cubicBezTo>
                  <a:lnTo>
                    <a:pt x="228685" y="97726"/>
                  </a:lnTo>
                  <a:cubicBezTo>
                    <a:pt x="241376" y="85076"/>
                    <a:pt x="245229" y="66044"/>
                    <a:pt x="238458" y="49454"/>
                  </a:cubicBezTo>
                  <a:close/>
                </a:path>
              </a:pathLst>
            </a:custGeom>
            <a:grpFill/>
            <a:ln w="9525" cap="flat">
              <a:noFill/>
              <a:prstDash val="solid"/>
              <a:miter/>
            </a:ln>
          </p:spPr>
          <p:txBody>
            <a:bodyPr rtlCol="0" anchor="ctr"/>
            <a:lstStyle/>
            <a:p>
              <a:endParaRPr lang="de-DE"/>
            </a:p>
          </p:txBody>
        </p:sp>
        <p:sp>
          <p:nvSpPr>
            <p:cNvPr id="387" name="Freihandform 386">
              <a:extLst>
                <a:ext uri="{FF2B5EF4-FFF2-40B4-BE49-F238E27FC236}">
                  <a16:creationId xmlns:a16="http://schemas.microsoft.com/office/drawing/2014/main" id="{A5A7E8C9-EAB1-EFC2-4CAB-3457746BF75C}"/>
                </a:ext>
              </a:extLst>
            </p:cNvPr>
            <p:cNvSpPr/>
            <p:nvPr/>
          </p:nvSpPr>
          <p:spPr>
            <a:xfrm>
              <a:off x="10400044" y="3916856"/>
              <a:ext cx="583888" cy="574067"/>
            </a:xfrm>
            <a:custGeom>
              <a:avLst/>
              <a:gdLst>
                <a:gd name="connsiteX0" fmla="*/ 576825 w 583888"/>
                <a:gd name="connsiteY0" fmla="*/ 7721 h 574067"/>
                <a:gd name="connsiteX1" fmla="*/ 433454 w 583888"/>
                <a:gd name="connsiteY1" fmla="*/ 17151 h 574067"/>
                <a:gd name="connsiteX2" fmla="*/ 370151 w 583888"/>
                <a:gd name="connsiteY2" fmla="*/ 35181 h 574067"/>
                <a:gd name="connsiteX3" fmla="*/ 344567 w 583888"/>
                <a:gd name="connsiteY3" fmla="*/ 43754 h 574067"/>
                <a:gd name="connsiteX4" fmla="*/ 159525 w 583888"/>
                <a:gd name="connsiteY4" fmla="*/ 169646 h 574067"/>
                <a:gd name="connsiteX5" fmla="*/ 562 w 583888"/>
                <a:gd name="connsiteY5" fmla="*/ 503840 h 574067"/>
                <a:gd name="connsiteX6" fmla="*/ 0 w 583888"/>
                <a:gd name="connsiteY6" fmla="*/ 508450 h 574067"/>
                <a:gd name="connsiteX7" fmla="*/ 65618 w 583888"/>
                <a:gd name="connsiteY7" fmla="*/ 574068 h 574067"/>
                <a:gd name="connsiteX8" fmla="*/ 70228 w 583888"/>
                <a:gd name="connsiteY8" fmla="*/ 573506 h 574067"/>
                <a:gd name="connsiteX9" fmla="*/ 405375 w 583888"/>
                <a:gd name="connsiteY9" fmla="*/ 415524 h 574067"/>
                <a:gd name="connsiteX10" fmla="*/ 531428 w 583888"/>
                <a:gd name="connsiteY10" fmla="*/ 231025 h 574067"/>
                <a:gd name="connsiteX11" fmla="*/ 542011 w 583888"/>
                <a:gd name="connsiteY11" fmla="*/ 201497 h 574067"/>
                <a:gd name="connsiteX12" fmla="*/ 555079 w 583888"/>
                <a:gd name="connsiteY12" fmla="*/ 159721 h 574067"/>
                <a:gd name="connsiteX13" fmla="*/ 560556 w 583888"/>
                <a:gd name="connsiteY13" fmla="*/ 139499 h 574067"/>
                <a:gd name="connsiteX14" fmla="*/ 576825 w 583888"/>
                <a:gd name="connsiteY14" fmla="*/ 7721 h 574067"/>
                <a:gd name="connsiteX15" fmla="*/ 513636 w 583888"/>
                <a:gd name="connsiteY15" fmla="*/ 224224 h 574067"/>
                <a:gd name="connsiteX16" fmla="*/ 391935 w 583888"/>
                <a:gd name="connsiteY16" fmla="*/ 402056 h 574067"/>
                <a:gd name="connsiteX17" fmla="*/ 72542 w 583888"/>
                <a:gd name="connsiteY17" fmla="*/ 554018 h 574067"/>
                <a:gd name="connsiteX18" fmla="*/ 20088 w 583888"/>
                <a:gd name="connsiteY18" fmla="*/ 501554 h 574067"/>
                <a:gd name="connsiteX19" fmla="*/ 172993 w 583888"/>
                <a:gd name="connsiteY19" fmla="*/ 183114 h 574067"/>
                <a:gd name="connsiteX20" fmla="*/ 351168 w 583888"/>
                <a:gd name="connsiteY20" fmla="*/ 61594 h 574067"/>
                <a:gd name="connsiteX21" fmla="*/ 376180 w 583888"/>
                <a:gd name="connsiteY21" fmla="*/ 53260 h 574067"/>
                <a:gd name="connsiteX22" fmla="*/ 400164 w 583888"/>
                <a:gd name="connsiteY22" fmla="*/ 45735 h 574067"/>
                <a:gd name="connsiteX23" fmla="*/ 472230 w 583888"/>
                <a:gd name="connsiteY23" fmla="*/ 100618 h 574067"/>
                <a:gd name="connsiteX24" fmla="*/ 530047 w 583888"/>
                <a:gd name="connsiteY24" fmla="*/ 177152 h 574067"/>
                <a:gd name="connsiteX25" fmla="*/ 524046 w 583888"/>
                <a:gd name="connsiteY25" fmla="*/ 195078 h 574067"/>
                <a:gd name="connsiteX26" fmla="*/ 542211 w 583888"/>
                <a:gd name="connsiteY26" fmla="*/ 134508 h 574067"/>
                <a:gd name="connsiteX27" fmla="*/ 537448 w 583888"/>
                <a:gd name="connsiteY27" fmla="*/ 152053 h 574067"/>
                <a:gd name="connsiteX28" fmla="*/ 485727 w 583888"/>
                <a:gd name="connsiteY28" fmla="*/ 87150 h 574067"/>
                <a:gd name="connsiteX29" fmla="*/ 425558 w 583888"/>
                <a:gd name="connsiteY29" fmla="*/ 38715 h 574067"/>
                <a:gd name="connsiteX30" fmla="*/ 437788 w 583888"/>
                <a:gd name="connsiteY30" fmla="*/ 35705 h 574067"/>
                <a:gd name="connsiteX31" fmla="*/ 563470 w 583888"/>
                <a:gd name="connsiteY31" fmla="*/ 21294 h 574067"/>
                <a:gd name="connsiteX32" fmla="*/ 542173 w 583888"/>
                <a:gd name="connsiteY32" fmla="*/ 134470 h 574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83888" h="574067">
                  <a:moveTo>
                    <a:pt x="576825" y="7721"/>
                  </a:moveTo>
                  <a:cubicBezTo>
                    <a:pt x="563985" y="-5109"/>
                    <a:pt x="515741" y="-1938"/>
                    <a:pt x="433454" y="17151"/>
                  </a:cubicBezTo>
                  <a:cubicBezTo>
                    <a:pt x="413052" y="21913"/>
                    <a:pt x="392344" y="27790"/>
                    <a:pt x="370151" y="35181"/>
                  </a:cubicBezTo>
                  <a:lnTo>
                    <a:pt x="344567" y="43754"/>
                  </a:lnTo>
                  <a:cubicBezTo>
                    <a:pt x="275184" y="73098"/>
                    <a:pt x="212295" y="115884"/>
                    <a:pt x="159525" y="169646"/>
                  </a:cubicBezTo>
                  <a:cubicBezTo>
                    <a:pt x="42367" y="286746"/>
                    <a:pt x="9658" y="429288"/>
                    <a:pt x="562" y="503840"/>
                  </a:cubicBezTo>
                  <a:lnTo>
                    <a:pt x="0" y="508450"/>
                  </a:lnTo>
                  <a:lnTo>
                    <a:pt x="65618" y="574068"/>
                  </a:lnTo>
                  <a:lnTo>
                    <a:pt x="70228" y="573506"/>
                  </a:lnTo>
                  <a:cubicBezTo>
                    <a:pt x="162277" y="562276"/>
                    <a:pt x="295142" y="525757"/>
                    <a:pt x="405375" y="415524"/>
                  </a:cubicBezTo>
                  <a:cubicBezTo>
                    <a:pt x="459321" y="363084"/>
                    <a:pt x="502187" y="300344"/>
                    <a:pt x="531428" y="231025"/>
                  </a:cubicBezTo>
                  <a:lnTo>
                    <a:pt x="542011" y="201497"/>
                  </a:lnTo>
                  <a:cubicBezTo>
                    <a:pt x="546868" y="187953"/>
                    <a:pt x="551259" y="173875"/>
                    <a:pt x="555079" y="159721"/>
                  </a:cubicBezTo>
                  <a:lnTo>
                    <a:pt x="560556" y="139499"/>
                  </a:lnTo>
                  <a:cubicBezTo>
                    <a:pt x="581482" y="62490"/>
                    <a:pt x="591741" y="21637"/>
                    <a:pt x="576825" y="7721"/>
                  </a:cubicBezTo>
                  <a:close/>
                  <a:moveTo>
                    <a:pt x="513636" y="224224"/>
                  </a:moveTo>
                  <a:cubicBezTo>
                    <a:pt x="485358" y="291037"/>
                    <a:pt x="443976" y="351506"/>
                    <a:pt x="391935" y="402056"/>
                  </a:cubicBezTo>
                  <a:cubicBezTo>
                    <a:pt x="287350" y="506640"/>
                    <a:pt x="161430" y="542502"/>
                    <a:pt x="72542" y="554018"/>
                  </a:cubicBezTo>
                  <a:lnTo>
                    <a:pt x="20088" y="501554"/>
                  </a:lnTo>
                  <a:cubicBezTo>
                    <a:pt x="29613" y="428307"/>
                    <a:pt x="62284" y="293823"/>
                    <a:pt x="172993" y="183114"/>
                  </a:cubicBezTo>
                  <a:cubicBezTo>
                    <a:pt x="223810" y="131278"/>
                    <a:pt x="284359" y="89983"/>
                    <a:pt x="351168" y="61594"/>
                  </a:cubicBezTo>
                  <a:lnTo>
                    <a:pt x="376180" y="53260"/>
                  </a:lnTo>
                  <a:cubicBezTo>
                    <a:pt x="384381" y="50526"/>
                    <a:pt x="392373" y="48059"/>
                    <a:pt x="400164" y="45735"/>
                  </a:cubicBezTo>
                  <a:cubicBezTo>
                    <a:pt x="426467" y="60825"/>
                    <a:pt x="450692" y="79274"/>
                    <a:pt x="472230" y="100618"/>
                  </a:cubicBezTo>
                  <a:cubicBezTo>
                    <a:pt x="494881" y="123392"/>
                    <a:pt x="514332" y="149139"/>
                    <a:pt x="530047" y="177152"/>
                  </a:cubicBezTo>
                  <a:cubicBezTo>
                    <a:pt x="528142" y="183200"/>
                    <a:pt x="526152" y="189201"/>
                    <a:pt x="524046" y="195078"/>
                  </a:cubicBezTo>
                  <a:close/>
                  <a:moveTo>
                    <a:pt x="542211" y="134508"/>
                  </a:moveTo>
                  <a:lnTo>
                    <a:pt x="537448" y="152053"/>
                  </a:lnTo>
                  <a:cubicBezTo>
                    <a:pt x="522524" y="128670"/>
                    <a:pt x="505189" y="106916"/>
                    <a:pt x="485727" y="87150"/>
                  </a:cubicBezTo>
                  <a:cubicBezTo>
                    <a:pt x="467313" y="69066"/>
                    <a:pt x="447159" y="52842"/>
                    <a:pt x="425558" y="38715"/>
                  </a:cubicBezTo>
                  <a:cubicBezTo>
                    <a:pt x="429644" y="37677"/>
                    <a:pt x="433730" y="36648"/>
                    <a:pt x="437788" y="35705"/>
                  </a:cubicBezTo>
                  <a:cubicBezTo>
                    <a:pt x="518398" y="16998"/>
                    <a:pt x="557670" y="16931"/>
                    <a:pt x="563470" y="21294"/>
                  </a:cubicBezTo>
                  <a:cubicBezTo>
                    <a:pt x="570433" y="30648"/>
                    <a:pt x="554098" y="90655"/>
                    <a:pt x="542173" y="134470"/>
                  </a:cubicBezTo>
                  <a:close/>
                </a:path>
              </a:pathLst>
            </a:custGeom>
            <a:grpFill/>
            <a:ln w="9525" cap="flat">
              <a:noFill/>
              <a:prstDash val="solid"/>
              <a:miter/>
            </a:ln>
          </p:spPr>
          <p:txBody>
            <a:bodyPr rtlCol="0" anchor="ctr"/>
            <a:lstStyle/>
            <a:p>
              <a:endParaRPr lang="de-DE"/>
            </a:p>
          </p:txBody>
        </p:sp>
        <p:sp>
          <p:nvSpPr>
            <p:cNvPr id="388" name="Freihandform 387">
              <a:extLst>
                <a:ext uri="{FF2B5EF4-FFF2-40B4-BE49-F238E27FC236}">
                  <a16:creationId xmlns:a16="http://schemas.microsoft.com/office/drawing/2014/main" id="{63B89B25-064B-33BD-4AC4-B0057D7E9E7F}"/>
                </a:ext>
              </a:extLst>
            </p:cNvPr>
            <p:cNvSpPr/>
            <p:nvPr/>
          </p:nvSpPr>
          <p:spPr>
            <a:xfrm>
              <a:off x="10288641" y="4447931"/>
              <a:ext cx="154428" cy="155014"/>
            </a:xfrm>
            <a:custGeom>
              <a:avLst/>
              <a:gdLst>
                <a:gd name="connsiteX0" fmla="*/ 137483 w 154428"/>
                <a:gd name="connsiteY0" fmla="*/ 34096 h 155014"/>
                <a:gd name="connsiteX1" fmla="*/ 127101 w 154428"/>
                <a:gd name="connsiteY1" fmla="*/ 27076 h 155014"/>
                <a:gd name="connsiteX2" fmla="*/ 119414 w 154428"/>
                <a:gd name="connsiteY2" fmla="*/ 16322 h 155014"/>
                <a:gd name="connsiteX3" fmla="*/ 100640 w 154428"/>
                <a:gd name="connsiteY3" fmla="*/ 130 h 155014"/>
                <a:gd name="connsiteX4" fmla="*/ 68970 w 154428"/>
                <a:gd name="connsiteY4" fmla="*/ 17694 h 155014"/>
                <a:gd name="connsiteX5" fmla="*/ 5152 w 154428"/>
                <a:gd name="connsiteY5" fmla="*/ 149272 h 155014"/>
                <a:gd name="connsiteX6" fmla="*/ 20545 w 154428"/>
                <a:gd name="connsiteY6" fmla="*/ 154987 h 155014"/>
                <a:gd name="connsiteX7" fmla="*/ 69694 w 154428"/>
                <a:gd name="connsiteY7" fmla="*/ 136385 h 155014"/>
                <a:gd name="connsiteX8" fmla="*/ 136826 w 154428"/>
                <a:gd name="connsiteY8" fmla="*/ 85359 h 155014"/>
                <a:gd name="connsiteX9" fmla="*/ 154247 w 154428"/>
                <a:gd name="connsiteY9" fmla="*/ 52774 h 155014"/>
                <a:gd name="connsiteX10" fmla="*/ 137483 w 154428"/>
                <a:gd name="connsiteY10" fmla="*/ 34096 h 155014"/>
                <a:gd name="connsiteX11" fmla="*/ 123291 w 154428"/>
                <a:gd name="connsiteY11" fmla="*/ 71958 h 155014"/>
                <a:gd name="connsiteX12" fmla="*/ 19049 w 154428"/>
                <a:gd name="connsiteY12" fmla="*/ 136251 h 155014"/>
                <a:gd name="connsiteX13" fmla="*/ 82467 w 154428"/>
                <a:gd name="connsiteY13" fmla="*/ 31133 h 155014"/>
                <a:gd name="connsiteX14" fmla="*/ 97983 w 154428"/>
                <a:gd name="connsiteY14" fmla="*/ 18903 h 155014"/>
                <a:gd name="connsiteX15" fmla="*/ 103136 w 154428"/>
                <a:gd name="connsiteY15" fmla="*/ 26171 h 155014"/>
                <a:gd name="connsiteX16" fmla="*/ 113766 w 154428"/>
                <a:gd name="connsiteY16" fmla="*/ 40658 h 155014"/>
                <a:gd name="connsiteX17" fmla="*/ 113985 w 154428"/>
                <a:gd name="connsiteY17" fmla="*/ 40877 h 155014"/>
                <a:gd name="connsiteX18" fmla="*/ 128025 w 154428"/>
                <a:gd name="connsiteY18" fmla="*/ 50612 h 155014"/>
                <a:gd name="connsiteX19" fmla="*/ 135407 w 154428"/>
                <a:gd name="connsiteY19" fmla="*/ 55308 h 155014"/>
                <a:gd name="connsiteX20" fmla="*/ 123291 w 154428"/>
                <a:gd name="connsiteY20" fmla="*/ 71958 h 155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4428" h="155014">
                  <a:moveTo>
                    <a:pt x="137483" y="34096"/>
                  </a:moveTo>
                  <a:cubicBezTo>
                    <a:pt x="133773" y="32148"/>
                    <a:pt x="130291" y="29793"/>
                    <a:pt x="127101" y="27076"/>
                  </a:cubicBezTo>
                  <a:cubicBezTo>
                    <a:pt x="124125" y="23805"/>
                    <a:pt x="121546" y="20196"/>
                    <a:pt x="119414" y="16322"/>
                  </a:cubicBezTo>
                  <a:cubicBezTo>
                    <a:pt x="115156" y="9274"/>
                    <a:pt x="110327" y="1282"/>
                    <a:pt x="100640" y="130"/>
                  </a:cubicBezTo>
                  <a:cubicBezTo>
                    <a:pt x="91744" y="-899"/>
                    <a:pt x="82543" y="4130"/>
                    <a:pt x="68970" y="17694"/>
                  </a:cubicBezTo>
                  <a:cubicBezTo>
                    <a:pt x="49310" y="37353"/>
                    <a:pt x="-19146" y="123364"/>
                    <a:pt x="5152" y="149272"/>
                  </a:cubicBezTo>
                  <a:cubicBezTo>
                    <a:pt x="9278" y="153213"/>
                    <a:pt x="14846" y="155279"/>
                    <a:pt x="20545" y="154987"/>
                  </a:cubicBezTo>
                  <a:cubicBezTo>
                    <a:pt x="32289" y="154987"/>
                    <a:pt x="48567" y="148805"/>
                    <a:pt x="69694" y="136385"/>
                  </a:cubicBezTo>
                  <a:cubicBezTo>
                    <a:pt x="93971" y="122031"/>
                    <a:pt x="116499" y="104908"/>
                    <a:pt x="136826" y="85359"/>
                  </a:cubicBezTo>
                  <a:cubicBezTo>
                    <a:pt x="150294" y="71491"/>
                    <a:pt x="155504" y="61747"/>
                    <a:pt x="154247" y="52774"/>
                  </a:cubicBezTo>
                  <a:cubicBezTo>
                    <a:pt x="152875" y="42944"/>
                    <a:pt x="144703" y="38249"/>
                    <a:pt x="137483" y="34096"/>
                  </a:cubicBezTo>
                  <a:close/>
                  <a:moveTo>
                    <a:pt x="123291" y="71958"/>
                  </a:moveTo>
                  <a:cubicBezTo>
                    <a:pt x="87934" y="107314"/>
                    <a:pt x="28831" y="141071"/>
                    <a:pt x="19049" y="136251"/>
                  </a:cubicBezTo>
                  <a:cubicBezTo>
                    <a:pt x="13896" y="125555"/>
                    <a:pt x="48491" y="65109"/>
                    <a:pt x="82467" y="31133"/>
                  </a:cubicBezTo>
                  <a:cubicBezTo>
                    <a:pt x="86717" y="26007"/>
                    <a:pt x="92005" y="21839"/>
                    <a:pt x="97983" y="18903"/>
                  </a:cubicBezTo>
                  <a:cubicBezTo>
                    <a:pt x="100017" y="21085"/>
                    <a:pt x="101750" y="23530"/>
                    <a:pt x="103136" y="26171"/>
                  </a:cubicBezTo>
                  <a:cubicBezTo>
                    <a:pt x="106066" y="31421"/>
                    <a:pt x="109637" y="36288"/>
                    <a:pt x="113766" y="40658"/>
                  </a:cubicBezTo>
                  <a:lnTo>
                    <a:pt x="113985" y="40877"/>
                  </a:lnTo>
                  <a:cubicBezTo>
                    <a:pt x="118263" y="44668"/>
                    <a:pt x="122976" y="47935"/>
                    <a:pt x="128025" y="50612"/>
                  </a:cubicBezTo>
                  <a:cubicBezTo>
                    <a:pt x="130617" y="51962"/>
                    <a:pt x="133086" y="53532"/>
                    <a:pt x="135407" y="55308"/>
                  </a:cubicBezTo>
                  <a:cubicBezTo>
                    <a:pt x="135378" y="55479"/>
                    <a:pt x="135264" y="59585"/>
                    <a:pt x="123291" y="71958"/>
                  </a:cubicBezTo>
                  <a:close/>
                </a:path>
              </a:pathLst>
            </a:custGeom>
            <a:grpFill/>
            <a:ln w="9525" cap="flat">
              <a:noFill/>
              <a:prstDash val="solid"/>
              <a:miter/>
            </a:ln>
          </p:spPr>
          <p:txBody>
            <a:bodyPr rtlCol="0" anchor="ctr"/>
            <a:lstStyle/>
            <a:p>
              <a:endParaRPr lang="de-DE"/>
            </a:p>
          </p:txBody>
        </p:sp>
        <p:sp>
          <p:nvSpPr>
            <p:cNvPr id="389" name="Freihandform 388">
              <a:extLst>
                <a:ext uri="{FF2B5EF4-FFF2-40B4-BE49-F238E27FC236}">
                  <a16:creationId xmlns:a16="http://schemas.microsoft.com/office/drawing/2014/main" id="{4E80337D-D8D6-42B1-7916-31EEE731BB45}"/>
                </a:ext>
              </a:extLst>
            </p:cNvPr>
            <p:cNvSpPr/>
            <p:nvPr/>
          </p:nvSpPr>
          <p:spPr>
            <a:xfrm>
              <a:off x="10689352" y="4067960"/>
              <a:ext cx="133651" cy="133086"/>
            </a:xfrm>
            <a:custGeom>
              <a:avLst/>
              <a:gdLst>
                <a:gd name="connsiteX0" fmla="*/ 19588 w 133651"/>
                <a:gd name="connsiteY0" fmla="*/ 19637 h 133086"/>
                <a:gd name="connsiteX1" fmla="*/ 19291 w 133651"/>
                <a:gd name="connsiteY1" fmla="*/ 113498 h 133086"/>
                <a:gd name="connsiteX2" fmla="*/ 67299 w 133651"/>
                <a:gd name="connsiteY2" fmla="*/ 133080 h 133086"/>
                <a:gd name="connsiteX3" fmla="*/ 114162 w 133651"/>
                <a:gd name="connsiteY3" fmla="*/ 113925 h 133086"/>
                <a:gd name="connsiteX4" fmla="*/ 114024 w 133651"/>
                <a:gd name="connsiteY4" fmla="*/ 19489 h 133086"/>
                <a:gd name="connsiteX5" fmla="*/ 19588 w 133651"/>
                <a:gd name="connsiteY5" fmla="*/ 19627 h 133086"/>
                <a:gd name="connsiteX6" fmla="*/ 100722 w 133651"/>
                <a:gd name="connsiteY6" fmla="*/ 100456 h 133086"/>
                <a:gd name="connsiteX7" fmla="*/ 33228 w 133651"/>
                <a:gd name="connsiteY7" fmla="*/ 101353 h 133086"/>
                <a:gd name="connsiteX8" fmla="*/ 32333 w 133651"/>
                <a:gd name="connsiteY8" fmla="*/ 33859 h 133086"/>
                <a:gd name="connsiteX9" fmla="*/ 33228 w 133651"/>
                <a:gd name="connsiteY9" fmla="*/ 32962 h 133086"/>
                <a:gd name="connsiteX10" fmla="*/ 66727 w 133651"/>
                <a:gd name="connsiteY10" fmla="*/ 19313 h 133086"/>
                <a:gd name="connsiteX11" fmla="*/ 114839 w 133651"/>
                <a:gd name="connsiteY11" fmla="*/ 65984 h 133086"/>
                <a:gd name="connsiteX12" fmla="*/ 100722 w 133651"/>
                <a:gd name="connsiteY12" fmla="*/ 100456 h 133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651" h="133086">
                  <a:moveTo>
                    <a:pt x="19588" y="19637"/>
                  </a:moveTo>
                  <a:cubicBezTo>
                    <a:pt x="-6413" y="45474"/>
                    <a:pt x="-6546" y="87497"/>
                    <a:pt x="19291" y="113498"/>
                  </a:cubicBezTo>
                  <a:cubicBezTo>
                    <a:pt x="31977" y="126264"/>
                    <a:pt x="49303" y="133331"/>
                    <a:pt x="67299" y="133080"/>
                  </a:cubicBezTo>
                  <a:cubicBezTo>
                    <a:pt x="84845" y="133178"/>
                    <a:pt x="101708" y="126285"/>
                    <a:pt x="114162" y="113925"/>
                  </a:cubicBezTo>
                  <a:cubicBezTo>
                    <a:pt x="140201" y="87809"/>
                    <a:pt x="140139" y="45529"/>
                    <a:pt x="114024" y="19489"/>
                  </a:cubicBezTo>
                  <a:cubicBezTo>
                    <a:pt x="87908" y="-6550"/>
                    <a:pt x="45628" y="-6488"/>
                    <a:pt x="19588" y="19627"/>
                  </a:cubicBezTo>
                  <a:close/>
                  <a:moveTo>
                    <a:pt x="100722" y="100456"/>
                  </a:moveTo>
                  <a:cubicBezTo>
                    <a:pt x="82331" y="119342"/>
                    <a:pt x="52113" y="119743"/>
                    <a:pt x="33228" y="101353"/>
                  </a:cubicBezTo>
                  <a:cubicBezTo>
                    <a:pt x="14343" y="82962"/>
                    <a:pt x="13942" y="52744"/>
                    <a:pt x="32333" y="33859"/>
                  </a:cubicBezTo>
                  <a:cubicBezTo>
                    <a:pt x="32627" y="33556"/>
                    <a:pt x="32925" y="33257"/>
                    <a:pt x="33228" y="32962"/>
                  </a:cubicBezTo>
                  <a:cubicBezTo>
                    <a:pt x="42136" y="24139"/>
                    <a:pt x="54191" y="19228"/>
                    <a:pt x="66727" y="19313"/>
                  </a:cubicBezTo>
                  <a:cubicBezTo>
                    <a:pt x="92900" y="18915"/>
                    <a:pt x="114441" y="39810"/>
                    <a:pt x="114839" y="65984"/>
                  </a:cubicBezTo>
                  <a:cubicBezTo>
                    <a:pt x="115035" y="78919"/>
                    <a:pt x="109936" y="91373"/>
                    <a:pt x="100722" y="100456"/>
                  </a:cubicBezTo>
                  <a:close/>
                </a:path>
              </a:pathLst>
            </a:custGeom>
            <a:grpFill/>
            <a:ln w="9525" cap="flat">
              <a:noFill/>
              <a:prstDash val="solid"/>
              <a:miter/>
            </a:ln>
          </p:spPr>
          <p:txBody>
            <a:bodyPr rtlCol="0" anchor="ctr"/>
            <a:lstStyle/>
            <a:p>
              <a:endParaRPr lang="de-DE"/>
            </a:p>
          </p:txBody>
        </p:sp>
      </p:grpSp>
      <p:grpSp>
        <p:nvGrpSpPr>
          <p:cNvPr id="390" name="Grafik 119" descr="Grinsende Gesichtskontur Silhouette">
            <a:extLst>
              <a:ext uri="{FF2B5EF4-FFF2-40B4-BE49-F238E27FC236}">
                <a16:creationId xmlns:a16="http://schemas.microsoft.com/office/drawing/2014/main" id="{08E64EF1-139B-993B-3B7B-A99F8558A475}"/>
              </a:ext>
            </a:extLst>
          </p:cNvPr>
          <p:cNvGrpSpPr/>
          <p:nvPr/>
        </p:nvGrpSpPr>
        <p:grpSpPr>
          <a:xfrm>
            <a:off x="2533046" y="2519444"/>
            <a:ext cx="483056" cy="483056"/>
            <a:chOff x="277258" y="4677083"/>
            <a:chExt cx="603657" cy="603657"/>
          </a:xfrm>
          <a:gradFill>
            <a:gsLst>
              <a:gs pos="0">
                <a:schemeClr val="accent1"/>
              </a:gs>
              <a:gs pos="99000">
                <a:schemeClr val="accent2"/>
              </a:gs>
            </a:gsLst>
            <a:lin ang="0" scaled="0"/>
          </a:gradFill>
        </p:grpSpPr>
        <p:sp>
          <p:nvSpPr>
            <p:cNvPr id="391" name="Freihandform 390">
              <a:extLst>
                <a:ext uri="{FF2B5EF4-FFF2-40B4-BE49-F238E27FC236}">
                  <a16:creationId xmlns:a16="http://schemas.microsoft.com/office/drawing/2014/main" id="{AAF45868-ABFC-59F4-6DB7-5826543A3800}"/>
                </a:ext>
              </a:extLst>
            </p:cNvPr>
            <p:cNvSpPr/>
            <p:nvPr/>
          </p:nvSpPr>
          <p:spPr>
            <a:xfrm>
              <a:off x="277258" y="4677083"/>
              <a:ext cx="603657" cy="603657"/>
            </a:xfrm>
            <a:custGeom>
              <a:avLst/>
              <a:gdLst>
                <a:gd name="connsiteX0" fmla="*/ 301829 w 603657"/>
                <a:gd name="connsiteY0" fmla="*/ 0 h 603657"/>
                <a:gd name="connsiteX1" fmla="*/ 0 w 603657"/>
                <a:gd name="connsiteY1" fmla="*/ 301829 h 603657"/>
                <a:gd name="connsiteX2" fmla="*/ 301829 w 603657"/>
                <a:gd name="connsiteY2" fmla="*/ 603658 h 603657"/>
                <a:gd name="connsiteX3" fmla="*/ 603658 w 603657"/>
                <a:gd name="connsiteY3" fmla="*/ 301829 h 603657"/>
                <a:gd name="connsiteX4" fmla="*/ 301829 w 603657"/>
                <a:gd name="connsiteY4" fmla="*/ 0 h 603657"/>
                <a:gd name="connsiteX5" fmla="*/ 301829 w 603657"/>
                <a:gd name="connsiteY5" fmla="*/ 587772 h 603657"/>
                <a:gd name="connsiteX6" fmla="*/ 15886 w 603657"/>
                <a:gd name="connsiteY6" fmla="*/ 301829 h 603657"/>
                <a:gd name="connsiteX7" fmla="*/ 301829 w 603657"/>
                <a:gd name="connsiteY7" fmla="*/ 15886 h 603657"/>
                <a:gd name="connsiteX8" fmla="*/ 587772 w 603657"/>
                <a:gd name="connsiteY8" fmla="*/ 301829 h 603657"/>
                <a:gd name="connsiteX9" fmla="*/ 301829 w 603657"/>
                <a:gd name="connsiteY9" fmla="*/ 587772 h 603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03657" h="603657">
                  <a:moveTo>
                    <a:pt x="301829" y="0"/>
                  </a:moveTo>
                  <a:cubicBezTo>
                    <a:pt x="135134" y="0"/>
                    <a:pt x="0" y="135134"/>
                    <a:pt x="0" y="301829"/>
                  </a:cubicBezTo>
                  <a:cubicBezTo>
                    <a:pt x="0" y="468524"/>
                    <a:pt x="135134" y="603658"/>
                    <a:pt x="301829" y="603658"/>
                  </a:cubicBezTo>
                  <a:cubicBezTo>
                    <a:pt x="468524" y="603658"/>
                    <a:pt x="603658" y="468524"/>
                    <a:pt x="603658" y="301829"/>
                  </a:cubicBezTo>
                  <a:cubicBezTo>
                    <a:pt x="603658" y="135134"/>
                    <a:pt x="468524" y="0"/>
                    <a:pt x="301829" y="0"/>
                  </a:cubicBezTo>
                  <a:close/>
                  <a:moveTo>
                    <a:pt x="301829" y="587772"/>
                  </a:moveTo>
                  <a:cubicBezTo>
                    <a:pt x="143906" y="587772"/>
                    <a:pt x="15886" y="459751"/>
                    <a:pt x="15886" y="301829"/>
                  </a:cubicBezTo>
                  <a:cubicBezTo>
                    <a:pt x="15886" y="143906"/>
                    <a:pt x="143906" y="15886"/>
                    <a:pt x="301829" y="15886"/>
                  </a:cubicBezTo>
                  <a:cubicBezTo>
                    <a:pt x="459751" y="15886"/>
                    <a:pt x="587772" y="143906"/>
                    <a:pt x="587772" y="301829"/>
                  </a:cubicBezTo>
                  <a:cubicBezTo>
                    <a:pt x="587593" y="459677"/>
                    <a:pt x="459677" y="587593"/>
                    <a:pt x="301829" y="587772"/>
                  </a:cubicBezTo>
                  <a:close/>
                </a:path>
              </a:pathLst>
            </a:custGeom>
            <a:grpFill/>
            <a:ln w="7938" cap="flat">
              <a:noFill/>
              <a:prstDash val="solid"/>
              <a:miter/>
            </a:ln>
          </p:spPr>
          <p:txBody>
            <a:bodyPr rtlCol="0" anchor="ctr"/>
            <a:lstStyle/>
            <a:p>
              <a:endParaRPr lang="de-DE"/>
            </a:p>
          </p:txBody>
        </p:sp>
        <p:sp>
          <p:nvSpPr>
            <p:cNvPr id="392" name="Freihandform 391">
              <a:extLst>
                <a:ext uri="{FF2B5EF4-FFF2-40B4-BE49-F238E27FC236}">
                  <a16:creationId xmlns:a16="http://schemas.microsoft.com/office/drawing/2014/main" id="{51477AAD-D9D7-9E53-0FFD-A614ACE8E56B}"/>
                </a:ext>
              </a:extLst>
            </p:cNvPr>
            <p:cNvSpPr/>
            <p:nvPr/>
          </p:nvSpPr>
          <p:spPr>
            <a:xfrm>
              <a:off x="404344" y="4883701"/>
              <a:ext cx="95314" cy="95314"/>
            </a:xfrm>
            <a:custGeom>
              <a:avLst/>
              <a:gdLst>
                <a:gd name="connsiteX0" fmla="*/ 47657 w 95314"/>
                <a:gd name="connsiteY0" fmla="*/ 95314 h 95314"/>
                <a:gd name="connsiteX1" fmla="*/ 95314 w 95314"/>
                <a:gd name="connsiteY1" fmla="*/ 47657 h 95314"/>
                <a:gd name="connsiteX2" fmla="*/ 47657 w 95314"/>
                <a:gd name="connsiteY2" fmla="*/ 0 h 95314"/>
                <a:gd name="connsiteX3" fmla="*/ 0 w 95314"/>
                <a:gd name="connsiteY3" fmla="*/ 47657 h 95314"/>
                <a:gd name="connsiteX4" fmla="*/ 47657 w 95314"/>
                <a:gd name="connsiteY4" fmla="*/ 95314 h 95314"/>
                <a:gd name="connsiteX5" fmla="*/ 47657 w 95314"/>
                <a:gd name="connsiteY5" fmla="*/ 15886 h 95314"/>
                <a:gd name="connsiteX6" fmla="*/ 79429 w 95314"/>
                <a:gd name="connsiteY6" fmla="*/ 47657 h 95314"/>
                <a:gd name="connsiteX7" fmla="*/ 47657 w 95314"/>
                <a:gd name="connsiteY7" fmla="*/ 79429 h 95314"/>
                <a:gd name="connsiteX8" fmla="*/ 15886 w 95314"/>
                <a:gd name="connsiteY8" fmla="*/ 47657 h 95314"/>
                <a:gd name="connsiteX9" fmla="*/ 47657 w 95314"/>
                <a:gd name="connsiteY9" fmla="*/ 15862 h 95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5314" h="95314">
                  <a:moveTo>
                    <a:pt x="47657" y="95314"/>
                  </a:moveTo>
                  <a:cubicBezTo>
                    <a:pt x="73977" y="95314"/>
                    <a:pt x="95314" y="73977"/>
                    <a:pt x="95314" y="47657"/>
                  </a:cubicBezTo>
                  <a:cubicBezTo>
                    <a:pt x="95314" y="21337"/>
                    <a:pt x="73977" y="0"/>
                    <a:pt x="47657" y="0"/>
                  </a:cubicBezTo>
                  <a:cubicBezTo>
                    <a:pt x="21337" y="0"/>
                    <a:pt x="0" y="21337"/>
                    <a:pt x="0" y="47657"/>
                  </a:cubicBezTo>
                  <a:cubicBezTo>
                    <a:pt x="0" y="73977"/>
                    <a:pt x="21337" y="95314"/>
                    <a:pt x="47657" y="95314"/>
                  </a:cubicBezTo>
                  <a:close/>
                  <a:moveTo>
                    <a:pt x="47657" y="15886"/>
                  </a:moveTo>
                  <a:cubicBezTo>
                    <a:pt x="65204" y="15886"/>
                    <a:pt x="79429" y="30111"/>
                    <a:pt x="79429" y="47657"/>
                  </a:cubicBezTo>
                  <a:cubicBezTo>
                    <a:pt x="79429" y="65204"/>
                    <a:pt x="65204" y="79429"/>
                    <a:pt x="47657" y="79429"/>
                  </a:cubicBezTo>
                  <a:cubicBezTo>
                    <a:pt x="30111" y="79429"/>
                    <a:pt x="15886" y="65204"/>
                    <a:pt x="15886" y="47657"/>
                  </a:cubicBezTo>
                  <a:cubicBezTo>
                    <a:pt x="15899" y="30112"/>
                    <a:pt x="30112" y="15888"/>
                    <a:pt x="47657" y="15862"/>
                  </a:cubicBezTo>
                  <a:close/>
                </a:path>
              </a:pathLst>
            </a:custGeom>
            <a:grpFill/>
            <a:ln w="7938" cap="flat">
              <a:noFill/>
              <a:prstDash val="solid"/>
              <a:miter/>
            </a:ln>
          </p:spPr>
          <p:txBody>
            <a:bodyPr rtlCol="0" anchor="ctr"/>
            <a:lstStyle/>
            <a:p>
              <a:endParaRPr lang="de-DE"/>
            </a:p>
          </p:txBody>
        </p:sp>
        <p:sp>
          <p:nvSpPr>
            <p:cNvPr id="393" name="Freihandform 392">
              <a:extLst>
                <a:ext uri="{FF2B5EF4-FFF2-40B4-BE49-F238E27FC236}">
                  <a16:creationId xmlns:a16="http://schemas.microsoft.com/office/drawing/2014/main" id="{046FA83B-9FF2-BE3D-2223-DCC57A5C9B88}"/>
                </a:ext>
              </a:extLst>
            </p:cNvPr>
            <p:cNvSpPr/>
            <p:nvPr/>
          </p:nvSpPr>
          <p:spPr>
            <a:xfrm>
              <a:off x="658516" y="4883701"/>
              <a:ext cx="95314" cy="95314"/>
            </a:xfrm>
            <a:custGeom>
              <a:avLst/>
              <a:gdLst>
                <a:gd name="connsiteX0" fmla="*/ 47657 w 95314"/>
                <a:gd name="connsiteY0" fmla="*/ 95314 h 95314"/>
                <a:gd name="connsiteX1" fmla="*/ 95314 w 95314"/>
                <a:gd name="connsiteY1" fmla="*/ 47657 h 95314"/>
                <a:gd name="connsiteX2" fmla="*/ 47657 w 95314"/>
                <a:gd name="connsiteY2" fmla="*/ 0 h 95314"/>
                <a:gd name="connsiteX3" fmla="*/ 0 w 95314"/>
                <a:gd name="connsiteY3" fmla="*/ 47657 h 95314"/>
                <a:gd name="connsiteX4" fmla="*/ 47657 w 95314"/>
                <a:gd name="connsiteY4" fmla="*/ 95314 h 95314"/>
                <a:gd name="connsiteX5" fmla="*/ 47657 w 95314"/>
                <a:gd name="connsiteY5" fmla="*/ 15886 h 95314"/>
                <a:gd name="connsiteX6" fmla="*/ 79429 w 95314"/>
                <a:gd name="connsiteY6" fmla="*/ 47657 h 95314"/>
                <a:gd name="connsiteX7" fmla="*/ 47657 w 95314"/>
                <a:gd name="connsiteY7" fmla="*/ 79429 h 95314"/>
                <a:gd name="connsiteX8" fmla="*/ 15886 w 95314"/>
                <a:gd name="connsiteY8" fmla="*/ 47657 h 95314"/>
                <a:gd name="connsiteX9" fmla="*/ 47657 w 95314"/>
                <a:gd name="connsiteY9" fmla="*/ 15862 h 95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5314" h="95314">
                  <a:moveTo>
                    <a:pt x="47657" y="95314"/>
                  </a:moveTo>
                  <a:cubicBezTo>
                    <a:pt x="73977" y="95314"/>
                    <a:pt x="95314" y="73977"/>
                    <a:pt x="95314" y="47657"/>
                  </a:cubicBezTo>
                  <a:cubicBezTo>
                    <a:pt x="95314" y="21337"/>
                    <a:pt x="73977" y="0"/>
                    <a:pt x="47657" y="0"/>
                  </a:cubicBezTo>
                  <a:cubicBezTo>
                    <a:pt x="21337" y="0"/>
                    <a:pt x="0" y="21337"/>
                    <a:pt x="0" y="47657"/>
                  </a:cubicBezTo>
                  <a:cubicBezTo>
                    <a:pt x="0" y="73977"/>
                    <a:pt x="21337" y="95314"/>
                    <a:pt x="47657" y="95314"/>
                  </a:cubicBezTo>
                  <a:close/>
                  <a:moveTo>
                    <a:pt x="47657" y="15886"/>
                  </a:moveTo>
                  <a:cubicBezTo>
                    <a:pt x="65204" y="15886"/>
                    <a:pt x="79429" y="30111"/>
                    <a:pt x="79429" y="47657"/>
                  </a:cubicBezTo>
                  <a:cubicBezTo>
                    <a:pt x="79429" y="65204"/>
                    <a:pt x="65204" y="79429"/>
                    <a:pt x="47657" y="79429"/>
                  </a:cubicBezTo>
                  <a:cubicBezTo>
                    <a:pt x="30111" y="79429"/>
                    <a:pt x="15886" y="65204"/>
                    <a:pt x="15886" y="47657"/>
                  </a:cubicBezTo>
                  <a:cubicBezTo>
                    <a:pt x="15894" y="30110"/>
                    <a:pt x="30110" y="15884"/>
                    <a:pt x="47657" y="15862"/>
                  </a:cubicBezTo>
                  <a:close/>
                </a:path>
              </a:pathLst>
            </a:custGeom>
            <a:grpFill/>
            <a:ln w="7938" cap="flat">
              <a:noFill/>
              <a:prstDash val="solid"/>
              <a:miter/>
            </a:ln>
          </p:spPr>
          <p:txBody>
            <a:bodyPr rtlCol="0" anchor="ctr"/>
            <a:lstStyle/>
            <a:p>
              <a:endParaRPr lang="de-DE"/>
            </a:p>
          </p:txBody>
        </p:sp>
        <p:sp>
          <p:nvSpPr>
            <p:cNvPr id="394" name="Freihandform 393">
              <a:extLst>
                <a:ext uri="{FF2B5EF4-FFF2-40B4-BE49-F238E27FC236}">
                  <a16:creationId xmlns:a16="http://schemas.microsoft.com/office/drawing/2014/main" id="{628B5C87-47E4-213E-90A2-5E1BB088E372}"/>
                </a:ext>
              </a:extLst>
            </p:cNvPr>
            <p:cNvSpPr/>
            <p:nvPr/>
          </p:nvSpPr>
          <p:spPr>
            <a:xfrm>
              <a:off x="400373" y="5090255"/>
              <a:ext cx="357428" cy="111258"/>
            </a:xfrm>
            <a:custGeom>
              <a:avLst/>
              <a:gdLst>
                <a:gd name="connsiteX0" fmla="*/ 0 w 357428"/>
                <a:gd name="connsiteY0" fmla="*/ 0 h 111258"/>
                <a:gd name="connsiteX1" fmla="*/ 266700 w 357428"/>
                <a:gd name="connsiteY1" fmla="*/ 90729 h 111258"/>
                <a:gd name="connsiteX2" fmla="*/ 357429 w 357428"/>
                <a:gd name="connsiteY2" fmla="*/ 0 h 111258"/>
                <a:gd name="connsiteX3" fmla="*/ 0 w 357428"/>
                <a:gd name="connsiteY3" fmla="*/ 0 h 111258"/>
                <a:gd name="connsiteX4" fmla="*/ 178714 w 357428"/>
                <a:gd name="connsiteY4" fmla="*/ 95314 h 111258"/>
                <a:gd name="connsiteX5" fmla="*/ 27641 w 357428"/>
                <a:gd name="connsiteY5" fmla="*/ 15886 h 111258"/>
                <a:gd name="connsiteX6" fmla="*/ 329788 w 357428"/>
                <a:gd name="connsiteY6" fmla="*/ 15886 h 111258"/>
                <a:gd name="connsiteX7" fmla="*/ 178714 w 357428"/>
                <a:gd name="connsiteY7" fmla="*/ 95346 h 111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7428" h="111258">
                  <a:moveTo>
                    <a:pt x="0" y="0"/>
                  </a:moveTo>
                  <a:cubicBezTo>
                    <a:pt x="48593" y="98701"/>
                    <a:pt x="167999" y="139322"/>
                    <a:pt x="266700" y="90729"/>
                  </a:cubicBezTo>
                  <a:cubicBezTo>
                    <a:pt x="306122" y="71321"/>
                    <a:pt x="338021" y="39422"/>
                    <a:pt x="357429" y="0"/>
                  </a:cubicBezTo>
                  <a:lnTo>
                    <a:pt x="0" y="0"/>
                  </a:lnTo>
                  <a:close/>
                  <a:moveTo>
                    <a:pt x="178714" y="95314"/>
                  </a:moveTo>
                  <a:cubicBezTo>
                    <a:pt x="118299" y="95536"/>
                    <a:pt x="61707" y="65782"/>
                    <a:pt x="27641" y="15886"/>
                  </a:cubicBezTo>
                  <a:lnTo>
                    <a:pt x="329788" y="15886"/>
                  </a:lnTo>
                  <a:cubicBezTo>
                    <a:pt x="295730" y="65795"/>
                    <a:pt x="239136" y="95562"/>
                    <a:pt x="178714" y="95346"/>
                  </a:cubicBezTo>
                  <a:close/>
                </a:path>
              </a:pathLst>
            </a:custGeom>
            <a:grpFill/>
            <a:ln w="7938" cap="flat">
              <a:noFill/>
              <a:prstDash val="solid"/>
              <a:miter/>
            </a:ln>
          </p:spPr>
          <p:txBody>
            <a:bodyPr rtlCol="0" anchor="ctr"/>
            <a:lstStyle/>
            <a:p>
              <a:endParaRPr lang="de-DE"/>
            </a:p>
          </p:txBody>
        </p:sp>
      </p:grpSp>
      <p:sp>
        <p:nvSpPr>
          <p:cNvPr id="395" name="Grafik 103" descr="Flugzeug Silhouette">
            <a:extLst>
              <a:ext uri="{FF2B5EF4-FFF2-40B4-BE49-F238E27FC236}">
                <a16:creationId xmlns:a16="http://schemas.microsoft.com/office/drawing/2014/main" id="{E1328219-1A34-2712-6C9C-FCC456C2B50F}"/>
              </a:ext>
            </a:extLst>
          </p:cNvPr>
          <p:cNvSpPr/>
          <p:nvPr/>
        </p:nvSpPr>
        <p:spPr>
          <a:xfrm>
            <a:off x="5172592" y="1866071"/>
            <a:ext cx="438068" cy="515374"/>
          </a:xfrm>
          <a:custGeom>
            <a:avLst/>
            <a:gdLst>
              <a:gd name="connsiteX0" fmla="*/ 528204 w 528204"/>
              <a:gd name="connsiteY0" fmla="*/ 450527 h 621416"/>
              <a:gd name="connsiteX1" fmla="*/ 528204 w 528204"/>
              <a:gd name="connsiteY1" fmla="*/ 380618 h 621416"/>
              <a:gd name="connsiteX2" fmla="*/ 302941 w 528204"/>
              <a:gd name="connsiteY2" fmla="*/ 221380 h 621416"/>
              <a:gd name="connsiteX3" fmla="*/ 302941 w 528204"/>
              <a:gd name="connsiteY3" fmla="*/ 69909 h 621416"/>
              <a:gd name="connsiteX4" fmla="*/ 264102 w 528204"/>
              <a:gd name="connsiteY4" fmla="*/ 0 h 621416"/>
              <a:gd name="connsiteX5" fmla="*/ 225264 w 528204"/>
              <a:gd name="connsiteY5" fmla="*/ 69909 h 621416"/>
              <a:gd name="connsiteX6" fmla="*/ 225264 w 528204"/>
              <a:gd name="connsiteY6" fmla="*/ 221380 h 621416"/>
              <a:gd name="connsiteX7" fmla="*/ 0 w 528204"/>
              <a:gd name="connsiteY7" fmla="*/ 380618 h 621416"/>
              <a:gd name="connsiteX8" fmla="*/ 0 w 528204"/>
              <a:gd name="connsiteY8" fmla="*/ 450527 h 621416"/>
              <a:gd name="connsiteX9" fmla="*/ 225264 w 528204"/>
              <a:gd name="connsiteY9" fmla="*/ 337895 h 621416"/>
              <a:gd name="connsiteX10" fmla="*/ 225264 w 528204"/>
              <a:gd name="connsiteY10" fmla="*/ 507231 h 621416"/>
              <a:gd name="connsiteX11" fmla="*/ 147586 w 528204"/>
              <a:gd name="connsiteY11" fmla="*/ 574810 h 621416"/>
              <a:gd name="connsiteX12" fmla="*/ 147586 w 528204"/>
              <a:gd name="connsiteY12" fmla="*/ 621417 h 621416"/>
              <a:gd name="connsiteX13" fmla="*/ 264102 w 528204"/>
              <a:gd name="connsiteY13" fmla="*/ 574810 h 621416"/>
              <a:gd name="connsiteX14" fmla="*/ 380618 w 528204"/>
              <a:gd name="connsiteY14" fmla="*/ 621417 h 621416"/>
              <a:gd name="connsiteX15" fmla="*/ 380618 w 528204"/>
              <a:gd name="connsiteY15" fmla="*/ 574810 h 621416"/>
              <a:gd name="connsiteX16" fmla="*/ 302941 w 528204"/>
              <a:gd name="connsiteY16" fmla="*/ 507231 h 621416"/>
              <a:gd name="connsiteX17" fmla="*/ 302941 w 528204"/>
              <a:gd name="connsiteY17" fmla="*/ 337895 h 621416"/>
              <a:gd name="connsiteX18" fmla="*/ 292742 w 528204"/>
              <a:gd name="connsiteY18" fmla="*/ 518953 h 621416"/>
              <a:gd name="connsiteX19" fmla="*/ 365082 w 528204"/>
              <a:gd name="connsiteY19" fmla="*/ 581871 h 621416"/>
              <a:gd name="connsiteX20" fmla="*/ 365082 w 528204"/>
              <a:gd name="connsiteY20" fmla="*/ 598455 h 621416"/>
              <a:gd name="connsiteX21" fmla="*/ 269874 w 528204"/>
              <a:gd name="connsiteY21" fmla="*/ 560394 h 621416"/>
              <a:gd name="connsiteX22" fmla="*/ 264102 w 528204"/>
              <a:gd name="connsiteY22" fmla="*/ 558063 h 621416"/>
              <a:gd name="connsiteX23" fmla="*/ 258331 w 528204"/>
              <a:gd name="connsiteY23" fmla="*/ 560394 h 621416"/>
              <a:gd name="connsiteX24" fmla="*/ 163122 w 528204"/>
              <a:gd name="connsiteY24" fmla="*/ 598455 h 621416"/>
              <a:gd name="connsiteX25" fmla="*/ 163122 w 528204"/>
              <a:gd name="connsiteY25" fmla="*/ 581887 h 621416"/>
              <a:gd name="connsiteX26" fmla="*/ 235463 w 528204"/>
              <a:gd name="connsiteY26" fmla="*/ 518968 h 621416"/>
              <a:gd name="connsiteX27" fmla="*/ 240799 w 528204"/>
              <a:gd name="connsiteY27" fmla="*/ 514308 h 621416"/>
              <a:gd name="connsiteX28" fmla="*/ 240799 w 528204"/>
              <a:gd name="connsiteY28" fmla="*/ 312759 h 621416"/>
              <a:gd name="connsiteX29" fmla="*/ 218273 w 528204"/>
              <a:gd name="connsiteY29" fmla="*/ 323999 h 621416"/>
              <a:gd name="connsiteX30" fmla="*/ 15535 w 528204"/>
              <a:gd name="connsiteY30" fmla="*/ 425391 h 621416"/>
              <a:gd name="connsiteX31" fmla="*/ 15535 w 528204"/>
              <a:gd name="connsiteY31" fmla="*/ 388657 h 621416"/>
              <a:gd name="connsiteX32" fmla="*/ 234227 w 528204"/>
              <a:gd name="connsiteY32" fmla="*/ 234080 h 621416"/>
              <a:gd name="connsiteX33" fmla="*/ 240799 w 528204"/>
              <a:gd name="connsiteY33" fmla="*/ 229419 h 621416"/>
              <a:gd name="connsiteX34" fmla="*/ 240799 w 528204"/>
              <a:gd name="connsiteY34" fmla="*/ 69909 h 621416"/>
              <a:gd name="connsiteX35" fmla="*/ 264102 w 528204"/>
              <a:gd name="connsiteY35" fmla="*/ 15535 h 621416"/>
              <a:gd name="connsiteX36" fmla="*/ 287405 w 528204"/>
              <a:gd name="connsiteY36" fmla="*/ 69909 h 621416"/>
              <a:gd name="connsiteX37" fmla="*/ 287405 w 528204"/>
              <a:gd name="connsiteY37" fmla="*/ 229419 h 621416"/>
              <a:gd name="connsiteX38" fmla="*/ 293969 w 528204"/>
              <a:gd name="connsiteY38" fmla="*/ 234080 h 621416"/>
              <a:gd name="connsiteX39" fmla="*/ 512669 w 528204"/>
              <a:gd name="connsiteY39" fmla="*/ 388657 h 621416"/>
              <a:gd name="connsiteX40" fmla="*/ 512669 w 528204"/>
              <a:gd name="connsiteY40" fmla="*/ 425391 h 621416"/>
              <a:gd name="connsiteX41" fmla="*/ 309893 w 528204"/>
              <a:gd name="connsiteY41" fmla="*/ 323999 h 621416"/>
              <a:gd name="connsiteX42" fmla="*/ 287413 w 528204"/>
              <a:gd name="connsiteY42" fmla="*/ 312759 h 621416"/>
              <a:gd name="connsiteX43" fmla="*/ 287413 w 528204"/>
              <a:gd name="connsiteY43" fmla="*/ 514308 h 621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28204" h="621416">
                <a:moveTo>
                  <a:pt x="528204" y="450527"/>
                </a:moveTo>
                <a:lnTo>
                  <a:pt x="528204" y="380618"/>
                </a:lnTo>
                <a:lnTo>
                  <a:pt x="302941" y="221380"/>
                </a:lnTo>
                <a:lnTo>
                  <a:pt x="302941" y="69909"/>
                </a:lnTo>
                <a:cubicBezTo>
                  <a:pt x="302941" y="39615"/>
                  <a:pt x="287405" y="0"/>
                  <a:pt x="264102" y="0"/>
                </a:cubicBezTo>
                <a:cubicBezTo>
                  <a:pt x="241576" y="0"/>
                  <a:pt x="225264" y="39615"/>
                  <a:pt x="225264" y="69909"/>
                </a:cubicBezTo>
                <a:lnTo>
                  <a:pt x="225264" y="221380"/>
                </a:lnTo>
                <a:lnTo>
                  <a:pt x="0" y="380618"/>
                </a:lnTo>
                <a:lnTo>
                  <a:pt x="0" y="450527"/>
                </a:lnTo>
                <a:lnTo>
                  <a:pt x="225264" y="337895"/>
                </a:lnTo>
                <a:lnTo>
                  <a:pt x="225264" y="507231"/>
                </a:lnTo>
                <a:lnTo>
                  <a:pt x="147586" y="574810"/>
                </a:lnTo>
                <a:lnTo>
                  <a:pt x="147586" y="621417"/>
                </a:lnTo>
                <a:lnTo>
                  <a:pt x="264102" y="574810"/>
                </a:lnTo>
                <a:lnTo>
                  <a:pt x="380618" y="621417"/>
                </a:lnTo>
                <a:lnTo>
                  <a:pt x="380618" y="574810"/>
                </a:lnTo>
                <a:lnTo>
                  <a:pt x="302941" y="507231"/>
                </a:lnTo>
                <a:lnTo>
                  <a:pt x="302941" y="337895"/>
                </a:lnTo>
                <a:close/>
                <a:moveTo>
                  <a:pt x="292742" y="518953"/>
                </a:moveTo>
                <a:lnTo>
                  <a:pt x="365082" y="581871"/>
                </a:lnTo>
                <a:lnTo>
                  <a:pt x="365082" y="598455"/>
                </a:lnTo>
                <a:lnTo>
                  <a:pt x="269874" y="560394"/>
                </a:lnTo>
                <a:lnTo>
                  <a:pt x="264102" y="558063"/>
                </a:lnTo>
                <a:lnTo>
                  <a:pt x="258331" y="560394"/>
                </a:lnTo>
                <a:lnTo>
                  <a:pt x="163122" y="598455"/>
                </a:lnTo>
                <a:lnTo>
                  <a:pt x="163122" y="581887"/>
                </a:lnTo>
                <a:lnTo>
                  <a:pt x="235463" y="518968"/>
                </a:lnTo>
                <a:lnTo>
                  <a:pt x="240799" y="514308"/>
                </a:lnTo>
                <a:lnTo>
                  <a:pt x="240799" y="312759"/>
                </a:lnTo>
                <a:lnTo>
                  <a:pt x="218273" y="323999"/>
                </a:lnTo>
                <a:lnTo>
                  <a:pt x="15535" y="425391"/>
                </a:lnTo>
                <a:lnTo>
                  <a:pt x="15535" y="388657"/>
                </a:lnTo>
                <a:lnTo>
                  <a:pt x="234227" y="234080"/>
                </a:lnTo>
                <a:lnTo>
                  <a:pt x="240799" y="229419"/>
                </a:lnTo>
                <a:lnTo>
                  <a:pt x="240799" y="69909"/>
                </a:lnTo>
                <a:cubicBezTo>
                  <a:pt x="240799" y="42404"/>
                  <a:pt x="255558" y="15535"/>
                  <a:pt x="264102" y="15535"/>
                </a:cubicBezTo>
                <a:cubicBezTo>
                  <a:pt x="273843" y="15535"/>
                  <a:pt x="287405" y="42932"/>
                  <a:pt x="287405" y="69909"/>
                </a:cubicBezTo>
                <a:lnTo>
                  <a:pt x="287405" y="229419"/>
                </a:lnTo>
                <a:lnTo>
                  <a:pt x="293969" y="234080"/>
                </a:lnTo>
                <a:lnTo>
                  <a:pt x="512669" y="388657"/>
                </a:lnTo>
                <a:lnTo>
                  <a:pt x="512669" y="425391"/>
                </a:lnTo>
                <a:lnTo>
                  <a:pt x="309893" y="323999"/>
                </a:lnTo>
                <a:lnTo>
                  <a:pt x="287413" y="312759"/>
                </a:lnTo>
                <a:lnTo>
                  <a:pt x="287413" y="514308"/>
                </a:lnTo>
                <a:close/>
              </a:path>
            </a:pathLst>
          </a:custGeom>
          <a:gradFill>
            <a:gsLst>
              <a:gs pos="0">
                <a:schemeClr val="accent1"/>
              </a:gs>
              <a:gs pos="99000">
                <a:schemeClr val="accent2"/>
              </a:gs>
            </a:gsLst>
            <a:lin ang="0" scaled="0"/>
          </a:gradFill>
          <a:ln w="7739" cap="flat">
            <a:noFill/>
            <a:prstDash val="solid"/>
            <a:miter/>
          </a:ln>
        </p:spPr>
        <p:txBody>
          <a:bodyPr rtlCol="0" anchor="ctr"/>
          <a:lstStyle/>
          <a:p>
            <a:endParaRPr lang="de-DE"/>
          </a:p>
        </p:txBody>
      </p:sp>
      <p:sp>
        <p:nvSpPr>
          <p:cNvPr id="396" name="Grafik 89" descr="Trophäe Silhouette">
            <a:extLst>
              <a:ext uri="{FF2B5EF4-FFF2-40B4-BE49-F238E27FC236}">
                <a16:creationId xmlns:a16="http://schemas.microsoft.com/office/drawing/2014/main" id="{FB401965-6D02-F767-DB62-E8785D70E685}"/>
              </a:ext>
            </a:extLst>
          </p:cNvPr>
          <p:cNvSpPr/>
          <p:nvPr/>
        </p:nvSpPr>
        <p:spPr>
          <a:xfrm>
            <a:off x="8324702" y="429988"/>
            <a:ext cx="443377" cy="513649"/>
          </a:xfrm>
          <a:custGeom>
            <a:avLst/>
            <a:gdLst>
              <a:gd name="connsiteX0" fmla="*/ 426261 w 519064"/>
              <a:gd name="connsiteY0" fmla="*/ 49987 h 601332"/>
              <a:gd name="connsiteX1" fmla="*/ 426261 w 519064"/>
              <a:gd name="connsiteY1" fmla="*/ 0 h 601332"/>
              <a:gd name="connsiteX2" fmla="*/ 91342 w 519064"/>
              <a:gd name="connsiteY2" fmla="*/ 0 h 601332"/>
              <a:gd name="connsiteX3" fmla="*/ 91342 w 519064"/>
              <a:gd name="connsiteY3" fmla="*/ 49987 h 601332"/>
              <a:gd name="connsiteX4" fmla="*/ 0 w 519064"/>
              <a:gd name="connsiteY4" fmla="*/ 49987 h 601332"/>
              <a:gd name="connsiteX5" fmla="*/ 0 w 519064"/>
              <a:gd name="connsiteY5" fmla="*/ 204506 h 601332"/>
              <a:gd name="connsiteX6" fmla="*/ 41994 w 519064"/>
              <a:gd name="connsiteY6" fmla="*/ 307722 h 601332"/>
              <a:gd name="connsiteX7" fmla="*/ 205306 w 519064"/>
              <a:gd name="connsiteY7" fmla="*/ 372712 h 601332"/>
              <a:gd name="connsiteX8" fmla="*/ 211730 w 519064"/>
              <a:gd name="connsiteY8" fmla="*/ 379951 h 601332"/>
              <a:gd name="connsiteX9" fmla="*/ 227593 w 519064"/>
              <a:gd name="connsiteY9" fmla="*/ 411486 h 601332"/>
              <a:gd name="connsiteX10" fmla="*/ 228354 w 519064"/>
              <a:gd name="connsiteY10" fmla="*/ 421831 h 601332"/>
              <a:gd name="connsiteX11" fmla="*/ 228354 w 519064"/>
              <a:gd name="connsiteY11" fmla="*/ 509991 h 601332"/>
              <a:gd name="connsiteX12" fmla="*/ 197907 w 519064"/>
              <a:gd name="connsiteY12" fmla="*/ 509991 h 601332"/>
              <a:gd name="connsiteX13" fmla="*/ 159848 w 519064"/>
              <a:gd name="connsiteY13" fmla="*/ 548050 h 601332"/>
              <a:gd name="connsiteX14" fmla="*/ 137012 w 519064"/>
              <a:gd name="connsiteY14" fmla="*/ 548050 h 601332"/>
              <a:gd name="connsiteX15" fmla="*/ 98953 w 519064"/>
              <a:gd name="connsiteY15" fmla="*/ 586109 h 601332"/>
              <a:gd name="connsiteX16" fmla="*/ 98953 w 519064"/>
              <a:gd name="connsiteY16" fmla="*/ 601332 h 601332"/>
              <a:gd name="connsiteX17" fmla="*/ 418649 w 519064"/>
              <a:gd name="connsiteY17" fmla="*/ 601332 h 601332"/>
              <a:gd name="connsiteX18" fmla="*/ 418649 w 519064"/>
              <a:gd name="connsiteY18" fmla="*/ 586109 h 601332"/>
              <a:gd name="connsiteX19" fmla="*/ 380590 w 519064"/>
              <a:gd name="connsiteY19" fmla="*/ 548050 h 601332"/>
              <a:gd name="connsiteX20" fmla="*/ 357755 w 519064"/>
              <a:gd name="connsiteY20" fmla="*/ 548050 h 601332"/>
              <a:gd name="connsiteX21" fmla="*/ 319696 w 519064"/>
              <a:gd name="connsiteY21" fmla="*/ 509991 h 601332"/>
              <a:gd name="connsiteX22" fmla="*/ 289248 w 519064"/>
              <a:gd name="connsiteY22" fmla="*/ 509991 h 601332"/>
              <a:gd name="connsiteX23" fmla="*/ 289248 w 519064"/>
              <a:gd name="connsiteY23" fmla="*/ 422592 h 601332"/>
              <a:gd name="connsiteX24" fmla="*/ 291083 w 519064"/>
              <a:gd name="connsiteY24" fmla="*/ 407216 h 601332"/>
              <a:gd name="connsiteX25" fmla="*/ 305233 w 519064"/>
              <a:gd name="connsiteY25" fmla="*/ 381290 h 601332"/>
              <a:gd name="connsiteX26" fmla="*/ 312700 w 519064"/>
              <a:gd name="connsiteY26" fmla="*/ 372727 h 601332"/>
              <a:gd name="connsiteX27" fmla="*/ 477115 w 519064"/>
              <a:gd name="connsiteY27" fmla="*/ 307654 h 601332"/>
              <a:gd name="connsiteX28" fmla="*/ 519064 w 519064"/>
              <a:gd name="connsiteY28" fmla="*/ 204483 h 601332"/>
              <a:gd name="connsiteX29" fmla="*/ 519064 w 519064"/>
              <a:gd name="connsiteY29" fmla="*/ 49964 h 601332"/>
              <a:gd name="connsiteX30" fmla="*/ 52993 w 519064"/>
              <a:gd name="connsiteY30" fmla="*/ 297172 h 601332"/>
              <a:gd name="connsiteX31" fmla="*/ 15224 w 519064"/>
              <a:gd name="connsiteY31" fmla="*/ 204483 h 601332"/>
              <a:gd name="connsiteX32" fmla="*/ 15224 w 519064"/>
              <a:gd name="connsiteY32" fmla="*/ 65187 h 601332"/>
              <a:gd name="connsiteX33" fmla="*/ 91342 w 519064"/>
              <a:gd name="connsiteY33" fmla="*/ 65187 h 601332"/>
              <a:gd name="connsiteX34" fmla="*/ 91342 w 519064"/>
              <a:gd name="connsiteY34" fmla="*/ 194177 h 601332"/>
              <a:gd name="connsiteX35" fmla="*/ 112997 w 519064"/>
              <a:gd name="connsiteY35" fmla="*/ 270455 h 601332"/>
              <a:gd name="connsiteX36" fmla="*/ 113165 w 519064"/>
              <a:gd name="connsiteY36" fmla="*/ 270356 h 601332"/>
              <a:gd name="connsiteX37" fmla="*/ 131273 w 519064"/>
              <a:gd name="connsiteY37" fmla="*/ 294341 h 601332"/>
              <a:gd name="connsiteX38" fmla="*/ 131273 w 519064"/>
              <a:gd name="connsiteY38" fmla="*/ 294341 h 601332"/>
              <a:gd name="connsiteX39" fmla="*/ 164917 w 519064"/>
              <a:gd name="connsiteY39" fmla="*/ 329020 h 601332"/>
              <a:gd name="connsiteX40" fmla="*/ 170169 w 519064"/>
              <a:gd name="connsiteY40" fmla="*/ 334128 h 601332"/>
              <a:gd name="connsiteX41" fmla="*/ 183726 w 519064"/>
              <a:gd name="connsiteY41" fmla="*/ 348415 h 601332"/>
              <a:gd name="connsiteX42" fmla="*/ 191064 w 519064"/>
              <a:gd name="connsiteY42" fmla="*/ 356674 h 601332"/>
              <a:gd name="connsiteX43" fmla="*/ 52993 w 519064"/>
              <a:gd name="connsiteY43" fmla="*/ 297172 h 601332"/>
              <a:gd name="connsiteX44" fmla="*/ 380590 w 519064"/>
              <a:gd name="connsiteY44" fmla="*/ 563273 h 601332"/>
              <a:gd name="connsiteX45" fmla="*/ 380590 w 519064"/>
              <a:gd name="connsiteY45" fmla="*/ 563273 h 601332"/>
              <a:gd name="connsiteX46" fmla="*/ 403426 w 519064"/>
              <a:gd name="connsiteY46" fmla="*/ 586109 h 601332"/>
              <a:gd name="connsiteX47" fmla="*/ 114177 w 519064"/>
              <a:gd name="connsiteY47" fmla="*/ 586109 h 601332"/>
              <a:gd name="connsiteX48" fmla="*/ 114177 w 519064"/>
              <a:gd name="connsiteY48" fmla="*/ 586109 h 601332"/>
              <a:gd name="connsiteX49" fmla="*/ 137012 w 519064"/>
              <a:gd name="connsiteY49" fmla="*/ 563273 h 601332"/>
              <a:gd name="connsiteX50" fmla="*/ 380590 w 519064"/>
              <a:gd name="connsiteY50" fmla="*/ 563273 h 601332"/>
              <a:gd name="connsiteX51" fmla="*/ 319696 w 519064"/>
              <a:gd name="connsiteY51" fmla="*/ 525214 h 601332"/>
              <a:gd name="connsiteX52" fmla="*/ 342531 w 519064"/>
              <a:gd name="connsiteY52" fmla="*/ 548050 h 601332"/>
              <a:gd name="connsiteX53" fmla="*/ 175071 w 519064"/>
              <a:gd name="connsiteY53" fmla="*/ 548050 h 601332"/>
              <a:gd name="connsiteX54" fmla="*/ 197907 w 519064"/>
              <a:gd name="connsiteY54" fmla="*/ 525214 h 601332"/>
              <a:gd name="connsiteX55" fmla="*/ 235966 w 519064"/>
              <a:gd name="connsiteY55" fmla="*/ 525214 h 601332"/>
              <a:gd name="connsiteX56" fmla="*/ 281637 w 519064"/>
              <a:gd name="connsiteY56" fmla="*/ 525214 h 601332"/>
              <a:gd name="connsiteX57" fmla="*/ 293770 w 519064"/>
              <a:gd name="connsiteY57" fmla="*/ 371273 h 601332"/>
              <a:gd name="connsiteX58" fmla="*/ 276263 w 519064"/>
              <a:gd name="connsiteY58" fmla="*/ 403631 h 601332"/>
              <a:gd name="connsiteX59" fmla="*/ 273979 w 519064"/>
              <a:gd name="connsiteY59" fmla="*/ 422592 h 601332"/>
              <a:gd name="connsiteX60" fmla="*/ 273979 w 519064"/>
              <a:gd name="connsiteY60" fmla="*/ 509991 h 601332"/>
              <a:gd name="connsiteX61" fmla="*/ 243578 w 519064"/>
              <a:gd name="connsiteY61" fmla="*/ 509991 h 601332"/>
              <a:gd name="connsiteX62" fmla="*/ 243578 w 519064"/>
              <a:gd name="connsiteY62" fmla="*/ 421831 h 601332"/>
              <a:gd name="connsiteX63" fmla="*/ 242565 w 519064"/>
              <a:gd name="connsiteY63" fmla="*/ 409073 h 601332"/>
              <a:gd name="connsiteX64" fmla="*/ 223102 w 519064"/>
              <a:gd name="connsiteY64" fmla="*/ 369812 h 601332"/>
              <a:gd name="connsiteX65" fmla="*/ 195091 w 519064"/>
              <a:gd name="connsiteY65" fmla="*/ 338299 h 601332"/>
              <a:gd name="connsiteX66" fmla="*/ 180796 w 519064"/>
              <a:gd name="connsiteY66" fmla="*/ 323235 h 601332"/>
              <a:gd name="connsiteX67" fmla="*/ 175513 w 519064"/>
              <a:gd name="connsiteY67" fmla="*/ 318105 h 601332"/>
              <a:gd name="connsiteX68" fmla="*/ 142394 w 519064"/>
              <a:gd name="connsiteY68" fmla="*/ 283966 h 601332"/>
              <a:gd name="connsiteX69" fmla="*/ 127117 w 519064"/>
              <a:gd name="connsiteY69" fmla="*/ 264449 h 601332"/>
              <a:gd name="connsiteX70" fmla="*/ 126013 w 519064"/>
              <a:gd name="connsiteY70" fmla="*/ 262554 h 601332"/>
              <a:gd name="connsiteX71" fmla="*/ 106565 w 519064"/>
              <a:gd name="connsiteY71" fmla="*/ 194177 h 601332"/>
              <a:gd name="connsiteX72" fmla="*/ 106565 w 519064"/>
              <a:gd name="connsiteY72" fmla="*/ 15224 h 601332"/>
              <a:gd name="connsiteX73" fmla="*/ 411037 w 519064"/>
              <a:gd name="connsiteY73" fmla="*/ 15224 h 601332"/>
              <a:gd name="connsiteX74" fmla="*/ 411037 w 519064"/>
              <a:gd name="connsiteY74" fmla="*/ 56997 h 601332"/>
              <a:gd name="connsiteX75" fmla="*/ 410276 w 519064"/>
              <a:gd name="connsiteY75" fmla="*/ 103566 h 601332"/>
              <a:gd name="connsiteX76" fmla="*/ 410276 w 519064"/>
              <a:gd name="connsiteY76" fmla="*/ 194908 h 601332"/>
              <a:gd name="connsiteX77" fmla="*/ 390828 w 519064"/>
              <a:gd name="connsiteY77" fmla="*/ 263285 h 601332"/>
              <a:gd name="connsiteX78" fmla="*/ 389793 w 519064"/>
              <a:gd name="connsiteY78" fmla="*/ 264990 h 601332"/>
              <a:gd name="connsiteX79" fmla="*/ 373960 w 519064"/>
              <a:gd name="connsiteY79" fmla="*/ 285237 h 601332"/>
              <a:gd name="connsiteX80" fmla="*/ 343817 w 519064"/>
              <a:gd name="connsiteY80" fmla="*/ 316651 h 601332"/>
              <a:gd name="connsiteX81" fmla="*/ 316415 w 519064"/>
              <a:gd name="connsiteY81" fmla="*/ 345340 h 601332"/>
              <a:gd name="connsiteX82" fmla="*/ 503856 w 519064"/>
              <a:gd name="connsiteY82" fmla="*/ 204483 h 601332"/>
              <a:gd name="connsiteX83" fmla="*/ 466132 w 519064"/>
              <a:gd name="connsiteY83" fmla="*/ 297127 h 601332"/>
              <a:gd name="connsiteX84" fmla="*/ 326638 w 519064"/>
              <a:gd name="connsiteY84" fmla="*/ 356773 h 601332"/>
              <a:gd name="connsiteX85" fmla="*/ 327901 w 519064"/>
              <a:gd name="connsiteY85" fmla="*/ 355327 h 601332"/>
              <a:gd name="connsiteX86" fmla="*/ 354345 w 519064"/>
              <a:gd name="connsiteY86" fmla="*/ 327620 h 601332"/>
              <a:gd name="connsiteX87" fmla="*/ 385553 w 519064"/>
              <a:gd name="connsiteY87" fmla="*/ 295163 h 601332"/>
              <a:gd name="connsiteX88" fmla="*/ 403684 w 519064"/>
              <a:gd name="connsiteY88" fmla="*/ 271102 h 601332"/>
              <a:gd name="connsiteX89" fmla="*/ 403875 w 519064"/>
              <a:gd name="connsiteY89" fmla="*/ 271216 h 601332"/>
              <a:gd name="connsiteX90" fmla="*/ 425500 w 519064"/>
              <a:gd name="connsiteY90" fmla="*/ 194938 h 601332"/>
              <a:gd name="connsiteX91" fmla="*/ 425500 w 519064"/>
              <a:gd name="connsiteY91" fmla="*/ 103696 h 601332"/>
              <a:gd name="connsiteX92" fmla="*/ 426132 w 519064"/>
              <a:gd name="connsiteY92" fmla="*/ 65210 h 601332"/>
              <a:gd name="connsiteX93" fmla="*/ 503856 w 519064"/>
              <a:gd name="connsiteY93" fmla="*/ 65210 h 601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519064" h="601332">
                <a:moveTo>
                  <a:pt x="426261" y="49987"/>
                </a:moveTo>
                <a:lnTo>
                  <a:pt x="426261" y="0"/>
                </a:lnTo>
                <a:lnTo>
                  <a:pt x="91342" y="0"/>
                </a:lnTo>
                <a:lnTo>
                  <a:pt x="91342" y="49987"/>
                </a:lnTo>
                <a:lnTo>
                  <a:pt x="0" y="49987"/>
                </a:lnTo>
                <a:lnTo>
                  <a:pt x="0" y="204506"/>
                </a:lnTo>
                <a:cubicBezTo>
                  <a:pt x="403" y="242992"/>
                  <a:pt x="15415" y="279887"/>
                  <a:pt x="41994" y="307722"/>
                </a:cubicBezTo>
                <a:cubicBezTo>
                  <a:pt x="83281" y="350523"/>
                  <a:pt x="132308" y="370033"/>
                  <a:pt x="205306" y="372712"/>
                </a:cubicBezTo>
                <a:lnTo>
                  <a:pt x="211730" y="379951"/>
                </a:lnTo>
                <a:cubicBezTo>
                  <a:pt x="219907" y="388742"/>
                  <a:pt x="225409" y="399681"/>
                  <a:pt x="227593" y="411486"/>
                </a:cubicBezTo>
                <a:cubicBezTo>
                  <a:pt x="228119" y="414909"/>
                  <a:pt x="228373" y="418368"/>
                  <a:pt x="228354" y="421831"/>
                </a:cubicBezTo>
                <a:lnTo>
                  <a:pt x="228354" y="509991"/>
                </a:lnTo>
                <a:lnTo>
                  <a:pt x="197907" y="509991"/>
                </a:lnTo>
                <a:cubicBezTo>
                  <a:pt x="176898" y="510016"/>
                  <a:pt x="159873" y="527040"/>
                  <a:pt x="159848" y="548050"/>
                </a:cubicBezTo>
                <a:lnTo>
                  <a:pt x="137012" y="548050"/>
                </a:lnTo>
                <a:cubicBezTo>
                  <a:pt x="116014" y="548100"/>
                  <a:pt x="99004" y="565110"/>
                  <a:pt x="98953" y="586109"/>
                </a:cubicBezTo>
                <a:lnTo>
                  <a:pt x="98953" y="601332"/>
                </a:lnTo>
                <a:lnTo>
                  <a:pt x="418649" y="601332"/>
                </a:lnTo>
                <a:lnTo>
                  <a:pt x="418649" y="586109"/>
                </a:lnTo>
                <a:cubicBezTo>
                  <a:pt x="418611" y="565105"/>
                  <a:pt x="401594" y="548088"/>
                  <a:pt x="380590" y="548050"/>
                </a:cubicBezTo>
                <a:lnTo>
                  <a:pt x="357755" y="548050"/>
                </a:lnTo>
                <a:cubicBezTo>
                  <a:pt x="357730" y="527040"/>
                  <a:pt x="340705" y="510016"/>
                  <a:pt x="319696" y="509991"/>
                </a:cubicBezTo>
                <a:lnTo>
                  <a:pt x="289248" y="509991"/>
                </a:lnTo>
                <a:lnTo>
                  <a:pt x="289248" y="422592"/>
                </a:lnTo>
                <a:cubicBezTo>
                  <a:pt x="289248" y="417412"/>
                  <a:pt x="289864" y="412251"/>
                  <a:pt x="291083" y="407216"/>
                </a:cubicBezTo>
                <a:cubicBezTo>
                  <a:pt x="293634" y="397558"/>
                  <a:pt x="298490" y="388661"/>
                  <a:pt x="305233" y="381290"/>
                </a:cubicBezTo>
                <a:lnTo>
                  <a:pt x="312700" y="372727"/>
                </a:lnTo>
                <a:cubicBezTo>
                  <a:pt x="386276" y="370200"/>
                  <a:pt x="435616" y="350653"/>
                  <a:pt x="477115" y="307654"/>
                </a:cubicBezTo>
                <a:cubicBezTo>
                  <a:pt x="503671" y="279825"/>
                  <a:pt x="518666" y="242948"/>
                  <a:pt x="519064" y="204483"/>
                </a:cubicBezTo>
                <a:lnTo>
                  <a:pt x="519064" y="49964"/>
                </a:lnTo>
                <a:close/>
                <a:moveTo>
                  <a:pt x="52993" y="297172"/>
                </a:moveTo>
                <a:cubicBezTo>
                  <a:pt x="29286" y="272067"/>
                  <a:pt x="15814" y="239009"/>
                  <a:pt x="15224" y="204483"/>
                </a:cubicBezTo>
                <a:lnTo>
                  <a:pt x="15224" y="65187"/>
                </a:lnTo>
                <a:lnTo>
                  <a:pt x="91342" y="65187"/>
                </a:lnTo>
                <a:lnTo>
                  <a:pt x="91342" y="194177"/>
                </a:lnTo>
                <a:cubicBezTo>
                  <a:pt x="91342" y="221120"/>
                  <a:pt x="98841" y="247531"/>
                  <a:pt x="112997" y="270455"/>
                </a:cubicBezTo>
                <a:lnTo>
                  <a:pt x="113165" y="270356"/>
                </a:lnTo>
                <a:cubicBezTo>
                  <a:pt x="118482" y="278869"/>
                  <a:pt x="124541" y="286896"/>
                  <a:pt x="131273" y="294341"/>
                </a:cubicBezTo>
                <a:lnTo>
                  <a:pt x="131273" y="294341"/>
                </a:lnTo>
                <a:cubicBezTo>
                  <a:pt x="142440" y="307190"/>
                  <a:pt x="153865" y="318288"/>
                  <a:pt x="164917" y="329020"/>
                </a:cubicBezTo>
                <a:lnTo>
                  <a:pt x="170169" y="334128"/>
                </a:lnTo>
                <a:cubicBezTo>
                  <a:pt x="174531" y="338398"/>
                  <a:pt x="178969" y="343072"/>
                  <a:pt x="183726" y="348415"/>
                </a:cubicBezTo>
                <a:lnTo>
                  <a:pt x="191064" y="356674"/>
                </a:lnTo>
                <a:cubicBezTo>
                  <a:pt x="129850" y="352251"/>
                  <a:pt x="88944" y="334440"/>
                  <a:pt x="52993" y="297172"/>
                </a:cubicBezTo>
                <a:close/>
                <a:moveTo>
                  <a:pt x="380590" y="563273"/>
                </a:moveTo>
                <a:lnTo>
                  <a:pt x="380590" y="563273"/>
                </a:lnTo>
                <a:cubicBezTo>
                  <a:pt x="393185" y="563315"/>
                  <a:pt x="403384" y="573514"/>
                  <a:pt x="403426" y="586109"/>
                </a:cubicBezTo>
                <a:lnTo>
                  <a:pt x="114177" y="586109"/>
                </a:lnTo>
                <a:lnTo>
                  <a:pt x="114177" y="586109"/>
                </a:lnTo>
                <a:cubicBezTo>
                  <a:pt x="114223" y="573516"/>
                  <a:pt x="124420" y="563319"/>
                  <a:pt x="137012" y="563273"/>
                </a:cubicBezTo>
                <a:lnTo>
                  <a:pt x="380590" y="563273"/>
                </a:lnTo>
                <a:close/>
                <a:moveTo>
                  <a:pt x="319696" y="525214"/>
                </a:moveTo>
                <a:cubicBezTo>
                  <a:pt x="332308" y="525214"/>
                  <a:pt x="342531" y="535438"/>
                  <a:pt x="342531" y="548050"/>
                </a:cubicBezTo>
                <a:lnTo>
                  <a:pt x="175071" y="548050"/>
                </a:lnTo>
                <a:cubicBezTo>
                  <a:pt x="175071" y="535438"/>
                  <a:pt x="185295" y="525214"/>
                  <a:pt x="197907" y="525214"/>
                </a:cubicBezTo>
                <a:lnTo>
                  <a:pt x="235966" y="525214"/>
                </a:lnTo>
                <a:lnTo>
                  <a:pt x="281637" y="525214"/>
                </a:lnTo>
                <a:close/>
                <a:moveTo>
                  <a:pt x="293770" y="371273"/>
                </a:moveTo>
                <a:cubicBezTo>
                  <a:pt x="285401" y="380484"/>
                  <a:pt x="279393" y="391587"/>
                  <a:pt x="276263" y="403631"/>
                </a:cubicBezTo>
                <a:cubicBezTo>
                  <a:pt x="274753" y="409838"/>
                  <a:pt x="273987" y="416203"/>
                  <a:pt x="273979" y="422592"/>
                </a:cubicBezTo>
                <a:lnTo>
                  <a:pt x="273979" y="509991"/>
                </a:lnTo>
                <a:lnTo>
                  <a:pt x="243578" y="509991"/>
                </a:lnTo>
                <a:lnTo>
                  <a:pt x="243578" y="421831"/>
                </a:lnTo>
                <a:cubicBezTo>
                  <a:pt x="243581" y="417558"/>
                  <a:pt x="243243" y="413292"/>
                  <a:pt x="242565" y="409073"/>
                </a:cubicBezTo>
                <a:cubicBezTo>
                  <a:pt x="239942" y="394403"/>
                  <a:pt x="233190" y="380783"/>
                  <a:pt x="223102" y="369812"/>
                </a:cubicBezTo>
                <a:lnTo>
                  <a:pt x="195091" y="338299"/>
                </a:lnTo>
                <a:cubicBezTo>
                  <a:pt x="190097" y="332681"/>
                  <a:pt x="185424" y="327757"/>
                  <a:pt x="180796" y="323235"/>
                </a:cubicBezTo>
                <a:lnTo>
                  <a:pt x="175513" y="318105"/>
                </a:lnTo>
                <a:cubicBezTo>
                  <a:pt x="164689" y="307585"/>
                  <a:pt x="153500" y="296716"/>
                  <a:pt x="142394" y="283966"/>
                </a:cubicBezTo>
                <a:cubicBezTo>
                  <a:pt x="136859" y="277819"/>
                  <a:pt x="131756" y="271298"/>
                  <a:pt x="127117" y="264449"/>
                </a:cubicBezTo>
                <a:lnTo>
                  <a:pt x="126013" y="262554"/>
                </a:lnTo>
                <a:cubicBezTo>
                  <a:pt x="113312" y="242008"/>
                  <a:pt x="106577" y="218332"/>
                  <a:pt x="106565" y="194177"/>
                </a:cubicBezTo>
                <a:lnTo>
                  <a:pt x="106565" y="15224"/>
                </a:lnTo>
                <a:lnTo>
                  <a:pt x="411037" y="15224"/>
                </a:lnTo>
                <a:lnTo>
                  <a:pt x="411037" y="56997"/>
                </a:lnTo>
                <a:lnTo>
                  <a:pt x="410276" y="103566"/>
                </a:lnTo>
                <a:lnTo>
                  <a:pt x="410276" y="194908"/>
                </a:lnTo>
                <a:cubicBezTo>
                  <a:pt x="410264" y="219063"/>
                  <a:pt x="403530" y="242739"/>
                  <a:pt x="390828" y="263285"/>
                </a:cubicBezTo>
                <a:lnTo>
                  <a:pt x="389793" y="264990"/>
                </a:lnTo>
                <a:cubicBezTo>
                  <a:pt x="387129" y="268796"/>
                  <a:pt x="379075" y="279452"/>
                  <a:pt x="373960" y="285237"/>
                </a:cubicBezTo>
                <a:cubicBezTo>
                  <a:pt x="364546" y="296298"/>
                  <a:pt x="354480" y="306788"/>
                  <a:pt x="343817" y="316651"/>
                </a:cubicBezTo>
                <a:cubicBezTo>
                  <a:pt x="334409" y="325656"/>
                  <a:pt x="325191" y="335307"/>
                  <a:pt x="316415" y="345340"/>
                </a:cubicBezTo>
                <a:close/>
                <a:moveTo>
                  <a:pt x="503856" y="204483"/>
                </a:moveTo>
                <a:cubicBezTo>
                  <a:pt x="503270" y="238988"/>
                  <a:pt x="489816" y="272028"/>
                  <a:pt x="466132" y="297127"/>
                </a:cubicBezTo>
                <a:cubicBezTo>
                  <a:pt x="429892" y="334691"/>
                  <a:pt x="388605" y="352518"/>
                  <a:pt x="326638" y="356773"/>
                </a:cubicBezTo>
                <a:lnTo>
                  <a:pt x="327901" y="355327"/>
                </a:lnTo>
                <a:cubicBezTo>
                  <a:pt x="336358" y="345637"/>
                  <a:pt x="345256" y="336297"/>
                  <a:pt x="354345" y="327620"/>
                </a:cubicBezTo>
                <a:cubicBezTo>
                  <a:pt x="365386" y="317433"/>
                  <a:pt x="375807" y="306595"/>
                  <a:pt x="385553" y="295163"/>
                </a:cubicBezTo>
                <a:cubicBezTo>
                  <a:pt x="392269" y="287672"/>
                  <a:pt x="398335" y="279623"/>
                  <a:pt x="403684" y="271102"/>
                </a:cubicBezTo>
                <a:lnTo>
                  <a:pt x="403875" y="271216"/>
                </a:lnTo>
                <a:cubicBezTo>
                  <a:pt x="418022" y="248289"/>
                  <a:pt x="425510" y="221879"/>
                  <a:pt x="425500" y="194938"/>
                </a:cubicBezTo>
                <a:lnTo>
                  <a:pt x="425500" y="103696"/>
                </a:lnTo>
                <a:lnTo>
                  <a:pt x="426132" y="65210"/>
                </a:lnTo>
                <a:lnTo>
                  <a:pt x="503856" y="65210"/>
                </a:lnTo>
                <a:close/>
              </a:path>
            </a:pathLst>
          </a:custGeom>
          <a:gradFill>
            <a:gsLst>
              <a:gs pos="0">
                <a:schemeClr val="accent1"/>
              </a:gs>
              <a:gs pos="99000">
                <a:schemeClr val="accent2"/>
              </a:gs>
            </a:gsLst>
            <a:lin ang="0" scaled="0"/>
          </a:gradFill>
          <a:ln w="7541" cap="flat">
            <a:noFill/>
            <a:prstDash val="solid"/>
            <a:miter/>
          </a:ln>
        </p:spPr>
        <p:txBody>
          <a:bodyPr rtlCol="0" anchor="ctr"/>
          <a:lstStyle/>
          <a:p>
            <a:endParaRPr lang="de-DE"/>
          </a:p>
        </p:txBody>
      </p:sp>
      <p:sp>
        <p:nvSpPr>
          <p:cNvPr id="397" name="Grafik 101" descr="Benutzernetzwerk Silhouette">
            <a:extLst>
              <a:ext uri="{FF2B5EF4-FFF2-40B4-BE49-F238E27FC236}">
                <a16:creationId xmlns:a16="http://schemas.microsoft.com/office/drawing/2014/main" id="{F4BBAD55-B2FA-C84A-56D5-5B70958D531D}"/>
              </a:ext>
            </a:extLst>
          </p:cNvPr>
          <p:cNvSpPr/>
          <p:nvPr/>
        </p:nvSpPr>
        <p:spPr>
          <a:xfrm>
            <a:off x="8433745" y="2464796"/>
            <a:ext cx="507055" cy="481648"/>
          </a:xfrm>
          <a:custGeom>
            <a:avLst/>
            <a:gdLst>
              <a:gd name="connsiteX0" fmla="*/ 487420 w 551042"/>
              <a:gd name="connsiteY0" fmla="*/ 268120 h 523431"/>
              <a:gd name="connsiteX1" fmla="*/ 551042 w 551042"/>
              <a:gd name="connsiteY1" fmla="*/ 204624 h 523431"/>
              <a:gd name="connsiteX2" fmla="*/ 487547 w 551042"/>
              <a:gd name="connsiteY2" fmla="*/ 141002 h 523431"/>
              <a:gd name="connsiteX3" fmla="*/ 423925 w 551042"/>
              <a:gd name="connsiteY3" fmla="*/ 204498 h 523431"/>
              <a:gd name="connsiteX4" fmla="*/ 426648 w 551042"/>
              <a:gd name="connsiteY4" fmla="*/ 222967 h 523431"/>
              <a:gd name="connsiteX5" fmla="*/ 354687 w 551042"/>
              <a:gd name="connsiteY5" fmla="*/ 253629 h 523431"/>
              <a:gd name="connsiteX6" fmla="*/ 282825 w 551042"/>
              <a:gd name="connsiteY6" fmla="*/ 204984 h 523431"/>
              <a:gd name="connsiteX7" fmla="*/ 282825 w 551042"/>
              <a:gd name="connsiteY7" fmla="*/ 126603 h 523431"/>
              <a:gd name="connsiteX8" fmla="*/ 338872 w 551042"/>
              <a:gd name="connsiteY8" fmla="*/ 56445 h 523431"/>
              <a:gd name="connsiteX9" fmla="*/ 268715 w 551042"/>
              <a:gd name="connsiteY9" fmla="*/ 399 h 523431"/>
              <a:gd name="connsiteX10" fmla="*/ 212667 w 551042"/>
              <a:gd name="connsiteY10" fmla="*/ 70555 h 523431"/>
              <a:gd name="connsiteX11" fmla="*/ 268715 w 551042"/>
              <a:gd name="connsiteY11" fmla="*/ 126603 h 523431"/>
              <a:gd name="connsiteX12" fmla="*/ 268715 w 551042"/>
              <a:gd name="connsiteY12" fmla="*/ 204984 h 523431"/>
              <a:gd name="connsiteX13" fmla="*/ 196880 w 551042"/>
              <a:gd name="connsiteY13" fmla="*/ 253629 h 523431"/>
              <a:gd name="connsiteX14" fmla="*/ 124891 w 551042"/>
              <a:gd name="connsiteY14" fmla="*/ 222967 h 523431"/>
              <a:gd name="connsiteX15" fmla="*/ 82530 w 551042"/>
              <a:gd name="connsiteY15" fmla="*/ 143248 h 523431"/>
              <a:gd name="connsiteX16" fmla="*/ 2811 w 551042"/>
              <a:gd name="connsiteY16" fmla="*/ 185609 h 523431"/>
              <a:gd name="connsiteX17" fmla="*/ 45172 w 551042"/>
              <a:gd name="connsiteY17" fmla="*/ 265328 h 523431"/>
              <a:gd name="connsiteX18" fmla="*/ 119296 w 551042"/>
              <a:gd name="connsiteY18" fmla="*/ 235920 h 523431"/>
              <a:gd name="connsiteX19" fmla="*/ 191532 w 551042"/>
              <a:gd name="connsiteY19" fmla="*/ 266709 h 523431"/>
              <a:gd name="connsiteX20" fmla="*/ 207054 w 551042"/>
              <a:gd name="connsiteY20" fmla="*/ 348018 h 523431"/>
              <a:gd name="connsiteX21" fmla="*/ 149026 w 551042"/>
              <a:gd name="connsiteY21" fmla="*/ 406046 h 523431"/>
              <a:gd name="connsiteX22" fmla="*/ 59594 w 551042"/>
              <a:gd name="connsiteY22" fmla="*/ 422717 h 523431"/>
              <a:gd name="connsiteX23" fmla="*/ 76265 w 551042"/>
              <a:gd name="connsiteY23" fmla="*/ 512150 h 523431"/>
              <a:gd name="connsiteX24" fmla="*/ 165698 w 551042"/>
              <a:gd name="connsiteY24" fmla="*/ 495478 h 523431"/>
              <a:gd name="connsiteX25" fmla="*/ 159743 w 551042"/>
              <a:gd name="connsiteY25" fmla="*/ 415281 h 523431"/>
              <a:gd name="connsiteX26" fmla="*/ 216789 w 551042"/>
              <a:gd name="connsiteY26" fmla="*/ 358234 h 523431"/>
              <a:gd name="connsiteX27" fmla="*/ 334693 w 551042"/>
              <a:gd name="connsiteY27" fmla="*/ 358234 h 523431"/>
              <a:gd name="connsiteX28" fmla="*/ 391740 w 551042"/>
              <a:gd name="connsiteY28" fmla="*/ 415281 h 523431"/>
              <a:gd name="connsiteX29" fmla="*/ 395182 w 551042"/>
              <a:gd name="connsiteY29" fmla="*/ 504012 h 523431"/>
              <a:gd name="connsiteX30" fmla="*/ 483913 w 551042"/>
              <a:gd name="connsiteY30" fmla="*/ 500570 h 523431"/>
              <a:gd name="connsiteX31" fmla="*/ 480471 w 551042"/>
              <a:gd name="connsiteY31" fmla="*/ 411838 h 523431"/>
              <a:gd name="connsiteX32" fmla="*/ 402457 w 551042"/>
              <a:gd name="connsiteY32" fmla="*/ 406046 h 523431"/>
              <a:gd name="connsiteX33" fmla="*/ 344429 w 551042"/>
              <a:gd name="connsiteY33" fmla="*/ 348018 h 523431"/>
              <a:gd name="connsiteX34" fmla="*/ 360007 w 551042"/>
              <a:gd name="connsiteY34" fmla="*/ 266709 h 523431"/>
              <a:gd name="connsiteX35" fmla="*/ 432243 w 551042"/>
              <a:gd name="connsiteY35" fmla="*/ 235942 h 523431"/>
              <a:gd name="connsiteX36" fmla="*/ 487420 w 551042"/>
              <a:gd name="connsiteY36" fmla="*/ 268120 h 523431"/>
              <a:gd name="connsiteX37" fmla="*/ 64119 w 551042"/>
              <a:gd name="connsiteY37" fmla="*/ 254010 h 523431"/>
              <a:gd name="connsiteX38" fmla="*/ 14733 w 551042"/>
              <a:gd name="connsiteY38" fmla="*/ 204624 h 523431"/>
              <a:gd name="connsiteX39" fmla="*/ 64119 w 551042"/>
              <a:gd name="connsiteY39" fmla="*/ 155239 h 523431"/>
              <a:gd name="connsiteX40" fmla="*/ 113504 w 551042"/>
              <a:gd name="connsiteY40" fmla="*/ 204624 h 523431"/>
              <a:gd name="connsiteX41" fmla="*/ 64119 w 551042"/>
              <a:gd name="connsiteY41" fmla="*/ 254010 h 523431"/>
              <a:gd name="connsiteX42" fmla="*/ 226384 w 551042"/>
              <a:gd name="connsiteY42" fmla="*/ 63524 h 523431"/>
              <a:gd name="connsiteX43" fmla="*/ 275770 w 551042"/>
              <a:gd name="connsiteY43" fmla="*/ 14139 h 523431"/>
              <a:gd name="connsiteX44" fmla="*/ 325155 w 551042"/>
              <a:gd name="connsiteY44" fmla="*/ 63524 h 523431"/>
              <a:gd name="connsiteX45" fmla="*/ 275770 w 551042"/>
              <a:gd name="connsiteY45" fmla="*/ 112909 h 523431"/>
              <a:gd name="connsiteX46" fmla="*/ 226384 w 551042"/>
              <a:gd name="connsiteY46" fmla="*/ 63524 h 523431"/>
              <a:gd name="connsiteX47" fmla="*/ 113504 w 551042"/>
              <a:gd name="connsiteY47" fmla="*/ 507991 h 523431"/>
              <a:gd name="connsiteX48" fmla="*/ 64119 w 551042"/>
              <a:gd name="connsiteY48" fmla="*/ 458606 h 523431"/>
              <a:gd name="connsiteX49" fmla="*/ 113504 w 551042"/>
              <a:gd name="connsiteY49" fmla="*/ 409220 h 523431"/>
              <a:gd name="connsiteX50" fmla="*/ 162889 w 551042"/>
              <a:gd name="connsiteY50" fmla="*/ 458606 h 523431"/>
              <a:gd name="connsiteX51" fmla="*/ 113504 w 551042"/>
              <a:gd name="connsiteY51" fmla="*/ 507991 h 523431"/>
              <a:gd name="connsiteX52" fmla="*/ 233108 w 551042"/>
              <a:gd name="connsiteY52" fmla="*/ 353267 h 523431"/>
              <a:gd name="connsiteX53" fmla="*/ 279806 w 551042"/>
              <a:gd name="connsiteY53" fmla="*/ 314641 h 523431"/>
              <a:gd name="connsiteX54" fmla="*/ 318431 w 551042"/>
              <a:gd name="connsiteY54" fmla="*/ 353267 h 523431"/>
              <a:gd name="connsiteX55" fmla="*/ 233108 w 551042"/>
              <a:gd name="connsiteY55" fmla="*/ 353267 h 523431"/>
              <a:gd name="connsiteX56" fmla="*/ 256150 w 551042"/>
              <a:gd name="connsiteY56" fmla="*/ 280685 h 523431"/>
              <a:gd name="connsiteX57" fmla="*/ 275777 w 551042"/>
              <a:gd name="connsiteY57" fmla="*/ 261072 h 523431"/>
              <a:gd name="connsiteX58" fmla="*/ 295390 w 551042"/>
              <a:gd name="connsiteY58" fmla="*/ 280699 h 523431"/>
              <a:gd name="connsiteX59" fmla="*/ 275770 w 551042"/>
              <a:gd name="connsiteY59" fmla="*/ 300312 h 523431"/>
              <a:gd name="connsiteX60" fmla="*/ 256150 w 551042"/>
              <a:gd name="connsiteY60" fmla="*/ 280685 h 523431"/>
              <a:gd name="connsiteX61" fmla="*/ 487420 w 551042"/>
              <a:gd name="connsiteY61" fmla="*/ 458606 h 523431"/>
              <a:gd name="connsiteX62" fmla="*/ 438035 w 551042"/>
              <a:gd name="connsiteY62" fmla="*/ 507991 h 523431"/>
              <a:gd name="connsiteX63" fmla="*/ 388650 w 551042"/>
              <a:gd name="connsiteY63" fmla="*/ 458606 h 523431"/>
              <a:gd name="connsiteX64" fmla="*/ 438035 w 551042"/>
              <a:gd name="connsiteY64" fmla="*/ 409220 h 523431"/>
              <a:gd name="connsiteX65" fmla="*/ 487420 w 551042"/>
              <a:gd name="connsiteY65" fmla="*/ 458606 h 523431"/>
              <a:gd name="connsiteX66" fmla="*/ 330693 w 551042"/>
              <a:gd name="connsiteY66" fmla="*/ 342346 h 523431"/>
              <a:gd name="connsiteX67" fmla="*/ 298783 w 551042"/>
              <a:gd name="connsiteY67" fmla="*/ 305208 h 523431"/>
              <a:gd name="connsiteX68" fmla="*/ 300429 w 551042"/>
              <a:gd name="connsiteY68" fmla="*/ 257535 h 523431"/>
              <a:gd name="connsiteX69" fmla="*/ 252756 w 551042"/>
              <a:gd name="connsiteY69" fmla="*/ 255888 h 523431"/>
              <a:gd name="connsiteX70" fmla="*/ 251110 w 551042"/>
              <a:gd name="connsiteY70" fmla="*/ 303562 h 523431"/>
              <a:gd name="connsiteX71" fmla="*/ 252756 w 551042"/>
              <a:gd name="connsiteY71" fmla="*/ 305208 h 523431"/>
              <a:gd name="connsiteX72" fmla="*/ 220846 w 551042"/>
              <a:gd name="connsiteY72" fmla="*/ 342346 h 523431"/>
              <a:gd name="connsiteX73" fmla="*/ 226061 w 551042"/>
              <a:gd name="connsiteY73" fmla="*/ 237714 h 523431"/>
              <a:gd name="connsiteX74" fmla="*/ 330693 w 551042"/>
              <a:gd name="connsiteY74" fmla="*/ 242928 h 523431"/>
              <a:gd name="connsiteX75" fmla="*/ 330693 w 551042"/>
              <a:gd name="connsiteY75" fmla="*/ 342346 h 523431"/>
              <a:gd name="connsiteX76" fmla="*/ 487420 w 551042"/>
              <a:gd name="connsiteY76" fmla="*/ 155239 h 523431"/>
              <a:gd name="connsiteX77" fmla="*/ 536806 w 551042"/>
              <a:gd name="connsiteY77" fmla="*/ 204624 h 523431"/>
              <a:gd name="connsiteX78" fmla="*/ 487420 w 551042"/>
              <a:gd name="connsiteY78" fmla="*/ 254010 h 523431"/>
              <a:gd name="connsiteX79" fmla="*/ 438035 w 551042"/>
              <a:gd name="connsiteY79" fmla="*/ 204624 h 523431"/>
              <a:gd name="connsiteX80" fmla="*/ 487420 w 551042"/>
              <a:gd name="connsiteY80" fmla="*/ 155239 h 523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551042" h="523431">
                <a:moveTo>
                  <a:pt x="487420" y="268120"/>
                </a:moveTo>
                <a:cubicBezTo>
                  <a:pt x="522523" y="268154"/>
                  <a:pt x="551008" y="239727"/>
                  <a:pt x="551042" y="204624"/>
                </a:cubicBezTo>
                <a:cubicBezTo>
                  <a:pt x="551077" y="169521"/>
                  <a:pt x="522649" y="141037"/>
                  <a:pt x="487547" y="141002"/>
                </a:cubicBezTo>
                <a:cubicBezTo>
                  <a:pt x="452444" y="140968"/>
                  <a:pt x="423960" y="169395"/>
                  <a:pt x="423925" y="204498"/>
                </a:cubicBezTo>
                <a:cubicBezTo>
                  <a:pt x="423919" y="210754"/>
                  <a:pt x="424837" y="216978"/>
                  <a:pt x="426648" y="222967"/>
                </a:cubicBezTo>
                <a:lnTo>
                  <a:pt x="354687" y="253629"/>
                </a:lnTo>
                <a:cubicBezTo>
                  <a:pt x="340914" y="225939"/>
                  <a:pt x="313649" y="207483"/>
                  <a:pt x="282825" y="204984"/>
                </a:cubicBezTo>
                <a:lnTo>
                  <a:pt x="282825" y="126603"/>
                </a:lnTo>
                <a:cubicBezTo>
                  <a:pt x="317675" y="122706"/>
                  <a:pt x="342768" y="91296"/>
                  <a:pt x="338872" y="56445"/>
                </a:cubicBezTo>
                <a:cubicBezTo>
                  <a:pt x="334975" y="21595"/>
                  <a:pt x="303565" y="-3498"/>
                  <a:pt x="268715" y="399"/>
                </a:cubicBezTo>
                <a:cubicBezTo>
                  <a:pt x="233864" y="4295"/>
                  <a:pt x="208771" y="35705"/>
                  <a:pt x="212667" y="70555"/>
                </a:cubicBezTo>
                <a:cubicBezTo>
                  <a:pt x="215963" y="100037"/>
                  <a:pt x="239234" y="123307"/>
                  <a:pt x="268715" y="126603"/>
                </a:cubicBezTo>
                <a:lnTo>
                  <a:pt x="268715" y="204984"/>
                </a:lnTo>
                <a:cubicBezTo>
                  <a:pt x="237900" y="207492"/>
                  <a:pt x="210648" y="225947"/>
                  <a:pt x="196880" y="253629"/>
                </a:cubicBezTo>
                <a:lnTo>
                  <a:pt x="124891" y="222967"/>
                </a:lnTo>
                <a:cubicBezTo>
                  <a:pt x="135207" y="189256"/>
                  <a:pt x="116242" y="153565"/>
                  <a:pt x="82530" y="143248"/>
                </a:cubicBezTo>
                <a:cubicBezTo>
                  <a:pt x="48819" y="132932"/>
                  <a:pt x="13128" y="151897"/>
                  <a:pt x="2811" y="185609"/>
                </a:cubicBezTo>
                <a:cubicBezTo>
                  <a:pt x="-7505" y="219320"/>
                  <a:pt x="11460" y="255011"/>
                  <a:pt x="45172" y="265328"/>
                </a:cubicBezTo>
                <a:cubicBezTo>
                  <a:pt x="73716" y="274063"/>
                  <a:pt x="104503" y="261849"/>
                  <a:pt x="119296" y="235920"/>
                </a:cubicBezTo>
                <a:lnTo>
                  <a:pt x="191532" y="266709"/>
                </a:lnTo>
                <a:cubicBezTo>
                  <a:pt x="182839" y="294705"/>
                  <a:pt x="188658" y="325193"/>
                  <a:pt x="207054" y="348018"/>
                </a:cubicBezTo>
                <a:lnTo>
                  <a:pt x="149026" y="406046"/>
                </a:lnTo>
                <a:cubicBezTo>
                  <a:pt x="119726" y="385954"/>
                  <a:pt x="79686" y="393418"/>
                  <a:pt x="59594" y="422717"/>
                </a:cubicBezTo>
                <a:cubicBezTo>
                  <a:pt x="39501" y="452018"/>
                  <a:pt x="46965" y="492058"/>
                  <a:pt x="76265" y="512150"/>
                </a:cubicBezTo>
                <a:cubicBezTo>
                  <a:pt x="105565" y="532242"/>
                  <a:pt x="145606" y="524778"/>
                  <a:pt x="165698" y="495478"/>
                </a:cubicBezTo>
                <a:cubicBezTo>
                  <a:pt x="182726" y="470646"/>
                  <a:pt x="180251" y="437325"/>
                  <a:pt x="159743" y="415281"/>
                </a:cubicBezTo>
                <a:lnTo>
                  <a:pt x="216789" y="358234"/>
                </a:lnTo>
                <a:cubicBezTo>
                  <a:pt x="250218" y="388619"/>
                  <a:pt x="301265" y="388619"/>
                  <a:pt x="334693" y="358234"/>
                </a:cubicBezTo>
                <a:lnTo>
                  <a:pt x="391740" y="415281"/>
                </a:lnTo>
                <a:cubicBezTo>
                  <a:pt x="368188" y="440734"/>
                  <a:pt x="369729" y="480460"/>
                  <a:pt x="395182" y="504012"/>
                </a:cubicBezTo>
                <a:cubicBezTo>
                  <a:pt x="420635" y="527564"/>
                  <a:pt x="460362" y="526023"/>
                  <a:pt x="483913" y="500570"/>
                </a:cubicBezTo>
                <a:cubicBezTo>
                  <a:pt x="507465" y="475117"/>
                  <a:pt x="505924" y="435391"/>
                  <a:pt x="480471" y="411838"/>
                </a:cubicBezTo>
                <a:cubicBezTo>
                  <a:pt x="458994" y="391964"/>
                  <a:pt x="426634" y="389561"/>
                  <a:pt x="402457" y="406046"/>
                </a:cubicBezTo>
                <a:lnTo>
                  <a:pt x="344429" y="348018"/>
                </a:lnTo>
                <a:cubicBezTo>
                  <a:pt x="362844" y="325203"/>
                  <a:pt x="368685" y="294714"/>
                  <a:pt x="360007" y="266709"/>
                </a:cubicBezTo>
                <a:lnTo>
                  <a:pt x="432243" y="235942"/>
                </a:lnTo>
                <a:cubicBezTo>
                  <a:pt x="443509" y="255811"/>
                  <a:pt x="464579" y="268099"/>
                  <a:pt x="487420" y="268120"/>
                </a:cubicBezTo>
                <a:close/>
                <a:moveTo>
                  <a:pt x="64119" y="254010"/>
                </a:moveTo>
                <a:cubicBezTo>
                  <a:pt x="36844" y="254010"/>
                  <a:pt x="14733" y="231899"/>
                  <a:pt x="14733" y="204624"/>
                </a:cubicBezTo>
                <a:cubicBezTo>
                  <a:pt x="14733" y="177350"/>
                  <a:pt x="36844" y="155239"/>
                  <a:pt x="64119" y="155239"/>
                </a:cubicBezTo>
                <a:cubicBezTo>
                  <a:pt x="91393" y="155239"/>
                  <a:pt x="113504" y="177350"/>
                  <a:pt x="113504" y="204624"/>
                </a:cubicBezTo>
                <a:cubicBezTo>
                  <a:pt x="113473" y="231886"/>
                  <a:pt x="91381" y="253979"/>
                  <a:pt x="64119" y="254010"/>
                </a:cubicBezTo>
                <a:close/>
                <a:moveTo>
                  <a:pt x="226384" y="63524"/>
                </a:moveTo>
                <a:cubicBezTo>
                  <a:pt x="226384" y="36249"/>
                  <a:pt x="248495" y="14139"/>
                  <a:pt x="275770" y="14139"/>
                </a:cubicBezTo>
                <a:cubicBezTo>
                  <a:pt x="303044" y="14139"/>
                  <a:pt x="325155" y="36249"/>
                  <a:pt x="325155" y="63524"/>
                </a:cubicBezTo>
                <a:cubicBezTo>
                  <a:pt x="325155" y="90798"/>
                  <a:pt x="303044" y="112909"/>
                  <a:pt x="275770" y="112909"/>
                </a:cubicBezTo>
                <a:cubicBezTo>
                  <a:pt x="248507" y="112878"/>
                  <a:pt x="226415" y="90786"/>
                  <a:pt x="226384" y="63524"/>
                </a:cubicBezTo>
                <a:close/>
                <a:moveTo>
                  <a:pt x="113504" y="507991"/>
                </a:moveTo>
                <a:cubicBezTo>
                  <a:pt x="86229" y="507991"/>
                  <a:pt x="64119" y="485880"/>
                  <a:pt x="64119" y="458606"/>
                </a:cubicBezTo>
                <a:cubicBezTo>
                  <a:pt x="64119" y="431331"/>
                  <a:pt x="86229" y="409220"/>
                  <a:pt x="113504" y="409220"/>
                </a:cubicBezTo>
                <a:cubicBezTo>
                  <a:pt x="140779" y="409220"/>
                  <a:pt x="162889" y="431331"/>
                  <a:pt x="162889" y="458606"/>
                </a:cubicBezTo>
                <a:cubicBezTo>
                  <a:pt x="162858" y="485868"/>
                  <a:pt x="140766" y="507960"/>
                  <a:pt x="113504" y="507991"/>
                </a:cubicBezTo>
                <a:close/>
                <a:moveTo>
                  <a:pt x="233108" y="353267"/>
                </a:moveTo>
                <a:cubicBezTo>
                  <a:pt x="235336" y="329705"/>
                  <a:pt x="256244" y="312412"/>
                  <a:pt x="279806" y="314641"/>
                </a:cubicBezTo>
                <a:cubicBezTo>
                  <a:pt x="300282" y="316579"/>
                  <a:pt x="316494" y="332790"/>
                  <a:pt x="318431" y="353267"/>
                </a:cubicBezTo>
                <a:cubicBezTo>
                  <a:pt x="292890" y="371431"/>
                  <a:pt x="258649" y="371431"/>
                  <a:pt x="233108" y="353267"/>
                </a:cubicBezTo>
                <a:close/>
                <a:moveTo>
                  <a:pt x="256150" y="280685"/>
                </a:moveTo>
                <a:cubicBezTo>
                  <a:pt x="256154" y="269849"/>
                  <a:pt x="264941" y="261067"/>
                  <a:pt x="275777" y="261072"/>
                </a:cubicBezTo>
                <a:cubicBezTo>
                  <a:pt x="286612" y="261076"/>
                  <a:pt x="295394" y="269863"/>
                  <a:pt x="295390" y="280699"/>
                </a:cubicBezTo>
                <a:cubicBezTo>
                  <a:pt x="295385" y="291532"/>
                  <a:pt x="286603" y="300312"/>
                  <a:pt x="275770" y="300312"/>
                </a:cubicBezTo>
                <a:cubicBezTo>
                  <a:pt x="264937" y="300296"/>
                  <a:pt x="256161" y="291517"/>
                  <a:pt x="256150" y="280685"/>
                </a:cubicBezTo>
                <a:close/>
                <a:moveTo>
                  <a:pt x="487420" y="458606"/>
                </a:moveTo>
                <a:cubicBezTo>
                  <a:pt x="487420" y="485880"/>
                  <a:pt x="465310" y="507991"/>
                  <a:pt x="438035" y="507991"/>
                </a:cubicBezTo>
                <a:cubicBezTo>
                  <a:pt x="410761" y="507991"/>
                  <a:pt x="388650" y="485880"/>
                  <a:pt x="388650" y="458606"/>
                </a:cubicBezTo>
                <a:cubicBezTo>
                  <a:pt x="388650" y="431331"/>
                  <a:pt x="410761" y="409220"/>
                  <a:pt x="438035" y="409220"/>
                </a:cubicBezTo>
                <a:cubicBezTo>
                  <a:pt x="465297" y="409251"/>
                  <a:pt x="487389" y="431343"/>
                  <a:pt x="487420" y="458606"/>
                </a:cubicBezTo>
                <a:close/>
                <a:moveTo>
                  <a:pt x="330693" y="342346"/>
                </a:moveTo>
                <a:cubicBezTo>
                  <a:pt x="326167" y="325806"/>
                  <a:pt x="314453" y="312173"/>
                  <a:pt x="298783" y="305208"/>
                </a:cubicBezTo>
                <a:cubicBezTo>
                  <a:pt x="312402" y="292498"/>
                  <a:pt x="313139" y="271154"/>
                  <a:pt x="300429" y="257535"/>
                </a:cubicBezTo>
                <a:cubicBezTo>
                  <a:pt x="287719" y="243916"/>
                  <a:pt x="266375" y="243179"/>
                  <a:pt x="252756" y="255888"/>
                </a:cubicBezTo>
                <a:cubicBezTo>
                  <a:pt x="239137" y="268599"/>
                  <a:pt x="238400" y="289943"/>
                  <a:pt x="251110" y="303562"/>
                </a:cubicBezTo>
                <a:cubicBezTo>
                  <a:pt x="251639" y="304129"/>
                  <a:pt x="252189" y="304678"/>
                  <a:pt x="252756" y="305208"/>
                </a:cubicBezTo>
                <a:cubicBezTo>
                  <a:pt x="237086" y="312173"/>
                  <a:pt x="225372" y="325806"/>
                  <a:pt x="220846" y="342346"/>
                </a:cubicBezTo>
                <a:cubicBezTo>
                  <a:pt x="193393" y="312013"/>
                  <a:pt x="195727" y="265167"/>
                  <a:pt x="226061" y="237714"/>
                </a:cubicBezTo>
                <a:cubicBezTo>
                  <a:pt x="256394" y="210261"/>
                  <a:pt x="303240" y="212595"/>
                  <a:pt x="330693" y="242928"/>
                </a:cubicBezTo>
                <a:cubicBezTo>
                  <a:pt x="356232" y="271147"/>
                  <a:pt x="356232" y="314127"/>
                  <a:pt x="330693" y="342346"/>
                </a:cubicBezTo>
                <a:close/>
                <a:moveTo>
                  <a:pt x="487420" y="155239"/>
                </a:moveTo>
                <a:cubicBezTo>
                  <a:pt x="514695" y="155239"/>
                  <a:pt x="536806" y="177350"/>
                  <a:pt x="536806" y="204624"/>
                </a:cubicBezTo>
                <a:cubicBezTo>
                  <a:pt x="536806" y="231899"/>
                  <a:pt x="514695" y="254010"/>
                  <a:pt x="487420" y="254010"/>
                </a:cubicBezTo>
                <a:cubicBezTo>
                  <a:pt x="460146" y="254010"/>
                  <a:pt x="438035" y="231899"/>
                  <a:pt x="438035" y="204624"/>
                </a:cubicBezTo>
                <a:cubicBezTo>
                  <a:pt x="438066" y="177362"/>
                  <a:pt x="460158" y="155270"/>
                  <a:pt x="487420" y="155239"/>
                </a:cubicBezTo>
                <a:close/>
              </a:path>
            </a:pathLst>
          </a:custGeom>
          <a:gradFill>
            <a:gsLst>
              <a:gs pos="0">
                <a:schemeClr val="accent1"/>
              </a:gs>
              <a:gs pos="99000">
                <a:schemeClr val="accent2"/>
              </a:gs>
            </a:gsLst>
            <a:lin ang="0" scaled="0"/>
          </a:gradFill>
          <a:ln w="7045" cap="flat">
            <a:noFill/>
            <a:prstDash val="solid"/>
            <a:miter/>
          </a:ln>
        </p:spPr>
        <p:txBody>
          <a:bodyPr rtlCol="0" anchor="ctr"/>
          <a:lstStyle/>
          <a:p>
            <a:endParaRPr lang="de-DE"/>
          </a:p>
        </p:txBody>
      </p:sp>
      <p:sp>
        <p:nvSpPr>
          <p:cNvPr id="398" name="Grafik 87" descr="präsentieren Silhouette">
            <a:extLst>
              <a:ext uri="{FF2B5EF4-FFF2-40B4-BE49-F238E27FC236}">
                <a16:creationId xmlns:a16="http://schemas.microsoft.com/office/drawing/2014/main" id="{18713E9A-90F7-BC72-E1AD-5015D2171208}"/>
              </a:ext>
            </a:extLst>
          </p:cNvPr>
          <p:cNvSpPr/>
          <p:nvPr/>
        </p:nvSpPr>
        <p:spPr>
          <a:xfrm>
            <a:off x="7756575" y="3131076"/>
            <a:ext cx="477793" cy="526978"/>
          </a:xfrm>
          <a:custGeom>
            <a:avLst/>
            <a:gdLst>
              <a:gd name="connsiteX0" fmla="*/ 394555 w 519242"/>
              <a:gd name="connsiteY0" fmla="*/ 129812 h 572694"/>
              <a:gd name="connsiteX1" fmla="*/ 405246 w 519242"/>
              <a:gd name="connsiteY1" fmla="*/ 72283 h 572694"/>
              <a:gd name="connsiteX2" fmla="*/ 404223 w 519242"/>
              <a:gd name="connsiteY2" fmla="*/ 69992 h 572694"/>
              <a:gd name="connsiteX3" fmla="*/ 335405 w 519242"/>
              <a:gd name="connsiteY3" fmla="*/ 43129 h 572694"/>
              <a:gd name="connsiteX4" fmla="*/ 318769 w 519242"/>
              <a:gd name="connsiteY4" fmla="*/ 54720 h 572694"/>
              <a:gd name="connsiteX5" fmla="*/ 312004 w 519242"/>
              <a:gd name="connsiteY5" fmla="*/ 61745 h 572694"/>
              <a:gd name="connsiteX6" fmla="*/ 270415 w 519242"/>
              <a:gd name="connsiteY6" fmla="*/ 898 h 572694"/>
              <a:gd name="connsiteX7" fmla="*/ 260973 w 519242"/>
              <a:gd name="connsiteY7" fmla="*/ 1 h 572694"/>
              <a:gd name="connsiteX8" fmla="*/ 258422 w 519242"/>
              <a:gd name="connsiteY8" fmla="*/ 1 h 572694"/>
              <a:gd name="connsiteX9" fmla="*/ 205970 w 519242"/>
              <a:gd name="connsiteY9" fmla="*/ 51824 h 572694"/>
              <a:gd name="connsiteX10" fmla="*/ 208285 w 519242"/>
              <a:gd name="connsiteY10" fmla="*/ 67502 h 572694"/>
              <a:gd name="connsiteX11" fmla="*/ 195961 w 519242"/>
              <a:gd name="connsiteY11" fmla="*/ 54705 h 572694"/>
              <a:gd name="connsiteX12" fmla="*/ 122098 w 519242"/>
              <a:gd name="connsiteY12" fmla="*/ 53340 h 572694"/>
              <a:gd name="connsiteX13" fmla="*/ 110507 w 519242"/>
              <a:gd name="connsiteY13" fmla="*/ 69977 h 572694"/>
              <a:gd name="connsiteX14" fmla="*/ 109484 w 519242"/>
              <a:gd name="connsiteY14" fmla="*/ 72267 h 572694"/>
              <a:gd name="connsiteX15" fmla="*/ 120082 w 519242"/>
              <a:gd name="connsiteY15" fmla="*/ 129812 h 572694"/>
              <a:gd name="connsiteX16" fmla="*/ 0 w 519242"/>
              <a:gd name="connsiteY16" fmla="*/ 129812 h 572694"/>
              <a:gd name="connsiteX17" fmla="*/ 0 w 519242"/>
              <a:gd name="connsiteY17" fmla="*/ 572695 h 572694"/>
              <a:gd name="connsiteX18" fmla="*/ 519242 w 519242"/>
              <a:gd name="connsiteY18" fmla="*/ 572695 h 572694"/>
              <a:gd name="connsiteX19" fmla="*/ 519242 w 519242"/>
              <a:gd name="connsiteY19" fmla="*/ 129812 h 572694"/>
              <a:gd name="connsiteX20" fmla="*/ 503971 w 519242"/>
              <a:gd name="connsiteY20" fmla="*/ 290166 h 572694"/>
              <a:gd name="connsiteX21" fmla="*/ 290165 w 519242"/>
              <a:gd name="connsiteY21" fmla="*/ 290166 h 572694"/>
              <a:gd name="connsiteX22" fmla="*/ 290165 w 519242"/>
              <a:gd name="connsiteY22" fmla="*/ 145083 h 572694"/>
              <a:gd name="connsiteX23" fmla="*/ 503971 w 519242"/>
              <a:gd name="connsiteY23" fmla="*/ 145083 h 572694"/>
              <a:gd name="connsiteX24" fmla="*/ 229078 w 519242"/>
              <a:gd name="connsiteY24" fmla="*/ 335981 h 572694"/>
              <a:gd name="connsiteX25" fmla="*/ 15272 w 519242"/>
              <a:gd name="connsiteY25" fmla="*/ 335981 h 572694"/>
              <a:gd name="connsiteX26" fmla="*/ 15272 w 519242"/>
              <a:gd name="connsiteY26" fmla="*/ 305438 h 572694"/>
              <a:gd name="connsiteX27" fmla="*/ 229078 w 519242"/>
              <a:gd name="connsiteY27" fmla="*/ 305438 h 572694"/>
              <a:gd name="connsiteX28" fmla="*/ 244349 w 519242"/>
              <a:gd name="connsiteY28" fmla="*/ 145083 h 572694"/>
              <a:gd name="connsiteX29" fmla="*/ 274893 w 519242"/>
              <a:gd name="connsiteY29" fmla="*/ 145083 h 572694"/>
              <a:gd name="connsiteX30" fmla="*/ 274893 w 519242"/>
              <a:gd name="connsiteY30" fmla="*/ 557423 h 572694"/>
              <a:gd name="connsiteX31" fmla="*/ 244349 w 519242"/>
              <a:gd name="connsiteY31" fmla="*/ 557423 h 572694"/>
              <a:gd name="connsiteX32" fmla="*/ 290165 w 519242"/>
              <a:gd name="connsiteY32" fmla="*/ 305438 h 572694"/>
              <a:gd name="connsiteX33" fmla="*/ 503971 w 519242"/>
              <a:gd name="connsiteY33" fmla="*/ 305438 h 572694"/>
              <a:gd name="connsiteX34" fmla="*/ 503971 w 519242"/>
              <a:gd name="connsiteY34" fmla="*/ 335981 h 572694"/>
              <a:gd name="connsiteX35" fmla="*/ 290165 w 519242"/>
              <a:gd name="connsiteY35" fmla="*/ 335981 h 572694"/>
              <a:gd name="connsiteX36" fmla="*/ 329765 w 519242"/>
              <a:gd name="connsiteY36" fmla="*/ 65303 h 572694"/>
              <a:gd name="connsiteX37" fmla="*/ 356154 w 519242"/>
              <a:gd name="connsiteY37" fmla="*/ 53956 h 572694"/>
              <a:gd name="connsiteX38" fmla="*/ 362882 w 519242"/>
              <a:gd name="connsiteY38" fmla="*/ 54560 h 572694"/>
              <a:gd name="connsiteX39" fmla="*/ 390234 w 519242"/>
              <a:gd name="connsiteY39" fmla="*/ 76093 h 572694"/>
              <a:gd name="connsiteX40" fmla="*/ 391257 w 519242"/>
              <a:gd name="connsiteY40" fmla="*/ 78384 h 572694"/>
              <a:gd name="connsiteX41" fmla="*/ 372240 w 519242"/>
              <a:gd name="connsiteY41" fmla="*/ 127090 h 572694"/>
              <a:gd name="connsiteX42" fmla="*/ 363004 w 519242"/>
              <a:gd name="connsiteY42" fmla="*/ 129773 h 572694"/>
              <a:gd name="connsiteX43" fmla="*/ 267952 w 519242"/>
              <a:gd name="connsiteY43" fmla="*/ 129414 h 572694"/>
              <a:gd name="connsiteX44" fmla="*/ 223908 w 519242"/>
              <a:gd name="connsiteY44" fmla="*/ 66136 h 572694"/>
              <a:gd name="connsiteX45" fmla="*/ 244245 w 519242"/>
              <a:gd name="connsiteY45" fmla="*/ 17988 h 572694"/>
              <a:gd name="connsiteX46" fmla="*/ 258140 w 519242"/>
              <a:gd name="connsiteY46" fmla="*/ 15273 h 572694"/>
              <a:gd name="connsiteX47" fmla="*/ 258338 w 519242"/>
              <a:gd name="connsiteY47" fmla="*/ 15273 h 572694"/>
              <a:gd name="connsiteX48" fmla="*/ 260896 w 519242"/>
              <a:gd name="connsiteY48" fmla="*/ 15273 h 572694"/>
              <a:gd name="connsiteX49" fmla="*/ 297664 w 519242"/>
              <a:gd name="connsiteY49" fmla="*/ 52419 h 572694"/>
              <a:gd name="connsiteX50" fmla="*/ 294807 w 519242"/>
              <a:gd name="connsiteY50" fmla="*/ 66479 h 572694"/>
              <a:gd name="connsiteX51" fmla="*/ 285156 w 519242"/>
              <a:gd name="connsiteY51" fmla="*/ 89578 h 572694"/>
              <a:gd name="connsiteX52" fmla="*/ 257330 w 519242"/>
              <a:gd name="connsiteY52" fmla="*/ 118449 h 572694"/>
              <a:gd name="connsiteX53" fmla="*/ 236240 w 519242"/>
              <a:gd name="connsiteY53" fmla="*/ 96519 h 572694"/>
              <a:gd name="connsiteX54" fmla="*/ 126168 w 519242"/>
              <a:gd name="connsiteY54" fmla="*/ 113127 h 572694"/>
              <a:gd name="connsiteX55" fmla="*/ 123488 w 519242"/>
              <a:gd name="connsiteY55" fmla="*/ 78422 h 572694"/>
              <a:gd name="connsiteX56" fmla="*/ 124511 w 519242"/>
              <a:gd name="connsiteY56" fmla="*/ 76131 h 572694"/>
              <a:gd name="connsiteX57" fmla="*/ 151863 w 519242"/>
              <a:gd name="connsiteY57" fmla="*/ 54598 h 572694"/>
              <a:gd name="connsiteX58" fmla="*/ 158590 w 519242"/>
              <a:gd name="connsiteY58" fmla="*/ 53995 h 572694"/>
              <a:gd name="connsiteX59" fmla="*/ 184988 w 519242"/>
              <a:gd name="connsiteY59" fmla="*/ 65342 h 572694"/>
              <a:gd name="connsiteX60" fmla="*/ 246785 w 519242"/>
              <a:gd name="connsiteY60" fmla="*/ 129483 h 572694"/>
              <a:gd name="connsiteX61" fmla="*/ 151703 w 519242"/>
              <a:gd name="connsiteY61" fmla="*/ 129812 h 572694"/>
              <a:gd name="connsiteX62" fmla="*/ 126145 w 519242"/>
              <a:gd name="connsiteY62" fmla="*/ 113127 h 572694"/>
              <a:gd name="connsiteX63" fmla="*/ 229078 w 519242"/>
              <a:gd name="connsiteY63" fmla="*/ 145083 h 572694"/>
              <a:gd name="connsiteX64" fmla="*/ 229078 w 519242"/>
              <a:gd name="connsiteY64" fmla="*/ 290166 h 572694"/>
              <a:gd name="connsiteX65" fmla="*/ 15272 w 519242"/>
              <a:gd name="connsiteY65" fmla="*/ 290166 h 572694"/>
              <a:gd name="connsiteX66" fmla="*/ 15272 w 519242"/>
              <a:gd name="connsiteY66" fmla="*/ 145083 h 572694"/>
              <a:gd name="connsiteX67" fmla="*/ 15272 w 519242"/>
              <a:gd name="connsiteY67" fmla="*/ 351253 h 572694"/>
              <a:gd name="connsiteX68" fmla="*/ 229078 w 519242"/>
              <a:gd name="connsiteY68" fmla="*/ 351253 h 572694"/>
              <a:gd name="connsiteX69" fmla="*/ 229078 w 519242"/>
              <a:gd name="connsiteY69" fmla="*/ 557423 h 572694"/>
              <a:gd name="connsiteX70" fmla="*/ 15272 w 519242"/>
              <a:gd name="connsiteY70" fmla="*/ 557423 h 572694"/>
              <a:gd name="connsiteX71" fmla="*/ 290165 w 519242"/>
              <a:gd name="connsiteY71" fmla="*/ 557423 h 572694"/>
              <a:gd name="connsiteX72" fmla="*/ 290165 w 519242"/>
              <a:gd name="connsiteY72" fmla="*/ 351253 h 572694"/>
              <a:gd name="connsiteX73" fmla="*/ 503971 w 519242"/>
              <a:gd name="connsiteY73" fmla="*/ 351253 h 572694"/>
              <a:gd name="connsiteX74" fmla="*/ 503971 w 519242"/>
              <a:gd name="connsiteY74" fmla="*/ 557423 h 572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519242" h="572694">
                <a:moveTo>
                  <a:pt x="394555" y="129812"/>
                </a:moveTo>
                <a:cubicBezTo>
                  <a:pt x="409772" y="114744"/>
                  <a:pt x="414034" y="91811"/>
                  <a:pt x="405246" y="72283"/>
                </a:cubicBezTo>
                <a:lnTo>
                  <a:pt x="404223" y="69992"/>
                </a:lnTo>
                <a:cubicBezTo>
                  <a:pt x="392637" y="43570"/>
                  <a:pt x="361826" y="31543"/>
                  <a:pt x="335405" y="43129"/>
                </a:cubicBezTo>
                <a:cubicBezTo>
                  <a:pt x="329156" y="45868"/>
                  <a:pt x="323504" y="49807"/>
                  <a:pt x="318769" y="54720"/>
                </a:cubicBezTo>
                <a:lnTo>
                  <a:pt x="312004" y="61745"/>
                </a:lnTo>
                <a:cubicBezTo>
                  <a:pt x="317322" y="33459"/>
                  <a:pt x="298702" y="6216"/>
                  <a:pt x="270415" y="898"/>
                </a:cubicBezTo>
                <a:cubicBezTo>
                  <a:pt x="267301" y="313"/>
                  <a:pt x="264141" y="12"/>
                  <a:pt x="260973" y="1"/>
                </a:cubicBezTo>
                <a:lnTo>
                  <a:pt x="258422" y="1"/>
                </a:lnTo>
                <a:cubicBezTo>
                  <a:pt x="229628" y="-173"/>
                  <a:pt x="206145" y="23029"/>
                  <a:pt x="205970" y="51824"/>
                </a:cubicBezTo>
                <a:cubicBezTo>
                  <a:pt x="205938" y="57137"/>
                  <a:pt x="206719" y="62425"/>
                  <a:pt x="208285" y="67502"/>
                </a:cubicBezTo>
                <a:lnTo>
                  <a:pt x="195961" y="54705"/>
                </a:lnTo>
                <a:cubicBezTo>
                  <a:pt x="175941" y="33931"/>
                  <a:pt x="142872" y="33320"/>
                  <a:pt x="122098" y="53340"/>
                </a:cubicBezTo>
                <a:cubicBezTo>
                  <a:pt x="117185" y="58075"/>
                  <a:pt x="113248" y="63727"/>
                  <a:pt x="110507" y="69977"/>
                </a:cubicBezTo>
                <a:lnTo>
                  <a:pt x="109484" y="72267"/>
                </a:lnTo>
                <a:cubicBezTo>
                  <a:pt x="100795" y="91797"/>
                  <a:pt x="105005" y="114659"/>
                  <a:pt x="120082" y="129812"/>
                </a:cubicBezTo>
                <a:lnTo>
                  <a:pt x="0" y="129812"/>
                </a:lnTo>
                <a:lnTo>
                  <a:pt x="0" y="572695"/>
                </a:lnTo>
                <a:lnTo>
                  <a:pt x="519242" y="572695"/>
                </a:lnTo>
                <a:lnTo>
                  <a:pt x="519242" y="129812"/>
                </a:lnTo>
                <a:close/>
                <a:moveTo>
                  <a:pt x="503971" y="290166"/>
                </a:moveTo>
                <a:lnTo>
                  <a:pt x="290165" y="290166"/>
                </a:lnTo>
                <a:lnTo>
                  <a:pt x="290165" y="145083"/>
                </a:lnTo>
                <a:lnTo>
                  <a:pt x="503971" y="145083"/>
                </a:lnTo>
                <a:close/>
                <a:moveTo>
                  <a:pt x="229078" y="335981"/>
                </a:moveTo>
                <a:lnTo>
                  <a:pt x="15272" y="335981"/>
                </a:lnTo>
                <a:lnTo>
                  <a:pt x="15272" y="305438"/>
                </a:lnTo>
                <a:lnTo>
                  <a:pt x="229078" y="305438"/>
                </a:lnTo>
                <a:close/>
                <a:moveTo>
                  <a:pt x="244349" y="145083"/>
                </a:moveTo>
                <a:lnTo>
                  <a:pt x="274893" y="145083"/>
                </a:lnTo>
                <a:lnTo>
                  <a:pt x="274893" y="557423"/>
                </a:lnTo>
                <a:lnTo>
                  <a:pt x="244349" y="557423"/>
                </a:lnTo>
                <a:close/>
                <a:moveTo>
                  <a:pt x="290165" y="305438"/>
                </a:moveTo>
                <a:lnTo>
                  <a:pt x="503971" y="305438"/>
                </a:lnTo>
                <a:lnTo>
                  <a:pt x="503971" y="335981"/>
                </a:lnTo>
                <a:lnTo>
                  <a:pt x="290165" y="335981"/>
                </a:lnTo>
                <a:close/>
                <a:moveTo>
                  <a:pt x="329765" y="65303"/>
                </a:moveTo>
                <a:cubicBezTo>
                  <a:pt x="336629" y="58055"/>
                  <a:pt x="346173" y="53952"/>
                  <a:pt x="356154" y="53956"/>
                </a:cubicBezTo>
                <a:cubicBezTo>
                  <a:pt x="358410" y="53958"/>
                  <a:pt x="360662" y="54159"/>
                  <a:pt x="362882" y="54560"/>
                </a:cubicBezTo>
                <a:cubicBezTo>
                  <a:pt x="375062" y="56633"/>
                  <a:pt x="385360" y="64740"/>
                  <a:pt x="390234" y="76093"/>
                </a:cubicBezTo>
                <a:lnTo>
                  <a:pt x="391257" y="78384"/>
                </a:lnTo>
                <a:cubicBezTo>
                  <a:pt x="399455" y="97086"/>
                  <a:pt x="390941" y="118892"/>
                  <a:pt x="372240" y="127090"/>
                </a:cubicBezTo>
                <a:cubicBezTo>
                  <a:pt x="369291" y="128383"/>
                  <a:pt x="366186" y="129285"/>
                  <a:pt x="363004" y="129773"/>
                </a:cubicBezTo>
                <a:lnTo>
                  <a:pt x="267952" y="129414"/>
                </a:lnTo>
                <a:close/>
                <a:moveTo>
                  <a:pt x="223908" y="66136"/>
                </a:moveTo>
                <a:cubicBezTo>
                  <a:pt x="216229" y="47225"/>
                  <a:pt x="225334" y="25668"/>
                  <a:pt x="244245" y="17988"/>
                </a:cubicBezTo>
                <a:cubicBezTo>
                  <a:pt x="248658" y="16196"/>
                  <a:pt x="253377" y="15274"/>
                  <a:pt x="258140" y="15273"/>
                </a:cubicBezTo>
                <a:lnTo>
                  <a:pt x="258338" y="15273"/>
                </a:lnTo>
                <a:lnTo>
                  <a:pt x="260896" y="15273"/>
                </a:lnTo>
                <a:cubicBezTo>
                  <a:pt x="281307" y="15377"/>
                  <a:pt x="297769" y="32008"/>
                  <a:pt x="297664" y="52419"/>
                </a:cubicBezTo>
                <a:cubicBezTo>
                  <a:pt x="297640" y="57247"/>
                  <a:pt x="296669" y="62024"/>
                  <a:pt x="294807" y="66479"/>
                </a:cubicBezTo>
                <a:lnTo>
                  <a:pt x="285156" y="89578"/>
                </a:lnTo>
                <a:lnTo>
                  <a:pt x="257330" y="118449"/>
                </a:lnTo>
                <a:lnTo>
                  <a:pt x="236240" y="96519"/>
                </a:lnTo>
                <a:close/>
                <a:moveTo>
                  <a:pt x="126168" y="113127"/>
                </a:moveTo>
                <a:cubicBezTo>
                  <a:pt x="119446" y="102762"/>
                  <a:pt x="118437" y="89696"/>
                  <a:pt x="123488" y="78422"/>
                </a:cubicBezTo>
                <a:lnTo>
                  <a:pt x="124511" y="76131"/>
                </a:lnTo>
                <a:cubicBezTo>
                  <a:pt x="129385" y="64778"/>
                  <a:pt x="139683" y="56671"/>
                  <a:pt x="151863" y="54598"/>
                </a:cubicBezTo>
                <a:cubicBezTo>
                  <a:pt x="154084" y="54198"/>
                  <a:pt x="156335" y="53996"/>
                  <a:pt x="158590" y="53995"/>
                </a:cubicBezTo>
                <a:cubicBezTo>
                  <a:pt x="168574" y="53990"/>
                  <a:pt x="178121" y="58093"/>
                  <a:pt x="184988" y="65342"/>
                </a:cubicBezTo>
                <a:lnTo>
                  <a:pt x="246785" y="129483"/>
                </a:lnTo>
                <a:lnTo>
                  <a:pt x="151703" y="129812"/>
                </a:lnTo>
                <a:cubicBezTo>
                  <a:pt x="141147" y="128274"/>
                  <a:pt x="131801" y="122173"/>
                  <a:pt x="126145" y="113127"/>
                </a:cubicBezTo>
                <a:close/>
                <a:moveTo>
                  <a:pt x="229078" y="145083"/>
                </a:moveTo>
                <a:lnTo>
                  <a:pt x="229078" y="290166"/>
                </a:lnTo>
                <a:lnTo>
                  <a:pt x="15272" y="290166"/>
                </a:lnTo>
                <a:lnTo>
                  <a:pt x="15272" y="145083"/>
                </a:lnTo>
                <a:close/>
                <a:moveTo>
                  <a:pt x="15272" y="351253"/>
                </a:moveTo>
                <a:lnTo>
                  <a:pt x="229078" y="351253"/>
                </a:lnTo>
                <a:lnTo>
                  <a:pt x="229078" y="557423"/>
                </a:lnTo>
                <a:lnTo>
                  <a:pt x="15272" y="557423"/>
                </a:lnTo>
                <a:close/>
                <a:moveTo>
                  <a:pt x="290165" y="557423"/>
                </a:moveTo>
                <a:lnTo>
                  <a:pt x="290165" y="351253"/>
                </a:lnTo>
                <a:lnTo>
                  <a:pt x="503971" y="351253"/>
                </a:lnTo>
                <a:lnTo>
                  <a:pt x="503971" y="557423"/>
                </a:lnTo>
                <a:close/>
              </a:path>
            </a:pathLst>
          </a:custGeom>
          <a:gradFill>
            <a:gsLst>
              <a:gs pos="0">
                <a:schemeClr val="accent1"/>
              </a:gs>
              <a:gs pos="99000">
                <a:schemeClr val="accent2"/>
              </a:gs>
            </a:gsLst>
            <a:lin ang="0" scaled="0"/>
          </a:gradFill>
          <a:ln w="7541" cap="flat">
            <a:noFill/>
            <a:prstDash val="solid"/>
            <a:miter/>
          </a:ln>
        </p:spPr>
        <p:txBody>
          <a:bodyPr rtlCol="0" anchor="ctr"/>
          <a:lstStyle/>
          <a:p>
            <a:endParaRPr lang="de-DE"/>
          </a:p>
        </p:txBody>
      </p:sp>
      <p:sp>
        <p:nvSpPr>
          <p:cNvPr id="399" name="Grafik 97" descr="Senden Silhouette">
            <a:extLst>
              <a:ext uri="{FF2B5EF4-FFF2-40B4-BE49-F238E27FC236}">
                <a16:creationId xmlns:a16="http://schemas.microsoft.com/office/drawing/2014/main" id="{BD843319-5BC8-A6DF-71A2-C2CD163299CC}"/>
              </a:ext>
            </a:extLst>
          </p:cNvPr>
          <p:cNvSpPr/>
          <p:nvPr/>
        </p:nvSpPr>
        <p:spPr>
          <a:xfrm>
            <a:off x="6336955" y="1837980"/>
            <a:ext cx="527240" cy="487746"/>
          </a:xfrm>
          <a:custGeom>
            <a:avLst/>
            <a:gdLst>
              <a:gd name="connsiteX0" fmla="*/ 569886 w 572979"/>
              <a:gd name="connsiteY0" fmla="*/ 1371 h 530058"/>
              <a:gd name="connsiteX1" fmla="*/ 562148 w 572979"/>
              <a:gd name="connsiteY1" fmla="*/ 863 h 530058"/>
              <a:gd name="connsiteX2" fmla="*/ 3903 w 572979"/>
              <a:gd name="connsiteY2" fmla="*/ 298608 h 530058"/>
              <a:gd name="connsiteX3" fmla="*/ 865 w 572979"/>
              <a:gd name="connsiteY3" fmla="*/ 308566 h 530058"/>
              <a:gd name="connsiteX4" fmla="*/ 4963 w 572979"/>
              <a:gd name="connsiteY4" fmla="*/ 312065 h 530058"/>
              <a:gd name="connsiteX5" fmla="*/ 175627 w 572979"/>
              <a:gd name="connsiteY5" fmla="*/ 371130 h 530058"/>
              <a:gd name="connsiteX6" fmla="*/ 178711 w 572979"/>
              <a:gd name="connsiteY6" fmla="*/ 372146 h 530058"/>
              <a:gd name="connsiteX7" fmla="*/ 227300 w 572979"/>
              <a:gd name="connsiteY7" fmla="*/ 524927 h 530058"/>
              <a:gd name="connsiteX8" fmla="*/ 232578 w 572979"/>
              <a:gd name="connsiteY8" fmla="*/ 529852 h 530058"/>
              <a:gd name="connsiteX9" fmla="*/ 234330 w 572979"/>
              <a:gd name="connsiteY9" fmla="*/ 530058 h 530058"/>
              <a:gd name="connsiteX10" fmla="*/ 239535 w 572979"/>
              <a:gd name="connsiteY10" fmla="*/ 527901 h 530058"/>
              <a:gd name="connsiteX11" fmla="*/ 340673 w 572979"/>
              <a:gd name="connsiteY11" fmla="*/ 426771 h 530058"/>
              <a:gd name="connsiteX12" fmla="*/ 489597 w 572979"/>
              <a:gd name="connsiteY12" fmla="*/ 478120 h 530058"/>
              <a:gd name="connsiteX13" fmla="*/ 495788 w 572979"/>
              <a:gd name="connsiteY13" fmla="*/ 477472 h 530058"/>
              <a:gd name="connsiteX14" fmla="*/ 499270 w 572979"/>
              <a:gd name="connsiteY14" fmla="*/ 472319 h 530058"/>
              <a:gd name="connsiteX15" fmla="*/ 572889 w 572979"/>
              <a:gd name="connsiteY15" fmla="*/ 8519 h 530058"/>
              <a:gd name="connsiteX16" fmla="*/ 569886 w 572979"/>
              <a:gd name="connsiteY16" fmla="*/ 1371 h 530058"/>
              <a:gd name="connsiteX17" fmla="*/ 25841 w 572979"/>
              <a:gd name="connsiteY17" fmla="*/ 303584 h 530058"/>
              <a:gd name="connsiteX18" fmla="*/ 511969 w 572979"/>
              <a:gd name="connsiteY18" fmla="*/ 44320 h 530058"/>
              <a:gd name="connsiteX19" fmla="*/ 512073 w 572979"/>
              <a:gd name="connsiteY19" fmla="*/ 44335 h 530058"/>
              <a:gd name="connsiteX20" fmla="*/ 512058 w 572979"/>
              <a:gd name="connsiteY20" fmla="*/ 44438 h 530058"/>
              <a:gd name="connsiteX21" fmla="*/ 181943 w 572979"/>
              <a:gd name="connsiteY21" fmla="*/ 357628 h 530058"/>
              <a:gd name="connsiteX22" fmla="*/ 25871 w 572979"/>
              <a:gd name="connsiteY22" fmla="*/ 303724 h 530058"/>
              <a:gd name="connsiteX23" fmla="*/ 25822 w 572979"/>
              <a:gd name="connsiteY23" fmla="*/ 303620 h 530058"/>
              <a:gd name="connsiteX24" fmla="*/ 25849 w 572979"/>
              <a:gd name="connsiteY24" fmla="*/ 303584 h 530058"/>
              <a:gd name="connsiteX25" fmla="*/ 192736 w 572979"/>
              <a:gd name="connsiteY25" fmla="*/ 367684 h 530058"/>
              <a:gd name="connsiteX26" fmla="*/ 516836 w 572979"/>
              <a:gd name="connsiteY26" fmla="*/ 60200 h 530058"/>
              <a:gd name="connsiteX27" fmla="*/ 516942 w 572979"/>
              <a:gd name="connsiteY27" fmla="*/ 60196 h 530058"/>
              <a:gd name="connsiteX28" fmla="*/ 516946 w 572979"/>
              <a:gd name="connsiteY28" fmla="*/ 60303 h 530058"/>
              <a:gd name="connsiteX29" fmla="*/ 263623 w 572979"/>
              <a:gd name="connsiteY29" fmla="*/ 389939 h 530058"/>
              <a:gd name="connsiteX30" fmla="*/ 262409 w 572979"/>
              <a:gd name="connsiteY30" fmla="*/ 392361 h 530058"/>
              <a:gd name="connsiteX31" fmla="*/ 233749 w 572979"/>
              <a:gd name="connsiteY31" fmla="*/ 496164 h 530058"/>
              <a:gd name="connsiteX32" fmla="*/ 233675 w 572979"/>
              <a:gd name="connsiteY32" fmla="*/ 496238 h 530058"/>
              <a:gd name="connsiteX33" fmla="*/ 233601 w 572979"/>
              <a:gd name="connsiteY33" fmla="*/ 496164 h 530058"/>
              <a:gd name="connsiteX34" fmla="*/ 248531 w 572979"/>
              <a:gd name="connsiteY34" fmla="*/ 497879 h 530058"/>
              <a:gd name="connsiteX35" fmla="*/ 274467 w 572979"/>
              <a:gd name="connsiteY35" fmla="*/ 403942 h 530058"/>
              <a:gd name="connsiteX36" fmla="*/ 325183 w 572979"/>
              <a:gd name="connsiteY36" fmla="*/ 421426 h 530058"/>
              <a:gd name="connsiteX37" fmla="*/ 248620 w 572979"/>
              <a:gd name="connsiteY37" fmla="*/ 497953 h 530058"/>
              <a:gd name="connsiteX38" fmla="*/ 248533 w 572979"/>
              <a:gd name="connsiteY38" fmla="*/ 497896 h 530058"/>
              <a:gd name="connsiteX39" fmla="*/ 248531 w 572979"/>
              <a:gd name="connsiteY39" fmla="*/ 497879 h 530058"/>
              <a:gd name="connsiteX40" fmla="*/ 486019 w 572979"/>
              <a:gd name="connsiteY40" fmla="*/ 461313 h 530058"/>
              <a:gd name="connsiteX41" fmla="*/ 281527 w 572979"/>
              <a:gd name="connsiteY41" fmla="*/ 390801 h 530058"/>
              <a:gd name="connsiteX42" fmla="*/ 553292 w 572979"/>
              <a:gd name="connsiteY42" fmla="*/ 37172 h 530058"/>
              <a:gd name="connsiteX43" fmla="*/ 553380 w 572979"/>
              <a:gd name="connsiteY43" fmla="*/ 37135 h 530058"/>
              <a:gd name="connsiteX44" fmla="*/ 553417 w 572979"/>
              <a:gd name="connsiteY44" fmla="*/ 37223 h 530058"/>
              <a:gd name="connsiteX45" fmla="*/ 486107 w 572979"/>
              <a:gd name="connsiteY45" fmla="*/ 461254 h 530058"/>
              <a:gd name="connsiteX46" fmla="*/ 486022 w 572979"/>
              <a:gd name="connsiteY46" fmla="*/ 461314 h 530058"/>
              <a:gd name="connsiteX47" fmla="*/ 486019 w 572979"/>
              <a:gd name="connsiteY47" fmla="*/ 461313 h 5300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572979" h="530058">
                <a:moveTo>
                  <a:pt x="569886" y="1371"/>
                </a:moveTo>
                <a:cubicBezTo>
                  <a:pt x="567611" y="-253"/>
                  <a:pt x="564614" y="-450"/>
                  <a:pt x="562148" y="863"/>
                </a:cubicBezTo>
                <a:lnTo>
                  <a:pt x="3903" y="298608"/>
                </a:lnTo>
                <a:cubicBezTo>
                  <a:pt x="314" y="300519"/>
                  <a:pt x="-1046" y="304977"/>
                  <a:pt x="865" y="308566"/>
                </a:cubicBezTo>
                <a:cubicBezTo>
                  <a:pt x="1740" y="310208"/>
                  <a:pt x="3204" y="311459"/>
                  <a:pt x="4963" y="312065"/>
                </a:cubicBezTo>
                <a:lnTo>
                  <a:pt x="175627" y="371130"/>
                </a:lnTo>
                <a:lnTo>
                  <a:pt x="178711" y="372146"/>
                </a:lnTo>
                <a:lnTo>
                  <a:pt x="227300" y="524927"/>
                </a:lnTo>
                <a:cubicBezTo>
                  <a:pt x="228078" y="527378"/>
                  <a:pt x="230080" y="529245"/>
                  <a:pt x="232578" y="529852"/>
                </a:cubicBezTo>
                <a:cubicBezTo>
                  <a:pt x="233152" y="529988"/>
                  <a:pt x="233741" y="530057"/>
                  <a:pt x="234330" y="530058"/>
                </a:cubicBezTo>
                <a:cubicBezTo>
                  <a:pt x="236283" y="530058"/>
                  <a:pt x="238155" y="529282"/>
                  <a:pt x="239535" y="527901"/>
                </a:cubicBezTo>
                <a:lnTo>
                  <a:pt x="340673" y="426771"/>
                </a:lnTo>
                <a:lnTo>
                  <a:pt x="489597" y="478120"/>
                </a:lnTo>
                <a:cubicBezTo>
                  <a:pt x="491654" y="478843"/>
                  <a:pt x="493925" y="478605"/>
                  <a:pt x="495788" y="477472"/>
                </a:cubicBezTo>
                <a:cubicBezTo>
                  <a:pt x="497653" y="476353"/>
                  <a:pt x="498928" y="474467"/>
                  <a:pt x="499270" y="472319"/>
                </a:cubicBezTo>
                <a:lnTo>
                  <a:pt x="572889" y="8519"/>
                </a:lnTo>
                <a:cubicBezTo>
                  <a:pt x="573326" y="5759"/>
                  <a:pt x="572162" y="2991"/>
                  <a:pt x="569886" y="1371"/>
                </a:cubicBezTo>
                <a:close/>
                <a:moveTo>
                  <a:pt x="25841" y="303584"/>
                </a:moveTo>
                <a:lnTo>
                  <a:pt x="511969" y="44320"/>
                </a:lnTo>
                <a:cubicBezTo>
                  <a:pt x="512002" y="44296"/>
                  <a:pt x="512048" y="44303"/>
                  <a:pt x="512073" y="44335"/>
                </a:cubicBezTo>
                <a:cubicBezTo>
                  <a:pt x="512097" y="44367"/>
                  <a:pt x="512090" y="44414"/>
                  <a:pt x="512058" y="44438"/>
                </a:cubicBezTo>
                <a:lnTo>
                  <a:pt x="181943" y="357628"/>
                </a:lnTo>
                <a:lnTo>
                  <a:pt x="25871" y="303724"/>
                </a:lnTo>
                <a:cubicBezTo>
                  <a:pt x="25829" y="303709"/>
                  <a:pt x="25808" y="303662"/>
                  <a:pt x="25822" y="303620"/>
                </a:cubicBezTo>
                <a:cubicBezTo>
                  <a:pt x="25827" y="303606"/>
                  <a:pt x="25837" y="303594"/>
                  <a:pt x="25849" y="303584"/>
                </a:cubicBezTo>
                <a:close/>
                <a:moveTo>
                  <a:pt x="192736" y="367684"/>
                </a:moveTo>
                <a:lnTo>
                  <a:pt x="516836" y="60200"/>
                </a:lnTo>
                <a:cubicBezTo>
                  <a:pt x="516864" y="60170"/>
                  <a:pt x="516912" y="60168"/>
                  <a:pt x="516942" y="60196"/>
                </a:cubicBezTo>
                <a:cubicBezTo>
                  <a:pt x="516973" y="60225"/>
                  <a:pt x="516975" y="60273"/>
                  <a:pt x="516946" y="60303"/>
                </a:cubicBezTo>
                <a:lnTo>
                  <a:pt x="263623" y="389939"/>
                </a:lnTo>
                <a:cubicBezTo>
                  <a:pt x="263059" y="390656"/>
                  <a:pt x="262646" y="391480"/>
                  <a:pt x="262409" y="392361"/>
                </a:cubicBezTo>
                <a:lnTo>
                  <a:pt x="233749" y="496164"/>
                </a:lnTo>
                <a:cubicBezTo>
                  <a:pt x="233749" y="496205"/>
                  <a:pt x="233716" y="496238"/>
                  <a:pt x="233675" y="496238"/>
                </a:cubicBezTo>
                <a:cubicBezTo>
                  <a:pt x="233635" y="496238"/>
                  <a:pt x="233601" y="496205"/>
                  <a:pt x="233601" y="496164"/>
                </a:cubicBezTo>
                <a:close/>
                <a:moveTo>
                  <a:pt x="248531" y="497879"/>
                </a:moveTo>
                <a:lnTo>
                  <a:pt x="274467" y="403942"/>
                </a:lnTo>
                <a:lnTo>
                  <a:pt x="325183" y="421426"/>
                </a:lnTo>
                <a:lnTo>
                  <a:pt x="248620" y="497953"/>
                </a:lnTo>
                <a:cubicBezTo>
                  <a:pt x="248580" y="497961"/>
                  <a:pt x="248541" y="497935"/>
                  <a:pt x="248533" y="497896"/>
                </a:cubicBezTo>
                <a:cubicBezTo>
                  <a:pt x="248532" y="497890"/>
                  <a:pt x="248531" y="497885"/>
                  <a:pt x="248531" y="497879"/>
                </a:cubicBezTo>
                <a:close/>
                <a:moveTo>
                  <a:pt x="486019" y="461313"/>
                </a:moveTo>
                <a:lnTo>
                  <a:pt x="281527" y="390801"/>
                </a:lnTo>
                <a:lnTo>
                  <a:pt x="553292" y="37172"/>
                </a:lnTo>
                <a:cubicBezTo>
                  <a:pt x="553306" y="37137"/>
                  <a:pt x="553346" y="37121"/>
                  <a:pt x="553380" y="37135"/>
                </a:cubicBezTo>
                <a:cubicBezTo>
                  <a:pt x="553415" y="37149"/>
                  <a:pt x="553431" y="37189"/>
                  <a:pt x="553417" y="37223"/>
                </a:cubicBezTo>
                <a:lnTo>
                  <a:pt x="486107" y="461254"/>
                </a:lnTo>
                <a:cubicBezTo>
                  <a:pt x="486100" y="461294"/>
                  <a:pt x="486062" y="461321"/>
                  <a:pt x="486022" y="461314"/>
                </a:cubicBezTo>
                <a:cubicBezTo>
                  <a:pt x="486021" y="461314"/>
                  <a:pt x="486020" y="461313"/>
                  <a:pt x="486019" y="461313"/>
                </a:cubicBezTo>
                <a:close/>
              </a:path>
            </a:pathLst>
          </a:custGeom>
          <a:gradFill>
            <a:gsLst>
              <a:gs pos="0">
                <a:schemeClr val="accent1"/>
              </a:gs>
              <a:gs pos="99000">
                <a:schemeClr val="accent2"/>
              </a:gs>
            </a:gsLst>
            <a:lin ang="0" scaled="0"/>
          </a:gradFill>
          <a:ln w="7342" cap="flat">
            <a:noFill/>
            <a:prstDash val="solid"/>
            <a:miter/>
          </a:ln>
        </p:spPr>
        <p:txBody>
          <a:bodyPr rtlCol="0" anchor="ctr"/>
          <a:lstStyle/>
          <a:p>
            <a:endParaRPr lang="de-DE"/>
          </a:p>
        </p:txBody>
      </p:sp>
      <p:sp>
        <p:nvSpPr>
          <p:cNvPr id="400" name="Grafik 125" descr="Kennzeichen Silhouette">
            <a:extLst>
              <a:ext uri="{FF2B5EF4-FFF2-40B4-BE49-F238E27FC236}">
                <a16:creationId xmlns:a16="http://schemas.microsoft.com/office/drawing/2014/main" id="{4C662101-8978-DA6D-D26E-164C30C25758}"/>
              </a:ext>
            </a:extLst>
          </p:cNvPr>
          <p:cNvSpPr/>
          <p:nvPr/>
        </p:nvSpPr>
        <p:spPr>
          <a:xfrm>
            <a:off x="464002" y="2550464"/>
            <a:ext cx="331872" cy="526440"/>
          </a:xfrm>
          <a:custGeom>
            <a:avLst/>
            <a:gdLst>
              <a:gd name="connsiteX0" fmla="*/ 351688 w 360662"/>
              <a:gd name="connsiteY0" fmla="*/ 8041 h 572109"/>
              <a:gd name="connsiteX1" fmla="*/ 178188 w 360662"/>
              <a:gd name="connsiteY1" fmla="*/ 14009 h 572109"/>
              <a:gd name="connsiteX2" fmla="*/ 102739 w 360662"/>
              <a:gd name="connsiteY2" fmla="*/ 6365 h 572109"/>
              <a:gd name="connsiteX3" fmla="*/ 14144 w 360662"/>
              <a:gd name="connsiteY3" fmla="*/ 22234 h 572109"/>
              <a:gd name="connsiteX4" fmla="*/ 14144 w 360662"/>
              <a:gd name="connsiteY4" fmla="*/ 7072 h 572109"/>
              <a:gd name="connsiteX5" fmla="*/ 7072 w 360662"/>
              <a:gd name="connsiteY5" fmla="*/ 0 h 572109"/>
              <a:gd name="connsiteX6" fmla="*/ 0 w 360662"/>
              <a:gd name="connsiteY6" fmla="*/ 7072 h 572109"/>
              <a:gd name="connsiteX7" fmla="*/ 0 w 360662"/>
              <a:gd name="connsiteY7" fmla="*/ 572110 h 572109"/>
              <a:gd name="connsiteX8" fmla="*/ 14144 w 360662"/>
              <a:gd name="connsiteY8" fmla="*/ 572110 h 572109"/>
              <a:gd name="connsiteX9" fmla="*/ 14144 w 360662"/>
              <a:gd name="connsiteY9" fmla="*/ 272024 h 572109"/>
              <a:gd name="connsiteX10" fmla="*/ 102739 w 360662"/>
              <a:gd name="connsiteY10" fmla="*/ 254585 h 572109"/>
              <a:gd name="connsiteX11" fmla="*/ 181137 w 360662"/>
              <a:gd name="connsiteY11" fmla="*/ 263595 h 572109"/>
              <a:gd name="connsiteX12" fmla="*/ 356370 w 360662"/>
              <a:gd name="connsiteY12" fmla="*/ 255427 h 572109"/>
              <a:gd name="connsiteX13" fmla="*/ 360662 w 360662"/>
              <a:gd name="connsiteY13" fmla="*/ 253595 h 572109"/>
              <a:gd name="connsiteX14" fmla="*/ 360662 w 360662"/>
              <a:gd name="connsiteY14" fmla="*/ 5537 h 572109"/>
              <a:gd name="connsiteX15" fmla="*/ 346519 w 360662"/>
              <a:gd name="connsiteY15" fmla="*/ 244204 h 572109"/>
              <a:gd name="connsiteX16" fmla="*/ 183528 w 360662"/>
              <a:gd name="connsiteY16" fmla="*/ 249649 h 572109"/>
              <a:gd name="connsiteX17" fmla="*/ 102739 w 360662"/>
              <a:gd name="connsiteY17" fmla="*/ 240456 h 572109"/>
              <a:gd name="connsiteX18" fmla="*/ 14144 w 360662"/>
              <a:gd name="connsiteY18" fmla="*/ 256233 h 572109"/>
              <a:gd name="connsiteX19" fmla="*/ 14144 w 360662"/>
              <a:gd name="connsiteY19" fmla="*/ 37983 h 572109"/>
              <a:gd name="connsiteX20" fmla="*/ 102739 w 360662"/>
              <a:gd name="connsiteY20" fmla="*/ 20508 h 572109"/>
              <a:gd name="connsiteX21" fmla="*/ 175975 w 360662"/>
              <a:gd name="connsiteY21" fmla="*/ 27983 h 572109"/>
              <a:gd name="connsiteX22" fmla="*/ 346519 w 360662"/>
              <a:gd name="connsiteY22" fmla="*/ 24065 h 572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60662" h="572109">
                <a:moveTo>
                  <a:pt x="351688" y="8041"/>
                </a:moveTo>
                <a:cubicBezTo>
                  <a:pt x="275207" y="29348"/>
                  <a:pt x="225881" y="21548"/>
                  <a:pt x="178188" y="14009"/>
                </a:cubicBezTo>
                <a:cubicBezTo>
                  <a:pt x="153285" y="9439"/>
                  <a:pt x="128054" y="6883"/>
                  <a:pt x="102739" y="6365"/>
                </a:cubicBezTo>
                <a:cubicBezTo>
                  <a:pt x="57282" y="6365"/>
                  <a:pt x="28535" y="15770"/>
                  <a:pt x="14144" y="22234"/>
                </a:cubicBezTo>
                <a:lnTo>
                  <a:pt x="14144" y="7072"/>
                </a:lnTo>
                <a:cubicBezTo>
                  <a:pt x="14144" y="3166"/>
                  <a:pt x="10978" y="0"/>
                  <a:pt x="7072" y="0"/>
                </a:cubicBezTo>
                <a:cubicBezTo>
                  <a:pt x="3166" y="0"/>
                  <a:pt x="0" y="3166"/>
                  <a:pt x="0" y="7072"/>
                </a:cubicBezTo>
                <a:lnTo>
                  <a:pt x="0" y="572110"/>
                </a:lnTo>
                <a:lnTo>
                  <a:pt x="14144" y="572110"/>
                </a:lnTo>
                <a:lnTo>
                  <a:pt x="14144" y="272024"/>
                </a:lnTo>
                <a:cubicBezTo>
                  <a:pt x="22821" y="267315"/>
                  <a:pt x="50917" y="254585"/>
                  <a:pt x="102739" y="254585"/>
                </a:cubicBezTo>
                <a:cubicBezTo>
                  <a:pt x="129080" y="255359"/>
                  <a:pt x="155308" y="258373"/>
                  <a:pt x="181137" y="263595"/>
                </a:cubicBezTo>
                <a:cubicBezTo>
                  <a:pt x="235909" y="272993"/>
                  <a:pt x="292554" y="282689"/>
                  <a:pt x="356370" y="255427"/>
                </a:cubicBezTo>
                <a:lnTo>
                  <a:pt x="360662" y="253595"/>
                </a:lnTo>
                <a:lnTo>
                  <a:pt x="360662" y="5537"/>
                </a:lnTo>
                <a:close/>
                <a:moveTo>
                  <a:pt x="346519" y="244204"/>
                </a:moveTo>
                <a:cubicBezTo>
                  <a:pt x="288226" y="267612"/>
                  <a:pt x="235025" y="258482"/>
                  <a:pt x="183528" y="249649"/>
                </a:cubicBezTo>
                <a:cubicBezTo>
                  <a:pt x="156905" y="244316"/>
                  <a:pt x="129879" y="241241"/>
                  <a:pt x="102739" y="240456"/>
                </a:cubicBezTo>
                <a:cubicBezTo>
                  <a:pt x="57048" y="240456"/>
                  <a:pt x="28485" y="249769"/>
                  <a:pt x="14144" y="256233"/>
                </a:cubicBezTo>
                <a:lnTo>
                  <a:pt x="14144" y="37983"/>
                </a:lnTo>
                <a:cubicBezTo>
                  <a:pt x="23019" y="33238"/>
                  <a:pt x="51483" y="20508"/>
                  <a:pt x="102739" y="20508"/>
                </a:cubicBezTo>
                <a:cubicBezTo>
                  <a:pt x="127314" y="21008"/>
                  <a:pt x="151806" y="23507"/>
                  <a:pt x="175975" y="27983"/>
                </a:cubicBezTo>
                <a:cubicBezTo>
                  <a:pt x="223300" y="35458"/>
                  <a:pt x="272152" y="43188"/>
                  <a:pt x="346519" y="24065"/>
                </a:cubicBezTo>
                <a:close/>
              </a:path>
            </a:pathLst>
          </a:custGeom>
          <a:gradFill>
            <a:gsLst>
              <a:gs pos="0">
                <a:schemeClr val="accent1"/>
              </a:gs>
              <a:gs pos="99000">
                <a:schemeClr val="accent2"/>
              </a:gs>
            </a:gsLst>
            <a:lin ang="0" scaled="0"/>
          </a:gradFill>
          <a:ln w="7045" cap="flat">
            <a:noFill/>
            <a:prstDash val="solid"/>
            <a:miter/>
          </a:ln>
        </p:spPr>
        <p:txBody>
          <a:bodyPr rtlCol="0" anchor="ctr"/>
          <a:lstStyle/>
          <a:p>
            <a:endParaRPr lang="de-DE"/>
          </a:p>
        </p:txBody>
      </p:sp>
      <p:sp>
        <p:nvSpPr>
          <p:cNvPr id="401" name="Grafik 115" descr="Puzzle Silhouette">
            <a:extLst>
              <a:ext uri="{FF2B5EF4-FFF2-40B4-BE49-F238E27FC236}">
                <a16:creationId xmlns:a16="http://schemas.microsoft.com/office/drawing/2014/main" id="{7603FA7B-35BC-F5ED-4156-8D35297DC673}"/>
              </a:ext>
            </a:extLst>
          </p:cNvPr>
          <p:cNvSpPr/>
          <p:nvPr/>
        </p:nvSpPr>
        <p:spPr>
          <a:xfrm>
            <a:off x="2328088" y="480584"/>
            <a:ext cx="490782" cy="490782"/>
          </a:xfrm>
          <a:custGeom>
            <a:avLst/>
            <a:gdLst>
              <a:gd name="connsiteX0" fmla="*/ 300155 w 533358"/>
              <a:gd name="connsiteY0" fmla="*/ 533359 h 533358"/>
              <a:gd name="connsiteX1" fmla="*/ 186130 w 533358"/>
              <a:gd name="connsiteY1" fmla="*/ 419333 h 533358"/>
              <a:gd name="connsiteX2" fmla="*/ 172826 w 533358"/>
              <a:gd name="connsiteY2" fmla="*/ 417330 h 533358"/>
              <a:gd name="connsiteX3" fmla="*/ 151401 w 533358"/>
              <a:gd name="connsiteY3" fmla="*/ 451318 h 533358"/>
              <a:gd name="connsiteX4" fmla="*/ 122867 w 533358"/>
              <a:gd name="connsiteY4" fmla="*/ 496453 h 533358"/>
              <a:gd name="connsiteX5" fmla="*/ 55503 w 533358"/>
              <a:gd name="connsiteY5" fmla="*/ 483825 h 533358"/>
              <a:gd name="connsiteX6" fmla="*/ 50898 w 533358"/>
              <a:gd name="connsiteY6" fmla="*/ 479221 h 533358"/>
              <a:gd name="connsiteX7" fmla="*/ 37871 w 533358"/>
              <a:gd name="connsiteY7" fmla="*/ 409983 h 533358"/>
              <a:gd name="connsiteX8" fmla="*/ 82047 w 533358"/>
              <a:gd name="connsiteY8" fmla="*/ 381938 h 533358"/>
              <a:gd name="connsiteX9" fmla="*/ 116016 w 533358"/>
              <a:gd name="connsiteY9" fmla="*/ 360514 h 533358"/>
              <a:gd name="connsiteX10" fmla="*/ 114006 w 533358"/>
              <a:gd name="connsiteY10" fmla="*/ 347209 h 533358"/>
              <a:gd name="connsiteX11" fmla="*/ 0 w 533358"/>
              <a:gd name="connsiteY11" fmla="*/ 233184 h 533358"/>
              <a:gd name="connsiteX12" fmla="*/ 82433 w 533358"/>
              <a:gd name="connsiteY12" fmla="*/ 150113 h 533358"/>
              <a:gd name="connsiteX13" fmla="*/ 109943 w 533358"/>
              <a:gd name="connsiteY13" fmla="*/ 145361 h 533358"/>
              <a:gd name="connsiteX14" fmla="*/ 139166 w 533358"/>
              <a:gd name="connsiteY14" fmla="*/ 191494 h 533358"/>
              <a:gd name="connsiteX15" fmla="*/ 159566 w 533358"/>
              <a:gd name="connsiteY15" fmla="*/ 223524 h 533358"/>
              <a:gd name="connsiteX16" fmla="*/ 214560 w 533358"/>
              <a:gd name="connsiteY16" fmla="*/ 213060 h 533358"/>
              <a:gd name="connsiteX17" fmla="*/ 218972 w 533358"/>
              <a:gd name="connsiteY17" fmla="*/ 208649 h 533358"/>
              <a:gd name="connsiteX18" fmla="*/ 229030 w 533358"/>
              <a:gd name="connsiteY18" fmla="*/ 155522 h 533358"/>
              <a:gd name="connsiteX19" fmla="*/ 196027 w 533358"/>
              <a:gd name="connsiteY19" fmla="*/ 134658 h 533358"/>
              <a:gd name="connsiteX20" fmla="*/ 149843 w 533358"/>
              <a:gd name="connsiteY20" fmla="*/ 105442 h 533358"/>
              <a:gd name="connsiteX21" fmla="*/ 154576 w 533358"/>
              <a:gd name="connsiteY21" fmla="*/ 77945 h 533358"/>
              <a:gd name="connsiteX22" fmla="*/ 233184 w 533358"/>
              <a:gd name="connsiteY22" fmla="*/ 0 h 533358"/>
              <a:gd name="connsiteX23" fmla="*/ 347164 w 533358"/>
              <a:gd name="connsiteY23" fmla="*/ 113981 h 533358"/>
              <a:gd name="connsiteX24" fmla="*/ 360469 w 533358"/>
              <a:gd name="connsiteY24" fmla="*/ 115983 h 533358"/>
              <a:gd name="connsiteX25" fmla="*/ 381938 w 533358"/>
              <a:gd name="connsiteY25" fmla="*/ 82021 h 533358"/>
              <a:gd name="connsiteX26" fmla="*/ 410466 w 533358"/>
              <a:gd name="connsiteY26" fmla="*/ 36886 h 533358"/>
              <a:gd name="connsiteX27" fmla="*/ 477836 w 533358"/>
              <a:gd name="connsiteY27" fmla="*/ 49514 h 533358"/>
              <a:gd name="connsiteX28" fmla="*/ 482434 w 533358"/>
              <a:gd name="connsiteY28" fmla="*/ 54118 h 533358"/>
              <a:gd name="connsiteX29" fmla="*/ 495468 w 533358"/>
              <a:gd name="connsiteY29" fmla="*/ 123357 h 533358"/>
              <a:gd name="connsiteX30" fmla="*/ 451292 w 533358"/>
              <a:gd name="connsiteY30" fmla="*/ 151401 h 533358"/>
              <a:gd name="connsiteX31" fmla="*/ 417356 w 533358"/>
              <a:gd name="connsiteY31" fmla="*/ 172826 h 533358"/>
              <a:gd name="connsiteX32" fmla="*/ 419359 w 533358"/>
              <a:gd name="connsiteY32" fmla="*/ 186130 h 533358"/>
              <a:gd name="connsiteX33" fmla="*/ 533359 w 533358"/>
              <a:gd name="connsiteY33" fmla="*/ 300155 h 533358"/>
              <a:gd name="connsiteX34" fmla="*/ 455394 w 533358"/>
              <a:gd name="connsiteY34" fmla="*/ 378119 h 533358"/>
              <a:gd name="connsiteX35" fmla="*/ 427897 w 533358"/>
              <a:gd name="connsiteY35" fmla="*/ 382853 h 533358"/>
              <a:gd name="connsiteX36" fmla="*/ 398681 w 533358"/>
              <a:gd name="connsiteY36" fmla="*/ 336694 h 533358"/>
              <a:gd name="connsiteX37" fmla="*/ 378287 w 533358"/>
              <a:gd name="connsiteY37" fmla="*/ 304663 h 533358"/>
              <a:gd name="connsiteX38" fmla="*/ 323293 w 533358"/>
              <a:gd name="connsiteY38" fmla="*/ 315127 h 533358"/>
              <a:gd name="connsiteX39" fmla="*/ 318875 w 533358"/>
              <a:gd name="connsiteY39" fmla="*/ 319539 h 533358"/>
              <a:gd name="connsiteX40" fmla="*/ 308817 w 533358"/>
              <a:gd name="connsiteY40" fmla="*/ 372665 h 533358"/>
              <a:gd name="connsiteX41" fmla="*/ 341820 w 533358"/>
              <a:gd name="connsiteY41" fmla="*/ 393529 h 533358"/>
              <a:gd name="connsiteX42" fmla="*/ 341820 w 533358"/>
              <a:gd name="connsiteY42" fmla="*/ 393529 h 533358"/>
              <a:gd name="connsiteX43" fmla="*/ 388036 w 533358"/>
              <a:gd name="connsiteY43" fmla="*/ 422507 h 533358"/>
              <a:gd name="connsiteX44" fmla="*/ 383239 w 533358"/>
              <a:gd name="connsiteY44" fmla="*/ 450198 h 533358"/>
              <a:gd name="connsiteX45" fmla="*/ 178589 w 533358"/>
              <a:gd name="connsiteY45" fmla="*/ 403137 h 533358"/>
              <a:gd name="connsiteX46" fmla="*/ 195235 w 533358"/>
              <a:gd name="connsiteY46" fmla="*/ 410221 h 533358"/>
              <a:gd name="connsiteX47" fmla="*/ 300155 w 533358"/>
              <a:gd name="connsiteY47" fmla="*/ 515147 h 533358"/>
              <a:gd name="connsiteX48" fmla="*/ 374166 w 533358"/>
              <a:gd name="connsiteY48" fmla="*/ 441137 h 533358"/>
              <a:gd name="connsiteX49" fmla="*/ 376233 w 533358"/>
              <a:gd name="connsiteY49" fmla="*/ 427614 h 533358"/>
              <a:gd name="connsiteX50" fmla="*/ 342180 w 533358"/>
              <a:gd name="connsiteY50" fmla="*/ 406409 h 533358"/>
              <a:gd name="connsiteX51" fmla="*/ 297045 w 533358"/>
              <a:gd name="connsiteY51" fmla="*/ 377875 h 533358"/>
              <a:gd name="connsiteX52" fmla="*/ 309673 w 533358"/>
              <a:gd name="connsiteY52" fmla="*/ 310510 h 533358"/>
              <a:gd name="connsiteX53" fmla="*/ 314277 w 533358"/>
              <a:gd name="connsiteY53" fmla="*/ 305906 h 533358"/>
              <a:gd name="connsiteX54" fmla="*/ 383516 w 533358"/>
              <a:gd name="connsiteY54" fmla="*/ 292879 h 533358"/>
              <a:gd name="connsiteX55" fmla="*/ 411560 w 533358"/>
              <a:gd name="connsiteY55" fmla="*/ 337054 h 533358"/>
              <a:gd name="connsiteX56" fmla="*/ 432985 w 533358"/>
              <a:gd name="connsiteY56" fmla="*/ 371023 h 533358"/>
              <a:gd name="connsiteX57" fmla="*/ 446289 w 533358"/>
              <a:gd name="connsiteY57" fmla="*/ 369014 h 533358"/>
              <a:gd name="connsiteX58" fmla="*/ 515147 w 533358"/>
              <a:gd name="connsiteY58" fmla="*/ 300155 h 533358"/>
              <a:gd name="connsiteX59" fmla="*/ 410227 w 533358"/>
              <a:gd name="connsiteY59" fmla="*/ 195235 h 533358"/>
              <a:gd name="connsiteX60" fmla="*/ 405494 w 533358"/>
              <a:gd name="connsiteY60" fmla="*/ 167738 h 533358"/>
              <a:gd name="connsiteX61" fmla="*/ 451659 w 533358"/>
              <a:gd name="connsiteY61" fmla="*/ 138522 h 533358"/>
              <a:gd name="connsiteX62" fmla="*/ 483684 w 533358"/>
              <a:gd name="connsiteY62" fmla="*/ 118121 h 533358"/>
              <a:gd name="connsiteX63" fmla="*/ 473219 w 533358"/>
              <a:gd name="connsiteY63" fmla="*/ 63127 h 533358"/>
              <a:gd name="connsiteX64" fmla="*/ 468808 w 533358"/>
              <a:gd name="connsiteY64" fmla="*/ 58716 h 533358"/>
              <a:gd name="connsiteX65" fmla="*/ 415688 w 533358"/>
              <a:gd name="connsiteY65" fmla="*/ 48657 h 533358"/>
              <a:gd name="connsiteX66" fmla="*/ 394817 w 533358"/>
              <a:gd name="connsiteY66" fmla="*/ 81660 h 533358"/>
              <a:gd name="connsiteX67" fmla="*/ 365601 w 533358"/>
              <a:gd name="connsiteY67" fmla="*/ 127845 h 533358"/>
              <a:gd name="connsiteX68" fmla="*/ 338104 w 533358"/>
              <a:gd name="connsiteY68" fmla="*/ 123112 h 533358"/>
              <a:gd name="connsiteX69" fmla="*/ 233184 w 533358"/>
              <a:gd name="connsiteY69" fmla="*/ 18173 h 533358"/>
              <a:gd name="connsiteX70" fmla="*/ 163636 w 533358"/>
              <a:gd name="connsiteY70" fmla="*/ 87070 h 533358"/>
              <a:gd name="connsiteX71" fmla="*/ 161653 w 533358"/>
              <a:gd name="connsiteY71" fmla="*/ 100354 h 533358"/>
              <a:gd name="connsiteX72" fmla="*/ 195667 w 533358"/>
              <a:gd name="connsiteY72" fmla="*/ 121779 h 533358"/>
              <a:gd name="connsiteX73" fmla="*/ 240802 w 533358"/>
              <a:gd name="connsiteY73" fmla="*/ 150313 h 533358"/>
              <a:gd name="connsiteX74" fmla="*/ 228174 w 533358"/>
              <a:gd name="connsiteY74" fmla="*/ 217677 h 533358"/>
              <a:gd name="connsiteX75" fmla="*/ 223569 w 533358"/>
              <a:gd name="connsiteY75" fmla="*/ 222282 h 533358"/>
              <a:gd name="connsiteX76" fmla="*/ 154337 w 533358"/>
              <a:gd name="connsiteY76" fmla="*/ 235309 h 533358"/>
              <a:gd name="connsiteX77" fmla="*/ 126287 w 533358"/>
              <a:gd name="connsiteY77" fmla="*/ 191133 h 533358"/>
              <a:gd name="connsiteX78" fmla="*/ 104862 w 533358"/>
              <a:gd name="connsiteY78" fmla="*/ 157197 h 533358"/>
              <a:gd name="connsiteX79" fmla="*/ 91558 w 533358"/>
              <a:gd name="connsiteY79" fmla="*/ 159206 h 533358"/>
              <a:gd name="connsiteX80" fmla="*/ 18173 w 533358"/>
              <a:gd name="connsiteY80" fmla="*/ 233184 h 533358"/>
              <a:gd name="connsiteX81" fmla="*/ 123138 w 533358"/>
              <a:gd name="connsiteY81" fmla="*/ 338149 h 533358"/>
              <a:gd name="connsiteX82" fmla="*/ 127871 w 533358"/>
              <a:gd name="connsiteY82" fmla="*/ 365646 h 533358"/>
              <a:gd name="connsiteX83" fmla="*/ 81686 w 533358"/>
              <a:gd name="connsiteY83" fmla="*/ 394817 h 533358"/>
              <a:gd name="connsiteX84" fmla="*/ 49656 w 533358"/>
              <a:gd name="connsiteY84" fmla="*/ 415218 h 533358"/>
              <a:gd name="connsiteX85" fmla="*/ 60120 w 533358"/>
              <a:gd name="connsiteY85" fmla="*/ 470212 h 533358"/>
              <a:gd name="connsiteX86" fmla="*/ 64531 w 533358"/>
              <a:gd name="connsiteY86" fmla="*/ 474623 h 533358"/>
              <a:gd name="connsiteX87" fmla="*/ 117658 w 533358"/>
              <a:gd name="connsiteY87" fmla="*/ 484682 h 533358"/>
              <a:gd name="connsiteX88" fmla="*/ 138522 w 533358"/>
              <a:gd name="connsiteY88" fmla="*/ 451679 h 533358"/>
              <a:gd name="connsiteX89" fmla="*/ 167732 w 533358"/>
              <a:gd name="connsiteY89" fmla="*/ 405494 h 533358"/>
              <a:gd name="connsiteX90" fmla="*/ 178589 w 533358"/>
              <a:gd name="connsiteY90" fmla="*/ 403137 h 533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533358" h="533358">
                <a:moveTo>
                  <a:pt x="300155" y="533359"/>
                </a:moveTo>
                <a:lnTo>
                  <a:pt x="186130" y="419333"/>
                </a:lnTo>
                <a:cubicBezTo>
                  <a:pt x="182667" y="415716"/>
                  <a:pt x="177199" y="414893"/>
                  <a:pt x="172826" y="417330"/>
                </a:cubicBezTo>
                <a:cubicBezTo>
                  <a:pt x="160161" y="424057"/>
                  <a:pt x="152008" y="436991"/>
                  <a:pt x="151401" y="451318"/>
                </a:cubicBezTo>
                <a:cubicBezTo>
                  <a:pt x="152324" y="470866"/>
                  <a:pt x="140921" y="488902"/>
                  <a:pt x="122867" y="496453"/>
                </a:cubicBezTo>
                <a:cubicBezTo>
                  <a:pt x="99913" y="506148"/>
                  <a:pt x="73387" y="501175"/>
                  <a:pt x="55503" y="483825"/>
                </a:cubicBezTo>
                <a:lnTo>
                  <a:pt x="50898" y="479221"/>
                </a:lnTo>
                <a:cubicBezTo>
                  <a:pt x="33040" y="460855"/>
                  <a:pt x="27908" y="433583"/>
                  <a:pt x="37871" y="409983"/>
                </a:cubicBezTo>
                <a:cubicBezTo>
                  <a:pt x="45234" y="392275"/>
                  <a:pt x="62890" y="381067"/>
                  <a:pt x="82047" y="381938"/>
                </a:cubicBezTo>
                <a:cubicBezTo>
                  <a:pt x="96345" y="381252"/>
                  <a:pt x="109237" y="373121"/>
                  <a:pt x="116016" y="360514"/>
                </a:cubicBezTo>
                <a:cubicBezTo>
                  <a:pt x="118448" y="356138"/>
                  <a:pt x="117623" y="350672"/>
                  <a:pt x="114006" y="347209"/>
                </a:cubicBezTo>
                <a:lnTo>
                  <a:pt x="0" y="233184"/>
                </a:lnTo>
                <a:lnTo>
                  <a:pt x="82433" y="150113"/>
                </a:lnTo>
                <a:cubicBezTo>
                  <a:pt x="89624" y="142773"/>
                  <a:pt x="100706" y="140859"/>
                  <a:pt x="109943" y="145361"/>
                </a:cubicBezTo>
                <a:cubicBezTo>
                  <a:pt x="127414" y="154209"/>
                  <a:pt x="138631" y="171918"/>
                  <a:pt x="139166" y="191494"/>
                </a:cubicBezTo>
                <a:cubicBezTo>
                  <a:pt x="138437" y="205430"/>
                  <a:pt x="146629" y="218293"/>
                  <a:pt x="159566" y="223524"/>
                </a:cubicBezTo>
                <a:cubicBezTo>
                  <a:pt x="178355" y="231206"/>
                  <a:pt x="199905" y="227105"/>
                  <a:pt x="214560" y="213060"/>
                </a:cubicBezTo>
                <a:lnTo>
                  <a:pt x="218972" y="208649"/>
                </a:lnTo>
                <a:cubicBezTo>
                  <a:pt x="232676" y="194560"/>
                  <a:pt x="236636" y="173646"/>
                  <a:pt x="229030" y="155522"/>
                </a:cubicBezTo>
                <a:cubicBezTo>
                  <a:pt x="223599" y="142246"/>
                  <a:pt x="210350" y="133870"/>
                  <a:pt x="196027" y="134658"/>
                </a:cubicBezTo>
                <a:cubicBezTo>
                  <a:pt x="176432" y="134150"/>
                  <a:pt x="158696" y="122930"/>
                  <a:pt x="149843" y="105442"/>
                </a:cubicBezTo>
                <a:cubicBezTo>
                  <a:pt x="145340" y="96213"/>
                  <a:pt x="147246" y="85138"/>
                  <a:pt x="154576" y="77945"/>
                </a:cubicBezTo>
                <a:lnTo>
                  <a:pt x="233184" y="0"/>
                </a:lnTo>
                <a:lnTo>
                  <a:pt x="347164" y="113981"/>
                </a:lnTo>
                <a:cubicBezTo>
                  <a:pt x="350630" y="117593"/>
                  <a:pt x="356094" y="118415"/>
                  <a:pt x="360469" y="115983"/>
                </a:cubicBezTo>
                <a:cubicBezTo>
                  <a:pt x="373140" y="109270"/>
                  <a:pt x="381310" y="96348"/>
                  <a:pt x="381938" y="82021"/>
                </a:cubicBezTo>
                <a:cubicBezTo>
                  <a:pt x="381013" y="62475"/>
                  <a:pt x="392413" y="44438"/>
                  <a:pt x="410466" y="36886"/>
                </a:cubicBezTo>
                <a:cubicBezTo>
                  <a:pt x="433421" y="27188"/>
                  <a:pt x="459951" y="32161"/>
                  <a:pt x="477836" y="49514"/>
                </a:cubicBezTo>
                <a:lnTo>
                  <a:pt x="482434" y="54118"/>
                </a:lnTo>
                <a:cubicBezTo>
                  <a:pt x="500296" y="72483"/>
                  <a:pt x="505429" y="99755"/>
                  <a:pt x="495468" y="123357"/>
                </a:cubicBezTo>
                <a:cubicBezTo>
                  <a:pt x="488120" y="141077"/>
                  <a:pt x="470455" y="152292"/>
                  <a:pt x="451292" y="151401"/>
                </a:cubicBezTo>
                <a:cubicBezTo>
                  <a:pt x="436981" y="152018"/>
                  <a:pt x="424067" y="160170"/>
                  <a:pt x="417356" y="172826"/>
                </a:cubicBezTo>
                <a:cubicBezTo>
                  <a:pt x="414924" y="177201"/>
                  <a:pt x="415747" y="182665"/>
                  <a:pt x="419359" y="186130"/>
                </a:cubicBezTo>
                <a:lnTo>
                  <a:pt x="533359" y="300155"/>
                </a:lnTo>
                <a:lnTo>
                  <a:pt x="455394" y="378119"/>
                </a:lnTo>
                <a:cubicBezTo>
                  <a:pt x="448207" y="385460"/>
                  <a:pt x="437125" y="387367"/>
                  <a:pt x="427897" y="382853"/>
                </a:cubicBezTo>
                <a:cubicBezTo>
                  <a:pt x="410420" y="374001"/>
                  <a:pt x="399203" y="356278"/>
                  <a:pt x="398681" y="336694"/>
                </a:cubicBezTo>
                <a:cubicBezTo>
                  <a:pt x="399407" y="322761"/>
                  <a:pt x="391219" y="309900"/>
                  <a:pt x="378287" y="304663"/>
                </a:cubicBezTo>
                <a:cubicBezTo>
                  <a:pt x="359499" y="296974"/>
                  <a:pt x="337944" y="301075"/>
                  <a:pt x="323293" y="315127"/>
                </a:cubicBezTo>
                <a:lnTo>
                  <a:pt x="318875" y="319539"/>
                </a:lnTo>
                <a:cubicBezTo>
                  <a:pt x="305171" y="333627"/>
                  <a:pt x="301211" y="354542"/>
                  <a:pt x="308817" y="372665"/>
                </a:cubicBezTo>
                <a:cubicBezTo>
                  <a:pt x="314259" y="385933"/>
                  <a:pt x="327500" y="394303"/>
                  <a:pt x="341820" y="393529"/>
                </a:cubicBezTo>
                <a:lnTo>
                  <a:pt x="341820" y="393529"/>
                </a:lnTo>
                <a:cubicBezTo>
                  <a:pt x="361436" y="393773"/>
                  <a:pt x="379272" y="404956"/>
                  <a:pt x="388036" y="422507"/>
                </a:cubicBezTo>
                <a:cubicBezTo>
                  <a:pt x="392556" y="431809"/>
                  <a:pt x="390625" y="442959"/>
                  <a:pt x="383239" y="450198"/>
                </a:cubicBezTo>
                <a:close/>
                <a:moveTo>
                  <a:pt x="178589" y="403137"/>
                </a:moveTo>
                <a:cubicBezTo>
                  <a:pt x="184868" y="403147"/>
                  <a:pt x="190875" y="405703"/>
                  <a:pt x="195235" y="410221"/>
                </a:cubicBezTo>
                <a:lnTo>
                  <a:pt x="300155" y="515147"/>
                </a:lnTo>
                <a:lnTo>
                  <a:pt x="374166" y="441137"/>
                </a:lnTo>
                <a:cubicBezTo>
                  <a:pt x="377848" y="437623"/>
                  <a:pt x="378697" y="432068"/>
                  <a:pt x="376233" y="427614"/>
                </a:cubicBezTo>
                <a:cubicBezTo>
                  <a:pt x="369562" y="414899"/>
                  <a:pt x="356535" y="406786"/>
                  <a:pt x="342180" y="406409"/>
                </a:cubicBezTo>
                <a:cubicBezTo>
                  <a:pt x="322640" y="407304"/>
                  <a:pt x="304617" y="395911"/>
                  <a:pt x="297045" y="377875"/>
                </a:cubicBezTo>
                <a:cubicBezTo>
                  <a:pt x="287347" y="354922"/>
                  <a:pt x="292320" y="328393"/>
                  <a:pt x="309673" y="310510"/>
                </a:cubicBezTo>
                <a:lnTo>
                  <a:pt x="314277" y="305906"/>
                </a:lnTo>
                <a:cubicBezTo>
                  <a:pt x="332643" y="288047"/>
                  <a:pt x="359915" y="282915"/>
                  <a:pt x="383516" y="292879"/>
                </a:cubicBezTo>
                <a:cubicBezTo>
                  <a:pt x="401222" y="300243"/>
                  <a:pt x="412430" y="317897"/>
                  <a:pt x="411560" y="337054"/>
                </a:cubicBezTo>
                <a:cubicBezTo>
                  <a:pt x="412174" y="351375"/>
                  <a:pt x="420326" y="364299"/>
                  <a:pt x="432985" y="371023"/>
                </a:cubicBezTo>
                <a:cubicBezTo>
                  <a:pt x="437361" y="373453"/>
                  <a:pt x="442826" y="372628"/>
                  <a:pt x="446289" y="369014"/>
                </a:cubicBezTo>
                <a:lnTo>
                  <a:pt x="515147" y="300155"/>
                </a:lnTo>
                <a:lnTo>
                  <a:pt x="410227" y="195235"/>
                </a:lnTo>
                <a:cubicBezTo>
                  <a:pt x="402898" y="188042"/>
                  <a:pt x="400992" y="176967"/>
                  <a:pt x="405494" y="167738"/>
                </a:cubicBezTo>
                <a:cubicBezTo>
                  <a:pt x="414316" y="150230"/>
                  <a:pt x="432060" y="139000"/>
                  <a:pt x="451659" y="138522"/>
                </a:cubicBezTo>
                <a:cubicBezTo>
                  <a:pt x="465594" y="139252"/>
                  <a:pt x="478456" y="131058"/>
                  <a:pt x="483684" y="118121"/>
                </a:cubicBezTo>
                <a:cubicBezTo>
                  <a:pt x="491368" y="99333"/>
                  <a:pt x="487267" y="77781"/>
                  <a:pt x="473219" y="63127"/>
                </a:cubicBezTo>
                <a:lnTo>
                  <a:pt x="468808" y="58716"/>
                </a:lnTo>
                <a:cubicBezTo>
                  <a:pt x="454720" y="45016"/>
                  <a:pt x="433810" y="41056"/>
                  <a:pt x="415688" y="48657"/>
                </a:cubicBezTo>
                <a:cubicBezTo>
                  <a:pt x="402401" y="54077"/>
                  <a:pt x="394018" y="67333"/>
                  <a:pt x="394817" y="81660"/>
                </a:cubicBezTo>
                <a:cubicBezTo>
                  <a:pt x="394303" y="101253"/>
                  <a:pt x="383084" y="118986"/>
                  <a:pt x="365601" y="127845"/>
                </a:cubicBezTo>
                <a:cubicBezTo>
                  <a:pt x="356374" y="132360"/>
                  <a:pt x="345290" y="130452"/>
                  <a:pt x="338104" y="123112"/>
                </a:cubicBezTo>
                <a:lnTo>
                  <a:pt x="233184" y="18173"/>
                </a:lnTo>
                <a:lnTo>
                  <a:pt x="163636" y="87070"/>
                </a:lnTo>
                <a:cubicBezTo>
                  <a:pt x="160036" y="90534"/>
                  <a:pt x="159222" y="95989"/>
                  <a:pt x="161653" y="100354"/>
                </a:cubicBezTo>
                <a:cubicBezTo>
                  <a:pt x="168365" y="113045"/>
                  <a:pt x="181322" y="121206"/>
                  <a:pt x="195667" y="121779"/>
                </a:cubicBezTo>
                <a:cubicBezTo>
                  <a:pt x="215207" y="120883"/>
                  <a:pt x="233229" y="132277"/>
                  <a:pt x="240802" y="150313"/>
                </a:cubicBezTo>
                <a:cubicBezTo>
                  <a:pt x="250500" y="173266"/>
                  <a:pt x="245527" y="199795"/>
                  <a:pt x="228174" y="217677"/>
                </a:cubicBezTo>
                <a:lnTo>
                  <a:pt x="223569" y="222282"/>
                </a:lnTo>
                <a:cubicBezTo>
                  <a:pt x="205205" y="240138"/>
                  <a:pt x="177937" y="245269"/>
                  <a:pt x="154337" y="235309"/>
                </a:cubicBezTo>
                <a:cubicBezTo>
                  <a:pt x="136626" y="227950"/>
                  <a:pt x="125415" y="210293"/>
                  <a:pt x="126287" y="191133"/>
                </a:cubicBezTo>
                <a:cubicBezTo>
                  <a:pt x="125658" y="176825"/>
                  <a:pt x="117509" y="163917"/>
                  <a:pt x="104862" y="157197"/>
                </a:cubicBezTo>
                <a:cubicBezTo>
                  <a:pt x="100486" y="154766"/>
                  <a:pt x="95021" y="155592"/>
                  <a:pt x="91558" y="159206"/>
                </a:cubicBezTo>
                <a:lnTo>
                  <a:pt x="18173" y="233184"/>
                </a:lnTo>
                <a:lnTo>
                  <a:pt x="123138" y="338149"/>
                </a:lnTo>
                <a:cubicBezTo>
                  <a:pt x="130478" y="345336"/>
                  <a:pt x="132386" y="356418"/>
                  <a:pt x="127871" y="365646"/>
                </a:cubicBezTo>
                <a:cubicBezTo>
                  <a:pt x="118983" y="383097"/>
                  <a:pt x="101262" y="394289"/>
                  <a:pt x="81686" y="394817"/>
                </a:cubicBezTo>
                <a:cubicBezTo>
                  <a:pt x="67761" y="394130"/>
                  <a:pt x="54920" y="402308"/>
                  <a:pt x="49656" y="415218"/>
                </a:cubicBezTo>
                <a:cubicBezTo>
                  <a:pt x="41971" y="434007"/>
                  <a:pt x="46072" y="455559"/>
                  <a:pt x="60120" y="470212"/>
                </a:cubicBezTo>
                <a:lnTo>
                  <a:pt x="64531" y="474623"/>
                </a:lnTo>
                <a:cubicBezTo>
                  <a:pt x="78622" y="488325"/>
                  <a:pt x="99534" y="492284"/>
                  <a:pt x="117658" y="484682"/>
                </a:cubicBezTo>
                <a:cubicBezTo>
                  <a:pt x="130941" y="479258"/>
                  <a:pt x="139320" y="466004"/>
                  <a:pt x="138522" y="451679"/>
                </a:cubicBezTo>
                <a:cubicBezTo>
                  <a:pt x="139034" y="432086"/>
                  <a:pt x="150250" y="414354"/>
                  <a:pt x="167732" y="405494"/>
                </a:cubicBezTo>
                <a:cubicBezTo>
                  <a:pt x="171153" y="403978"/>
                  <a:pt x="174847" y="403176"/>
                  <a:pt x="178589" y="403137"/>
                </a:cubicBezTo>
                <a:close/>
              </a:path>
            </a:pathLst>
          </a:custGeom>
          <a:gradFill>
            <a:gsLst>
              <a:gs pos="0">
                <a:schemeClr val="accent1"/>
              </a:gs>
              <a:gs pos="99000">
                <a:schemeClr val="accent2"/>
              </a:gs>
            </a:gsLst>
            <a:lin ang="0" scaled="0"/>
          </a:gradFill>
          <a:ln w="6350" cap="flat">
            <a:noFill/>
            <a:prstDash val="solid"/>
            <a:miter/>
          </a:ln>
        </p:spPr>
        <p:txBody>
          <a:bodyPr rtlCol="0" anchor="ctr"/>
          <a:lstStyle/>
          <a:p>
            <a:endParaRPr lang="de-DE"/>
          </a:p>
        </p:txBody>
      </p:sp>
      <p:sp>
        <p:nvSpPr>
          <p:cNvPr id="402" name="Grafik 26">
            <a:extLst>
              <a:ext uri="{FF2B5EF4-FFF2-40B4-BE49-F238E27FC236}">
                <a16:creationId xmlns:a16="http://schemas.microsoft.com/office/drawing/2014/main" id="{295A4C86-D1D2-D0C3-1EEC-71FA51EC3325}"/>
              </a:ext>
            </a:extLst>
          </p:cNvPr>
          <p:cNvSpPr/>
          <p:nvPr/>
        </p:nvSpPr>
        <p:spPr>
          <a:xfrm>
            <a:off x="2291229" y="1850676"/>
            <a:ext cx="419784" cy="467338"/>
          </a:xfrm>
          <a:custGeom>
            <a:avLst/>
            <a:gdLst>
              <a:gd name="connsiteX0" fmla="*/ 1967696 w 2920157"/>
              <a:gd name="connsiteY0" fmla="*/ 3182494 h 3250954"/>
              <a:gd name="connsiteX1" fmla="*/ 1899195 w 2920157"/>
              <a:gd name="connsiteY1" fmla="*/ 3250916 h 3250954"/>
              <a:gd name="connsiteX2" fmla="*/ 1712828 w 2920157"/>
              <a:gd name="connsiteY2" fmla="*/ 3250916 h 3250954"/>
              <a:gd name="connsiteX3" fmla="*/ 1710592 w 2920157"/>
              <a:gd name="connsiteY3" fmla="*/ 3250954 h 3250954"/>
              <a:gd name="connsiteX4" fmla="*/ 1649343 w 2920157"/>
              <a:gd name="connsiteY4" fmla="*/ 3213176 h 3250954"/>
              <a:gd name="connsiteX5" fmla="*/ 1645660 w 2920157"/>
              <a:gd name="connsiteY5" fmla="*/ 3204342 h 3250954"/>
              <a:gd name="connsiteX6" fmla="*/ 1460074 w 2920157"/>
              <a:gd name="connsiteY6" fmla="*/ 2687377 h 3250954"/>
              <a:gd name="connsiteX7" fmla="*/ 1274488 w 2920157"/>
              <a:gd name="connsiteY7" fmla="*/ 3204342 h 3250954"/>
              <a:gd name="connsiteX8" fmla="*/ 1270815 w 2920157"/>
              <a:gd name="connsiteY8" fmla="*/ 3213138 h 3250954"/>
              <a:gd name="connsiteX9" fmla="*/ 1238329 w 2920157"/>
              <a:gd name="connsiteY9" fmla="*/ 3244609 h 3250954"/>
              <a:gd name="connsiteX10" fmla="*/ 1238215 w 2920157"/>
              <a:gd name="connsiteY10" fmla="*/ 3244647 h 3250954"/>
              <a:gd name="connsiteX11" fmla="*/ 1238215 w 2920157"/>
              <a:gd name="connsiteY11" fmla="*/ 3244647 h 3250954"/>
              <a:gd name="connsiteX12" fmla="*/ 1233458 w 2920157"/>
              <a:gd name="connsiteY12" fmla="*/ 3246613 h 3250954"/>
              <a:gd name="connsiteX13" fmla="*/ 1207291 w 2920157"/>
              <a:gd name="connsiteY13" fmla="*/ 3250916 h 3250954"/>
              <a:gd name="connsiteX14" fmla="*/ 1020924 w 2920157"/>
              <a:gd name="connsiteY14" fmla="*/ 3250916 h 3250954"/>
              <a:gd name="connsiteX15" fmla="*/ 952424 w 2920157"/>
              <a:gd name="connsiteY15" fmla="*/ 3182494 h 3250954"/>
              <a:gd name="connsiteX16" fmla="*/ 1020924 w 2920157"/>
              <a:gd name="connsiteY16" fmla="*/ 3114100 h 3250954"/>
              <a:gd name="connsiteX17" fmla="*/ 1161313 w 2920157"/>
              <a:gd name="connsiteY17" fmla="*/ 3114100 h 3250954"/>
              <a:gd name="connsiteX18" fmla="*/ 1391535 w 2920157"/>
              <a:gd name="connsiteY18" fmla="*/ 2472762 h 3250954"/>
              <a:gd name="connsiteX19" fmla="*/ 1391535 w 2920157"/>
              <a:gd name="connsiteY19" fmla="*/ 1968118 h 3250954"/>
              <a:gd name="connsiteX20" fmla="*/ 1460036 w 2920157"/>
              <a:gd name="connsiteY20" fmla="*/ 1899723 h 3250954"/>
              <a:gd name="connsiteX21" fmla="*/ 1528584 w 2920157"/>
              <a:gd name="connsiteY21" fmla="*/ 1968118 h 3250954"/>
              <a:gd name="connsiteX22" fmla="*/ 1528584 w 2920157"/>
              <a:gd name="connsiteY22" fmla="*/ 2472762 h 3250954"/>
              <a:gd name="connsiteX23" fmla="*/ 1758806 w 2920157"/>
              <a:gd name="connsiteY23" fmla="*/ 3114100 h 3250954"/>
              <a:gd name="connsiteX24" fmla="*/ 1899195 w 2920157"/>
              <a:gd name="connsiteY24" fmla="*/ 3114100 h 3250954"/>
              <a:gd name="connsiteX25" fmla="*/ 1967696 w 2920157"/>
              <a:gd name="connsiteY25" fmla="*/ 3182494 h 3250954"/>
              <a:gd name="connsiteX26" fmla="*/ 1967696 w 2920157"/>
              <a:gd name="connsiteY26" fmla="*/ 3182494 h 3250954"/>
              <a:gd name="connsiteX27" fmla="*/ 1057539 w 2920157"/>
              <a:gd name="connsiteY27" fmla="*/ 1394680 h 3250954"/>
              <a:gd name="connsiteX28" fmla="*/ 698784 w 2920157"/>
              <a:gd name="connsiteY28" fmla="*/ 998346 h 3250954"/>
              <a:gd name="connsiteX29" fmla="*/ 602032 w 2920157"/>
              <a:gd name="connsiteY29" fmla="*/ 993482 h 3250954"/>
              <a:gd name="connsiteX30" fmla="*/ 597123 w 2920157"/>
              <a:gd name="connsiteY30" fmla="*/ 1090070 h 3250954"/>
              <a:gd name="connsiteX31" fmla="*/ 955878 w 2920157"/>
              <a:gd name="connsiteY31" fmla="*/ 1486404 h 3250954"/>
              <a:gd name="connsiteX32" fmla="*/ 1329353 w 2920157"/>
              <a:gd name="connsiteY32" fmla="*/ 1750187 h 3250954"/>
              <a:gd name="connsiteX33" fmla="*/ 1465802 w 2920157"/>
              <a:gd name="connsiteY33" fmla="*/ 1754310 h 3250954"/>
              <a:gd name="connsiteX34" fmla="*/ 1483196 w 2920157"/>
              <a:gd name="connsiteY34" fmla="*/ 1754348 h 3250954"/>
              <a:gd name="connsiteX35" fmla="*/ 1590804 w 2920157"/>
              <a:gd name="connsiteY35" fmla="*/ 1750187 h 3250954"/>
              <a:gd name="connsiteX36" fmla="*/ 1964241 w 2920157"/>
              <a:gd name="connsiteY36" fmla="*/ 1486404 h 3250954"/>
              <a:gd name="connsiteX37" fmla="*/ 2323035 w 2920157"/>
              <a:gd name="connsiteY37" fmla="*/ 1090070 h 3250954"/>
              <a:gd name="connsiteX38" fmla="*/ 2318125 w 2920157"/>
              <a:gd name="connsiteY38" fmla="*/ 993482 h 3250954"/>
              <a:gd name="connsiteX39" fmla="*/ 2221335 w 2920157"/>
              <a:gd name="connsiteY39" fmla="*/ 998384 h 3250954"/>
              <a:gd name="connsiteX40" fmla="*/ 1862542 w 2920157"/>
              <a:gd name="connsiteY40" fmla="*/ 1394709 h 3250954"/>
              <a:gd name="connsiteX41" fmla="*/ 1570175 w 2920157"/>
              <a:gd name="connsiteY41" fmla="*/ 1614976 h 3250954"/>
              <a:gd name="connsiteX42" fmla="*/ 1467210 w 2920157"/>
              <a:gd name="connsiteY42" fmla="*/ 1617531 h 3250954"/>
              <a:gd name="connsiteX43" fmla="*/ 1465802 w 2920157"/>
              <a:gd name="connsiteY43" fmla="*/ 1617503 h 3250954"/>
              <a:gd name="connsiteX44" fmla="*/ 1464356 w 2920157"/>
              <a:gd name="connsiteY44" fmla="*/ 1617531 h 3250954"/>
              <a:gd name="connsiteX45" fmla="*/ 1349982 w 2920157"/>
              <a:gd name="connsiteY45" fmla="*/ 1614976 h 3250954"/>
              <a:gd name="connsiteX46" fmla="*/ 1057539 w 2920157"/>
              <a:gd name="connsiteY46" fmla="*/ 1394680 h 3250954"/>
              <a:gd name="connsiteX47" fmla="*/ 1057539 w 2920157"/>
              <a:gd name="connsiteY47" fmla="*/ 1394680 h 3250954"/>
              <a:gd name="connsiteX48" fmla="*/ 2920157 w 2920157"/>
              <a:gd name="connsiteY48" fmla="*/ 1311562 h 3250954"/>
              <a:gd name="connsiteX49" fmla="*/ 2707547 w 2920157"/>
              <a:gd name="connsiteY49" fmla="*/ 800345 h 3250954"/>
              <a:gd name="connsiteX50" fmla="*/ 2240556 w 2920157"/>
              <a:gd name="connsiteY50" fmla="*/ 565430 h 3250954"/>
              <a:gd name="connsiteX51" fmla="*/ 1460036 w 2920157"/>
              <a:gd name="connsiteY51" fmla="*/ 0 h 3250954"/>
              <a:gd name="connsiteX52" fmla="*/ 679563 w 2920157"/>
              <a:gd name="connsiteY52" fmla="*/ 565430 h 3250954"/>
              <a:gd name="connsiteX53" fmla="*/ 212572 w 2920157"/>
              <a:gd name="connsiteY53" fmla="*/ 800383 h 3250954"/>
              <a:gd name="connsiteX54" fmla="*/ 0 w 2920157"/>
              <a:gd name="connsiteY54" fmla="*/ 1311562 h 3250954"/>
              <a:gd name="connsiteX55" fmla="*/ 254315 w 2920157"/>
              <a:gd name="connsiteY55" fmla="*/ 1862211 h 3250954"/>
              <a:gd name="connsiteX56" fmla="*/ 238701 w 2920157"/>
              <a:gd name="connsiteY56" fmla="*/ 1998582 h 3250954"/>
              <a:gd name="connsiteX57" fmla="*/ 918416 w 2920157"/>
              <a:gd name="connsiteY57" fmla="*/ 2636139 h 3250954"/>
              <a:gd name="connsiteX58" fmla="*/ 1131054 w 2920157"/>
              <a:gd name="connsiteY58" fmla="*/ 2604297 h 3250954"/>
              <a:gd name="connsiteX59" fmla="*/ 1176252 w 2920157"/>
              <a:gd name="connsiteY59" fmla="*/ 2518738 h 3250954"/>
              <a:gd name="connsiteX60" fmla="*/ 1090576 w 2920157"/>
              <a:gd name="connsiteY60" fmla="*/ 2473617 h 3250954"/>
              <a:gd name="connsiteX61" fmla="*/ 918416 w 2920157"/>
              <a:gd name="connsiteY61" fmla="*/ 2499331 h 3250954"/>
              <a:gd name="connsiteX62" fmla="*/ 375740 w 2920157"/>
              <a:gd name="connsiteY62" fmla="*/ 1998582 h 3250954"/>
              <a:gd name="connsiteX63" fmla="*/ 397340 w 2920157"/>
              <a:gd name="connsiteY63" fmla="*/ 1858317 h 3250954"/>
              <a:gd name="connsiteX64" fmla="*/ 374255 w 2920157"/>
              <a:gd name="connsiteY64" fmla="*/ 1783919 h 3250954"/>
              <a:gd name="connsiteX65" fmla="*/ 137001 w 2920157"/>
              <a:gd name="connsiteY65" fmla="*/ 1311524 h 3250954"/>
              <a:gd name="connsiteX66" fmla="*/ 741194 w 2920157"/>
              <a:gd name="connsiteY66" fmla="*/ 695816 h 3250954"/>
              <a:gd name="connsiteX67" fmla="*/ 802225 w 2920157"/>
              <a:gd name="connsiteY67" fmla="*/ 641233 h 3250954"/>
              <a:gd name="connsiteX68" fmla="*/ 1460036 w 2920157"/>
              <a:gd name="connsiteY68" fmla="*/ 136779 h 3250954"/>
              <a:gd name="connsiteX69" fmla="*/ 2117856 w 2920157"/>
              <a:gd name="connsiteY69" fmla="*/ 641233 h 3250954"/>
              <a:gd name="connsiteX70" fmla="*/ 2178925 w 2920157"/>
              <a:gd name="connsiteY70" fmla="*/ 695816 h 3250954"/>
              <a:gd name="connsiteX71" fmla="*/ 2783146 w 2920157"/>
              <a:gd name="connsiteY71" fmla="*/ 1311524 h 3250954"/>
              <a:gd name="connsiteX72" fmla="*/ 2545902 w 2920157"/>
              <a:gd name="connsiteY72" fmla="*/ 1783919 h 3250954"/>
              <a:gd name="connsiteX73" fmla="*/ 2522818 w 2920157"/>
              <a:gd name="connsiteY73" fmla="*/ 1858317 h 3250954"/>
              <a:gd name="connsiteX74" fmla="*/ 2544408 w 2920157"/>
              <a:gd name="connsiteY74" fmla="*/ 1998582 h 3250954"/>
              <a:gd name="connsiteX75" fmla="*/ 2001703 w 2920157"/>
              <a:gd name="connsiteY75" fmla="*/ 2499331 h 3250954"/>
              <a:gd name="connsiteX76" fmla="*/ 1829534 w 2920157"/>
              <a:gd name="connsiteY76" fmla="*/ 2473617 h 3250954"/>
              <a:gd name="connsiteX77" fmla="*/ 1743867 w 2920157"/>
              <a:gd name="connsiteY77" fmla="*/ 2518766 h 3250954"/>
              <a:gd name="connsiteX78" fmla="*/ 1789094 w 2920157"/>
              <a:gd name="connsiteY78" fmla="*/ 2604297 h 3250954"/>
              <a:gd name="connsiteX79" fmla="*/ 2001703 w 2920157"/>
              <a:gd name="connsiteY79" fmla="*/ 2636139 h 3250954"/>
              <a:gd name="connsiteX80" fmla="*/ 2681418 w 2920157"/>
              <a:gd name="connsiteY80" fmla="*/ 1998543 h 3250954"/>
              <a:gd name="connsiteX81" fmla="*/ 2665804 w 2920157"/>
              <a:gd name="connsiteY81" fmla="*/ 1862211 h 3250954"/>
              <a:gd name="connsiteX82" fmla="*/ 2920157 w 2920157"/>
              <a:gd name="connsiteY82" fmla="*/ 1311562 h 3250954"/>
              <a:gd name="connsiteX83" fmla="*/ 2920157 w 2920157"/>
              <a:gd name="connsiteY83" fmla="*/ 1311562 h 3250954"/>
              <a:gd name="connsiteX84" fmla="*/ 1460036 w 2920157"/>
              <a:gd name="connsiteY84" fmla="*/ 1442062 h 3250954"/>
              <a:gd name="connsiteX85" fmla="*/ 1170229 w 2920157"/>
              <a:gd name="connsiteY85" fmla="*/ 1152745 h 3250954"/>
              <a:gd name="connsiteX86" fmla="*/ 1460036 w 2920157"/>
              <a:gd name="connsiteY86" fmla="*/ 863429 h 3250954"/>
              <a:gd name="connsiteX87" fmla="*/ 1749881 w 2920157"/>
              <a:gd name="connsiteY87" fmla="*/ 1152745 h 3250954"/>
              <a:gd name="connsiteX88" fmla="*/ 1460036 w 2920157"/>
              <a:gd name="connsiteY88" fmla="*/ 1442062 h 3250954"/>
              <a:gd name="connsiteX89" fmla="*/ 1460036 w 2920157"/>
              <a:gd name="connsiteY89" fmla="*/ 1442062 h 3250954"/>
              <a:gd name="connsiteX90" fmla="*/ 1460036 w 2920157"/>
              <a:gd name="connsiteY90" fmla="*/ 1305283 h 3250954"/>
              <a:gd name="connsiteX91" fmla="*/ 1612880 w 2920157"/>
              <a:gd name="connsiteY91" fmla="*/ 1152745 h 3250954"/>
              <a:gd name="connsiteX92" fmla="*/ 1460036 w 2920157"/>
              <a:gd name="connsiteY92" fmla="*/ 1000198 h 3250954"/>
              <a:gd name="connsiteX93" fmla="*/ 1307277 w 2920157"/>
              <a:gd name="connsiteY93" fmla="*/ 1152745 h 3250954"/>
              <a:gd name="connsiteX94" fmla="*/ 1460036 w 2920157"/>
              <a:gd name="connsiteY94" fmla="*/ 1305283 h 3250954"/>
              <a:gd name="connsiteX95" fmla="*/ 1460036 w 2920157"/>
              <a:gd name="connsiteY95" fmla="*/ 1305283 h 3250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Lst>
            <a:rect l="l" t="t" r="r" b="b"/>
            <a:pathLst>
              <a:path w="2920157" h="3250954">
                <a:moveTo>
                  <a:pt x="1967696" y="3182494"/>
                </a:moveTo>
                <a:cubicBezTo>
                  <a:pt x="1967696" y="3220262"/>
                  <a:pt x="1937028" y="3250916"/>
                  <a:pt x="1899195" y="3250916"/>
                </a:cubicBezTo>
                <a:lnTo>
                  <a:pt x="1712828" y="3250916"/>
                </a:lnTo>
                <a:cubicBezTo>
                  <a:pt x="1712086" y="3250916"/>
                  <a:pt x="1711344" y="3250954"/>
                  <a:pt x="1710592" y="3250954"/>
                </a:cubicBezTo>
                <a:cubicBezTo>
                  <a:pt x="1685101" y="3250954"/>
                  <a:pt x="1661084" y="3236630"/>
                  <a:pt x="1649343" y="3213176"/>
                </a:cubicBezTo>
                <a:cubicBezTo>
                  <a:pt x="1647896" y="3210317"/>
                  <a:pt x="1646669" y="3207391"/>
                  <a:pt x="1645660" y="3204342"/>
                </a:cubicBezTo>
                <a:lnTo>
                  <a:pt x="1460074" y="2687377"/>
                </a:lnTo>
                <a:lnTo>
                  <a:pt x="1274488" y="3204342"/>
                </a:lnTo>
                <a:cubicBezTo>
                  <a:pt x="1273450" y="3207391"/>
                  <a:pt x="1272223" y="3210317"/>
                  <a:pt x="1270815" y="3213138"/>
                </a:cubicBezTo>
                <a:cubicBezTo>
                  <a:pt x="1263716" y="3227387"/>
                  <a:pt x="1252079" y="3238226"/>
                  <a:pt x="1238329" y="3244609"/>
                </a:cubicBezTo>
                <a:cubicBezTo>
                  <a:pt x="1238291" y="3244609"/>
                  <a:pt x="1238253" y="3244609"/>
                  <a:pt x="1238215" y="3244647"/>
                </a:cubicBezTo>
                <a:lnTo>
                  <a:pt x="1238215" y="3244647"/>
                </a:lnTo>
                <a:cubicBezTo>
                  <a:pt x="1236655" y="3245350"/>
                  <a:pt x="1235056" y="3246015"/>
                  <a:pt x="1233458" y="3246613"/>
                </a:cubicBezTo>
                <a:cubicBezTo>
                  <a:pt x="1225208" y="3249691"/>
                  <a:pt x="1216168" y="3251211"/>
                  <a:pt x="1207291" y="3250916"/>
                </a:cubicBezTo>
                <a:lnTo>
                  <a:pt x="1020924" y="3250916"/>
                </a:lnTo>
                <a:cubicBezTo>
                  <a:pt x="983082" y="3250916"/>
                  <a:pt x="952424" y="3220262"/>
                  <a:pt x="952424" y="3182494"/>
                </a:cubicBezTo>
                <a:cubicBezTo>
                  <a:pt x="952424" y="3144716"/>
                  <a:pt x="983082" y="3114100"/>
                  <a:pt x="1020924" y="3114100"/>
                </a:cubicBezTo>
                <a:lnTo>
                  <a:pt x="1161313" y="3114100"/>
                </a:lnTo>
                <a:lnTo>
                  <a:pt x="1391535" y="2472762"/>
                </a:lnTo>
                <a:lnTo>
                  <a:pt x="1391535" y="1968118"/>
                </a:lnTo>
                <a:cubicBezTo>
                  <a:pt x="1391535" y="1930339"/>
                  <a:pt x="1422203" y="1899723"/>
                  <a:pt x="1460036" y="1899723"/>
                </a:cubicBezTo>
                <a:cubicBezTo>
                  <a:pt x="1497916" y="1899723"/>
                  <a:pt x="1528584" y="1930339"/>
                  <a:pt x="1528584" y="1968118"/>
                </a:cubicBezTo>
                <a:lnTo>
                  <a:pt x="1528584" y="2472762"/>
                </a:lnTo>
                <a:lnTo>
                  <a:pt x="1758806" y="3114100"/>
                </a:lnTo>
                <a:lnTo>
                  <a:pt x="1899195" y="3114100"/>
                </a:lnTo>
                <a:cubicBezTo>
                  <a:pt x="1937028" y="3114100"/>
                  <a:pt x="1967696" y="3144716"/>
                  <a:pt x="1967696" y="3182494"/>
                </a:cubicBezTo>
                <a:lnTo>
                  <a:pt x="1967696" y="3182494"/>
                </a:lnTo>
                <a:close/>
                <a:moveTo>
                  <a:pt x="1057539" y="1394680"/>
                </a:moveTo>
                <a:lnTo>
                  <a:pt x="698784" y="998346"/>
                </a:lnTo>
                <a:cubicBezTo>
                  <a:pt x="673397" y="970332"/>
                  <a:pt x="630093" y="968138"/>
                  <a:pt x="602032" y="993482"/>
                </a:cubicBezTo>
                <a:cubicBezTo>
                  <a:pt x="573924" y="1018788"/>
                  <a:pt x="571736" y="1062019"/>
                  <a:pt x="597123" y="1090070"/>
                </a:cubicBezTo>
                <a:lnTo>
                  <a:pt x="955878" y="1486404"/>
                </a:lnTo>
                <a:cubicBezTo>
                  <a:pt x="1065789" y="1607851"/>
                  <a:pt x="1185177" y="1728263"/>
                  <a:pt x="1329353" y="1750187"/>
                </a:cubicBezTo>
                <a:cubicBezTo>
                  <a:pt x="1357642" y="1754490"/>
                  <a:pt x="1439968" y="1754424"/>
                  <a:pt x="1465802" y="1754310"/>
                </a:cubicBezTo>
                <a:cubicBezTo>
                  <a:pt x="1471787" y="1754310"/>
                  <a:pt x="1477582" y="1754348"/>
                  <a:pt x="1483196" y="1754348"/>
                </a:cubicBezTo>
                <a:cubicBezTo>
                  <a:pt x="1536501" y="1754348"/>
                  <a:pt x="1572621" y="1752933"/>
                  <a:pt x="1590804" y="1750187"/>
                </a:cubicBezTo>
                <a:cubicBezTo>
                  <a:pt x="1734942" y="1728301"/>
                  <a:pt x="1854330" y="1607851"/>
                  <a:pt x="1964241" y="1486404"/>
                </a:cubicBezTo>
                <a:lnTo>
                  <a:pt x="2323035" y="1090070"/>
                </a:lnTo>
                <a:cubicBezTo>
                  <a:pt x="2348383" y="1062057"/>
                  <a:pt x="2346185" y="1018788"/>
                  <a:pt x="2318125" y="993482"/>
                </a:cubicBezTo>
                <a:cubicBezTo>
                  <a:pt x="2290026" y="968176"/>
                  <a:pt x="2246722" y="970332"/>
                  <a:pt x="2221335" y="998384"/>
                </a:cubicBezTo>
                <a:lnTo>
                  <a:pt x="1862542" y="1394709"/>
                </a:lnTo>
                <a:cubicBezTo>
                  <a:pt x="1773298" y="1493339"/>
                  <a:pt x="1669743" y="1599834"/>
                  <a:pt x="1570175" y="1614976"/>
                </a:cubicBezTo>
                <a:cubicBezTo>
                  <a:pt x="1563372" y="1616011"/>
                  <a:pt x="1533151" y="1617873"/>
                  <a:pt x="1467210" y="1617531"/>
                </a:cubicBezTo>
                <a:cubicBezTo>
                  <a:pt x="1466734" y="1617503"/>
                  <a:pt x="1466287" y="1617503"/>
                  <a:pt x="1465802" y="1617503"/>
                </a:cubicBezTo>
                <a:cubicBezTo>
                  <a:pt x="1465317" y="1617503"/>
                  <a:pt x="1464831" y="1617503"/>
                  <a:pt x="1464356" y="1617531"/>
                </a:cubicBezTo>
                <a:cubicBezTo>
                  <a:pt x="1400832" y="1617835"/>
                  <a:pt x="1358565" y="1616163"/>
                  <a:pt x="1349982" y="1614976"/>
                </a:cubicBezTo>
                <a:cubicBezTo>
                  <a:pt x="1250366" y="1599796"/>
                  <a:pt x="1146811" y="1493301"/>
                  <a:pt x="1057539" y="1394680"/>
                </a:cubicBezTo>
                <a:lnTo>
                  <a:pt x="1057539" y="1394680"/>
                </a:lnTo>
                <a:close/>
                <a:moveTo>
                  <a:pt x="2920157" y="1311562"/>
                </a:moveTo>
                <a:cubicBezTo>
                  <a:pt x="2920157" y="1121579"/>
                  <a:pt x="2844663" y="940049"/>
                  <a:pt x="2707547" y="800345"/>
                </a:cubicBezTo>
                <a:cubicBezTo>
                  <a:pt x="2583773" y="674262"/>
                  <a:pt x="2419453" y="591923"/>
                  <a:pt x="2240556" y="565430"/>
                </a:cubicBezTo>
                <a:cubicBezTo>
                  <a:pt x="2149419" y="234962"/>
                  <a:pt x="1829277" y="0"/>
                  <a:pt x="1460036" y="0"/>
                </a:cubicBezTo>
                <a:cubicBezTo>
                  <a:pt x="1090842" y="0"/>
                  <a:pt x="770739" y="234962"/>
                  <a:pt x="679563" y="565430"/>
                </a:cubicBezTo>
                <a:cubicBezTo>
                  <a:pt x="500666" y="591923"/>
                  <a:pt x="336347" y="674262"/>
                  <a:pt x="212572" y="800383"/>
                </a:cubicBezTo>
                <a:cubicBezTo>
                  <a:pt x="75494" y="940049"/>
                  <a:pt x="0" y="1121607"/>
                  <a:pt x="0" y="1311562"/>
                </a:cubicBezTo>
                <a:cubicBezTo>
                  <a:pt x="0" y="1521285"/>
                  <a:pt x="92146" y="1719581"/>
                  <a:pt x="254315" y="1862211"/>
                </a:cubicBezTo>
                <a:cubicBezTo>
                  <a:pt x="243944" y="1906819"/>
                  <a:pt x="238701" y="1952491"/>
                  <a:pt x="238701" y="1998582"/>
                </a:cubicBezTo>
                <a:cubicBezTo>
                  <a:pt x="238701" y="2350128"/>
                  <a:pt x="543637" y="2636139"/>
                  <a:pt x="918416" y="2636139"/>
                </a:cubicBezTo>
                <a:cubicBezTo>
                  <a:pt x="991037" y="2636139"/>
                  <a:pt x="1062592" y="2625414"/>
                  <a:pt x="1131054" y="2604297"/>
                </a:cubicBezTo>
                <a:cubicBezTo>
                  <a:pt x="1167184" y="2593136"/>
                  <a:pt x="1187442" y="2554835"/>
                  <a:pt x="1176252" y="2518738"/>
                </a:cubicBezTo>
                <a:cubicBezTo>
                  <a:pt x="1165062" y="2482670"/>
                  <a:pt x="1126668" y="2462446"/>
                  <a:pt x="1090576" y="2473617"/>
                </a:cubicBezTo>
                <a:cubicBezTo>
                  <a:pt x="1035235" y="2490677"/>
                  <a:pt x="977325" y="2499331"/>
                  <a:pt x="918416" y="2499331"/>
                </a:cubicBezTo>
                <a:cubicBezTo>
                  <a:pt x="619160" y="2499331"/>
                  <a:pt x="375740" y="2274685"/>
                  <a:pt x="375740" y="1998582"/>
                </a:cubicBezTo>
                <a:cubicBezTo>
                  <a:pt x="375740" y="1950858"/>
                  <a:pt x="382990" y="1903666"/>
                  <a:pt x="397340" y="1858317"/>
                </a:cubicBezTo>
                <a:cubicBezTo>
                  <a:pt x="405922" y="1831158"/>
                  <a:pt x="396740" y="1801511"/>
                  <a:pt x="374255" y="1783919"/>
                </a:cubicBezTo>
                <a:cubicBezTo>
                  <a:pt x="223495" y="1665958"/>
                  <a:pt x="137001" y="1493785"/>
                  <a:pt x="137001" y="1311524"/>
                </a:cubicBezTo>
                <a:cubicBezTo>
                  <a:pt x="137001" y="991221"/>
                  <a:pt x="396740" y="726545"/>
                  <a:pt x="741194" y="695816"/>
                </a:cubicBezTo>
                <a:cubicBezTo>
                  <a:pt x="771405" y="693146"/>
                  <a:pt x="796240" y="670918"/>
                  <a:pt x="802225" y="641233"/>
                </a:cubicBezTo>
                <a:cubicBezTo>
                  <a:pt x="861248" y="348953"/>
                  <a:pt x="1137896" y="136779"/>
                  <a:pt x="1460036" y="136779"/>
                </a:cubicBezTo>
                <a:cubicBezTo>
                  <a:pt x="1782223" y="136779"/>
                  <a:pt x="2058871" y="348953"/>
                  <a:pt x="2117856" y="641233"/>
                </a:cubicBezTo>
                <a:cubicBezTo>
                  <a:pt x="2123841" y="670918"/>
                  <a:pt x="2148705" y="693146"/>
                  <a:pt x="2178925" y="695816"/>
                </a:cubicBezTo>
                <a:cubicBezTo>
                  <a:pt x="2523370" y="726545"/>
                  <a:pt x="2783146" y="991221"/>
                  <a:pt x="2783146" y="1311524"/>
                </a:cubicBezTo>
                <a:cubicBezTo>
                  <a:pt x="2783146" y="1493747"/>
                  <a:pt x="2696652" y="1665920"/>
                  <a:pt x="2545902" y="1783919"/>
                </a:cubicBezTo>
                <a:cubicBezTo>
                  <a:pt x="2523408" y="1801511"/>
                  <a:pt x="2514225" y="1831120"/>
                  <a:pt x="2522818" y="1858317"/>
                </a:cubicBezTo>
                <a:cubicBezTo>
                  <a:pt x="2537129" y="1903732"/>
                  <a:pt x="2544408" y="1950896"/>
                  <a:pt x="2544408" y="1998582"/>
                </a:cubicBezTo>
                <a:cubicBezTo>
                  <a:pt x="2544408" y="2274685"/>
                  <a:pt x="2300950" y="2499331"/>
                  <a:pt x="2001703" y="2499331"/>
                </a:cubicBezTo>
                <a:cubicBezTo>
                  <a:pt x="1942832" y="2499331"/>
                  <a:pt x="1884884" y="2490677"/>
                  <a:pt x="1829534" y="2473617"/>
                </a:cubicBezTo>
                <a:cubicBezTo>
                  <a:pt x="1793375" y="2462446"/>
                  <a:pt x="1755048" y="2482670"/>
                  <a:pt x="1743867" y="2518766"/>
                </a:cubicBezTo>
                <a:cubicBezTo>
                  <a:pt x="1732677" y="2554835"/>
                  <a:pt x="1752935" y="2593136"/>
                  <a:pt x="1789094" y="2604297"/>
                </a:cubicBezTo>
                <a:cubicBezTo>
                  <a:pt x="1857528" y="2625414"/>
                  <a:pt x="1929073" y="2636139"/>
                  <a:pt x="2001703" y="2636139"/>
                </a:cubicBezTo>
                <a:cubicBezTo>
                  <a:pt x="2376520" y="2636139"/>
                  <a:pt x="2681418" y="2350128"/>
                  <a:pt x="2681418" y="1998543"/>
                </a:cubicBezTo>
                <a:cubicBezTo>
                  <a:pt x="2681418" y="1952529"/>
                  <a:pt x="2676175" y="1906848"/>
                  <a:pt x="2665804" y="1862211"/>
                </a:cubicBezTo>
                <a:cubicBezTo>
                  <a:pt x="2828011" y="1719581"/>
                  <a:pt x="2920157" y="1521285"/>
                  <a:pt x="2920157" y="1311562"/>
                </a:cubicBezTo>
                <a:lnTo>
                  <a:pt x="2920157" y="1311562"/>
                </a:lnTo>
                <a:close/>
                <a:moveTo>
                  <a:pt x="1460036" y="1442062"/>
                </a:moveTo>
                <a:cubicBezTo>
                  <a:pt x="1300245" y="1442062"/>
                  <a:pt x="1170229" y="1312265"/>
                  <a:pt x="1170229" y="1152745"/>
                </a:cubicBezTo>
                <a:cubicBezTo>
                  <a:pt x="1170229" y="993226"/>
                  <a:pt x="1300245" y="863429"/>
                  <a:pt x="1460036" y="863429"/>
                </a:cubicBezTo>
                <a:cubicBezTo>
                  <a:pt x="1619864" y="863429"/>
                  <a:pt x="1749881" y="993226"/>
                  <a:pt x="1749881" y="1152745"/>
                </a:cubicBezTo>
                <a:cubicBezTo>
                  <a:pt x="1749881" y="1312265"/>
                  <a:pt x="1619864" y="1442062"/>
                  <a:pt x="1460036" y="1442062"/>
                </a:cubicBezTo>
                <a:lnTo>
                  <a:pt x="1460036" y="1442062"/>
                </a:lnTo>
                <a:close/>
                <a:moveTo>
                  <a:pt x="1460036" y="1305283"/>
                </a:moveTo>
                <a:cubicBezTo>
                  <a:pt x="1544303" y="1305283"/>
                  <a:pt x="1612880" y="1236861"/>
                  <a:pt x="1612880" y="1152745"/>
                </a:cubicBezTo>
                <a:cubicBezTo>
                  <a:pt x="1612880" y="1068621"/>
                  <a:pt x="1544303" y="1000198"/>
                  <a:pt x="1460036" y="1000198"/>
                </a:cubicBezTo>
                <a:cubicBezTo>
                  <a:pt x="1375816" y="1000198"/>
                  <a:pt x="1307277" y="1068621"/>
                  <a:pt x="1307277" y="1152745"/>
                </a:cubicBezTo>
                <a:cubicBezTo>
                  <a:pt x="1307277" y="1236861"/>
                  <a:pt x="1375816" y="1305283"/>
                  <a:pt x="1460036" y="1305283"/>
                </a:cubicBezTo>
                <a:lnTo>
                  <a:pt x="1460036" y="1305283"/>
                </a:lnTo>
                <a:close/>
              </a:path>
            </a:pathLst>
          </a:custGeom>
          <a:gradFill>
            <a:gsLst>
              <a:gs pos="0">
                <a:schemeClr val="accent1"/>
              </a:gs>
              <a:gs pos="99000">
                <a:schemeClr val="accent2"/>
              </a:gs>
            </a:gsLst>
            <a:lin ang="0" scaled="0"/>
          </a:gradFill>
          <a:ln w="9496" cap="flat">
            <a:noFill/>
            <a:prstDash val="solid"/>
            <a:miter/>
          </a:ln>
        </p:spPr>
        <p:txBody>
          <a:bodyPr rtlCol="0" anchor="ctr"/>
          <a:lstStyle/>
          <a:p>
            <a:endParaRPr lang="de-DE"/>
          </a:p>
        </p:txBody>
      </p:sp>
      <p:grpSp>
        <p:nvGrpSpPr>
          <p:cNvPr id="403" name="Grafik 44">
            <a:extLst>
              <a:ext uri="{FF2B5EF4-FFF2-40B4-BE49-F238E27FC236}">
                <a16:creationId xmlns:a16="http://schemas.microsoft.com/office/drawing/2014/main" id="{6C0DD1B7-96B6-98C8-CB74-513655026F5A}"/>
              </a:ext>
            </a:extLst>
          </p:cNvPr>
          <p:cNvGrpSpPr/>
          <p:nvPr/>
        </p:nvGrpSpPr>
        <p:grpSpPr>
          <a:xfrm>
            <a:off x="6480698" y="3279014"/>
            <a:ext cx="359795" cy="359188"/>
            <a:chOff x="3796663" y="2260552"/>
            <a:chExt cx="2391630" cy="2387592"/>
          </a:xfrm>
          <a:gradFill>
            <a:gsLst>
              <a:gs pos="0">
                <a:schemeClr val="accent1"/>
              </a:gs>
              <a:gs pos="99000">
                <a:schemeClr val="accent2"/>
              </a:gs>
            </a:gsLst>
            <a:lin ang="0" scaled="0"/>
          </a:gradFill>
        </p:grpSpPr>
        <p:sp>
          <p:nvSpPr>
            <p:cNvPr id="404" name="Freihandform 403">
              <a:extLst>
                <a:ext uri="{FF2B5EF4-FFF2-40B4-BE49-F238E27FC236}">
                  <a16:creationId xmlns:a16="http://schemas.microsoft.com/office/drawing/2014/main" id="{D6A9ABEE-8F1F-BF68-0E25-DFCA078BDC12}"/>
                </a:ext>
              </a:extLst>
            </p:cNvPr>
            <p:cNvSpPr/>
            <p:nvPr/>
          </p:nvSpPr>
          <p:spPr>
            <a:xfrm>
              <a:off x="3796663" y="2401852"/>
              <a:ext cx="2391630" cy="2246291"/>
            </a:xfrm>
            <a:custGeom>
              <a:avLst/>
              <a:gdLst>
                <a:gd name="connsiteX0" fmla="*/ 2191286 w 2391630"/>
                <a:gd name="connsiteY0" fmla="*/ 0 h 2246291"/>
                <a:gd name="connsiteX1" fmla="*/ 1990932 w 2391630"/>
                <a:gd name="connsiteY1" fmla="*/ 200015 h 2246291"/>
                <a:gd name="connsiteX2" fmla="*/ 1990932 w 2391630"/>
                <a:gd name="connsiteY2" fmla="*/ 723553 h 2246291"/>
                <a:gd name="connsiteX3" fmla="*/ 1975013 w 2391630"/>
                <a:gd name="connsiteY3" fmla="*/ 717958 h 2246291"/>
                <a:gd name="connsiteX4" fmla="*/ 1766542 w 2391630"/>
                <a:gd name="connsiteY4" fmla="*/ 765065 h 2246291"/>
                <a:gd name="connsiteX5" fmla="*/ 1670362 w 2391630"/>
                <a:gd name="connsiteY5" fmla="*/ 861073 h 2246291"/>
                <a:gd name="connsiteX6" fmla="*/ 1662692 w 2391630"/>
                <a:gd name="connsiteY6" fmla="*/ 847147 h 2246291"/>
                <a:gd name="connsiteX7" fmla="*/ 1424972 w 2391630"/>
                <a:gd name="connsiteY7" fmla="*/ 706474 h 2246291"/>
                <a:gd name="connsiteX8" fmla="*/ 966658 w 2391630"/>
                <a:gd name="connsiteY8" fmla="*/ 706474 h 2246291"/>
                <a:gd name="connsiteX9" fmla="*/ 728938 w 2391630"/>
                <a:gd name="connsiteY9" fmla="*/ 847147 h 2246291"/>
                <a:gd name="connsiteX10" fmla="*/ 721269 w 2391630"/>
                <a:gd name="connsiteY10" fmla="*/ 861073 h 2246291"/>
                <a:gd name="connsiteX11" fmla="*/ 625088 w 2391630"/>
                <a:gd name="connsiteY11" fmla="*/ 765065 h 2246291"/>
                <a:gd name="connsiteX12" fmla="*/ 416627 w 2391630"/>
                <a:gd name="connsiteY12" fmla="*/ 717958 h 2246291"/>
                <a:gd name="connsiteX13" fmla="*/ 400708 w 2391630"/>
                <a:gd name="connsiteY13" fmla="*/ 723553 h 2246291"/>
                <a:gd name="connsiteX14" fmla="*/ 400708 w 2391630"/>
                <a:gd name="connsiteY14" fmla="*/ 200015 h 2246291"/>
                <a:gd name="connsiteX15" fmla="*/ 200354 w 2391630"/>
                <a:gd name="connsiteY15" fmla="*/ 0 h 2246291"/>
                <a:gd name="connsiteX16" fmla="*/ 0 w 2391630"/>
                <a:gd name="connsiteY16" fmla="*/ 200015 h 2246291"/>
                <a:gd name="connsiteX17" fmla="*/ 0 w 2391630"/>
                <a:gd name="connsiteY17" fmla="*/ 1211298 h 2246291"/>
                <a:gd name="connsiteX18" fmla="*/ 466059 w 2391630"/>
                <a:gd name="connsiteY18" fmla="*/ 1922483 h 2246291"/>
                <a:gd name="connsiteX19" fmla="*/ 466059 w 2391630"/>
                <a:gd name="connsiteY19" fmla="*/ 2246292 h 2246291"/>
                <a:gd name="connsiteX20" fmla="*/ 1925571 w 2391630"/>
                <a:gd name="connsiteY20" fmla="*/ 2246292 h 2246291"/>
                <a:gd name="connsiteX21" fmla="*/ 1925571 w 2391630"/>
                <a:gd name="connsiteY21" fmla="*/ 1922483 h 2246291"/>
                <a:gd name="connsiteX22" fmla="*/ 2391630 w 2391630"/>
                <a:gd name="connsiteY22" fmla="*/ 1211298 h 2246291"/>
                <a:gd name="connsiteX23" fmla="*/ 2391630 w 2391630"/>
                <a:gd name="connsiteY23" fmla="*/ 200015 h 2246291"/>
                <a:gd name="connsiteX24" fmla="*/ 2191286 w 2391630"/>
                <a:gd name="connsiteY24" fmla="*/ 0 h 2246291"/>
                <a:gd name="connsiteX25" fmla="*/ 1137001 w 2391630"/>
                <a:gd name="connsiteY25" fmla="*/ 2128863 h 2246291"/>
                <a:gd name="connsiteX26" fmla="*/ 583687 w 2391630"/>
                <a:gd name="connsiteY26" fmla="*/ 2128863 h 2246291"/>
                <a:gd name="connsiteX27" fmla="*/ 583687 w 2391630"/>
                <a:gd name="connsiteY27" fmla="*/ 1887489 h 2246291"/>
                <a:gd name="connsiteX28" fmla="*/ 117628 w 2391630"/>
                <a:gd name="connsiteY28" fmla="*/ 1176303 h 2246291"/>
                <a:gd name="connsiteX29" fmla="*/ 117628 w 2391630"/>
                <a:gd name="connsiteY29" fmla="*/ 200015 h 2246291"/>
                <a:gd name="connsiteX30" fmla="*/ 200354 w 2391630"/>
                <a:gd name="connsiteY30" fmla="*/ 117429 h 2246291"/>
                <a:gd name="connsiteX31" fmla="*/ 283080 w 2391630"/>
                <a:gd name="connsiteY31" fmla="*/ 200015 h 2246291"/>
                <a:gd name="connsiteX32" fmla="*/ 283080 w 2391630"/>
                <a:gd name="connsiteY32" fmla="*/ 908854 h 2246291"/>
                <a:gd name="connsiteX33" fmla="*/ 341761 w 2391630"/>
                <a:gd name="connsiteY33" fmla="*/ 1047922 h 2246291"/>
                <a:gd name="connsiteX34" fmla="*/ 862742 w 2391630"/>
                <a:gd name="connsiteY34" fmla="*/ 1568012 h 2246291"/>
                <a:gd name="connsiteX35" fmla="*/ 945915 w 2391630"/>
                <a:gd name="connsiteY35" fmla="*/ 1484980 h 2246291"/>
                <a:gd name="connsiteX36" fmla="*/ 424943 w 2391630"/>
                <a:gd name="connsiteY36" fmla="*/ 964880 h 2246291"/>
                <a:gd name="connsiteX37" fmla="*/ 424943 w 2391630"/>
                <a:gd name="connsiteY37" fmla="*/ 848097 h 2246291"/>
                <a:gd name="connsiteX38" fmla="*/ 541924 w 2391630"/>
                <a:gd name="connsiteY38" fmla="*/ 848097 h 2246291"/>
                <a:gd name="connsiteX39" fmla="*/ 1071507 w 2391630"/>
                <a:gd name="connsiteY39" fmla="*/ 1376784 h 2246291"/>
                <a:gd name="connsiteX40" fmla="*/ 1137011 w 2391630"/>
                <a:gd name="connsiteY40" fmla="*/ 1535249 h 2246291"/>
                <a:gd name="connsiteX41" fmla="*/ 1137011 w 2391630"/>
                <a:gd name="connsiteY41" fmla="*/ 2128863 h 2246291"/>
                <a:gd name="connsiteX42" fmla="*/ 1205369 w 2391630"/>
                <a:gd name="connsiteY42" fmla="*/ 1330105 h 2246291"/>
                <a:gd name="connsiteX43" fmla="*/ 1195825 w 2391630"/>
                <a:gd name="connsiteY43" fmla="*/ 1342748 h 2246291"/>
                <a:gd name="connsiteX44" fmla="*/ 1186271 w 2391630"/>
                <a:gd name="connsiteY44" fmla="*/ 1330105 h 2246291"/>
                <a:gd name="connsiteX45" fmla="*/ 1154681 w 2391630"/>
                <a:gd name="connsiteY45" fmla="*/ 1293751 h 2246291"/>
                <a:gd name="connsiteX46" fmla="*/ 814747 w 2391630"/>
                <a:gd name="connsiteY46" fmla="*/ 954393 h 2246291"/>
                <a:gd name="connsiteX47" fmla="*/ 815946 w 2391630"/>
                <a:gd name="connsiteY47" fmla="*/ 948180 h 2246291"/>
                <a:gd name="connsiteX48" fmla="*/ 966649 w 2391630"/>
                <a:gd name="connsiteY48" fmla="*/ 823903 h 2246291"/>
                <a:gd name="connsiteX49" fmla="*/ 1424962 w 2391630"/>
                <a:gd name="connsiteY49" fmla="*/ 823903 h 2246291"/>
                <a:gd name="connsiteX50" fmla="*/ 1575666 w 2391630"/>
                <a:gd name="connsiteY50" fmla="*/ 948180 h 2246291"/>
                <a:gd name="connsiteX51" fmla="*/ 1576865 w 2391630"/>
                <a:gd name="connsiteY51" fmla="*/ 954393 h 2246291"/>
                <a:gd name="connsiteX52" fmla="*/ 1236921 w 2391630"/>
                <a:gd name="connsiteY52" fmla="*/ 1293751 h 2246291"/>
                <a:gd name="connsiteX53" fmla="*/ 1205369 w 2391630"/>
                <a:gd name="connsiteY53" fmla="*/ 1330105 h 2246291"/>
                <a:gd name="connsiteX54" fmla="*/ 2274012 w 2391630"/>
                <a:gd name="connsiteY54" fmla="*/ 1176294 h 2246291"/>
                <a:gd name="connsiteX55" fmla="*/ 1807943 w 2391630"/>
                <a:gd name="connsiteY55" fmla="*/ 1887489 h 2246291"/>
                <a:gd name="connsiteX56" fmla="*/ 1807943 w 2391630"/>
                <a:gd name="connsiteY56" fmla="*/ 2128872 h 2246291"/>
                <a:gd name="connsiteX57" fmla="*/ 1254629 w 2391630"/>
                <a:gd name="connsiteY57" fmla="*/ 2128872 h 2246291"/>
                <a:gd name="connsiteX58" fmla="*/ 1254629 w 2391630"/>
                <a:gd name="connsiteY58" fmla="*/ 1535268 h 2246291"/>
                <a:gd name="connsiteX59" fmla="*/ 1320123 w 2391630"/>
                <a:gd name="connsiteY59" fmla="*/ 1376803 h 2246291"/>
                <a:gd name="connsiteX60" fmla="*/ 1849715 w 2391630"/>
                <a:gd name="connsiteY60" fmla="*/ 848106 h 2246291"/>
                <a:gd name="connsiteX61" fmla="*/ 1966706 w 2391630"/>
                <a:gd name="connsiteY61" fmla="*/ 848106 h 2246291"/>
                <a:gd name="connsiteX62" fmla="*/ 1966706 w 2391630"/>
                <a:gd name="connsiteY62" fmla="*/ 964889 h 2246291"/>
                <a:gd name="connsiteX63" fmla="*/ 1445725 w 2391630"/>
                <a:gd name="connsiteY63" fmla="*/ 1484989 h 2246291"/>
                <a:gd name="connsiteX64" fmla="*/ 1528907 w 2391630"/>
                <a:gd name="connsiteY64" fmla="*/ 1568021 h 2246291"/>
                <a:gd name="connsiteX65" fmla="*/ 2049879 w 2391630"/>
                <a:gd name="connsiteY65" fmla="*/ 1047931 h 2246291"/>
                <a:gd name="connsiteX66" fmla="*/ 2108398 w 2391630"/>
                <a:gd name="connsiteY66" fmla="*/ 908730 h 2246291"/>
                <a:gd name="connsiteX67" fmla="*/ 2108408 w 2391630"/>
                <a:gd name="connsiteY67" fmla="*/ 907837 h 2246291"/>
                <a:gd name="connsiteX68" fmla="*/ 2108560 w 2391630"/>
                <a:gd name="connsiteY68" fmla="*/ 200024 h 2246291"/>
                <a:gd name="connsiteX69" fmla="*/ 2191286 w 2391630"/>
                <a:gd name="connsiteY69" fmla="*/ 117438 h 2246291"/>
                <a:gd name="connsiteX70" fmla="*/ 2274012 w 2391630"/>
                <a:gd name="connsiteY70" fmla="*/ 200024 h 2246291"/>
                <a:gd name="connsiteX71" fmla="*/ 2274012 w 2391630"/>
                <a:gd name="connsiteY71" fmla="*/ 1176294 h 2246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2391630" h="2246291">
                  <a:moveTo>
                    <a:pt x="2191286" y="0"/>
                  </a:moveTo>
                  <a:cubicBezTo>
                    <a:pt x="2080813" y="0"/>
                    <a:pt x="1990932" y="89729"/>
                    <a:pt x="1990932" y="200015"/>
                  </a:cubicBezTo>
                  <a:lnTo>
                    <a:pt x="1990932" y="723553"/>
                  </a:lnTo>
                  <a:lnTo>
                    <a:pt x="1975013" y="717958"/>
                  </a:lnTo>
                  <a:cubicBezTo>
                    <a:pt x="1902563" y="692491"/>
                    <a:pt x="1820722" y="710976"/>
                    <a:pt x="1766542" y="765065"/>
                  </a:cubicBezTo>
                  <a:lnTo>
                    <a:pt x="1670362" y="861073"/>
                  </a:lnTo>
                  <a:lnTo>
                    <a:pt x="1662692" y="847147"/>
                  </a:lnTo>
                  <a:cubicBezTo>
                    <a:pt x="1614888" y="760372"/>
                    <a:pt x="1523798" y="706474"/>
                    <a:pt x="1424972" y="706474"/>
                  </a:cubicBezTo>
                  <a:lnTo>
                    <a:pt x="966658" y="706474"/>
                  </a:lnTo>
                  <a:cubicBezTo>
                    <a:pt x="867842" y="706474"/>
                    <a:pt x="776752" y="760372"/>
                    <a:pt x="728938" y="847147"/>
                  </a:cubicBezTo>
                  <a:lnTo>
                    <a:pt x="721269" y="861073"/>
                  </a:lnTo>
                  <a:lnTo>
                    <a:pt x="625088" y="765065"/>
                  </a:lnTo>
                  <a:cubicBezTo>
                    <a:pt x="570917" y="710995"/>
                    <a:pt x="489095" y="692491"/>
                    <a:pt x="416627" y="717958"/>
                  </a:cubicBezTo>
                  <a:lnTo>
                    <a:pt x="400708" y="723553"/>
                  </a:lnTo>
                  <a:lnTo>
                    <a:pt x="400708" y="200015"/>
                  </a:lnTo>
                  <a:cubicBezTo>
                    <a:pt x="400708" y="89729"/>
                    <a:pt x="310826" y="0"/>
                    <a:pt x="200354" y="0"/>
                  </a:cubicBezTo>
                  <a:cubicBezTo>
                    <a:pt x="89881" y="0"/>
                    <a:pt x="0" y="89729"/>
                    <a:pt x="0" y="200015"/>
                  </a:cubicBezTo>
                  <a:lnTo>
                    <a:pt x="0" y="1211298"/>
                  </a:lnTo>
                  <a:lnTo>
                    <a:pt x="466059" y="1922483"/>
                  </a:lnTo>
                  <a:lnTo>
                    <a:pt x="466059" y="2246292"/>
                  </a:lnTo>
                  <a:lnTo>
                    <a:pt x="1925571" y="2246292"/>
                  </a:lnTo>
                  <a:lnTo>
                    <a:pt x="1925571" y="1922483"/>
                  </a:lnTo>
                  <a:lnTo>
                    <a:pt x="2391630" y="1211298"/>
                  </a:lnTo>
                  <a:lnTo>
                    <a:pt x="2391630" y="200015"/>
                  </a:lnTo>
                  <a:cubicBezTo>
                    <a:pt x="2391630" y="89729"/>
                    <a:pt x="2301759" y="0"/>
                    <a:pt x="2191286" y="0"/>
                  </a:cubicBezTo>
                  <a:close/>
                  <a:moveTo>
                    <a:pt x="1137001" y="2128863"/>
                  </a:moveTo>
                  <a:lnTo>
                    <a:pt x="583687" y="2128863"/>
                  </a:lnTo>
                  <a:lnTo>
                    <a:pt x="583687" y="1887489"/>
                  </a:lnTo>
                  <a:lnTo>
                    <a:pt x="117628" y="1176303"/>
                  </a:lnTo>
                  <a:lnTo>
                    <a:pt x="117628" y="200015"/>
                  </a:lnTo>
                  <a:cubicBezTo>
                    <a:pt x="117628" y="154485"/>
                    <a:pt x="154738" y="117429"/>
                    <a:pt x="200354" y="117429"/>
                  </a:cubicBezTo>
                  <a:cubicBezTo>
                    <a:pt x="245970" y="117429"/>
                    <a:pt x="283080" y="154476"/>
                    <a:pt x="283080" y="200015"/>
                  </a:cubicBezTo>
                  <a:lnTo>
                    <a:pt x="283080" y="908854"/>
                  </a:lnTo>
                  <a:cubicBezTo>
                    <a:pt x="283698" y="961337"/>
                    <a:pt x="304546" y="1010771"/>
                    <a:pt x="341761" y="1047922"/>
                  </a:cubicBezTo>
                  <a:lnTo>
                    <a:pt x="862742" y="1568012"/>
                  </a:lnTo>
                  <a:lnTo>
                    <a:pt x="945915" y="1484980"/>
                  </a:lnTo>
                  <a:lnTo>
                    <a:pt x="424943" y="964880"/>
                  </a:lnTo>
                  <a:cubicBezTo>
                    <a:pt x="392696" y="932687"/>
                    <a:pt x="392696" y="880290"/>
                    <a:pt x="424943" y="848097"/>
                  </a:cubicBezTo>
                  <a:cubicBezTo>
                    <a:pt x="457191" y="815904"/>
                    <a:pt x="509677" y="815904"/>
                    <a:pt x="541924" y="848097"/>
                  </a:cubicBezTo>
                  <a:lnTo>
                    <a:pt x="1071507" y="1376784"/>
                  </a:lnTo>
                  <a:cubicBezTo>
                    <a:pt x="1113746" y="1418970"/>
                    <a:pt x="1137011" y="1475243"/>
                    <a:pt x="1137011" y="1535249"/>
                  </a:cubicBezTo>
                  <a:lnTo>
                    <a:pt x="1137011" y="2128863"/>
                  </a:lnTo>
                  <a:close/>
                  <a:moveTo>
                    <a:pt x="1205369" y="1330105"/>
                  </a:moveTo>
                  <a:lnTo>
                    <a:pt x="1195825" y="1342748"/>
                  </a:lnTo>
                  <a:lnTo>
                    <a:pt x="1186271" y="1330105"/>
                  </a:lnTo>
                  <a:cubicBezTo>
                    <a:pt x="1176490" y="1317138"/>
                    <a:pt x="1165861" y="1304913"/>
                    <a:pt x="1154681" y="1293751"/>
                  </a:cubicBezTo>
                  <a:lnTo>
                    <a:pt x="814747" y="954393"/>
                  </a:lnTo>
                  <a:lnTo>
                    <a:pt x="815946" y="948180"/>
                  </a:lnTo>
                  <a:cubicBezTo>
                    <a:pt x="829791" y="876167"/>
                    <a:pt x="893172" y="823903"/>
                    <a:pt x="966649" y="823903"/>
                  </a:cubicBezTo>
                  <a:lnTo>
                    <a:pt x="1424962" y="823903"/>
                  </a:lnTo>
                  <a:cubicBezTo>
                    <a:pt x="1498430" y="823903"/>
                    <a:pt x="1561821" y="876176"/>
                    <a:pt x="1575666" y="948180"/>
                  </a:cubicBezTo>
                  <a:lnTo>
                    <a:pt x="1576865" y="954393"/>
                  </a:lnTo>
                  <a:lnTo>
                    <a:pt x="1236921" y="1293751"/>
                  </a:lnTo>
                  <a:cubicBezTo>
                    <a:pt x="1225750" y="1304932"/>
                    <a:pt x="1215131" y="1317157"/>
                    <a:pt x="1205369" y="1330105"/>
                  </a:cubicBezTo>
                  <a:close/>
                  <a:moveTo>
                    <a:pt x="2274012" y="1176294"/>
                  </a:moveTo>
                  <a:lnTo>
                    <a:pt x="1807943" y="1887489"/>
                  </a:lnTo>
                  <a:lnTo>
                    <a:pt x="1807943" y="2128872"/>
                  </a:lnTo>
                  <a:lnTo>
                    <a:pt x="1254629" y="2128872"/>
                  </a:lnTo>
                  <a:lnTo>
                    <a:pt x="1254629" y="1535268"/>
                  </a:lnTo>
                  <a:cubicBezTo>
                    <a:pt x="1254629" y="1475262"/>
                    <a:pt x="1277894" y="1418979"/>
                    <a:pt x="1320123" y="1376803"/>
                  </a:cubicBezTo>
                  <a:lnTo>
                    <a:pt x="1849715" y="848106"/>
                  </a:lnTo>
                  <a:cubicBezTo>
                    <a:pt x="1881982" y="815914"/>
                    <a:pt x="1934459" y="815914"/>
                    <a:pt x="1966706" y="848106"/>
                  </a:cubicBezTo>
                  <a:cubicBezTo>
                    <a:pt x="1998944" y="880299"/>
                    <a:pt x="1998944" y="932697"/>
                    <a:pt x="1966706" y="964889"/>
                  </a:cubicBezTo>
                  <a:lnTo>
                    <a:pt x="1445725" y="1484989"/>
                  </a:lnTo>
                  <a:lnTo>
                    <a:pt x="1528907" y="1568021"/>
                  </a:lnTo>
                  <a:lnTo>
                    <a:pt x="2049879" y="1047931"/>
                  </a:lnTo>
                  <a:cubicBezTo>
                    <a:pt x="2087027" y="1010827"/>
                    <a:pt x="2107818" y="961394"/>
                    <a:pt x="2108398" y="908730"/>
                  </a:cubicBezTo>
                  <a:lnTo>
                    <a:pt x="2108408" y="907837"/>
                  </a:lnTo>
                  <a:cubicBezTo>
                    <a:pt x="2108560" y="880850"/>
                    <a:pt x="2108560" y="206930"/>
                    <a:pt x="2108560" y="200024"/>
                  </a:cubicBezTo>
                  <a:cubicBezTo>
                    <a:pt x="2108560" y="154495"/>
                    <a:pt x="2145669" y="117438"/>
                    <a:pt x="2191286" y="117438"/>
                  </a:cubicBezTo>
                  <a:cubicBezTo>
                    <a:pt x="2236902" y="117438"/>
                    <a:pt x="2274012" y="154485"/>
                    <a:pt x="2274012" y="200024"/>
                  </a:cubicBezTo>
                  <a:lnTo>
                    <a:pt x="2274012" y="1176294"/>
                  </a:lnTo>
                  <a:close/>
                </a:path>
              </a:pathLst>
            </a:custGeom>
            <a:grpFill/>
            <a:ln w="9496" cap="flat">
              <a:noFill/>
              <a:prstDash val="solid"/>
              <a:miter/>
            </a:ln>
          </p:spPr>
          <p:txBody>
            <a:bodyPr rtlCol="0" anchor="ctr"/>
            <a:lstStyle/>
            <a:p>
              <a:endParaRPr lang="de-DE"/>
            </a:p>
          </p:txBody>
        </p:sp>
        <p:sp>
          <p:nvSpPr>
            <p:cNvPr id="405" name="Freihandform 404">
              <a:extLst>
                <a:ext uri="{FF2B5EF4-FFF2-40B4-BE49-F238E27FC236}">
                  <a16:creationId xmlns:a16="http://schemas.microsoft.com/office/drawing/2014/main" id="{54541D4C-27FC-1890-4EC7-268EE844B133}"/>
                </a:ext>
              </a:extLst>
            </p:cNvPr>
            <p:cNvSpPr/>
            <p:nvPr/>
          </p:nvSpPr>
          <p:spPr>
            <a:xfrm>
              <a:off x="4650585" y="2260552"/>
              <a:ext cx="683778" cy="682621"/>
            </a:xfrm>
            <a:custGeom>
              <a:avLst/>
              <a:gdLst>
                <a:gd name="connsiteX0" fmla="*/ 341894 w 683778"/>
                <a:gd name="connsiteY0" fmla="*/ 682621 h 682621"/>
                <a:gd name="connsiteX1" fmla="*/ 683778 w 683778"/>
                <a:gd name="connsiteY1" fmla="*/ 341315 h 682621"/>
                <a:gd name="connsiteX2" fmla="*/ 341894 w 683778"/>
                <a:gd name="connsiteY2" fmla="*/ 0 h 682621"/>
                <a:gd name="connsiteX3" fmla="*/ 0 w 683778"/>
                <a:gd name="connsiteY3" fmla="*/ 341315 h 682621"/>
                <a:gd name="connsiteX4" fmla="*/ 341894 w 683778"/>
                <a:gd name="connsiteY4" fmla="*/ 682621 h 682621"/>
                <a:gd name="connsiteX5" fmla="*/ 341894 w 683778"/>
                <a:gd name="connsiteY5" fmla="*/ 117429 h 682621"/>
                <a:gd name="connsiteX6" fmla="*/ 566150 w 683778"/>
                <a:gd name="connsiteY6" fmla="*/ 341315 h 682621"/>
                <a:gd name="connsiteX7" fmla="*/ 341894 w 683778"/>
                <a:gd name="connsiteY7" fmla="*/ 565192 h 682621"/>
                <a:gd name="connsiteX8" fmla="*/ 117637 w 683778"/>
                <a:gd name="connsiteY8" fmla="*/ 341315 h 682621"/>
                <a:gd name="connsiteX9" fmla="*/ 341894 w 683778"/>
                <a:gd name="connsiteY9" fmla="*/ 117429 h 6826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3778" h="682621">
                  <a:moveTo>
                    <a:pt x="341894" y="682621"/>
                  </a:moveTo>
                  <a:cubicBezTo>
                    <a:pt x="530411" y="682621"/>
                    <a:pt x="683778" y="529513"/>
                    <a:pt x="683778" y="341315"/>
                  </a:cubicBezTo>
                  <a:cubicBezTo>
                    <a:pt x="683778" y="153117"/>
                    <a:pt x="530411" y="0"/>
                    <a:pt x="341894" y="0"/>
                  </a:cubicBezTo>
                  <a:cubicBezTo>
                    <a:pt x="153377" y="0"/>
                    <a:pt x="0" y="153108"/>
                    <a:pt x="0" y="341315"/>
                  </a:cubicBezTo>
                  <a:cubicBezTo>
                    <a:pt x="9" y="529513"/>
                    <a:pt x="153377" y="682621"/>
                    <a:pt x="341894" y="682621"/>
                  </a:cubicBezTo>
                  <a:close/>
                  <a:moveTo>
                    <a:pt x="341894" y="117429"/>
                  </a:moveTo>
                  <a:cubicBezTo>
                    <a:pt x="465555" y="117429"/>
                    <a:pt x="566150" y="217864"/>
                    <a:pt x="566150" y="341315"/>
                  </a:cubicBezTo>
                  <a:cubicBezTo>
                    <a:pt x="566150" y="464767"/>
                    <a:pt x="465555" y="565192"/>
                    <a:pt x="341894" y="565192"/>
                  </a:cubicBezTo>
                  <a:cubicBezTo>
                    <a:pt x="218233" y="565192"/>
                    <a:pt x="117637" y="464767"/>
                    <a:pt x="117637" y="341315"/>
                  </a:cubicBezTo>
                  <a:cubicBezTo>
                    <a:pt x="117637" y="217864"/>
                    <a:pt x="218233" y="117429"/>
                    <a:pt x="341894" y="117429"/>
                  </a:cubicBezTo>
                  <a:close/>
                </a:path>
              </a:pathLst>
            </a:custGeom>
            <a:grpFill/>
            <a:ln w="9496" cap="flat">
              <a:noFill/>
              <a:prstDash val="solid"/>
              <a:miter/>
            </a:ln>
          </p:spPr>
          <p:txBody>
            <a:bodyPr rtlCol="0" anchor="ctr"/>
            <a:lstStyle/>
            <a:p>
              <a:endParaRPr lang="de-DE"/>
            </a:p>
          </p:txBody>
        </p:sp>
      </p:grpSp>
      <p:sp>
        <p:nvSpPr>
          <p:cNvPr id="406" name="Grafik 39">
            <a:extLst>
              <a:ext uri="{FF2B5EF4-FFF2-40B4-BE49-F238E27FC236}">
                <a16:creationId xmlns:a16="http://schemas.microsoft.com/office/drawing/2014/main" id="{987A67AD-0A29-CAC4-27E8-E20880C70146}"/>
              </a:ext>
            </a:extLst>
          </p:cNvPr>
          <p:cNvSpPr/>
          <p:nvPr/>
        </p:nvSpPr>
        <p:spPr>
          <a:xfrm>
            <a:off x="1992640" y="1220100"/>
            <a:ext cx="262458" cy="376265"/>
          </a:xfrm>
          <a:custGeom>
            <a:avLst/>
            <a:gdLst>
              <a:gd name="connsiteX0" fmla="*/ 1720031 w 1888014"/>
              <a:gd name="connsiteY0" fmla="*/ 1256220 h 2706698"/>
              <a:gd name="connsiteX1" fmla="*/ 1705511 w 1888014"/>
              <a:gd name="connsiteY1" fmla="*/ 1248887 h 2706698"/>
              <a:gd name="connsiteX2" fmla="*/ 1715978 w 1888014"/>
              <a:gd name="connsiteY2" fmla="*/ 1236443 h 2706698"/>
              <a:gd name="connsiteX3" fmla="*/ 1786924 w 1888014"/>
              <a:gd name="connsiteY3" fmla="*/ 1029883 h 2706698"/>
              <a:gd name="connsiteX4" fmla="*/ 1475945 w 1888014"/>
              <a:gd name="connsiteY4" fmla="*/ 736073 h 2706698"/>
              <a:gd name="connsiteX5" fmla="*/ 1213818 w 1888014"/>
              <a:gd name="connsiteY5" fmla="*/ 736073 h 2706698"/>
              <a:gd name="connsiteX6" fmla="*/ 1213818 w 1888014"/>
              <a:gd name="connsiteY6" fmla="*/ 329080 h 2706698"/>
              <a:gd name="connsiteX7" fmla="*/ 884180 w 1888014"/>
              <a:gd name="connsiteY7" fmla="*/ 0 h 2706698"/>
              <a:gd name="connsiteX8" fmla="*/ 554542 w 1888014"/>
              <a:gd name="connsiteY8" fmla="*/ 329080 h 2706698"/>
              <a:gd name="connsiteX9" fmla="*/ 554542 w 1888014"/>
              <a:gd name="connsiteY9" fmla="*/ 754739 h 2706698"/>
              <a:gd name="connsiteX10" fmla="*/ 544750 w 1888014"/>
              <a:gd name="connsiteY10" fmla="*/ 757171 h 2706698"/>
              <a:gd name="connsiteX11" fmla="*/ 0 w 1888014"/>
              <a:gd name="connsiteY11" fmla="*/ 1452226 h 2706698"/>
              <a:gd name="connsiteX12" fmla="*/ 0 w 1888014"/>
              <a:gd name="connsiteY12" fmla="*/ 1990545 h 2706698"/>
              <a:gd name="connsiteX13" fmla="*/ 717367 w 1888014"/>
              <a:gd name="connsiteY13" fmla="*/ 2706698 h 2706698"/>
              <a:gd name="connsiteX14" fmla="*/ 1371781 w 1888014"/>
              <a:gd name="connsiteY14" fmla="*/ 2706698 h 2706698"/>
              <a:gd name="connsiteX15" fmla="*/ 1630930 w 1888014"/>
              <a:gd name="connsiteY15" fmla="*/ 2461629 h 2706698"/>
              <a:gd name="connsiteX16" fmla="*/ 1587074 w 1888014"/>
              <a:gd name="connsiteY16" fmla="*/ 2309547 h 2706698"/>
              <a:gd name="connsiteX17" fmla="*/ 1578606 w 1888014"/>
              <a:gd name="connsiteY17" fmla="*/ 2297160 h 2706698"/>
              <a:gd name="connsiteX18" fmla="*/ 1592156 w 1888014"/>
              <a:gd name="connsiteY18" fmla="*/ 2290672 h 2706698"/>
              <a:gd name="connsiteX19" fmla="*/ 1765952 w 1888014"/>
              <a:gd name="connsiteY19" fmla="*/ 2015633 h 2706698"/>
              <a:gd name="connsiteX20" fmla="*/ 1700306 w 1888014"/>
              <a:gd name="connsiteY20" fmla="*/ 1827159 h 2706698"/>
              <a:gd name="connsiteX21" fmla="*/ 1689982 w 1888014"/>
              <a:gd name="connsiteY21" fmla="*/ 1814098 h 2706698"/>
              <a:gd name="connsiteX22" fmla="*/ 1705235 w 1888014"/>
              <a:gd name="connsiteY22" fmla="*/ 1807391 h 2706698"/>
              <a:gd name="connsiteX23" fmla="*/ 1888014 w 1888014"/>
              <a:gd name="connsiteY23" fmla="*/ 1528286 h 2706698"/>
              <a:gd name="connsiteX24" fmla="*/ 1720031 w 1888014"/>
              <a:gd name="connsiteY24" fmla="*/ 1256220 h 2706698"/>
              <a:gd name="connsiteX25" fmla="*/ 677013 w 1888014"/>
              <a:gd name="connsiteY25" fmla="*/ 329080 h 2706698"/>
              <a:gd name="connsiteX26" fmla="*/ 884180 w 1888014"/>
              <a:gd name="connsiteY26" fmla="*/ 122264 h 2706698"/>
              <a:gd name="connsiteX27" fmla="*/ 1091337 w 1888014"/>
              <a:gd name="connsiteY27" fmla="*/ 329080 h 2706698"/>
              <a:gd name="connsiteX28" fmla="*/ 1091337 w 1888014"/>
              <a:gd name="connsiteY28" fmla="*/ 736073 h 2706698"/>
              <a:gd name="connsiteX29" fmla="*/ 717377 w 1888014"/>
              <a:gd name="connsiteY29" fmla="*/ 736073 h 2706698"/>
              <a:gd name="connsiteX30" fmla="*/ 691124 w 1888014"/>
              <a:gd name="connsiteY30" fmla="*/ 736757 h 2706698"/>
              <a:gd name="connsiteX31" fmla="*/ 677727 w 1888014"/>
              <a:gd name="connsiteY31" fmla="*/ 737270 h 2706698"/>
              <a:gd name="connsiteX32" fmla="*/ 677013 w 1888014"/>
              <a:gd name="connsiteY32" fmla="*/ 723914 h 2706698"/>
              <a:gd name="connsiteX33" fmla="*/ 677013 w 1888014"/>
              <a:gd name="connsiteY33" fmla="*/ 329080 h 2706698"/>
              <a:gd name="connsiteX34" fmla="*/ 1582650 w 1888014"/>
              <a:gd name="connsiteY34" fmla="*/ 1710832 h 2706698"/>
              <a:gd name="connsiteX35" fmla="*/ 908948 w 1888014"/>
              <a:gd name="connsiteY35" fmla="*/ 1710832 h 2706698"/>
              <a:gd name="connsiteX36" fmla="*/ 847679 w 1888014"/>
              <a:gd name="connsiteY36" fmla="*/ 1771978 h 2706698"/>
              <a:gd name="connsiteX37" fmla="*/ 908948 w 1888014"/>
              <a:gd name="connsiteY37" fmla="*/ 1833087 h 2706698"/>
              <a:gd name="connsiteX38" fmla="*/ 1460635 w 1888014"/>
              <a:gd name="connsiteY38" fmla="*/ 1833087 h 2706698"/>
              <a:gd name="connsiteX39" fmla="*/ 1643491 w 1888014"/>
              <a:gd name="connsiteY39" fmla="*/ 2015680 h 2706698"/>
              <a:gd name="connsiteX40" fmla="*/ 1460635 w 1888014"/>
              <a:gd name="connsiteY40" fmla="*/ 2198226 h 2706698"/>
              <a:gd name="connsiteX41" fmla="*/ 908948 w 1888014"/>
              <a:gd name="connsiteY41" fmla="*/ 2198226 h 2706698"/>
              <a:gd name="connsiteX42" fmla="*/ 847679 w 1888014"/>
              <a:gd name="connsiteY42" fmla="*/ 2259325 h 2706698"/>
              <a:gd name="connsiteX43" fmla="*/ 908948 w 1888014"/>
              <a:gd name="connsiteY43" fmla="*/ 2320481 h 2706698"/>
              <a:gd name="connsiteX44" fmla="*/ 1376434 w 1888014"/>
              <a:gd name="connsiteY44" fmla="*/ 2320481 h 2706698"/>
              <a:gd name="connsiteX45" fmla="*/ 1471521 w 1888014"/>
              <a:gd name="connsiteY45" fmla="*/ 2360833 h 2706698"/>
              <a:gd name="connsiteX46" fmla="*/ 1508488 w 1888014"/>
              <a:gd name="connsiteY46" fmla="*/ 2457278 h 2706698"/>
              <a:gd name="connsiteX47" fmla="*/ 1371772 w 1888014"/>
              <a:gd name="connsiteY47" fmla="*/ 2584368 h 2706698"/>
              <a:gd name="connsiteX48" fmla="*/ 717358 w 1888014"/>
              <a:gd name="connsiteY48" fmla="*/ 2584368 h 2706698"/>
              <a:gd name="connsiteX49" fmla="*/ 122462 w 1888014"/>
              <a:gd name="connsiteY49" fmla="*/ 1990479 h 2706698"/>
              <a:gd name="connsiteX50" fmla="*/ 122462 w 1888014"/>
              <a:gd name="connsiteY50" fmla="*/ 1452217 h 2706698"/>
              <a:gd name="connsiteX51" fmla="*/ 717358 w 1888014"/>
              <a:gd name="connsiteY51" fmla="*/ 858328 h 2706698"/>
              <a:gd name="connsiteX52" fmla="*/ 1475926 w 1888014"/>
              <a:gd name="connsiteY52" fmla="*/ 858328 h 2706698"/>
              <a:gd name="connsiteX53" fmla="*/ 1664519 w 1888014"/>
              <a:gd name="connsiteY53" fmla="*/ 1034167 h 2706698"/>
              <a:gd name="connsiteX54" fmla="*/ 1613375 w 1888014"/>
              <a:gd name="connsiteY54" fmla="*/ 1167640 h 2706698"/>
              <a:gd name="connsiteX55" fmla="*/ 1481778 w 1888014"/>
              <a:gd name="connsiteY55" fmla="*/ 1223467 h 2706698"/>
              <a:gd name="connsiteX56" fmla="*/ 908929 w 1888014"/>
              <a:gd name="connsiteY56" fmla="*/ 1223467 h 2706698"/>
              <a:gd name="connsiteX57" fmla="*/ 847660 w 1888014"/>
              <a:gd name="connsiteY57" fmla="*/ 1284566 h 2706698"/>
              <a:gd name="connsiteX58" fmla="*/ 908929 w 1888014"/>
              <a:gd name="connsiteY58" fmla="*/ 1345731 h 2706698"/>
              <a:gd name="connsiteX59" fmla="*/ 1582631 w 1888014"/>
              <a:gd name="connsiteY59" fmla="*/ 1345731 h 2706698"/>
              <a:gd name="connsiteX60" fmla="*/ 1765477 w 1888014"/>
              <a:gd name="connsiteY60" fmla="*/ 1528267 h 2706698"/>
              <a:gd name="connsiteX61" fmla="*/ 1582650 w 1888014"/>
              <a:gd name="connsiteY61" fmla="*/ 1710832 h 2706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1888014" h="2706698">
                <a:moveTo>
                  <a:pt x="1720031" y="1256220"/>
                </a:moveTo>
                <a:lnTo>
                  <a:pt x="1705511" y="1248887"/>
                </a:lnTo>
                <a:lnTo>
                  <a:pt x="1715978" y="1236443"/>
                </a:lnTo>
                <a:cubicBezTo>
                  <a:pt x="1764439" y="1178821"/>
                  <a:pt x="1789636" y="1105458"/>
                  <a:pt x="1786924" y="1029883"/>
                </a:cubicBezTo>
                <a:cubicBezTo>
                  <a:pt x="1781167" y="867874"/>
                  <a:pt x="1641664" y="736073"/>
                  <a:pt x="1475945" y="736073"/>
                </a:cubicBezTo>
                <a:lnTo>
                  <a:pt x="1213818" y="736073"/>
                </a:lnTo>
                <a:lnTo>
                  <a:pt x="1213818" y="329080"/>
                </a:lnTo>
                <a:cubicBezTo>
                  <a:pt x="1213818" y="147627"/>
                  <a:pt x="1065950" y="0"/>
                  <a:pt x="884180" y="0"/>
                </a:cubicBezTo>
                <a:cubicBezTo>
                  <a:pt x="702409" y="0"/>
                  <a:pt x="554542" y="147617"/>
                  <a:pt x="554542" y="329080"/>
                </a:cubicBezTo>
                <a:lnTo>
                  <a:pt x="554542" y="754739"/>
                </a:lnTo>
                <a:lnTo>
                  <a:pt x="544750" y="757171"/>
                </a:lnTo>
                <a:cubicBezTo>
                  <a:pt x="224009" y="836641"/>
                  <a:pt x="0" y="1122462"/>
                  <a:pt x="0" y="1452226"/>
                </a:cubicBezTo>
                <a:lnTo>
                  <a:pt x="0" y="1990545"/>
                </a:lnTo>
                <a:cubicBezTo>
                  <a:pt x="0" y="2385436"/>
                  <a:pt x="321817" y="2706698"/>
                  <a:pt x="717367" y="2706698"/>
                </a:cubicBezTo>
                <a:lnTo>
                  <a:pt x="1371781" y="2706698"/>
                </a:lnTo>
                <a:cubicBezTo>
                  <a:pt x="1512170" y="2706698"/>
                  <a:pt x="1626011" y="2599044"/>
                  <a:pt x="1630930" y="2461629"/>
                </a:cubicBezTo>
                <a:cubicBezTo>
                  <a:pt x="1632833" y="2406885"/>
                  <a:pt x="1617676" y="2354288"/>
                  <a:pt x="1587074" y="2309547"/>
                </a:cubicBezTo>
                <a:lnTo>
                  <a:pt x="1578606" y="2297160"/>
                </a:lnTo>
                <a:lnTo>
                  <a:pt x="1592156" y="2290672"/>
                </a:lnTo>
                <a:cubicBezTo>
                  <a:pt x="1697737" y="2240136"/>
                  <a:pt x="1765952" y="2132178"/>
                  <a:pt x="1765952" y="2015633"/>
                </a:cubicBezTo>
                <a:cubicBezTo>
                  <a:pt x="1765952" y="1946649"/>
                  <a:pt x="1743258" y="1881475"/>
                  <a:pt x="1700306" y="1827159"/>
                </a:cubicBezTo>
                <a:lnTo>
                  <a:pt x="1689982" y="1814098"/>
                </a:lnTo>
                <a:lnTo>
                  <a:pt x="1705235" y="1807391"/>
                </a:lnTo>
                <a:cubicBezTo>
                  <a:pt x="1816269" y="1758566"/>
                  <a:pt x="1888014" y="1649011"/>
                  <a:pt x="1888014" y="1528286"/>
                </a:cubicBezTo>
                <a:cubicBezTo>
                  <a:pt x="1888024" y="1412805"/>
                  <a:pt x="1823653" y="1308561"/>
                  <a:pt x="1720031" y="1256220"/>
                </a:cubicBezTo>
                <a:close/>
                <a:moveTo>
                  <a:pt x="677013" y="329080"/>
                </a:moveTo>
                <a:cubicBezTo>
                  <a:pt x="677013" y="215043"/>
                  <a:pt x="769949" y="122264"/>
                  <a:pt x="884180" y="122264"/>
                </a:cubicBezTo>
                <a:cubicBezTo>
                  <a:pt x="998411" y="122264"/>
                  <a:pt x="1091337" y="215043"/>
                  <a:pt x="1091337" y="329080"/>
                </a:cubicBezTo>
                <a:lnTo>
                  <a:pt x="1091337" y="736073"/>
                </a:lnTo>
                <a:lnTo>
                  <a:pt x="717377" y="736073"/>
                </a:lnTo>
                <a:cubicBezTo>
                  <a:pt x="708585" y="736073"/>
                  <a:pt x="699869" y="736406"/>
                  <a:pt x="691124" y="736757"/>
                </a:cubicBezTo>
                <a:lnTo>
                  <a:pt x="677727" y="737270"/>
                </a:lnTo>
                <a:lnTo>
                  <a:pt x="677013" y="723914"/>
                </a:lnTo>
                <a:lnTo>
                  <a:pt x="677013" y="329080"/>
                </a:lnTo>
                <a:close/>
                <a:moveTo>
                  <a:pt x="1582650" y="1710832"/>
                </a:moveTo>
                <a:lnTo>
                  <a:pt x="908948" y="1710832"/>
                </a:lnTo>
                <a:cubicBezTo>
                  <a:pt x="875159" y="1710832"/>
                  <a:pt x="847679" y="1738266"/>
                  <a:pt x="847679" y="1771978"/>
                </a:cubicBezTo>
                <a:cubicBezTo>
                  <a:pt x="847679" y="1805672"/>
                  <a:pt x="875169" y="1833087"/>
                  <a:pt x="908948" y="1833087"/>
                </a:cubicBezTo>
                <a:lnTo>
                  <a:pt x="1460635" y="1833087"/>
                </a:lnTo>
                <a:cubicBezTo>
                  <a:pt x="1561459" y="1833087"/>
                  <a:pt x="1643491" y="1914998"/>
                  <a:pt x="1643491" y="2015680"/>
                </a:cubicBezTo>
                <a:cubicBezTo>
                  <a:pt x="1643491" y="2116334"/>
                  <a:pt x="1561459" y="2198226"/>
                  <a:pt x="1460635" y="2198226"/>
                </a:cubicBezTo>
                <a:lnTo>
                  <a:pt x="908948" y="2198226"/>
                </a:lnTo>
                <a:cubicBezTo>
                  <a:pt x="875159" y="2198226"/>
                  <a:pt x="847679" y="2225631"/>
                  <a:pt x="847679" y="2259325"/>
                </a:cubicBezTo>
                <a:cubicBezTo>
                  <a:pt x="847679" y="2293047"/>
                  <a:pt x="875169" y="2320481"/>
                  <a:pt x="908948" y="2320481"/>
                </a:cubicBezTo>
                <a:lnTo>
                  <a:pt x="1376434" y="2320481"/>
                </a:lnTo>
                <a:cubicBezTo>
                  <a:pt x="1412669" y="2320481"/>
                  <a:pt x="1446429" y="2334815"/>
                  <a:pt x="1471521" y="2360833"/>
                </a:cubicBezTo>
                <a:cubicBezTo>
                  <a:pt x="1496660" y="2386766"/>
                  <a:pt x="1509791" y="2421029"/>
                  <a:pt x="1508488" y="2457278"/>
                </a:cubicBezTo>
                <a:cubicBezTo>
                  <a:pt x="1506014" y="2527354"/>
                  <a:pt x="1444688" y="2584368"/>
                  <a:pt x="1371772" y="2584368"/>
                </a:cubicBezTo>
                <a:lnTo>
                  <a:pt x="717358" y="2584368"/>
                </a:lnTo>
                <a:cubicBezTo>
                  <a:pt x="389328" y="2584368"/>
                  <a:pt x="122462" y="2317954"/>
                  <a:pt x="122462" y="1990479"/>
                </a:cubicBezTo>
                <a:lnTo>
                  <a:pt x="122462" y="1452217"/>
                </a:lnTo>
                <a:cubicBezTo>
                  <a:pt x="122462" y="1124742"/>
                  <a:pt x="389328" y="858328"/>
                  <a:pt x="717358" y="858328"/>
                </a:cubicBezTo>
                <a:lnTo>
                  <a:pt x="1475926" y="858328"/>
                </a:lnTo>
                <a:cubicBezTo>
                  <a:pt x="1576474" y="858328"/>
                  <a:pt x="1661075" y="937209"/>
                  <a:pt x="1664519" y="1034167"/>
                </a:cubicBezTo>
                <a:cubicBezTo>
                  <a:pt x="1666299" y="1084304"/>
                  <a:pt x="1648144" y="1131714"/>
                  <a:pt x="1613375" y="1167640"/>
                </a:cubicBezTo>
                <a:cubicBezTo>
                  <a:pt x="1578587" y="1203642"/>
                  <a:pt x="1531848" y="1223467"/>
                  <a:pt x="1481778" y="1223467"/>
                </a:cubicBezTo>
                <a:lnTo>
                  <a:pt x="908929" y="1223467"/>
                </a:lnTo>
                <a:cubicBezTo>
                  <a:pt x="875140" y="1223467"/>
                  <a:pt x="847660" y="1250872"/>
                  <a:pt x="847660" y="1284566"/>
                </a:cubicBezTo>
                <a:cubicBezTo>
                  <a:pt x="847660" y="1318297"/>
                  <a:pt x="875150" y="1345731"/>
                  <a:pt x="908929" y="1345731"/>
                </a:cubicBezTo>
                <a:lnTo>
                  <a:pt x="1582631" y="1345731"/>
                </a:lnTo>
                <a:cubicBezTo>
                  <a:pt x="1683455" y="1345731"/>
                  <a:pt x="1765477" y="1427623"/>
                  <a:pt x="1765477" y="1528267"/>
                </a:cubicBezTo>
                <a:cubicBezTo>
                  <a:pt x="1765505" y="1628940"/>
                  <a:pt x="1683474" y="1710832"/>
                  <a:pt x="1582650" y="1710832"/>
                </a:cubicBezTo>
                <a:close/>
              </a:path>
            </a:pathLst>
          </a:custGeom>
          <a:gradFill>
            <a:gsLst>
              <a:gs pos="0">
                <a:schemeClr val="accent1"/>
              </a:gs>
              <a:gs pos="99000">
                <a:schemeClr val="accent2"/>
              </a:gs>
            </a:gsLst>
            <a:lin ang="0" scaled="0"/>
          </a:gradFill>
          <a:ln w="9496" cap="flat">
            <a:noFill/>
            <a:prstDash val="solid"/>
            <a:miter/>
          </a:ln>
        </p:spPr>
        <p:txBody>
          <a:bodyPr rtlCol="0" anchor="ctr"/>
          <a:lstStyle/>
          <a:p>
            <a:endParaRPr lang="de-DE"/>
          </a:p>
        </p:txBody>
      </p:sp>
    </p:spTree>
    <p:extLst>
      <p:ext uri="{BB962C8B-B14F-4D97-AF65-F5344CB8AC3E}">
        <p14:creationId xmlns:p14="http://schemas.microsoft.com/office/powerpoint/2010/main" val="5263557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Freeform 41">
            <a:extLst>
              <a:ext uri="{FF2B5EF4-FFF2-40B4-BE49-F238E27FC236}">
                <a16:creationId xmlns:a16="http://schemas.microsoft.com/office/drawing/2014/main" id="{8FCF82E2-5A01-BF67-250A-EB701B1A1BF7}"/>
              </a:ext>
            </a:extLst>
          </p:cNvPr>
          <p:cNvSpPr>
            <a:spLocks noChangeArrowheads="1"/>
          </p:cNvSpPr>
          <p:nvPr/>
        </p:nvSpPr>
        <p:spPr bwMode="auto">
          <a:xfrm>
            <a:off x="1146680" y="1157409"/>
            <a:ext cx="561680" cy="524961"/>
          </a:xfrm>
          <a:custGeom>
            <a:avLst/>
            <a:gdLst>
              <a:gd name="connsiteX0" fmla="*/ 548260 w 1344557"/>
              <a:gd name="connsiteY0" fmla="*/ 1137058 h 1256660"/>
              <a:gd name="connsiteX1" fmla="*/ 797536 w 1344557"/>
              <a:gd name="connsiteY1" fmla="*/ 1137058 h 1256660"/>
              <a:gd name="connsiteX2" fmla="*/ 857363 w 1344557"/>
              <a:gd name="connsiteY2" fmla="*/ 1170696 h 1256660"/>
              <a:gd name="connsiteX3" fmla="*/ 857363 w 1344557"/>
              <a:gd name="connsiteY3" fmla="*/ 1171942 h 1256660"/>
              <a:gd name="connsiteX4" fmla="*/ 1063016 w 1344557"/>
              <a:gd name="connsiteY4" fmla="*/ 1171942 h 1256660"/>
              <a:gd name="connsiteX5" fmla="*/ 1130321 w 1344557"/>
              <a:gd name="connsiteY5" fmla="*/ 1240464 h 1256660"/>
              <a:gd name="connsiteX6" fmla="*/ 1114118 w 1344557"/>
              <a:gd name="connsiteY6" fmla="*/ 1256660 h 1256660"/>
              <a:gd name="connsiteX7" fmla="*/ 1097915 w 1344557"/>
              <a:gd name="connsiteY7" fmla="*/ 1240464 h 1256660"/>
              <a:gd name="connsiteX8" fmla="*/ 1063016 w 1344557"/>
              <a:gd name="connsiteY8" fmla="*/ 1205580 h 1256660"/>
              <a:gd name="connsiteX9" fmla="*/ 812493 w 1344557"/>
              <a:gd name="connsiteY9" fmla="*/ 1205580 h 1256660"/>
              <a:gd name="connsiteX10" fmla="*/ 777594 w 1344557"/>
              <a:gd name="connsiteY10" fmla="*/ 1240464 h 1256660"/>
              <a:gd name="connsiteX11" fmla="*/ 761391 w 1344557"/>
              <a:gd name="connsiteY11" fmla="*/ 1256660 h 1256660"/>
              <a:gd name="connsiteX12" fmla="*/ 743942 w 1344557"/>
              <a:gd name="connsiteY12" fmla="*/ 1240464 h 1256660"/>
              <a:gd name="connsiteX13" fmla="*/ 810000 w 1344557"/>
              <a:gd name="connsiteY13" fmla="*/ 1171942 h 1256660"/>
              <a:gd name="connsiteX14" fmla="*/ 797536 w 1344557"/>
              <a:gd name="connsiteY14" fmla="*/ 1170696 h 1256660"/>
              <a:gd name="connsiteX15" fmla="*/ 548260 w 1344557"/>
              <a:gd name="connsiteY15" fmla="*/ 1170696 h 1256660"/>
              <a:gd name="connsiteX16" fmla="*/ 535796 w 1344557"/>
              <a:gd name="connsiteY16" fmla="*/ 1171942 h 1256660"/>
              <a:gd name="connsiteX17" fmla="*/ 600608 w 1344557"/>
              <a:gd name="connsiteY17" fmla="*/ 1240464 h 1256660"/>
              <a:gd name="connsiteX18" fmla="*/ 584405 w 1344557"/>
              <a:gd name="connsiteY18" fmla="*/ 1256660 h 1256660"/>
              <a:gd name="connsiteX19" fmla="*/ 566955 w 1344557"/>
              <a:gd name="connsiteY19" fmla="*/ 1240464 h 1256660"/>
              <a:gd name="connsiteX20" fmla="*/ 533303 w 1344557"/>
              <a:gd name="connsiteY20" fmla="*/ 1205580 h 1256660"/>
              <a:gd name="connsiteX21" fmla="*/ 282780 w 1344557"/>
              <a:gd name="connsiteY21" fmla="*/ 1205580 h 1256660"/>
              <a:gd name="connsiteX22" fmla="*/ 247881 w 1344557"/>
              <a:gd name="connsiteY22" fmla="*/ 1240464 h 1256660"/>
              <a:gd name="connsiteX23" fmla="*/ 231678 w 1344557"/>
              <a:gd name="connsiteY23" fmla="*/ 1256660 h 1256660"/>
              <a:gd name="connsiteX24" fmla="*/ 214229 w 1344557"/>
              <a:gd name="connsiteY24" fmla="*/ 1240464 h 1256660"/>
              <a:gd name="connsiteX25" fmla="*/ 282780 w 1344557"/>
              <a:gd name="connsiteY25" fmla="*/ 1171942 h 1256660"/>
              <a:gd name="connsiteX26" fmla="*/ 488433 w 1344557"/>
              <a:gd name="connsiteY26" fmla="*/ 1171942 h 1256660"/>
              <a:gd name="connsiteX27" fmla="*/ 490926 w 1344557"/>
              <a:gd name="connsiteY27" fmla="*/ 1166959 h 1256660"/>
              <a:gd name="connsiteX28" fmla="*/ 548260 w 1344557"/>
              <a:gd name="connsiteY28" fmla="*/ 1137058 h 1256660"/>
              <a:gd name="connsiteX29" fmla="*/ 934955 w 1344557"/>
              <a:gd name="connsiteY29" fmla="*/ 983924 h 1256660"/>
              <a:gd name="connsiteX30" fmla="*/ 861723 w 1344557"/>
              <a:gd name="connsiteY30" fmla="*/ 1057410 h 1256660"/>
              <a:gd name="connsiteX31" fmla="*/ 934955 w 1344557"/>
              <a:gd name="connsiteY31" fmla="*/ 1130897 h 1256660"/>
              <a:gd name="connsiteX32" fmla="*/ 1008187 w 1344557"/>
              <a:gd name="connsiteY32" fmla="*/ 1057410 h 1256660"/>
              <a:gd name="connsiteX33" fmla="*/ 934955 w 1344557"/>
              <a:gd name="connsiteY33" fmla="*/ 983924 h 1256660"/>
              <a:gd name="connsiteX34" fmla="*/ 403961 w 1344557"/>
              <a:gd name="connsiteY34" fmla="*/ 978236 h 1256660"/>
              <a:gd name="connsiteX35" fmla="*/ 330626 w 1344557"/>
              <a:gd name="connsiteY35" fmla="*/ 1051296 h 1256660"/>
              <a:gd name="connsiteX36" fmla="*/ 403961 w 1344557"/>
              <a:gd name="connsiteY36" fmla="*/ 1124356 h 1256660"/>
              <a:gd name="connsiteX37" fmla="*/ 477295 w 1344557"/>
              <a:gd name="connsiteY37" fmla="*/ 1051296 h 1256660"/>
              <a:gd name="connsiteX38" fmla="*/ 403961 w 1344557"/>
              <a:gd name="connsiteY38" fmla="*/ 978236 h 1256660"/>
              <a:gd name="connsiteX39" fmla="*/ 934955 w 1344557"/>
              <a:gd name="connsiteY39" fmla="*/ 950295 h 1256660"/>
              <a:gd name="connsiteX40" fmla="*/ 1041700 w 1344557"/>
              <a:gd name="connsiteY40" fmla="*/ 1057410 h 1256660"/>
              <a:gd name="connsiteX41" fmla="*/ 1041700 w 1344557"/>
              <a:gd name="connsiteY41" fmla="*/ 1069866 h 1256660"/>
              <a:gd name="connsiteX42" fmla="*/ 1276290 w 1344557"/>
              <a:gd name="connsiteY42" fmla="*/ 1069866 h 1256660"/>
              <a:gd name="connsiteX43" fmla="*/ 1344557 w 1344557"/>
              <a:gd name="connsiteY43" fmla="*/ 1138370 h 1256660"/>
              <a:gd name="connsiteX44" fmla="*/ 1327180 w 1344557"/>
              <a:gd name="connsiteY44" fmla="*/ 1154562 h 1256660"/>
              <a:gd name="connsiteX45" fmla="*/ 1311044 w 1344557"/>
              <a:gd name="connsiteY45" fmla="*/ 1138370 h 1256660"/>
              <a:gd name="connsiteX46" fmla="*/ 1276290 w 1344557"/>
              <a:gd name="connsiteY46" fmla="*/ 1103495 h 1256660"/>
              <a:gd name="connsiteX47" fmla="*/ 1031770 w 1344557"/>
              <a:gd name="connsiteY47" fmla="*/ 1103495 h 1256660"/>
              <a:gd name="connsiteX48" fmla="*/ 934955 w 1344557"/>
              <a:gd name="connsiteY48" fmla="*/ 1163280 h 1256660"/>
              <a:gd name="connsiteX49" fmla="*/ 829452 w 1344557"/>
              <a:gd name="connsiteY49" fmla="*/ 1057410 h 1256660"/>
              <a:gd name="connsiteX50" fmla="*/ 934955 w 1344557"/>
              <a:gd name="connsiteY50" fmla="*/ 950295 h 1256660"/>
              <a:gd name="connsiteX51" fmla="*/ 672898 w 1344557"/>
              <a:gd name="connsiteY51" fmla="*/ 945472 h 1256660"/>
              <a:gd name="connsiteX52" fmla="*/ 598168 w 1344557"/>
              <a:gd name="connsiteY52" fmla="*/ 1018956 h 1256660"/>
              <a:gd name="connsiteX53" fmla="*/ 672898 w 1344557"/>
              <a:gd name="connsiteY53" fmla="*/ 1092441 h 1256660"/>
              <a:gd name="connsiteX54" fmla="*/ 746383 w 1344557"/>
              <a:gd name="connsiteY54" fmla="*/ 1018956 h 1256660"/>
              <a:gd name="connsiteX55" fmla="*/ 672898 w 1344557"/>
              <a:gd name="connsiteY55" fmla="*/ 945472 h 1256660"/>
              <a:gd name="connsiteX56" fmla="*/ 403961 w 1344557"/>
              <a:gd name="connsiteY56" fmla="*/ 944802 h 1256660"/>
              <a:gd name="connsiteX57" fmla="*/ 509612 w 1344557"/>
              <a:gd name="connsiteY57" fmla="*/ 1051296 h 1256660"/>
              <a:gd name="connsiteX58" fmla="*/ 403961 w 1344557"/>
              <a:gd name="connsiteY58" fmla="*/ 1157791 h 1256660"/>
              <a:gd name="connsiteX59" fmla="*/ 310739 w 1344557"/>
              <a:gd name="connsiteY59" fmla="*/ 1100829 h 1256660"/>
              <a:gd name="connsiteX60" fmla="*/ 68363 w 1344557"/>
              <a:gd name="connsiteY60" fmla="*/ 1100829 h 1256660"/>
              <a:gd name="connsiteX61" fmla="*/ 32317 w 1344557"/>
              <a:gd name="connsiteY61" fmla="*/ 1135501 h 1256660"/>
              <a:gd name="connsiteX62" fmla="*/ 16158 w 1344557"/>
              <a:gd name="connsiteY62" fmla="*/ 1151599 h 1256660"/>
              <a:gd name="connsiteX63" fmla="*/ 0 w 1344557"/>
              <a:gd name="connsiteY63" fmla="*/ 1135501 h 1256660"/>
              <a:gd name="connsiteX64" fmla="*/ 68363 w 1344557"/>
              <a:gd name="connsiteY64" fmla="*/ 1067394 h 1256660"/>
              <a:gd name="connsiteX65" fmla="*/ 299552 w 1344557"/>
              <a:gd name="connsiteY65" fmla="*/ 1067394 h 1256660"/>
              <a:gd name="connsiteX66" fmla="*/ 297066 w 1344557"/>
              <a:gd name="connsiteY66" fmla="*/ 1051296 h 1256660"/>
              <a:gd name="connsiteX67" fmla="*/ 403961 w 1344557"/>
              <a:gd name="connsiteY67" fmla="*/ 944802 h 1256660"/>
              <a:gd name="connsiteX68" fmla="*/ 672898 w 1344557"/>
              <a:gd name="connsiteY68" fmla="*/ 911843 h 1256660"/>
              <a:gd name="connsiteX69" fmla="*/ 778766 w 1344557"/>
              <a:gd name="connsiteY69" fmla="*/ 1018956 h 1256660"/>
              <a:gd name="connsiteX70" fmla="*/ 672898 w 1344557"/>
              <a:gd name="connsiteY70" fmla="*/ 1124824 h 1256660"/>
              <a:gd name="connsiteX71" fmla="*/ 565785 w 1344557"/>
              <a:gd name="connsiteY71" fmla="*/ 1018956 h 1256660"/>
              <a:gd name="connsiteX72" fmla="*/ 672898 w 1344557"/>
              <a:gd name="connsiteY72" fmla="*/ 911843 h 1256660"/>
              <a:gd name="connsiteX73" fmla="*/ 1149549 w 1344557"/>
              <a:gd name="connsiteY73" fmla="*/ 874063 h 1256660"/>
              <a:gd name="connsiteX74" fmla="*/ 1076063 w 1344557"/>
              <a:gd name="connsiteY74" fmla="*/ 947550 h 1256660"/>
              <a:gd name="connsiteX75" fmla="*/ 1149549 w 1344557"/>
              <a:gd name="connsiteY75" fmla="*/ 1021036 h 1256660"/>
              <a:gd name="connsiteX76" fmla="*/ 1224281 w 1344557"/>
              <a:gd name="connsiteY76" fmla="*/ 947550 h 1256660"/>
              <a:gd name="connsiteX77" fmla="*/ 1149549 w 1344557"/>
              <a:gd name="connsiteY77" fmla="*/ 874063 h 1256660"/>
              <a:gd name="connsiteX78" fmla="*/ 194385 w 1344557"/>
              <a:gd name="connsiteY78" fmla="*/ 861831 h 1256660"/>
              <a:gd name="connsiteX79" fmla="*/ 121324 w 1344557"/>
              <a:gd name="connsiteY79" fmla="*/ 935317 h 1256660"/>
              <a:gd name="connsiteX80" fmla="*/ 194385 w 1344557"/>
              <a:gd name="connsiteY80" fmla="*/ 1008803 h 1256660"/>
              <a:gd name="connsiteX81" fmla="*/ 267447 w 1344557"/>
              <a:gd name="connsiteY81" fmla="*/ 935317 h 1256660"/>
              <a:gd name="connsiteX82" fmla="*/ 194385 w 1344557"/>
              <a:gd name="connsiteY82" fmla="*/ 861831 h 1256660"/>
              <a:gd name="connsiteX83" fmla="*/ 1149549 w 1344557"/>
              <a:gd name="connsiteY83" fmla="*/ 840434 h 1256660"/>
              <a:gd name="connsiteX84" fmla="*/ 1256665 w 1344557"/>
              <a:gd name="connsiteY84" fmla="*/ 947550 h 1256660"/>
              <a:gd name="connsiteX85" fmla="*/ 1149549 w 1344557"/>
              <a:gd name="connsiteY85" fmla="*/ 1053419 h 1256660"/>
              <a:gd name="connsiteX86" fmla="*/ 1043679 w 1344557"/>
              <a:gd name="connsiteY86" fmla="*/ 947550 h 1256660"/>
              <a:gd name="connsiteX87" fmla="*/ 1149549 w 1344557"/>
              <a:gd name="connsiteY87" fmla="*/ 840434 h 1256660"/>
              <a:gd name="connsiteX88" fmla="*/ 194385 w 1344557"/>
              <a:gd name="connsiteY88" fmla="*/ 829447 h 1256660"/>
              <a:gd name="connsiteX89" fmla="*/ 300882 w 1344557"/>
              <a:gd name="connsiteY89" fmla="*/ 935317 h 1256660"/>
              <a:gd name="connsiteX90" fmla="*/ 194385 w 1344557"/>
              <a:gd name="connsiteY90" fmla="*/ 1042432 h 1256660"/>
              <a:gd name="connsiteX91" fmla="*/ 87889 w 1344557"/>
              <a:gd name="connsiteY91" fmla="*/ 935317 h 1256660"/>
              <a:gd name="connsiteX92" fmla="*/ 194385 w 1344557"/>
              <a:gd name="connsiteY92" fmla="*/ 829447 h 1256660"/>
              <a:gd name="connsiteX93" fmla="*/ 550180 w 1344557"/>
              <a:gd name="connsiteY93" fmla="*/ 593248 h 1256660"/>
              <a:gd name="connsiteX94" fmla="*/ 795617 w 1344557"/>
              <a:gd name="connsiteY94" fmla="*/ 593248 h 1256660"/>
              <a:gd name="connsiteX95" fmla="*/ 811731 w 1344557"/>
              <a:gd name="connsiteY95" fmla="*/ 610604 h 1256660"/>
              <a:gd name="connsiteX96" fmla="*/ 811731 w 1344557"/>
              <a:gd name="connsiteY96" fmla="*/ 894490 h 1256660"/>
              <a:gd name="connsiteX97" fmla="*/ 795617 w 1344557"/>
              <a:gd name="connsiteY97" fmla="*/ 910606 h 1256660"/>
              <a:gd name="connsiteX98" fmla="*/ 779502 w 1344557"/>
              <a:gd name="connsiteY98" fmla="*/ 894490 h 1256660"/>
              <a:gd name="connsiteX99" fmla="*/ 779502 w 1344557"/>
              <a:gd name="connsiteY99" fmla="*/ 626719 h 1256660"/>
              <a:gd name="connsiteX100" fmla="*/ 566295 w 1344557"/>
              <a:gd name="connsiteY100" fmla="*/ 626719 h 1256660"/>
              <a:gd name="connsiteX101" fmla="*/ 566295 w 1344557"/>
              <a:gd name="connsiteY101" fmla="*/ 894490 h 1256660"/>
              <a:gd name="connsiteX102" fmla="*/ 550180 w 1344557"/>
              <a:gd name="connsiteY102" fmla="*/ 910606 h 1256660"/>
              <a:gd name="connsiteX103" fmla="*/ 532826 w 1344557"/>
              <a:gd name="connsiteY103" fmla="*/ 894490 h 1256660"/>
              <a:gd name="connsiteX104" fmla="*/ 532826 w 1344557"/>
              <a:gd name="connsiteY104" fmla="*/ 610604 h 1256660"/>
              <a:gd name="connsiteX105" fmla="*/ 550180 w 1344557"/>
              <a:gd name="connsiteY105" fmla="*/ 593248 h 1256660"/>
              <a:gd name="connsiteX106" fmla="*/ 363316 w 1344557"/>
              <a:gd name="connsiteY106" fmla="*/ 482977 h 1256660"/>
              <a:gd name="connsiteX107" fmla="*/ 352136 w 1344557"/>
              <a:gd name="connsiteY107" fmla="*/ 495451 h 1256660"/>
              <a:gd name="connsiteX108" fmla="*/ 352136 w 1344557"/>
              <a:gd name="connsiteY108" fmla="*/ 551580 h 1256660"/>
              <a:gd name="connsiteX109" fmla="*/ 360831 w 1344557"/>
              <a:gd name="connsiteY109" fmla="*/ 561559 h 1256660"/>
              <a:gd name="connsiteX110" fmla="*/ 458969 w 1344557"/>
              <a:gd name="connsiteY110" fmla="*/ 587753 h 1256660"/>
              <a:gd name="connsiteX111" fmla="*/ 458969 w 1344557"/>
              <a:gd name="connsiteY111" fmla="*/ 572785 h 1256660"/>
              <a:gd name="connsiteX112" fmla="*/ 427912 w 1344557"/>
              <a:gd name="connsiteY112" fmla="*/ 572785 h 1256660"/>
              <a:gd name="connsiteX113" fmla="*/ 410521 w 1344557"/>
              <a:gd name="connsiteY113" fmla="*/ 555322 h 1256660"/>
              <a:gd name="connsiteX114" fmla="*/ 427912 w 1344557"/>
              <a:gd name="connsiteY114" fmla="*/ 539107 h 1256660"/>
              <a:gd name="connsiteX115" fmla="*/ 898724 w 1344557"/>
              <a:gd name="connsiteY115" fmla="*/ 539107 h 1256660"/>
              <a:gd name="connsiteX116" fmla="*/ 914873 w 1344557"/>
              <a:gd name="connsiteY116" fmla="*/ 555322 h 1256660"/>
              <a:gd name="connsiteX117" fmla="*/ 898724 w 1344557"/>
              <a:gd name="connsiteY117" fmla="*/ 572785 h 1256660"/>
              <a:gd name="connsiteX118" fmla="*/ 880090 w 1344557"/>
              <a:gd name="connsiteY118" fmla="*/ 572785 h 1256660"/>
              <a:gd name="connsiteX119" fmla="*/ 880090 w 1344557"/>
              <a:gd name="connsiteY119" fmla="*/ 587753 h 1256660"/>
              <a:gd name="connsiteX120" fmla="*/ 979469 w 1344557"/>
              <a:gd name="connsiteY120" fmla="*/ 561559 h 1256660"/>
              <a:gd name="connsiteX121" fmla="*/ 988165 w 1344557"/>
              <a:gd name="connsiteY121" fmla="*/ 551580 h 1256660"/>
              <a:gd name="connsiteX122" fmla="*/ 988165 w 1344557"/>
              <a:gd name="connsiteY122" fmla="*/ 495451 h 1256660"/>
              <a:gd name="connsiteX123" fmla="*/ 975743 w 1344557"/>
              <a:gd name="connsiteY123" fmla="*/ 482977 h 1256660"/>
              <a:gd name="connsiteX124" fmla="*/ 598100 w 1344557"/>
              <a:gd name="connsiteY124" fmla="*/ 344524 h 1256660"/>
              <a:gd name="connsiteX125" fmla="*/ 539715 w 1344557"/>
              <a:gd name="connsiteY125" fmla="*/ 368223 h 1256660"/>
              <a:gd name="connsiteX126" fmla="*/ 509901 w 1344557"/>
              <a:gd name="connsiteY126" fmla="*/ 413127 h 1256660"/>
              <a:gd name="connsiteX127" fmla="*/ 509901 w 1344557"/>
              <a:gd name="connsiteY127" fmla="*/ 450547 h 1256660"/>
              <a:gd name="connsiteX128" fmla="*/ 829158 w 1344557"/>
              <a:gd name="connsiteY128" fmla="*/ 450547 h 1256660"/>
              <a:gd name="connsiteX129" fmla="*/ 829158 w 1344557"/>
              <a:gd name="connsiteY129" fmla="*/ 413127 h 1256660"/>
              <a:gd name="connsiteX130" fmla="*/ 799344 w 1344557"/>
              <a:gd name="connsiteY130" fmla="*/ 368223 h 1256660"/>
              <a:gd name="connsiteX131" fmla="*/ 742201 w 1344557"/>
              <a:gd name="connsiteY131" fmla="*/ 344524 h 1256660"/>
              <a:gd name="connsiteX132" fmla="*/ 688784 w 1344557"/>
              <a:gd name="connsiteY132" fmla="*/ 389428 h 1256660"/>
              <a:gd name="connsiteX133" fmla="*/ 670150 w 1344557"/>
              <a:gd name="connsiteY133" fmla="*/ 396912 h 1256660"/>
              <a:gd name="connsiteX134" fmla="*/ 651517 w 1344557"/>
              <a:gd name="connsiteY134" fmla="*/ 389428 h 1256660"/>
              <a:gd name="connsiteX135" fmla="*/ 647790 w 1344557"/>
              <a:gd name="connsiteY135" fmla="*/ 334546 h 1256660"/>
              <a:gd name="connsiteX136" fmla="*/ 639094 w 1344557"/>
              <a:gd name="connsiteY136" fmla="*/ 335793 h 1256660"/>
              <a:gd name="connsiteX137" fmla="*/ 670150 w 1344557"/>
              <a:gd name="connsiteY137" fmla="*/ 361987 h 1256660"/>
              <a:gd name="connsiteX138" fmla="*/ 701206 w 1344557"/>
              <a:gd name="connsiteY138" fmla="*/ 335793 h 1256660"/>
              <a:gd name="connsiteX139" fmla="*/ 691269 w 1344557"/>
              <a:gd name="connsiteY139" fmla="*/ 334546 h 1256660"/>
              <a:gd name="connsiteX140" fmla="*/ 647790 w 1344557"/>
              <a:gd name="connsiteY140" fmla="*/ 302115 h 1256660"/>
              <a:gd name="connsiteX141" fmla="*/ 691269 w 1344557"/>
              <a:gd name="connsiteY141" fmla="*/ 302115 h 1256660"/>
              <a:gd name="connsiteX142" fmla="*/ 752139 w 1344557"/>
              <a:gd name="connsiteY142" fmla="*/ 313341 h 1256660"/>
              <a:gd name="connsiteX143" fmla="*/ 811766 w 1344557"/>
              <a:gd name="connsiteY143" fmla="*/ 337040 h 1256660"/>
              <a:gd name="connsiteX144" fmla="*/ 862698 w 1344557"/>
              <a:gd name="connsiteY144" fmla="*/ 413127 h 1256660"/>
              <a:gd name="connsiteX145" fmla="*/ 862698 w 1344557"/>
              <a:gd name="connsiteY145" fmla="*/ 450547 h 1256660"/>
              <a:gd name="connsiteX146" fmla="*/ 975743 w 1344557"/>
              <a:gd name="connsiteY146" fmla="*/ 450547 h 1256660"/>
              <a:gd name="connsiteX147" fmla="*/ 1020464 w 1344557"/>
              <a:gd name="connsiteY147" fmla="*/ 495451 h 1256660"/>
              <a:gd name="connsiteX148" fmla="*/ 1020464 w 1344557"/>
              <a:gd name="connsiteY148" fmla="*/ 551580 h 1256660"/>
              <a:gd name="connsiteX149" fmla="*/ 986923 w 1344557"/>
              <a:gd name="connsiteY149" fmla="*/ 593990 h 1256660"/>
              <a:gd name="connsiteX150" fmla="*/ 880090 w 1344557"/>
              <a:gd name="connsiteY150" fmla="*/ 621431 h 1256660"/>
              <a:gd name="connsiteX151" fmla="*/ 880090 w 1344557"/>
              <a:gd name="connsiteY151" fmla="*/ 854681 h 1256660"/>
              <a:gd name="connsiteX152" fmla="*/ 863941 w 1344557"/>
              <a:gd name="connsiteY152" fmla="*/ 872144 h 1256660"/>
              <a:gd name="connsiteX153" fmla="*/ 846549 w 1344557"/>
              <a:gd name="connsiteY153" fmla="*/ 854681 h 1256660"/>
              <a:gd name="connsiteX154" fmla="*/ 846549 w 1344557"/>
              <a:gd name="connsiteY154" fmla="*/ 572785 h 1256660"/>
              <a:gd name="connsiteX155" fmla="*/ 492509 w 1344557"/>
              <a:gd name="connsiteY155" fmla="*/ 572785 h 1256660"/>
              <a:gd name="connsiteX156" fmla="*/ 492509 w 1344557"/>
              <a:gd name="connsiteY156" fmla="*/ 854681 h 1256660"/>
              <a:gd name="connsiteX157" fmla="*/ 476360 w 1344557"/>
              <a:gd name="connsiteY157" fmla="*/ 872144 h 1256660"/>
              <a:gd name="connsiteX158" fmla="*/ 458969 w 1344557"/>
              <a:gd name="connsiteY158" fmla="*/ 854681 h 1256660"/>
              <a:gd name="connsiteX159" fmla="*/ 458969 w 1344557"/>
              <a:gd name="connsiteY159" fmla="*/ 622678 h 1256660"/>
              <a:gd name="connsiteX160" fmla="*/ 352136 w 1344557"/>
              <a:gd name="connsiteY160" fmla="*/ 593990 h 1256660"/>
              <a:gd name="connsiteX161" fmla="*/ 318595 w 1344557"/>
              <a:gd name="connsiteY161" fmla="*/ 551580 h 1256660"/>
              <a:gd name="connsiteX162" fmla="*/ 318595 w 1344557"/>
              <a:gd name="connsiteY162" fmla="*/ 495451 h 1256660"/>
              <a:gd name="connsiteX163" fmla="*/ 363316 w 1344557"/>
              <a:gd name="connsiteY163" fmla="*/ 450547 h 1256660"/>
              <a:gd name="connsiteX164" fmla="*/ 477602 w 1344557"/>
              <a:gd name="connsiteY164" fmla="*/ 450547 h 1256660"/>
              <a:gd name="connsiteX165" fmla="*/ 477602 w 1344557"/>
              <a:gd name="connsiteY165" fmla="*/ 413127 h 1256660"/>
              <a:gd name="connsiteX166" fmla="*/ 527292 w 1344557"/>
              <a:gd name="connsiteY166" fmla="*/ 337040 h 1256660"/>
              <a:gd name="connsiteX167" fmla="*/ 586920 w 1344557"/>
              <a:gd name="connsiteY167" fmla="*/ 313341 h 1256660"/>
              <a:gd name="connsiteX168" fmla="*/ 647790 w 1344557"/>
              <a:gd name="connsiteY168" fmla="*/ 302115 h 1256660"/>
              <a:gd name="connsiteX169" fmla="*/ 1128161 w 1344557"/>
              <a:gd name="connsiteY169" fmla="*/ 137325 h 1256660"/>
              <a:gd name="connsiteX170" fmla="*/ 1146724 w 1344557"/>
              <a:gd name="connsiteY170" fmla="*/ 155270 h 1256660"/>
              <a:gd name="connsiteX171" fmla="*/ 1128161 w 1344557"/>
              <a:gd name="connsiteY171" fmla="*/ 174496 h 1256660"/>
              <a:gd name="connsiteX172" fmla="*/ 1109597 w 1344557"/>
              <a:gd name="connsiteY172" fmla="*/ 155270 h 1256660"/>
              <a:gd name="connsiteX173" fmla="*/ 1128161 w 1344557"/>
              <a:gd name="connsiteY173" fmla="*/ 137325 h 1256660"/>
              <a:gd name="connsiteX174" fmla="*/ 1056749 w 1344557"/>
              <a:gd name="connsiteY174" fmla="*/ 137325 h 1256660"/>
              <a:gd name="connsiteX175" fmla="*/ 1075310 w 1344557"/>
              <a:gd name="connsiteY175" fmla="*/ 155270 h 1256660"/>
              <a:gd name="connsiteX176" fmla="*/ 1056749 w 1344557"/>
              <a:gd name="connsiteY176" fmla="*/ 174496 h 1256660"/>
              <a:gd name="connsiteX177" fmla="*/ 1038187 w 1344557"/>
              <a:gd name="connsiteY177" fmla="*/ 155270 h 1256660"/>
              <a:gd name="connsiteX178" fmla="*/ 1056749 w 1344557"/>
              <a:gd name="connsiteY178" fmla="*/ 137325 h 1256660"/>
              <a:gd name="connsiteX179" fmla="*/ 986003 w 1344557"/>
              <a:gd name="connsiteY179" fmla="*/ 137325 h 1256660"/>
              <a:gd name="connsiteX180" fmla="*/ 1003948 w 1344557"/>
              <a:gd name="connsiteY180" fmla="*/ 155270 h 1256660"/>
              <a:gd name="connsiteX181" fmla="*/ 986003 w 1344557"/>
              <a:gd name="connsiteY181" fmla="*/ 174496 h 1256660"/>
              <a:gd name="connsiteX182" fmla="*/ 966777 w 1344557"/>
              <a:gd name="connsiteY182" fmla="*/ 155270 h 1256660"/>
              <a:gd name="connsiteX183" fmla="*/ 986003 w 1344557"/>
              <a:gd name="connsiteY183" fmla="*/ 137325 h 1256660"/>
              <a:gd name="connsiteX184" fmla="*/ 669524 w 1344557"/>
              <a:gd name="connsiteY184" fmla="*/ 86940 h 1256660"/>
              <a:gd name="connsiteX185" fmla="*/ 592935 w 1344557"/>
              <a:gd name="connsiteY185" fmla="*/ 160811 h 1256660"/>
              <a:gd name="connsiteX186" fmla="*/ 669524 w 1344557"/>
              <a:gd name="connsiteY186" fmla="*/ 235914 h 1256660"/>
              <a:gd name="connsiteX187" fmla="*/ 744857 w 1344557"/>
              <a:gd name="connsiteY187" fmla="*/ 160811 h 1256660"/>
              <a:gd name="connsiteX188" fmla="*/ 669524 w 1344557"/>
              <a:gd name="connsiteY188" fmla="*/ 86940 h 1256660"/>
              <a:gd name="connsiteX189" fmla="*/ 669524 w 1344557"/>
              <a:gd name="connsiteY189" fmla="*/ 54929 h 1256660"/>
              <a:gd name="connsiteX190" fmla="*/ 778757 w 1344557"/>
              <a:gd name="connsiteY190" fmla="*/ 160811 h 1256660"/>
              <a:gd name="connsiteX191" fmla="*/ 669524 w 1344557"/>
              <a:gd name="connsiteY191" fmla="*/ 267925 h 1256660"/>
              <a:gd name="connsiteX192" fmla="*/ 560291 w 1344557"/>
              <a:gd name="connsiteY192" fmla="*/ 160811 h 1256660"/>
              <a:gd name="connsiteX193" fmla="*/ 669524 w 1344557"/>
              <a:gd name="connsiteY193" fmla="*/ 54929 h 1256660"/>
              <a:gd name="connsiteX194" fmla="*/ 1000348 w 1344557"/>
              <a:gd name="connsiteY194" fmla="*/ 33707 h 1256660"/>
              <a:gd name="connsiteX195" fmla="*/ 879552 w 1344557"/>
              <a:gd name="connsiteY195" fmla="*/ 153555 h 1256660"/>
              <a:gd name="connsiteX196" fmla="*/ 935591 w 1344557"/>
              <a:gd name="connsiteY196" fmla="*/ 255925 h 1256660"/>
              <a:gd name="connsiteX197" fmla="*/ 943063 w 1344557"/>
              <a:gd name="connsiteY197" fmla="*/ 269658 h 1256660"/>
              <a:gd name="connsiteX198" fmla="*/ 943063 w 1344557"/>
              <a:gd name="connsiteY198" fmla="*/ 272155 h 1256660"/>
              <a:gd name="connsiteX199" fmla="*/ 943063 w 1344557"/>
              <a:gd name="connsiteY199" fmla="*/ 313352 h 1256660"/>
              <a:gd name="connsiteX200" fmla="*/ 1032726 w 1344557"/>
              <a:gd name="connsiteY200" fmla="*/ 275900 h 1256660"/>
              <a:gd name="connsiteX201" fmla="*/ 1038953 w 1344557"/>
              <a:gd name="connsiteY201" fmla="*/ 274652 h 1256660"/>
              <a:gd name="connsiteX202" fmla="*/ 1091257 w 1344557"/>
              <a:gd name="connsiteY202" fmla="*/ 274652 h 1256660"/>
              <a:gd name="connsiteX203" fmla="*/ 1212053 w 1344557"/>
              <a:gd name="connsiteY203" fmla="*/ 153555 h 1256660"/>
              <a:gd name="connsiteX204" fmla="*/ 1091257 w 1344557"/>
              <a:gd name="connsiteY204" fmla="*/ 33707 h 1256660"/>
              <a:gd name="connsiteX205" fmla="*/ 1000348 w 1344557"/>
              <a:gd name="connsiteY205" fmla="*/ 0 h 1256660"/>
              <a:gd name="connsiteX206" fmla="*/ 1091257 w 1344557"/>
              <a:gd name="connsiteY206" fmla="*/ 0 h 1256660"/>
              <a:gd name="connsiteX207" fmla="*/ 1245677 w 1344557"/>
              <a:gd name="connsiteY207" fmla="*/ 153555 h 1256660"/>
              <a:gd name="connsiteX208" fmla="*/ 1091257 w 1344557"/>
              <a:gd name="connsiteY208" fmla="*/ 308359 h 1256660"/>
              <a:gd name="connsiteX209" fmla="*/ 1042689 w 1344557"/>
              <a:gd name="connsiteY209" fmla="*/ 308359 h 1256660"/>
              <a:gd name="connsiteX210" fmla="*/ 933100 w 1344557"/>
              <a:gd name="connsiteY210" fmla="*/ 354550 h 1256660"/>
              <a:gd name="connsiteX211" fmla="*/ 926874 w 1344557"/>
              <a:gd name="connsiteY211" fmla="*/ 355799 h 1256660"/>
              <a:gd name="connsiteX212" fmla="*/ 918157 w 1344557"/>
              <a:gd name="connsiteY212" fmla="*/ 352053 h 1256660"/>
              <a:gd name="connsiteX213" fmla="*/ 910685 w 1344557"/>
              <a:gd name="connsiteY213" fmla="*/ 338321 h 1256660"/>
              <a:gd name="connsiteX214" fmla="*/ 910685 w 1344557"/>
              <a:gd name="connsiteY214" fmla="*/ 278397 h 1256660"/>
              <a:gd name="connsiteX215" fmla="*/ 845928 w 1344557"/>
              <a:gd name="connsiteY215" fmla="*/ 153555 h 1256660"/>
              <a:gd name="connsiteX216" fmla="*/ 1000348 w 1344557"/>
              <a:gd name="connsiteY216" fmla="*/ 0 h 1256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Lst>
            <a:rect l="l" t="t" r="r" b="b"/>
            <a:pathLst>
              <a:path w="1344557" h="1256660">
                <a:moveTo>
                  <a:pt x="548260" y="1137058"/>
                </a:moveTo>
                <a:lnTo>
                  <a:pt x="797536" y="1137058"/>
                </a:lnTo>
                <a:cubicBezTo>
                  <a:pt x="822464" y="1137058"/>
                  <a:pt x="844899" y="1150762"/>
                  <a:pt x="857363" y="1170696"/>
                </a:cubicBezTo>
                <a:cubicBezTo>
                  <a:pt x="857363" y="1171942"/>
                  <a:pt x="857363" y="1171942"/>
                  <a:pt x="857363" y="1171942"/>
                </a:cubicBezTo>
                <a:lnTo>
                  <a:pt x="1063016" y="1171942"/>
                </a:lnTo>
                <a:cubicBezTo>
                  <a:pt x="1100408" y="1171942"/>
                  <a:pt x="1130321" y="1203088"/>
                  <a:pt x="1130321" y="1240464"/>
                </a:cubicBezTo>
                <a:cubicBezTo>
                  <a:pt x="1130321" y="1249185"/>
                  <a:pt x="1122842" y="1256660"/>
                  <a:pt x="1114118" y="1256660"/>
                </a:cubicBezTo>
                <a:cubicBezTo>
                  <a:pt x="1105393" y="1256660"/>
                  <a:pt x="1097915" y="1249185"/>
                  <a:pt x="1097915" y="1240464"/>
                </a:cubicBezTo>
                <a:cubicBezTo>
                  <a:pt x="1097915" y="1221776"/>
                  <a:pt x="1081712" y="1205580"/>
                  <a:pt x="1063016" y="1205580"/>
                </a:cubicBezTo>
                <a:lnTo>
                  <a:pt x="812493" y="1205580"/>
                </a:lnTo>
                <a:cubicBezTo>
                  <a:pt x="792551" y="1205580"/>
                  <a:pt x="777594" y="1221776"/>
                  <a:pt x="777594" y="1240464"/>
                </a:cubicBezTo>
                <a:cubicBezTo>
                  <a:pt x="777594" y="1249185"/>
                  <a:pt x="770116" y="1256660"/>
                  <a:pt x="761391" y="1256660"/>
                </a:cubicBezTo>
                <a:cubicBezTo>
                  <a:pt x="751420" y="1256660"/>
                  <a:pt x="743942" y="1249185"/>
                  <a:pt x="743942" y="1240464"/>
                </a:cubicBezTo>
                <a:cubicBezTo>
                  <a:pt x="743942" y="1203088"/>
                  <a:pt x="772608" y="1174434"/>
                  <a:pt x="810000" y="1171942"/>
                </a:cubicBezTo>
                <a:cubicBezTo>
                  <a:pt x="806261" y="1170696"/>
                  <a:pt x="802522" y="1170696"/>
                  <a:pt x="797536" y="1170696"/>
                </a:cubicBezTo>
                <a:lnTo>
                  <a:pt x="548260" y="1170696"/>
                </a:lnTo>
                <a:cubicBezTo>
                  <a:pt x="543274" y="1170696"/>
                  <a:pt x="539535" y="1170696"/>
                  <a:pt x="535796" y="1171942"/>
                </a:cubicBezTo>
                <a:cubicBezTo>
                  <a:pt x="571941" y="1174434"/>
                  <a:pt x="600608" y="1203088"/>
                  <a:pt x="600608" y="1240464"/>
                </a:cubicBezTo>
                <a:cubicBezTo>
                  <a:pt x="600608" y="1249185"/>
                  <a:pt x="593129" y="1256660"/>
                  <a:pt x="584405" y="1256660"/>
                </a:cubicBezTo>
                <a:cubicBezTo>
                  <a:pt x="575680" y="1256660"/>
                  <a:pt x="566955" y="1249185"/>
                  <a:pt x="566955" y="1240464"/>
                </a:cubicBezTo>
                <a:cubicBezTo>
                  <a:pt x="566955" y="1221776"/>
                  <a:pt x="551999" y="1205580"/>
                  <a:pt x="533303" y="1205580"/>
                </a:cubicBezTo>
                <a:lnTo>
                  <a:pt x="282780" y="1205580"/>
                </a:lnTo>
                <a:cubicBezTo>
                  <a:pt x="262838" y="1205580"/>
                  <a:pt x="247881" y="1221776"/>
                  <a:pt x="247881" y="1240464"/>
                </a:cubicBezTo>
                <a:cubicBezTo>
                  <a:pt x="247881" y="1249185"/>
                  <a:pt x="240403" y="1256660"/>
                  <a:pt x="231678" y="1256660"/>
                </a:cubicBezTo>
                <a:cubicBezTo>
                  <a:pt x="221707" y="1256660"/>
                  <a:pt x="214229" y="1249185"/>
                  <a:pt x="214229" y="1240464"/>
                </a:cubicBezTo>
                <a:cubicBezTo>
                  <a:pt x="214229" y="1203088"/>
                  <a:pt x="245388" y="1171942"/>
                  <a:pt x="282780" y="1171942"/>
                </a:cubicBezTo>
                <a:lnTo>
                  <a:pt x="488433" y="1171942"/>
                </a:lnTo>
                <a:cubicBezTo>
                  <a:pt x="488433" y="1170696"/>
                  <a:pt x="489680" y="1168204"/>
                  <a:pt x="490926" y="1166959"/>
                </a:cubicBezTo>
                <a:cubicBezTo>
                  <a:pt x="503390" y="1148271"/>
                  <a:pt x="524578" y="1137058"/>
                  <a:pt x="548260" y="1137058"/>
                </a:cubicBezTo>
                <a:close/>
                <a:moveTo>
                  <a:pt x="934955" y="983924"/>
                </a:moveTo>
                <a:cubicBezTo>
                  <a:pt x="895236" y="983924"/>
                  <a:pt x="861723" y="1017554"/>
                  <a:pt x="861723" y="1057410"/>
                </a:cubicBezTo>
                <a:cubicBezTo>
                  <a:pt x="861723" y="1097267"/>
                  <a:pt x="895236" y="1130897"/>
                  <a:pt x="934955" y="1130897"/>
                </a:cubicBezTo>
                <a:cubicBezTo>
                  <a:pt x="975915" y="1130897"/>
                  <a:pt x="1008187" y="1097267"/>
                  <a:pt x="1008187" y="1057410"/>
                </a:cubicBezTo>
                <a:cubicBezTo>
                  <a:pt x="1008187" y="1017554"/>
                  <a:pt x="975915" y="983924"/>
                  <a:pt x="934955" y="983924"/>
                </a:cubicBezTo>
                <a:close/>
                <a:moveTo>
                  <a:pt x="403961" y="978236"/>
                </a:moveTo>
                <a:cubicBezTo>
                  <a:pt x="364186" y="978236"/>
                  <a:pt x="330626" y="1010432"/>
                  <a:pt x="330626" y="1051296"/>
                </a:cubicBezTo>
                <a:cubicBezTo>
                  <a:pt x="330626" y="1092160"/>
                  <a:pt x="364186" y="1124356"/>
                  <a:pt x="403961" y="1124356"/>
                </a:cubicBezTo>
                <a:cubicBezTo>
                  <a:pt x="444978" y="1124356"/>
                  <a:pt x="477295" y="1092160"/>
                  <a:pt x="477295" y="1051296"/>
                </a:cubicBezTo>
                <a:cubicBezTo>
                  <a:pt x="477295" y="1010432"/>
                  <a:pt x="444978" y="978236"/>
                  <a:pt x="403961" y="978236"/>
                </a:cubicBezTo>
                <a:close/>
                <a:moveTo>
                  <a:pt x="934955" y="950295"/>
                </a:moveTo>
                <a:cubicBezTo>
                  <a:pt x="994534" y="950295"/>
                  <a:pt x="1041700" y="998871"/>
                  <a:pt x="1041700" y="1057410"/>
                </a:cubicBezTo>
                <a:cubicBezTo>
                  <a:pt x="1041700" y="1062393"/>
                  <a:pt x="1041700" y="1066129"/>
                  <a:pt x="1041700" y="1069866"/>
                </a:cubicBezTo>
                <a:lnTo>
                  <a:pt x="1276290" y="1069866"/>
                </a:lnTo>
                <a:cubicBezTo>
                  <a:pt x="1313527" y="1069866"/>
                  <a:pt x="1344557" y="1101004"/>
                  <a:pt x="1344557" y="1138370"/>
                </a:cubicBezTo>
                <a:cubicBezTo>
                  <a:pt x="1344557" y="1147089"/>
                  <a:pt x="1337110" y="1154562"/>
                  <a:pt x="1327180" y="1154562"/>
                </a:cubicBezTo>
                <a:cubicBezTo>
                  <a:pt x="1318491" y="1154562"/>
                  <a:pt x="1311044" y="1147089"/>
                  <a:pt x="1311044" y="1138370"/>
                </a:cubicBezTo>
                <a:cubicBezTo>
                  <a:pt x="1311044" y="1119687"/>
                  <a:pt x="1296149" y="1103495"/>
                  <a:pt x="1276290" y="1103495"/>
                </a:cubicBezTo>
                <a:lnTo>
                  <a:pt x="1031770" y="1103495"/>
                </a:lnTo>
                <a:cubicBezTo>
                  <a:pt x="1013152" y="1138370"/>
                  <a:pt x="977157" y="1163280"/>
                  <a:pt x="934955" y="1163280"/>
                </a:cubicBezTo>
                <a:cubicBezTo>
                  <a:pt x="876618" y="1163280"/>
                  <a:pt x="829452" y="1115950"/>
                  <a:pt x="829452" y="1057410"/>
                </a:cubicBezTo>
                <a:cubicBezTo>
                  <a:pt x="829452" y="998871"/>
                  <a:pt x="876618" y="950295"/>
                  <a:pt x="934955" y="950295"/>
                </a:cubicBezTo>
                <a:close/>
                <a:moveTo>
                  <a:pt x="672898" y="945472"/>
                </a:moveTo>
                <a:cubicBezTo>
                  <a:pt x="631797" y="945472"/>
                  <a:pt x="598168" y="979100"/>
                  <a:pt x="598168" y="1018956"/>
                </a:cubicBezTo>
                <a:cubicBezTo>
                  <a:pt x="598168" y="1058813"/>
                  <a:pt x="631797" y="1092441"/>
                  <a:pt x="672898" y="1092441"/>
                </a:cubicBezTo>
                <a:cubicBezTo>
                  <a:pt x="712755" y="1092441"/>
                  <a:pt x="746383" y="1058813"/>
                  <a:pt x="746383" y="1018956"/>
                </a:cubicBezTo>
                <a:cubicBezTo>
                  <a:pt x="746383" y="979100"/>
                  <a:pt x="712755" y="945472"/>
                  <a:pt x="672898" y="945472"/>
                </a:cubicBezTo>
                <a:close/>
                <a:moveTo>
                  <a:pt x="403961" y="944802"/>
                </a:moveTo>
                <a:cubicBezTo>
                  <a:pt x="463623" y="944802"/>
                  <a:pt x="509612" y="993096"/>
                  <a:pt x="509612" y="1051296"/>
                </a:cubicBezTo>
                <a:cubicBezTo>
                  <a:pt x="509612" y="1110735"/>
                  <a:pt x="463623" y="1157791"/>
                  <a:pt x="403961" y="1157791"/>
                </a:cubicBezTo>
                <a:cubicBezTo>
                  <a:pt x="364186" y="1157791"/>
                  <a:pt x="328140" y="1134263"/>
                  <a:pt x="310739" y="1100829"/>
                </a:cubicBezTo>
                <a:lnTo>
                  <a:pt x="68363" y="1100829"/>
                </a:lnTo>
                <a:cubicBezTo>
                  <a:pt x="48475" y="1100829"/>
                  <a:pt x="32317" y="1116927"/>
                  <a:pt x="32317" y="1135501"/>
                </a:cubicBezTo>
                <a:cubicBezTo>
                  <a:pt x="32317" y="1144169"/>
                  <a:pt x="24859" y="1151599"/>
                  <a:pt x="16158" y="1151599"/>
                </a:cubicBezTo>
                <a:cubicBezTo>
                  <a:pt x="7458" y="1151599"/>
                  <a:pt x="0" y="1144169"/>
                  <a:pt x="0" y="1135501"/>
                </a:cubicBezTo>
                <a:cubicBezTo>
                  <a:pt x="0" y="1098352"/>
                  <a:pt x="31074" y="1067394"/>
                  <a:pt x="68363" y="1067394"/>
                </a:cubicBezTo>
                <a:lnTo>
                  <a:pt x="299552" y="1067394"/>
                </a:lnTo>
                <a:cubicBezTo>
                  <a:pt x="298309" y="1062441"/>
                  <a:pt x="297066" y="1057488"/>
                  <a:pt x="297066" y="1051296"/>
                </a:cubicBezTo>
                <a:cubicBezTo>
                  <a:pt x="297066" y="993096"/>
                  <a:pt x="345542" y="944802"/>
                  <a:pt x="403961" y="944802"/>
                </a:cubicBezTo>
                <a:close/>
                <a:moveTo>
                  <a:pt x="672898" y="911843"/>
                </a:moveTo>
                <a:cubicBezTo>
                  <a:pt x="731437" y="911843"/>
                  <a:pt x="778766" y="960418"/>
                  <a:pt x="778766" y="1018956"/>
                </a:cubicBezTo>
                <a:cubicBezTo>
                  <a:pt x="778766" y="1077495"/>
                  <a:pt x="731437" y="1124824"/>
                  <a:pt x="672898" y="1124824"/>
                </a:cubicBezTo>
                <a:cubicBezTo>
                  <a:pt x="614360" y="1124824"/>
                  <a:pt x="565785" y="1077495"/>
                  <a:pt x="565785" y="1018956"/>
                </a:cubicBezTo>
                <a:cubicBezTo>
                  <a:pt x="565785" y="960418"/>
                  <a:pt x="614360" y="911843"/>
                  <a:pt x="672898" y="911843"/>
                </a:cubicBezTo>
                <a:close/>
                <a:moveTo>
                  <a:pt x="1149549" y="874063"/>
                </a:moveTo>
                <a:cubicBezTo>
                  <a:pt x="1109692" y="874063"/>
                  <a:pt x="1076063" y="907693"/>
                  <a:pt x="1076063" y="947550"/>
                </a:cubicBezTo>
                <a:cubicBezTo>
                  <a:pt x="1076063" y="987406"/>
                  <a:pt x="1109692" y="1021036"/>
                  <a:pt x="1149549" y="1021036"/>
                </a:cubicBezTo>
                <a:cubicBezTo>
                  <a:pt x="1190652" y="1021036"/>
                  <a:pt x="1224281" y="987406"/>
                  <a:pt x="1224281" y="947550"/>
                </a:cubicBezTo>
                <a:cubicBezTo>
                  <a:pt x="1224281" y="907693"/>
                  <a:pt x="1190652" y="874063"/>
                  <a:pt x="1149549" y="874063"/>
                </a:cubicBezTo>
                <a:close/>
                <a:moveTo>
                  <a:pt x="194385" y="861831"/>
                </a:moveTo>
                <a:cubicBezTo>
                  <a:pt x="154759" y="861831"/>
                  <a:pt x="121324" y="895460"/>
                  <a:pt x="121324" y="935317"/>
                </a:cubicBezTo>
                <a:cubicBezTo>
                  <a:pt x="121324" y="976419"/>
                  <a:pt x="154759" y="1008803"/>
                  <a:pt x="194385" y="1008803"/>
                </a:cubicBezTo>
                <a:cubicBezTo>
                  <a:pt x="234012" y="1008803"/>
                  <a:pt x="267447" y="976419"/>
                  <a:pt x="267447" y="935317"/>
                </a:cubicBezTo>
                <a:cubicBezTo>
                  <a:pt x="267447" y="895460"/>
                  <a:pt x="234012" y="861831"/>
                  <a:pt x="194385" y="861831"/>
                </a:cubicBezTo>
                <a:close/>
                <a:moveTo>
                  <a:pt x="1149549" y="840434"/>
                </a:moveTo>
                <a:cubicBezTo>
                  <a:pt x="1209334" y="840434"/>
                  <a:pt x="1256665" y="889010"/>
                  <a:pt x="1256665" y="947550"/>
                </a:cubicBezTo>
                <a:cubicBezTo>
                  <a:pt x="1256665" y="1006089"/>
                  <a:pt x="1209334" y="1053419"/>
                  <a:pt x="1149549" y="1053419"/>
                </a:cubicBezTo>
                <a:cubicBezTo>
                  <a:pt x="1091009" y="1053419"/>
                  <a:pt x="1043679" y="1006089"/>
                  <a:pt x="1043679" y="947550"/>
                </a:cubicBezTo>
                <a:cubicBezTo>
                  <a:pt x="1043679" y="889010"/>
                  <a:pt x="1091009" y="840434"/>
                  <a:pt x="1149549" y="840434"/>
                </a:cubicBezTo>
                <a:close/>
                <a:moveTo>
                  <a:pt x="194385" y="829447"/>
                </a:moveTo>
                <a:cubicBezTo>
                  <a:pt x="252587" y="829447"/>
                  <a:pt x="300882" y="876777"/>
                  <a:pt x="300882" y="935317"/>
                </a:cubicBezTo>
                <a:cubicBezTo>
                  <a:pt x="300882" y="993857"/>
                  <a:pt x="252587" y="1042432"/>
                  <a:pt x="194385" y="1042432"/>
                </a:cubicBezTo>
                <a:cubicBezTo>
                  <a:pt x="136184" y="1042432"/>
                  <a:pt x="87889" y="993857"/>
                  <a:pt x="87889" y="935317"/>
                </a:cubicBezTo>
                <a:cubicBezTo>
                  <a:pt x="87889" y="876777"/>
                  <a:pt x="136184" y="829447"/>
                  <a:pt x="194385" y="829447"/>
                </a:cubicBezTo>
                <a:close/>
                <a:moveTo>
                  <a:pt x="550180" y="593248"/>
                </a:moveTo>
                <a:lnTo>
                  <a:pt x="795617" y="593248"/>
                </a:lnTo>
                <a:cubicBezTo>
                  <a:pt x="804294" y="593248"/>
                  <a:pt x="811731" y="600686"/>
                  <a:pt x="811731" y="610604"/>
                </a:cubicBezTo>
                <a:lnTo>
                  <a:pt x="811731" y="894490"/>
                </a:lnTo>
                <a:cubicBezTo>
                  <a:pt x="811731" y="903168"/>
                  <a:pt x="804294" y="910606"/>
                  <a:pt x="795617" y="910606"/>
                </a:cubicBezTo>
                <a:cubicBezTo>
                  <a:pt x="785700" y="910606"/>
                  <a:pt x="779502" y="903168"/>
                  <a:pt x="779502" y="894490"/>
                </a:cubicBezTo>
                <a:lnTo>
                  <a:pt x="779502" y="626719"/>
                </a:lnTo>
                <a:lnTo>
                  <a:pt x="566295" y="626719"/>
                </a:lnTo>
                <a:lnTo>
                  <a:pt x="566295" y="894490"/>
                </a:lnTo>
                <a:cubicBezTo>
                  <a:pt x="566295" y="903168"/>
                  <a:pt x="558857" y="910606"/>
                  <a:pt x="550180" y="910606"/>
                </a:cubicBezTo>
                <a:cubicBezTo>
                  <a:pt x="540263" y="910606"/>
                  <a:pt x="532826" y="903168"/>
                  <a:pt x="532826" y="894490"/>
                </a:cubicBezTo>
                <a:lnTo>
                  <a:pt x="532826" y="610604"/>
                </a:lnTo>
                <a:cubicBezTo>
                  <a:pt x="532826" y="600686"/>
                  <a:pt x="540263" y="593248"/>
                  <a:pt x="550180" y="593248"/>
                </a:cubicBezTo>
                <a:close/>
                <a:moveTo>
                  <a:pt x="363316" y="482977"/>
                </a:moveTo>
                <a:cubicBezTo>
                  <a:pt x="357104" y="482977"/>
                  <a:pt x="352136" y="487967"/>
                  <a:pt x="352136" y="495451"/>
                </a:cubicBezTo>
                <a:lnTo>
                  <a:pt x="352136" y="551580"/>
                </a:lnTo>
                <a:cubicBezTo>
                  <a:pt x="352136" y="556570"/>
                  <a:pt x="354620" y="560312"/>
                  <a:pt x="360831" y="561559"/>
                </a:cubicBezTo>
                <a:lnTo>
                  <a:pt x="458969" y="587753"/>
                </a:lnTo>
                <a:lnTo>
                  <a:pt x="458969" y="572785"/>
                </a:lnTo>
                <a:lnTo>
                  <a:pt x="427912" y="572785"/>
                </a:lnTo>
                <a:cubicBezTo>
                  <a:pt x="417975" y="572785"/>
                  <a:pt x="410521" y="565301"/>
                  <a:pt x="410521" y="555322"/>
                </a:cubicBezTo>
                <a:cubicBezTo>
                  <a:pt x="410521" y="546591"/>
                  <a:pt x="417975" y="539107"/>
                  <a:pt x="427912" y="539107"/>
                </a:cubicBezTo>
                <a:lnTo>
                  <a:pt x="898724" y="539107"/>
                </a:lnTo>
                <a:cubicBezTo>
                  <a:pt x="907419" y="539107"/>
                  <a:pt x="914873" y="546591"/>
                  <a:pt x="914873" y="555322"/>
                </a:cubicBezTo>
                <a:cubicBezTo>
                  <a:pt x="914873" y="565301"/>
                  <a:pt x="907419" y="572785"/>
                  <a:pt x="898724" y="572785"/>
                </a:cubicBezTo>
                <a:lnTo>
                  <a:pt x="880090" y="572785"/>
                </a:lnTo>
                <a:lnTo>
                  <a:pt x="880090" y="587753"/>
                </a:lnTo>
                <a:lnTo>
                  <a:pt x="979469" y="561559"/>
                </a:lnTo>
                <a:cubicBezTo>
                  <a:pt x="984438" y="560312"/>
                  <a:pt x="988165" y="556570"/>
                  <a:pt x="988165" y="551580"/>
                </a:cubicBezTo>
                <a:lnTo>
                  <a:pt x="988165" y="495451"/>
                </a:lnTo>
                <a:cubicBezTo>
                  <a:pt x="988165" y="487967"/>
                  <a:pt x="983196" y="482977"/>
                  <a:pt x="975743" y="482977"/>
                </a:cubicBezTo>
                <a:close/>
                <a:moveTo>
                  <a:pt x="598100" y="344524"/>
                </a:moveTo>
                <a:lnTo>
                  <a:pt x="539715" y="368223"/>
                </a:lnTo>
                <a:cubicBezTo>
                  <a:pt x="522323" y="375707"/>
                  <a:pt x="509901" y="393170"/>
                  <a:pt x="509901" y="413127"/>
                </a:cubicBezTo>
                <a:lnTo>
                  <a:pt x="509901" y="450547"/>
                </a:lnTo>
                <a:lnTo>
                  <a:pt x="829158" y="450547"/>
                </a:lnTo>
                <a:lnTo>
                  <a:pt x="829158" y="413127"/>
                </a:lnTo>
                <a:cubicBezTo>
                  <a:pt x="829158" y="393170"/>
                  <a:pt x="817978" y="375707"/>
                  <a:pt x="799344" y="368223"/>
                </a:cubicBezTo>
                <a:lnTo>
                  <a:pt x="742201" y="344524"/>
                </a:lnTo>
                <a:lnTo>
                  <a:pt x="688784" y="389428"/>
                </a:lnTo>
                <a:cubicBezTo>
                  <a:pt x="683815" y="394417"/>
                  <a:pt x="677604" y="396912"/>
                  <a:pt x="670150" y="396912"/>
                </a:cubicBezTo>
                <a:cubicBezTo>
                  <a:pt x="662697" y="396912"/>
                  <a:pt x="655243" y="394417"/>
                  <a:pt x="651517" y="389428"/>
                </a:cubicBezTo>
                <a:close/>
                <a:moveTo>
                  <a:pt x="647790" y="334546"/>
                </a:moveTo>
                <a:cubicBezTo>
                  <a:pt x="645305" y="334546"/>
                  <a:pt x="641579" y="334546"/>
                  <a:pt x="639094" y="335793"/>
                </a:cubicBezTo>
                <a:lnTo>
                  <a:pt x="670150" y="361987"/>
                </a:lnTo>
                <a:lnTo>
                  <a:pt x="701206" y="335793"/>
                </a:lnTo>
                <a:cubicBezTo>
                  <a:pt x="697480" y="334546"/>
                  <a:pt x="694995" y="334546"/>
                  <a:pt x="691269" y="334546"/>
                </a:cubicBezTo>
                <a:close/>
                <a:moveTo>
                  <a:pt x="647790" y="302115"/>
                </a:moveTo>
                <a:lnTo>
                  <a:pt x="691269" y="302115"/>
                </a:lnTo>
                <a:cubicBezTo>
                  <a:pt x="713629" y="302115"/>
                  <a:pt x="732263" y="305857"/>
                  <a:pt x="752139" y="313341"/>
                </a:cubicBezTo>
                <a:lnTo>
                  <a:pt x="811766" y="337040"/>
                </a:lnTo>
                <a:cubicBezTo>
                  <a:pt x="842822" y="349513"/>
                  <a:pt x="862698" y="379449"/>
                  <a:pt x="862698" y="413127"/>
                </a:cubicBezTo>
                <a:lnTo>
                  <a:pt x="862698" y="450547"/>
                </a:lnTo>
                <a:lnTo>
                  <a:pt x="975743" y="450547"/>
                </a:lnTo>
                <a:cubicBezTo>
                  <a:pt x="1001830" y="450547"/>
                  <a:pt x="1020464" y="470504"/>
                  <a:pt x="1020464" y="495451"/>
                </a:cubicBezTo>
                <a:lnTo>
                  <a:pt x="1020464" y="551580"/>
                </a:lnTo>
                <a:cubicBezTo>
                  <a:pt x="1020464" y="571538"/>
                  <a:pt x="1006799" y="589000"/>
                  <a:pt x="986923" y="593990"/>
                </a:cubicBezTo>
                <a:lnTo>
                  <a:pt x="880090" y="621431"/>
                </a:lnTo>
                <a:lnTo>
                  <a:pt x="880090" y="854681"/>
                </a:lnTo>
                <a:cubicBezTo>
                  <a:pt x="880090" y="864660"/>
                  <a:pt x="872636" y="872144"/>
                  <a:pt x="863941" y="872144"/>
                </a:cubicBezTo>
                <a:cubicBezTo>
                  <a:pt x="854003" y="872144"/>
                  <a:pt x="846549" y="864660"/>
                  <a:pt x="846549" y="854681"/>
                </a:cubicBezTo>
                <a:lnTo>
                  <a:pt x="846549" y="572785"/>
                </a:lnTo>
                <a:lnTo>
                  <a:pt x="492509" y="572785"/>
                </a:lnTo>
                <a:lnTo>
                  <a:pt x="492509" y="854681"/>
                </a:lnTo>
                <a:cubicBezTo>
                  <a:pt x="492509" y="864660"/>
                  <a:pt x="485056" y="872144"/>
                  <a:pt x="476360" y="872144"/>
                </a:cubicBezTo>
                <a:cubicBezTo>
                  <a:pt x="467664" y="872144"/>
                  <a:pt x="458969" y="864660"/>
                  <a:pt x="458969" y="854681"/>
                </a:cubicBezTo>
                <a:lnTo>
                  <a:pt x="458969" y="622678"/>
                </a:lnTo>
                <a:lnTo>
                  <a:pt x="352136" y="593990"/>
                </a:lnTo>
                <a:cubicBezTo>
                  <a:pt x="332260" y="589000"/>
                  <a:pt x="318595" y="571538"/>
                  <a:pt x="318595" y="551580"/>
                </a:cubicBezTo>
                <a:lnTo>
                  <a:pt x="318595" y="495451"/>
                </a:lnTo>
                <a:cubicBezTo>
                  <a:pt x="318595" y="470504"/>
                  <a:pt x="338471" y="450547"/>
                  <a:pt x="363316" y="450547"/>
                </a:cubicBezTo>
                <a:lnTo>
                  <a:pt x="477602" y="450547"/>
                </a:lnTo>
                <a:lnTo>
                  <a:pt x="477602" y="413127"/>
                </a:lnTo>
                <a:cubicBezTo>
                  <a:pt x="477602" y="379449"/>
                  <a:pt x="497478" y="349513"/>
                  <a:pt x="527292" y="337040"/>
                </a:cubicBezTo>
                <a:lnTo>
                  <a:pt x="586920" y="313341"/>
                </a:lnTo>
                <a:cubicBezTo>
                  <a:pt x="606796" y="305857"/>
                  <a:pt x="626672" y="302115"/>
                  <a:pt x="647790" y="302115"/>
                </a:cubicBezTo>
                <a:close/>
                <a:moveTo>
                  <a:pt x="1128161" y="137325"/>
                </a:moveTo>
                <a:cubicBezTo>
                  <a:pt x="1138768" y="137325"/>
                  <a:pt x="1146724" y="146297"/>
                  <a:pt x="1146724" y="155270"/>
                </a:cubicBezTo>
                <a:cubicBezTo>
                  <a:pt x="1146724" y="166806"/>
                  <a:pt x="1138768" y="174496"/>
                  <a:pt x="1128161" y="174496"/>
                </a:cubicBezTo>
                <a:cubicBezTo>
                  <a:pt x="1117553" y="174496"/>
                  <a:pt x="1109597" y="166806"/>
                  <a:pt x="1109597" y="155270"/>
                </a:cubicBezTo>
                <a:cubicBezTo>
                  <a:pt x="1109597" y="146297"/>
                  <a:pt x="1117553" y="137325"/>
                  <a:pt x="1128161" y="137325"/>
                </a:cubicBezTo>
                <a:close/>
                <a:moveTo>
                  <a:pt x="1056749" y="137325"/>
                </a:moveTo>
                <a:cubicBezTo>
                  <a:pt x="1067355" y="137325"/>
                  <a:pt x="1075310" y="146297"/>
                  <a:pt x="1075310" y="155270"/>
                </a:cubicBezTo>
                <a:cubicBezTo>
                  <a:pt x="1075310" y="166806"/>
                  <a:pt x="1067355" y="174496"/>
                  <a:pt x="1056749" y="174496"/>
                </a:cubicBezTo>
                <a:cubicBezTo>
                  <a:pt x="1047468" y="174496"/>
                  <a:pt x="1038187" y="166806"/>
                  <a:pt x="1038187" y="155270"/>
                </a:cubicBezTo>
                <a:cubicBezTo>
                  <a:pt x="1038187" y="146297"/>
                  <a:pt x="1047468" y="137325"/>
                  <a:pt x="1056749" y="137325"/>
                </a:cubicBezTo>
                <a:close/>
                <a:moveTo>
                  <a:pt x="986003" y="137325"/>
                </a:moveTo>
                <a:cubicBezTo>
                  <a:pt x="994976" y="137325"/>
                  <a:pt x="1003948" y="146297"/>
                  <a:pt x="1003948" y="155270"/>
                </a:cubicBezTo>
                <a:cubicBezTo>
                  <a:pt x="1003948" y="166806"/>
                  <a:pt x="994976" y="174496"/>
                  <a:pt x="986003" y="174496"/>
                </a:cubicBezTo>
                <a:cubicBezTo>
                  <a:pt x="975749" y="174496"/>
                  <a:pt x="966777" y="166806"/>
                  <a:pt x="966777" y="155270"/>
                </a:cubicBezTo>
                <a:cubicBezTo>
                  <a:pt x="966777" y="146297"/>
                  <a:pt x="975749" y="137325"/>
                  <a:pt x="986003" y="137325"/>
                </a:cubicBezTo>
                <a:close/>
                <a:moveTo>
                  <a:pt x="669524" y="86940"/>
                </a:moveTo>
                <a:cubicBezTo>
                  <a:pt x="628091" y="86940"/>
                  <a:pt x="592935" y="121413"/>
                  <a:pt x="592935" y="160811"/>
                </a:cubicBezTo>
                <a:cubicBezTo>
                  <a:pt x="592935" y="202672"/>
                  <a:pt x="628091" y="235914"/>
                  <a:pt x="669524" y="235914"/>
                </a:cubicBezTo>
                <a:cubicBezTo>
                  <a:pt x="710957" y="235914"/>
                  <a:pt x="744857" y="202672"/>
                  <a:pt x="744857" y="160811"/>
                </a:cubicBezTo>
                <a:cubicBezTo>
                  <a:pt x="744857" y="121413"/>
                  <a:pt x="710957" y="86940"/>
                  <a:pt x="669524" y="86940"/>
                </a:cubicBezTo>
                <a:close/>
                <a:moveTo>
                  <a:pt x="669524" y="54929"/>
                </a:moveTo>
                <a:cubicBezTo>
                  <a:pt x="729791" y="54929"/>
                  <a:pt x="778757" y="102945"/>
                  <a:pt x="778757" y="160811"/>
                </a:cubicBezTo>
                <a:cubicBezTo>
                  <a:pt x="778757" y="221140"/>
                  <a:pt x="729791" y="267925"/>
                  <a:pt x="669524" y="267925"/>
                </a:cubicBezTo>
                <a:cubicBezTo>
                  <a:pt x="609257" y="267925"/>
                  <a:pt x="560291" y="221140"/>
                  <a:pt x="560291" y="160811"/>
                </a:cubicBezTo>
                <a:cubicBezTo>
                  <a:pt x="560291" y="102945"/>
                  <a:pt x="609257" y="54929"/>
                  <a:pt x="669524" y="54929"/>
                </a:cubicBezTo>
                <a:close/>
                <a:moveTo>
                  <a:pt x="1000348" y="33707"/>
                </a:moveTo>
                <a:cubicBezTo>
                  <a:pt x="933100" y="33707"/>
                  <a:pt x="879552" y="87389"/>
                  <a:pt x="879552" y="153555"/>
                </a:cubicBezTo>
                <a:cubicBezTo>
                  <a:pt x="879552" y="194753"/>
                  <a:pt x="900722" y="233454"/>
                  <a:pt x="935591" y="255925"/>
                </a:cubicBezTo>
                <a:cubicBezTo>
                  <a:pt x="940572" y="259671"/>
                  <a:pt x="944308" y="264664"/>
                  <a:pt x="943063" y="269658"/>
                </a:cubicBezTo>
                <a:cubicBezTo>
                  <a:pt x="943063" y="270906"/>
                  <a:pt x="943063" y="272155"/>
                  <a:pt x="943063" y="272155"/>
                </a:cubicBezTo>
                <a:lnTo>
                  <a:pt x="943063" y="313352"/>
                </a:lnTo>
                <a:lnTo>
                  <a:pt x="1032726" y="275900"/>
                </a:lnTo>
                <a:cubicBezTo>
                  <a:pt x="1035217" y="275900"/>
                  <a:pt x="1037708" y="274652"/>
                  <a:pt x="1038953" y="274652"/>
                </a:cubicBezTo>
                <a:lnTo>
                  <a:pt x="1091257" y="274652"/>
                </a:lnTo>
                <a:cubicBezTo>
                  <a:pt x="1158504" y="274652"/>
                  <a:pt x="1212053" y="220970"/>
                  <a:pt x="1212053" y="153555"/>
                </a:cubicBezTo>
                <a:cubicBezTo>
                  <a:pt x="1212053" y="87389"/>
                  <a:pt x="1158504" y="33707"/>
                  <a:pt x="1091257" y="33707"/>
                </a:cubicBezTo>
                <a:close/>
                <a:moveTo>
                  <a:pt x="1000348" y="0"/>
                </a:moveTo>
                <a:lnTo>
                  <a:pt x="1091257" y="0"/>
                </a:lnTo>
                <a:cubicBezTo>
                  <a:pt x="1175939" y="0"/>
                  <a:pt x="1245677" y="69911"/>
                  <a:pt x="1245677" y="153555"/>
                </a:cubicBezTo>
                <a:cubicBezTo>
                  <a:pt x="1245677" y="238447"/>
                  <a:pt x="1175939" y="308359"/>
                  <a:pt x="1091257" y="308359"/>
                </a:cubicBezTo>
                <a:lnTo>
                  <a:pt x="1042689" y="308359"/>
                </a:lnTo>
                <a:lnTo>
                  <a:pt x="933100" y="354550"/>
                </a:lnTo>
                <a:cubicBezTo>
                  <a:pt x="930610" y="354550"/>
                  <a:pt x="928119" y="355799"/>
                  <a:pt x="926874" y="355799"/>
                </a:cubicBezTo>
                <a:cubicBezTo>
                  <a:pt x="923138" y="355799"/>
                  <a:pt x="920647" y="354550"/>
                  <a:pt x="918157" y="352053"/>
                </a:cubicBezTo>
                <a:cubicBezTo>
                  <a:pt x="911930" y="349556"/>
                  <a:pt x="910685" y="344563"/>
                  <a:pt x="910685" y="338321"/>
                </a:cubicBezTo>
                <a:lnTo>
                  <a:pt x="910685" y="278397"/>
                </a:lnTo>
                <a:cubicBezTo>
                  <a:pt x="869589" y="249683"/>
                  <a:pt x="845928" y="203492"/>
                  <a:pt x="845928" y="153555"/>
                </a:cubicBezTo>
                <a:cubicBezTo>
                  <a:pt x="845928" y="69911"/>
                  <a:pt x="915666" y="0"/>
                  <a:pt x="1000348" y="0"/>
                </a:cubicBezTo>
                <a:close/>
              </a:path>
            </a:pathLst>
          </a:custGeom>
          <a:gradFill>
            <a:gsLst>
              <a:gs pos="0">
                <a:schemeClr val="accent1"/>
              </a:gs>
              <a:gs pos="99000">
                <a:schemeClr val="accent2"/>
              </a:gs>
            </a:gsLst>
            <a:lin ang="0" scaled="0"/>
          </a:gradFill>
          <a:ln>
            <a:noFill/>
          </a:ln>
          <a:effectLst/>
        </p:spPr>
        <p:txBody>
          <a:bodyPr wrap="square" anchor="ctr">
            <a:noAutofit/>
          </a:bodyPr>
          <a:lstStyle/>
          <a:p>
            <a:endParaRPr lang="en-US" sz="1000" dirty="0">
              <a:latin typeface="Poppins" pitchFamily="2" charset="77"/>
            </a:endParaRPr>
          </a:p>
        </p:txBody>
      </p:sp>
      <p:sp>
        <p:nvSpPr>
          <p:cNvPr id="88" name="Freeform 33">
            <a:extLst>
              <a:ext uri="{FF2B5EF4-FFF2-40B4-BE49-F238E27FC236}">
                <a16:creationId xmlns:a16="http://schemas.microsoft.com/office/drawing/2014/main" id="{F465454B-B912-9104-4C55-B68512BD9416}"/>
              </a:ext>
            </a:extLst>
          </p:cNvPr>
          <p:cNvSpPr>
            <a:spLocks noChangeArrowheads="1"/>
          </p:cNvSpPr>
          <p:nvPr/>
        </p:nvSpPr>
        <p:spPr bwMode="auto">
          <a:xfrm>
            <a:off x="2876476" y="91002"/>
            <a:ext cx="477650" cy="594011"/>
          </a:xfrm>
          <a:custGeom>
            <a:avLst/>
            <a:gdLst>
              <a:gd name="connsiteX0" fmla="*/ 124227 w 1240180"/>
              <a:gd name="connsiteY0" fmla="*/ 1417204 h 1542300"/>
              <a:gd name="connsiteX1" fmla="*/ 171129 w 1240180"/>
              <a:gd name="connsiteY1" fmla="*/ 1417204 h 1542300"/>
              <a:gd name="connsiteX2" fmla="*/ 212960 w 1240180"/>
              <a:gd name="connsiteY2" fmla="*/ 1458707 h 1542300"/>
              <a:gd name="connsiteX3" fmla="*/ 212960 w 1240180"/>
              <a:gd name="connsiteY3" fmla="*/ 1463590 h 1542300"/>
              <a:gd name="connsiteX4" fmla="*/ 171129 w 1240180"/>
              <a:gd name="connsiteY4" fmla="*/ 1503872 h 1542300"/>
              <a:gd name="connsiteX5" fmla="*/ 124227 w 1240180"/>
              <a:gd name="connsiteY5" fmla="*/ 1503872 h 1542300"/>
              <a:gd name="connsiteX6" fmla="*/ 82395 w 1240180"/>
              <a:gd name="connsiteY6" fmla="*/ 1463590 h 1542300"/>
              <a:gd name="connsiteX7" fmla="*/ 82395 w 1240180"/>
              <a:gd name="connsiteY7" fmla="*/ 1458707 h 1542300"/>
              <a:gd name="connsiteX8" fmla="*/ 124227 w 1240180"/>
              <a:gd name="connsiteY8" fmla="*/ 1417204 h 1542300"/>
              <a:gd name="connsiteX9" fmla="*/ 1199007 w 1240180"/>
              <a:gd name="connsiteY9" fmla="*/ 1267422 h 1542300"/>
              <a:gd name="connsiteX10" fmla="*/ 1159082 w 1240180"/>
              <a:gd name="connsiteY10" fmla="*/ 1277373 h 1542300"/>
              <a:gd name="connsiteX11" fmla="*/ 553964 w 1240180"/>
              <a:gd name="connsiteY11" fmla="*/ 1277373 h 1542300"/>
              <a:gd name="connsiteX12" fmla="*/ 553964 w 1240180"/>
              <a:gd name="connsiteY12" fmla="*/ 1315930 h 1542300"/>
              <a:gd name="connsiteX13" fmla="*/ 553964 w 1240180"/>
              <a:gd name="connsiteY13" fmla="*/ 1323393 h 1542300"/>
              <a:gd name="connsiteX14" fmla="*/ 1159082 w 1240180"/>
              <a:gd name="connsiteY14" fmla="*/ 1323393 h 1542300"/>
              <a:gd name="connsiteX15" fmla="*/ 1199007 w 1240180"/>
              <a:gd name="connsiteY15" fmla="*/ 1283592 h 1542300"/>
              <a:gd name="connsiteX16" fmla="*/ 854012 w 1240180"/>
              <a:gd name="connsiteY16" fmla="*/ 934125 h 1542300"/>
              <a:gd name="connsiteX17" fmla="*/ 854012 w 1240180"/>
              <a:gd name="connsiteY17" fmla="*/ 1106003 h 1542300"/>
              <a:gd name="connsiteX18" fmla="*/ 1069174 w 1240180"/>
              <a:gd name="connsiteY18" fmla="*/ 1106003 h 1542300"/>
              <a:gd name="connsiteX19" fmla="*/ 1069174 w 1240180"/>
              <a:gd name="connsiteY19" fmla="*/ 961329 h 1542300"/>
              <a:gd name="connsiteX20" fmla="*/ 975896 w 1240180"/>
              <a:gd name="connsiteY20" fmla="*/ 1055305 h 1542300"/>
              <a:gd name="connsiteX21" fmla="*/ 960971 w 1240180"/>
              <a:gd name="connsiteY21" fmla="*/ 1061488 h 1542300"/>
              <a:gd name="connsiteX22" fmla="*/ 947291 w 1240180"/>
              <a:gd name="connsiteY22" fmla="*/ 1055305 h 1542300"/>
              <a:gd name="connsiteX23" fmla="*/ 882618 w 1240180"/>
              <a:gd name="connsiteY23" fmla="*/ 992242 h 1542300"/>
              <a:gd name="connsiteX24" fmla="*/ 882618 w 1240180"/>
              <a:gd name="connsiteY24" fmla="*/ 963802 h 1542300"/>
              <a:gd name="connsiteX25" fmla="*/ 911223 w 1240180"/>
              <a:gd name="connsiteY25" fmla="*/ 963802 h 1542300"/>
              <a:gd name="connsiteX26" fmla="*/ 960971 w 1240180"/>
              <a:gd name="connsiteY26" fmla="*/ 1013263 h 1542300"/>
              <a:gd name="connsiteX27" fmla="*/ 1041813 w 1240180"/>
              <a:gd name="connsiteY27" fmla="*/ 934125 h 1542300"/>
              <a:gd name="connsiteX28" fmla="*/ 1120166 w 1240180"/>
              <a:gd name="connsiteY28" fmla="*/ 864261 h 1542300"/>
              <a:gd name="connsiteX29" fmla="*/ 1133847 w 1240180"/>
              <a:gd name="connsiteY29" fmla="*/ 869825 h 1542300"/>
              <a:gd name="connsiteX30" fmla="*/ 1133847 w 1240180"/>
              <a:gd name="connsiteY30" fmla="*/ 897029 h 1542300"/>
              <a:gd name="connsiteX31" fmla="*/ 1108973 w 1240180"/>
              <a:gd name="connsiteY31" fmla="*/ 922996 h 1542300"/>
              <a:gd name="connsiteX32" fmla="*/ 1110217 w 1240180"/>
              <a:gd name="connsiteY32" fmla="*/ 926706 h 1542300"/>
              <a:gd name="connsiteX33" fmla="*/ 1110217 w 1240180"/>
              <a:gd name="connsiteY33" fmla="*/ 1113422 h 1542300"/>
              <a:gd name="connsiteX34" fmla="*/ 1076636 w 1240180"/>
              <a:gd name="connsiteY34" fmla="*/ 1146808 h 1542300"/>
              <a:gd name="connsiteX35" fmla="*/ 846550 w 1240180"/>
              <a:gd name="connsiteY35" fmla="*/ 1146808 h 1542300"/>
              <a:gd name="connsiteX36" fmla="*/ 812970 w 1240180"/>
              <a:gd name="connsiteY36" fmla="*/ 1113422 h 1542300"/>
              <a:gd name="connsiteX37" fmla="*/ 812970 w 1240180"/>
              <a:gd name="connsiteY37" fmla="*/ 926706 h 1542300"/>
              <a:gd name="connsiteX38" fmla="*/ 846550 w 1240180"/>
              <a:gd name="connsiteY38" fmla="*/ 894556 h 1542300"/>
              <a:gd name="connsiteX39" fmla="*/ 1076636 w 1240180"/>
              <a:gd name="connsiteY39" fmla="*/ 894556 h 1542300"/>
              <a:gd name="connsiteX40" fmla="*/ 1081611 w 1240180"/>
              <a:gd name="connsiteY40" fmla="*/ 894556 h 1542300"/>
              <a:gd name="connsiteX41" fmla="*/ 1106485 w 1240180"/>
              <a:gd name="connsiteY41" fmla="*/ 869825 h 1542300"/>
              <a:gd name="connsiteX42" fmla="*/ 1120166 w 1240180"/>
              <a:gd name="connsiteY42" fmla="*/ 864261 h 1542300"/>
              <a:gd name="connsiteX43" fmla="*/ 300688 w 1240180"/>
              <a:gd name="connsiteY43" fmla="*/ 628114 h 1542300"/>
              <a:gd name="connsiteX44" fmla="*/ 280725 w 1240180"/>
              <a:gd name="connsiteY44" fmla="*/ 634333 h 1542300"/>
              <a:gd name="connsiteX45" fmla="*/ 235809 w 1240180"/>
              <a:gd name="connsiteY45" fmla="*/ 675378 h 1542300"/>
              <a:gd name="connsiteX46" fmla="*/ 122271 w 1240180"/>
              <a:gd name="connsiteY46" fmla="*/ 934087 h 1542300"/>
              <a:gd name="connsiteX47" fmla="*/ 98566 w 1240180"/>
              <a:gd name="connsiteY47" fmla="*/ 1068416 h 1542300"/>
              <a:gd name="connsiteX48" fmla="*/ 119776 w 1240180"/>
              <a:gd name="connsiteY48" fmla="*/ 1334587 h 1542300"/>
              <a:gd name="connsiteX49" fmla="*/ 512791 w 1240180"/>
              <a:gd name="connsiteY49" fmla="*/ 1334587 h 1542300"/>
              <a:gd name="connsiteX50" fmla="*/ 515286 w 1240180"/>
              <a:gd name="connsiteY50" fmla="*/ 1315930 h 1542300"/>
              <a:gd name="connsiteX51" fmla="*/ 515286 w 1240180"/>
              <a:gd name="connsiteY51" fmla="*/ 1041053 h 1542300"/>
              <a:gd name="connsiteX52" fmla="*/ 471618 w 1240180"/>
              <a:gd name="connsiteY52" fmla="*/ 991301 h 1542300"/>
              <a:gd name="connsiteX53" fmla="*/ 455398 w 1240180"/>
              <a:gd name="connsiteY53" fmla="*/ 977619 h 1542300"/>
              <a:gd name="connsiteX54" fmla="*/ 452903 w 1240180"/>
              <a:gd name="connsiteY54" fmla="*/ 963938 h 1542300"/>
              <a:gd name="connsiteX55" fmla="*/ 471618 w 1240180"/>
              <a:gd name="connsiteY55" fmla="*/ 791051 h 1542300"/>
              <a:gd name="connsiteX56" fmla="*/ 405492 w 1240180"/>
              <a:gd name="connsiteY56" fmla="*/ 732593 h 1542300"/>
              <a:gd name="connsiteX57" fmla="*/ 329384 w 1240180"/>
              <a:gd name="connsiteY57" fmla="*/ 792295 h 1542300"/>
              <a:gd name="connsiteX58" fmla="*/ 296945 w 1240180"/>
              <a:gd name="connsiteY58" fmla="*/ 1100755 h 1542300"/>
              <a:gd name="connsiteX59" fmla="*/ 276982 w 1240180"/>
              <a:gd name="connsiteY59" fmla="*/ 1118168 h 1542300"/>
              <a:gd name="connsiteX60" fmla="*/ 274487 w 1240180"/>
              <a:gd name="connsiteY60" fmla="*/ 1118168 h 1542300"/>
              <a:gd name="connsiteX61" fmla="*/ 258267 w 1240180"/>
              <a:gd name="connsiteY61" fmla="*/ 1095779 h 1542300"/>
              <a:gd name="connsiteX62" fmla="*/ 289459 w 1240180"/>
              <a:gd name="connsiteY62" fmla="*/ 784832 h 1542300"/>
              <a:gd name="connsiteX63" fmla="*/ 300688 w 1240180"/>
              <a:gd name="connsiteY63" fmla="*/ 753737 h 1542300"/>
              <a:gd name="connsiteX64" fmla="*/ 854012 w 1240180"/>
              <a:gd name="connsiteY64" fmla="*/ 549610 h 1542300"/>
              <a:gd name="connsiteX65" fmla="*/ 854012 w 1240180"/>
              <a:gd name="connsiteY65" fmla="*/ 722724 h 1542300"/>
              <a:gd name="connsiteX66" fmla="*/ 1069174 w 1240180"/>
              <a:gd name="connsiteY66" fmla="*/ 722724 h 1542300"/>
              <a:gd name="connsiteX67" fmla="*/ 1069174 w 1240180"/>
              <a:gd name="connsiteY67" fmla="*/ 578050 h 1542300"/>
              <a:gd name="connsiteX68" fmla="*/ 975896 w 1240180"/>
              <a:gd name="connsiteY68" fmla="*/ 672027 h 1542300"/>
              <a:gd name="connsiteX69" fmla="*/ 960971 w 1240180"/>
              <a:gd name="connsiteY69" fmla="*/ 676973 h 1542300"/>
              <a:gd name="connsiteX70" fmla="*/ 947291 w 1240180"/>
              <a:gd name="connsiteY70" fmla="*/ 672027 h 1542300"/>
              <a:gd name="connsiteX71" fmla="*/ 882618 w 1240180"/>
              <a:gd name="connsiteY71" fmla="*/ 607727 h 1542300"/>
              <a:gd name="connsiteX72" fmla="*/ 882618 w 1240180"/>
              <a:gd name="connsiteY72" fmla="*/ 579287 h 1542300"/>
              <a:gd name="connsiteX73" fmla="*/ 911223 w 1240180"/>
              <a:gd name="connsiteY73" fmla="*/ 579287 h 1542300"/>
              <a:gd name="connsiteX74" fmla="*/ 960971 w 1240180"/>
              <a:gd name="connsiteY74" fmla="*/ 628748 h 1542300"/>
              <a:gd name="connsiteX75" fmla="*/ 1041813 w 1240180"/>
              <a:gd name="connsiteY75" fmla="*/ 549610 h 1542300"/>
              <a:gd name="connsiteX76" fmla="*/ 1120166 w 1240180"/>
              <a:gd name="connsiteY76" fmla="*/ 479746 h 1542300"/>
              <a:gd name="connsiteX77" fmla="*/ 1133847 w 1240180"/>
              <a:gd name="connsiteY77" fmla="*/ 485310 h 1542300"/>
              <a:gd name="connsiteX78" fmla="*/ 1133847 w 1240180"/>
              <a:gd name="connsiteY78" fmla="*/ 513750 h 1542300"/>
              <a:gd name="connsiteX79" fmla="*/ 1108973 w 1240180"/>
              <a:gd name="connsiteY79" fmla="*/ 538481 h 1542300"/>
              <a:gd name="connsiteX80" fmla="*/ 1110217 w 1240180"/>
              <a:gd name="connsiteY80" fmla="*/ 543427 h 1542300"/>
              <a:gd name="connsiteX81" fmla="*/ 1110217 w 1240180"/>
              <a:gd name="connsiteY81" fmla="*/ 728907 h 1542300"/>
              <a:gd name="connsiteX82" fmla="*/ 1076636 w 1240180"/>
              <a:gd name="connsiteY82" fmla="*/ 762293 h 1542300"/>
              <a:gd name="connsiteX83" fmla="*/ 846550 w 1240180"/>
              <a:gd name="connsiteY83" fmla="*/ 762293 h 1542300"/>
              <a:gd name="connsiteX84" fmla="*/ 812970 w 1240180"/>
              <a:gd name="connsiteY84" fmla="*/ 728907 h 1542300"/>
              <a:gd name="connsiteX85" fmla="*/ 812970 w 1240180"/>
              <a:gd name="connsiteY85" fmla="*/ 543427 h 1542300"/>
              <a:gd name="connsiteX86" fmla="*/ 846550 w 1240180"/>
              <a:gd name="connsiteY86" fmla="*/ 510041 h 1542300"/>
              <a:gd name="connsiteX87" fmla="*/ 1076636 w 1240180"/>
              <a:gd name="connsiteY87" fmla="*/ 510041 h 1542300"/>
              <a:gd name="connsiteX88" fmla="*/ 1081611 w 1240180"/>
              <a:gd name="connsiteY88" fmla="*/ 510041 h 1542300"/>
              <a:gd name="connsiteX89" fmla="*/ 1106485 w 1240180"/>
              <a:gd name="connsiteY89" fmla="*/ 485310 h 1542300"/>
              <a:gd name="connsiteX90" fmla="*/ 1120166 w 1240180"/>
              <a:gd name="connsiteY90" fmla="*/ 479746 h 1542300"/>
              <a:gd name="connsiteX91" fmla="*/ 854012 w 1240180"/>
              <a:gd name="connsiteY91" fmla="*/ 165097 h 1542300"/>
              <a:gd name="connsiteX92" fmla="*/ 854012 w 1240180"/>
              <a:gd name="connsiteY92" fmla="*/ 338211 h 1542300"/>
              <a:gd name="connsiteX93" fmla="*/ 1069174 w 1240180"/>
              <a:gd name="connsiteY93" fmla="*/ 338211 h 1542300"/>
              <a:gd name="connsiteX94" fmla="*/ 1069174 w 1240180"/>
              <a:gd name="connsiteY94" fmla="*/ 193537 h 1542300"/>
              <a:gd name="connsiteX95" fmla="*/ 975896 w 1240180"/>
              <a:gd name="connsiteY95" fmla="*/ 287513 h 1542300"/>
              <a:gd name="connsiteX96" fmla="*/ 960971 w 1240180"/>
              <a:gd name="connsiteY96" fmla="*/ 292459 h 1542300"/>
              <a:gd name="connsiteX97" fmla="*/ 947291 w 1240180"/>
              <a:gd name="connsiteY97" fmla="*/ 287513 h 1542300"/>
              <a:gd name="connsiteX98" fmla="*/ 882618 w 1240180"/>
              <a:gd name="connsiteY98" fmla="*/ 223214 h 1542300"/>
              <a:gd name="connsiteX99" fmla="*/ 882618 w 1240180"/>
              <a:gd name="connsiteY99" fmla="*/ 194773 h 1542300"/>
              <a:gd name="connsiteX100" fmla="*/ 911223 w 1240180"/>
              <a:gd name="connsiteY100" fmla="*/ 194773 h 1542300"/>
              <a:gd name="connsiteX101" fmla="*/ 960971 w 1240180"/>
              <a:gd name="connsiteY101" fmla="*/ 244235 h 1542300"/>
              <a:gd name="connsiteX102" fmla="*/ 1041813 w 1240180"/>
              <a:gd name="connsiteY102" fmla="*/ 165097 h 1542300"/>
              <a:gd name="connsiteX103" fmla="*/ 1120166 w 1240180"/>
              <a:gd name="connsiteY103" fmla="*/ 95233 h 1542300"/>
              <a:gd name="connsiteX104" fmla="*/ 1133847 w 1240180"/>
              <a:gd name="connsiteY104" fmla="*/ 100797 h 1542300"/>
              <a:gd name="connsiteX105" fmla="*/ 1133847 w 1240180"/>
              <a:gd name="connsiteY105" fmla="*/ 129237 h 1542300"/>
              <a:gd name="connsiteX106" fmla="*/ 1108973 w 1240180"/>
              <a:gd name="connsiteY106" fmla="*/ 153968 h 1542300"/>
              <a:gd name="connsiteX107" fmla="*/ 1110217 w 1240180"/>
              <a:gd name="connsiteY107" fmla="*/ 158914 h 1542300"/>
              <a:gd name="connsiteX108" fmla="*/ 1110217 w 1240180"/>
              <a:gd name="connsiteY108" fmla="*/ 344394 h 1542300"/>
              <a:gd name="connsiteX109" fmla="*/ 1076636 w 1240180"/>
              <a:gd name="connsiteY109" fmla="*/ 377780 h 1542300"/>
              <a:gd name="connsiteX110" fmla="*/ 846550 w 1240180"/>
              <a:gd name="connsiteY110" fmla="*/ 377780 h 1542300"/>
              <a:gd name="connsiteX111" fmla="*/ 812970 w 1240180"/>
              <a:gd name="connsiteY111" fmla="*/ 344394 h 1542300"/>
              <a:gd name="connsiteX112" fmla="*/ 812970 w 1240180"/>
              <a:gd name="connsiteY112" fmla="*/ 158914 h 1542300"/>
              <a:gd name="connsiteX113" fmla="*/ 846550 w 1240180"/>
              <a:gd name="connsiteY113" fmla="*/ 125528 h 1542300"/>
              <a:gd name="connsiteX114" fmla="*/ 1076636 w 1240180"/>
              <a:gd name="connsiteY114" fmla="*/ 125528 h 1542300"/>
              <a:gd name="connsiteX115" fmla="*/ 1081611 w 1240180"/>
              <a:gd name="connsiteY115" fmla="*/ 125528 h 1542300"/>
              <a:gd name="connsiteX116" fmla="*/ 1106485 w 1240180"/>
              <a:gd name="connsiteY116" fmla="*/ 100797 h 1542300"/>
              <a:gd name="connsiteX117" fmla="*/ 1120166 w 1240180"/>
              <a:gd name="connsiteY117" fmla="*/ 95233 h 1542300"/>
              <a:gd name="connsiteX118" fmla="*/ 380538 w 1240180"/>
              <a:gd name="connsiteY118" fmla="*/ 41045 h 1542300"/>
              <a:gd name="connsiteX119" fmla="*/ 340613 w 1240180"/>
              <a:gd name="connsiteY119" fmla="*/ 79602 h 1542300"/>
              <a:gd name="connsiteX120" fmla="*/ 340613 w 1240180"/>
              <a:gd name="connsiteY120" fmla="*/ 573387 h 1542300"/>
              <a:gd name="connsiteX121" fmla="*/ 340613 w 1240180"/>
              <a:gd name="connsiteY121" fmla="*/ 600751 h 1542300"/>
              <a:gd name="connsiteX122" fmla="*/ 340613 w 1240180"/>
              <a:gd name="connsiteY122" fmla="*/ 708961 h 1542300"/>
              <a:gd name="connsiteX123" fmla="*/ 405492 w 1240180"/>
              <a:gd name="connsiteY123" fmla="*/ 692791 h 1542300"/>
              <a:gd name="connsiteX124" fmla="*/ 511543 w 1240180"/>
              <a:gd name="connsiteY124" fmla="*/ 792295 h 1542300"/>
              <a:gd name="connsiteX125" fmla="*/ 510296 w 1240180"/>
              <a:gd name="connsiteY125" fmla="*/ 794782 h 1542300"/>
              <a:gd name="connsiteX126" fmla="*/ 494076 w 1240180"/>
              <a:gd name="connsiteY126" fmla="*/ 955231 h 1542300"/>
              <a:gd name="connsiteX127" fmla="*/ 553964 w 1240180"/>
              <a:gd name="connsiteY127" fmla="*/ 1041053 h 1542300"/>
              <a:gd name="connsiteX128" fmla="*/ 553964 w 1240180"/>
              <a:gd name="connsiteY128" fmla="*/ 1237572 h 1542300"/>
              <a:gd name="connsiteX129" fmla="*/ 1159082 w 1240180"/>
              <a:gd name="connsiteY129" fmla="*/ 1237572 h 1542300"/>
              <a:gd name="connsiteX130" fmla="*/ 1199007 w 1240180"/>
              <a:gd name="connsiteY130" fmla="*/ 1197770 h 1542300"/>
              <a:gd name="connsiteX131" fmla="*/ 1199007 w 1240180"/>
              <a:gd name="connsiteY131" fmla="*/ 1182845 h 1542300"/>
              <a:gd name="connsiteX132" fmla="*/ 1199007 w 1240180"/>
              <a:gd name="connsiteY132" fmla="*/ 79602 h 1542300"/>
              <a:gd name="connsiteX133" fmla="*/ 1159082 w 1240180"/>
              <a:gd name="connsiteY133" fmla="*/ 41045 h 1542300"/>
              <a:gd name="connsiteX134" fmla="*/ 380538 w 1240180"/>
              <a:gd name="connsiteY134" fmla="*/ 0 h 1542300"/>
              <a:gd name="connsiteX135" fmla="*/ 1159082 w 1240180"/>
              <a:gd name="connsiteY135" fmla="*/ 0 h 1542300"/>
              <a:gd name="connsiteX136" fmla="*/ 1240180 w 1240180"/>
              <a:gd name="connsiteY136" fmla="*/ 79602 h 1542300"/>
              <a:gd name="connsiteX137" fmla="*/ 1240180 w 1240180"/>
              <a:gd name="connsiteY137" fmla="*/ 1182845 h 1542300"/>
              <a:gd name="connsiteX138" fmla="*/ 1240180 w 1240180"/>
              <a:gd name="connsiteY138" fmla="*/ 1197770 h 1542300"/>
              <a:gd name="connsiteX139" fmla="*/ 1240180 w 1240180"/>
              <a:gd name="connsiteY139" fmla="*/ 1283592 h 1542300"/>
              <a:gd name="connsiteX140" fmla="*/ 1159082 w 1240180"/>
              <a:gd name="connsiteY140" fmla="*/ 1363194 h 1542300"/>
              <a:gd name="connsiteX141" fmla="*/ 585156 w 1240180"/>
              <a:gd name="connsiteY141" fmla="*/ 1363194 h 1542300"/>
              <a:gd name="connsiteX142" fmla="*/ 597632 w 1240180"/>
              <a:gd name="connsiteY142" fmla="*/ 1401752 h 1542300"/>
              <a:gd name="connsiteX143" fmla="*/ 597632 w 1240180"/>
              <a:gd name="connsiteY143" fmla="*/ 1522400 h 1542300"/>
              <a:gd name="connsiteX144" fmla="*/ 577670 w 1240180"/>
              <a:gd name="connsiteY144" fmla="*/ 1542300 h 1542300"/>
              <a:gd name="connsiteX145" fmla="*/ 557707 w 1240180"/>
              <a:gd name="connsiteY145" fmla="*/ 1522400 h 1542300"/>
              <a:gd name="connsiteX146" fmla="*/ 557707 w 1240180"/>
              <a:gd name="connsiteY146" fmla="*/ 1401752 h 1542300"/>
              <a:gd name="connsiteX147" fmla="*/ 530258 w 1240180"/>
              <a:gd name="connsiteY147" fmla="*/ 1374388 h 1542300"/>
              <a:gd name="connsiteX148" fmla="*/ 67374 w 1240180"/>
              <a:gd name="connsiteY148" fmla="*/ 1374388 h 1542300"/>
              <a:gd name="connsiteX149" fmla="*/ 41173 w 1240180"/>
              <a:gd name="connsiteY149" fmla="*/ 1401752 h 1542300"/>
              <a:gd name="connsiteX150" fmla="*/ 41173 w 1240180"/>
              <a:gd name="connsiteY150" fmla="*/ 1522400 h 1542300"/>
              <a:gd name="connsiteX151" fmla="*/ 19963 w 1240180"/>
              <a:gd name="connsiteY151" fmla="*/ 1542300 h 1542300"/>
              <a:gd name="connsiteX152" fmla="*/ 0 w 1240180"/>
              <a:gd name="connsiteY152" fmla="*/ 1522400 h 1542300"/>
              <a:gd name="connsiteX153" fmla="*/ 0 w 1240180"/>
              <a:gd name="connsiteY153" fmla="*/ 1401752 h 1542300"/>
              <a:gd name="connsiteX154" fmla="*/ 67374 w 1240180"/>
              <a:gd name="connsiteY154" fmla="*/ 1334587 h 1542300"/>
              <a:gd name="connsiteX155" fmla="*/ 79851 w 1240180"/>
              <a:gd name="connsiteY155" fmla="*/ 1334587 h 1542300"/>
              <a:gd name="connsiteX156" fmla="*/ 58640 w 1240180"/>
              <a:gd name="connsiteY156" fmla="*/ 1072147 h 1542300"/>
              <a:gd name="connsiteX157" fmla="*/ 84841 w 1240180"/>
              <a:gd name="connsiteY157" fmla="*/ 916674 h 1542300"/>
              <a:gd name="connsiteX158" fmla="*/ 198379 w 1240180"/>
              <a:gd name="connsiteY158" fmla="*/ 659209 h 1542300"/>
              <a:gd name="connsiteX159" fmla="*/ 269496 w 1240180"/>
              <a:gd name="connsiteY159" fmla="*/ 597019 h 1542300"/>
              <a:gd name="connsiteX160" fmla="*/ 300688 w 1240180"/>
              <a:gd name="connsiteY160" fmla="*/ 587069 h 1542300"/>
              <a:gd name="connsiteX161" fmla="*/ 300688 w 1240180"/>
              <a:gd name="connsiteY161" fmla="*/ 79602 h 1542300"/>
              <a:gd name="connsiteX162" fmla="*/ 380538 w 1240180"/>
              <a:gd name="connsiteY162" fmla="*/ 0 h 1542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Lst>
            <a:rect l="l" t="t" r="r" b="b"/>
            <a:pathLst>
              <a:path w="1240180" h="1542300">
                <a:moveTo>
                  <a:pt x="124227" y="1417204"/>
                </a:moveTo>
                <a:lnTo>
                  <a:pt x="171129" y="1417204"/>
                </a:lnTo>
                <a:cubicBezTo>
                  <a:pt x="193946" y="1417204"/>
                  <a:pt x="212960" y="1435514"/>
                  <a:pt x="212960" y="1458707"/>
                </a:cubicBezTo>
                <a:lnTo>
                  <a:pt x="212960" y="1463590"/>
                </a:lnTo>
                <a:cubicBezTo>
                  <a:pt x="212960" y="1485562"/>
                  <a:pt x="193946" y="1503872"/>
                  <a:pt x="171129" y="1503872"/>
                </a:cubicBezTo>
                <a:lnTo>
                  <a:pt x="124227" y="1503872"/>
                </a:lnTo>
                <a:cubicBezTo>
                  <a:pt x="101409" y="1503872"/>
                  <a:pt x="82395" y="1485562"/>
                  <a:pt x="82395" y="1463590"/>
                </a:cubicBezTo>
                <a:lnTo>
                  <a:pt x="82395" y="1458707"/>
                </a:lnTo>
                <a:cubicBezTo>
                  <a:pt x="82395" y="1435514"/>
                  <a:pt x="101409" y="1417204"/>
                  <a:pt x="124227" y="1417204"/>
                </a:cubicBezTo>
                <a:close/>
                <a:moveTo>
                  <a:pt x="1199007" y="1267422"/>
                </a:moveTo>
                <a:cubicBezTo>
                  <a:pt x="1187778" y="1274885"/>
                  <a:pt x="1174054" y="1277373"/>
                  <a:pt x="1159082" y="1277373"/>
                </a:cubicBezTo>
                <a:lnTo>
                  <a:pt x="553964" y="1277373"/>
                </a:lnTo>
                <a:lnTo>
                  <a:pt x="553964" y="1315930"/>
                </a:lnTo>
                <a:cubicBezTo>
                  <a:pt x="553964" y="1319662"/>
                  <a:pt x="553964" y="1320906"/>
                  <a:pt x="553964" y="1323393"/>
                </a:cubicBezTo>
                <a:lnTo>
                  <a:pt x="1159082" y="1323393"/>
                </a:lnTo>
                <a:cubicBezTo>
                  <a:pt x="1181540" y="1323393"/>
                  <a:pt x="1199007" y="1305980"/>
                  <a:pt x="1199007" y="1283592"/>
                </a:cubicBezTo>
                <a:close/>
                <a:moveTo>
                  <a:pt x="854012" y="934125"/>
                </a:moveTo>
                <a:lnTo>
                  <a:pt x="854012" y="1106003"/>
                </a:lnTo>
                <a:lnTo>
                  <a:pt x="1069174" y="1106003"/>
                </a:lnTo>
                <a:lnTo>
                  <a:pt x="1069174" y="961329"/>
                </a:lnTo>
                <a:lnTo>
                  <a:pt x="975896" y="1055305"/>
                </a:lnTo>
                <a:cubicBezTo>
                  <a:pt x="972165" y="1059015"/>
                  <a:pt x="967190" y="1061488"/>
                  <a:pt x="960971" y="1061488"/>
                </a:cubicBezTo>
                <a:cubicBezTo>
                  <a:pt x="955997" y="1061488"/>
                  <a:pt x="952265" y="1059015"/>
                  <a:pt x="947291" y="1055305"/>
                </a:cubicBezTo>
                <a:lnTo>
                  <a:pt x="882618" y="992242"/>
                </a:lnTo>
                <a:cubicBezTo>
                  <a:pt x="875155" y="983586"/>
                  <a:pt x="875155" y="972457"/>
                  <a:pt x="882618" y="963802"/>
                </a:cubicBezTo>
                <a:cubicBezTo>
                  <a:pt x="891324" y="956382"/>
                  <a:pt x="903761" y="956382"/>
                  <a:pt x="911223" y="963802"/>
                </a:cubicBezTo>
                <a:lnTo>
                  <a:pt x="960971" y="1013263"/>
                </a:lnTo>
                <a:lnTo>
                  <a:pt x="1041813" y="934125"/>
                </a:lnTo>
                <a:close/>
                <a:moveTo>
                  <a:pt x="1120166" y="864261"/>
                </a:moveTo>
                <a:cubicBezTo>
                  <a:pt x="1125141" y="864261"/>
                  <a:pt x="1130116" y="866115"/>
                  <a:pt x="1133847" y="869825"/>
                </a:cubicBezTo>
                <a:cubicBezTo>
                  <a:pt x="1141309" y="877244"/>
                  <a:pt x="1141309" y="889610"/>
                  <a:pt x="1133847" y="897029"/>
                </a:cubicBezTo>
                <a:lnTo>
                  <a:pt x="1108973" y="922996"/>
                </a:lnTo>
                <a:cubicBezTo>
                  <a:pt x="1108973" y="924233"/>
                  <a:pt x="1110217" y="925469"/>
                  <a:pt x="1110217" y="926706"/>
                </a:cubicBezTo>
                <a:lnTo>
                  <a:pt x="1110217" y="1113422"/>
                </a:lnTo>
                <a:cubicBezTo>
                  <a:pt x="1110217" y="1130734"/>
                  <a:pt x="1095292" y="1146808"/>
                  <a:pt x="1076636" y="1146808"/>
                </a:cubicBezTo>
                <a:lnTo>
                  <a:pt x="846550" y="1146808"/>
                </a:lnTo>
                <a:cubicBezTo>
                  <a:pt x="829138" y="1146808"/>
                  <a:pt x="812970" y="1130734"/>
                  <a:pt x="812970" y="1113422"/>
                </a:cubicBezTo>
                <a:lnTo>
                  <a:pt x="812970" y="926706"/>
                </a:lnTo>
                <a:cubicBezTo>
                  <a:pt x="812970" y="909394"/>
                  <a:pt x="829138" y="894556"/>
                  <a:pt x="846550" y="894556"/>
                </a:cubicBezTo>
                <a:lnTo>
                  <a:pt x="1076636" y="894556"/>
                </a:lnTo>
                <a:cubicBezTo>
                  <a:pt x="1077880" y="894556"/>
                  <a:pt x="1079124" y="894556"/>
                  <a:pt x="1081611" y="894556"/>
                </a:cubicBezTo>
                <a:lnTo>
                  <a:pt x="1106485" y="869825"/>
                </a:lnTo>
                <a:cubicBezTo>
                  <a:pt x="1110217" y="866115"/>
                  <a:pt x="1115191" y="864261"/>
                  <a:pt x="1120166" y="864261"/>
                </a:cubicBezTo>
                <a:close/>
                <a:moveTo>
                  <a:pt x="300688" y="628114"/>
                </a:moveTo>
                <a:lnTo>
                  <a:pt x="280725" y="634333"/>
                </a:lnTo>
                <a:cubicBezTo>
                  <a:pt x="260762" y="641796"/>
                  <a:pt x="244543" y="656721"/>
                  <a:pt x="235809" y="675378"/>
                </a:cubicBezTo>
                <a:lnTo>
                  <a:pt x="122271" y="934087"/>
                </a:lnTo>
                <a:cubicBezTo>
                  <a:pt x="102309" y="975132"/>
                  <a:pt x="94823" y="1022396"/>
                  <a:pt x="98566" y="1068416"/>
                </a:cubicBezTo>
                <a:lnTo>
                  <a:pt x="119776" y="1334587"/>
                </a:lnTo>
                <a:lnTo>
                  <a:pt x="512791" y="1334587"/>
                </a:lnTo>
                <a:cubicBezTo>
                  <a:pt x="514039" y="1328368"/>
                  <a:pt x="515286" y="1323393"/>
                  <a:pt x="515286" y="1315930"/>
                </a:cubicBezTo>
                <a:lnTo>
                  <a:pt x="515286" y="1041053"/>
                </a:lnTo>
                <a:cubicBezTo>
                  <a:pt x="515286" y="1016177"/>
                  <a:pt x="496571" y="995032"/>
                  <a:pt x="471618" y="991301"/>
                </a:cubicBezTo>
                <a:cubicBezTo>
                  <a:pt x="464132" y="990057"/>
                  <a:pt x="457894" y="983838"/>
                  <a:pt x="455398" y="977619"/>
                </a:cubicBezTo>
                <a:cubicBezTo>
                  <a:pt x="454151" y="973888"/>
                  <a:pt x="451655" y="968913"/>
                  <a:pt x="452903" y="963938"/>
                </a:cubicBezTo>
                <a:lnTo>
                  <a:pt x="471618" y="791051"/>
                </a:lnTo>
                <a:cubicBezTo>
                  <a:pt x="470370" y="759956"/>
                  <a:pt x="441674" y="732593"/>
                  <a:pt x="405492" y="732593"/>
                </a:cubicBezTo>
                <a:cubicBezTo>
                  <a:pt x="376795" y="732593"/>
                  <a:pt x="339365" y="742543"/>
                  <a:pt x="329384" y="792295"/>
                </a:cubicBezTo>
                <a:lnTo>
                  <a:pt x="296945" y="1100755"/>
                </a:lnTo>
                <a:cubicBezTo>
                  <a:pt x="296945" y="1110705"/>
                  <a:pt x="286963" y="1118168"/>
                  <a:pt x="276982" y="1118168"/>
                </a:cubicBezTo>
                <a:cubicBezTo>
                  <a:pt x="276982" y="1118168"/>
                  <a:pt x="275734" y="1118168"/>
                  <a:pt x="274487" y="1118168"/>
                </a:cubicBezTo>
                <a:cubicBezTo>
                  <a:pt x="264505" y="1118168"/>
                  <a:pt x="255772" y="1106974"/>
                  <a:pt x="258267" y="1095779"/>
                </a:cubicBezTo>
                <a:lnTo>
                  <a:pt x="289459" y="784832"/>
                </a:lnTo>
                <a:cubicBezTo>
                  <a:pt x="291954" y="773638"/>
                  <a:pt x="295697" y="762444"/>
                  <a:pt x="300688" y="753737"/>
                </a:cubicBezTo>
                <a:close/>
                <a:moveTo>
                  <a:pt x="854012" y="549610"/>
                </a:moveTo>
                <a:lnTo>
                  <a:pt x="854012" y="722724"/>
                </a:lnTo>
                <a:lnTo>
                  <a:pt x="1069174" y="722724"/>
                </a:lnTo>
                <a:lnTo>
                  <a:pt x="1069174" y="578050"/>
                </a:lnTo>
                <a:lnTo>
                  <a:pt x="975896" y="672027"/>
                </a:lnTo>
                <a:cubicBezTo>
                  <a:pt x="972165" y="675736"/>
                  <a:pt x="967190" y="676973"/>
                  <a:pt x="960971" y="676973"/>
                </a:cubicBezTo>
                <a:cubicBezTo>
                  <a:pt x="955997" y="676973"/>
                  <a:pt x="952265" y="675736"/>
                  <a:pt x="947291" y="672027"/>
                </a:cubicBezTo>
                <a:lnTo>
                  <a:pt x="882618" y="607727"/>
                </a:lnTo>
                <a:cubicBezTo>
                  <a:pt x="875155" y="600308"/>
                  <a:pt x="875155" y="587942"/>
                  <a:pt x="882618" y="579287"/>
                </a:cubicBezTo>
                <a:cubicBezTo>
                  <a:pt x="891324" y="571867"/>
                  <a:pt x="903761" y="571867"/>
                  <a:pt x="911223" y="579287"/>
                </a:cubicBezTo>
                <a:lnTo>
                  <a:pt x="960971" y="628748"/>
                </a:lnTo>
                <a:lnTo>
                  <a:pt x="1041813" y="549610"/>
                </a:lnTo>
                <a:close/>
                <a:moveTo>
                  <a:pt x="1120166" y="479746"/>
                </a:moveTo>
                <a:cubicBezTo>
                  <a:pt x="1125141" y="479746"/>
                  <a:pt x="1130116" y="481601"/>
                  <a:pt x="1133847" y="485310"/>
                </a:cubicBezTo>
                <a:cubicBezTo>
                  <a:pt x="1141309" y="492729"/>
                  <a:pt x="1141309" y="506331"/>
                  <a:pt x="1133847" y="513750"/>
                </a:cubicBezTo>
                <a:lnTo>
                  <a:pt x="1108973" y="538481"/>
                </a:lnTo>
                <a:cubicBezTo>
                  <a:pt x="1108973" y="539718"/>
                  <a:pt x="1110217" y="540954"/>
                  <a:pt x="1110217" y="543427"/>
                </a:cubicBezTo>
                <a:lnTo>
                  <a:pt x="1110217" y="728907"/>
                </a:lnTo>
                <a:cubicBezTo>
                  <a:pt x="1110217" y="747455"/>
                  <a:pt x="1095292" y="762293"/>
                  <a:pt x="1076636" y="762293"/>
                </a:cubicBezTo>
                <a:lnTo>
                  <a:pt x="846550" y="762293"/>
                </a:lnTo>
                <a:cubicBezTo>
                  <a:pt x="829138" y="762293"/>
                  <a:pt x="812970" y="747455"/>
                  <a:pt x="812970" y="728907"/>
                </a:cubicBezTo>
                <a:lnTo>
                  <a:pt x="812970" y="543427"/>
                </a:lnTo>
                <a:cubicBezTo>
                  <a:pt x="812970" y="524879"/>
                  <a:pt x="829138" y="510041"/>
                  <a:pt x="846550" y="510041"/>
                </a:cubicBezTo>
                <a:lnTo>
                  <a:pt x="1076636" y="510041"/>
                </a:lnTo>
                <a:cubicBezTo>
                  <a:pt x="1077880" y="510041"/>
                  <a:pt x="1079124" y="510041"/>
                  <a:pt x="1081611" y="510041"/>
                </a:cubicBezTo>
                <a:lnTo>
                  <a:pt x="1106485" y="485310"/>
                </a:lnTo>
                <a:cubicBezTo>
                  <a:pt x="1110217" y="481601"/>
                  <a:pt x="1115191" y="479746"/>
                  <a:pt x="1120166" y="479746"/>
                </a:cubicBezTo>
                <a:close/>
                <a:moveTo>
                  <a:pt x="854012" y="165097"/>
                </a:moveTo>
                <a:lnTo>
                  <a:pt x="854012" y="338211"/>
                </a:lnTo>
                <a:lnTo>
                  <a:pt x="1069174" y="338211"/>
                </a:lnTo>
                <a:lnTo>
                  <a:pt x="1069174" y="193537"/>
                </a:lnTo>
                <a:lnTo>
                  <a:pt x="975896" y="287513"/>
                </a:lnTo>
                <a:cubicBezTo>
                  <a:pt x="972165" y="291223"/>
                  <a:pt x="967190" y="292459"/>
                  <a:pt x="960971" y="292459"/>
                </a:cubicBezTo>
                <a:cubicBezTo>
                  <a:pt x="955997" y="292459"/>
                  <a:pt x="952265" y="291223"/>
                  <a:pt x="947291" y="287513"/>
                </a:cubicBezTo>
                <a:lnTo>
                  <a:pt x="882618" y="223214"/>
                </a:lnTo>
                <a:cubicBezTo>
                  <a:pt x="875155" y="215794"/>
                  <a:pt x="875155" y="202193"/>
                  <a:pt x="882618" y="194773"/>
                </a:cubicBezTo>
                <a:cubicBezTo>
                  <a:pt x="891324" y="187354"/>
                  <a:pt x="903761" y="187354"/>
                  <a:pt x="911223" y="194773"/>
                </a:cubicBezTo>
                <a:lnTo>
                  <a:pt x="960971" y="244235"/>
                </a:lnTo>
                <a:lnTo>
                  <a:pt x="1041813" y="165097"/>
                </a:lnTo>
                <a:close/>
                <a:moveTo>
                  <a:pt x="1120166" y="95233"/>
                </a:moveTo>
                <a:cubicBezTo>
                  <a:pt x="1125141" y="95233"/>
                  <a:pt x="1130116" y="97087"/>
                  <a:pt x="1133847" y="100797"/>
                </a:cubicBezTo>
                <a:cubicBezTo>
                  <a:pt x="1141309" y="108216"/>
                  <a:pt x="1141309" y="121818"/>
                  <a:pt x="1133847" y="129237"/>
                </a:cubicBezTo>
                <a:lnTo>
                  <a:pt x="1108973" y="153968"/>
                </a:lnTo>
                <a:cubicBezTo>
                  <a:pt x="1108973" y="155204"/>
                  <a:pt x="1110217" y="157677"/>
                  <a:pt x="1110217" y="158914"/>
                </a:cubicBezTo>
                <a:lnTo>
                  <a:pt x="1110217" y="344394"/>
                </a:lnTo>
                <a:cubicBezTo>
                  <a:pt x="1110217" y="362942"/>
                  <a:pt x="1095292" y="377780"/>
                  <a:pt x="1076636" y="377780"/>
                </a:cubicBezTo>
                <a:lnTo>
                  <a:pt x="846550" y="377780"/>
                </a:lnTo>
                <a:cubicBezTo>
                  <a:pt x="829138" y="377780"/>
                  <a:pt x="812970" y="362942"/>
                  <a:pt x="812970" y="344394"/>
                </a:cubicBezTo>
                <a:lnTo>
                  <a:pt x="812970" y="158914"/>
                </a:lnTo>
                <a:cubicBezTo>
                  <a:pt x="812970" y="140366"/>
                  <a:pt x="829138" y="125528"/>
                  <a:pt x="846550" y="125528"/>
                </a:cubicBezTo>
                <a:lnTo>
                  <a:pt x="1076636" y="125528"/>
                </a:lnTo>
                <a:cubicBezTo>
                  <a:pt x="1077880" y="125528"/>
                  <a:pt x="1079124" y="125528"/>
                  <a:pt x="1081611" y="125528"/>
                </a:cubicBezTo>
                <a:lnTo>
                  <a:pt x="1106485" y="100797"/>
                </a:lnTo>
                <a:cubicBezTo>
                  <a:pt x="1110217" y="97087"/>
                  <a:pt x="1115191" y="95233"/>
                  <a:pt x="1120166" y="95233"/>
                </a:cubicBezTo>
                <a:close/>
                <a:moveTo>
                  <a:pt x="380538" y="41045"/>
                </a:moveTo>
                <a:cubicBezTo>
                  <a:pt x="358080" y="41045"/>
                  <a:pt x="340613" y="58458"/>
                  <a:pt x="340613" y="79602"/>
                </a:cubicBezTo>
                <a:lnTo>
                  <a:pt x="340613" y="573387"/>
                </a:lnTo>
                <a:lnTo>
                  <a:pt x="340613" y="600751"/>
                </a:lnTo>
                <a:lnTo>
                  <a:pt x="340613" y="708961"/>
                </a:lnTo>
                <a:cubicBezTo>
                  <a:pt x="358080" y="697766"/>
                  <a:pt x="380538" y="692791"/>
                  <a:pt x="405492" y="692791"/>
                </a:cubicBezTo>
                <a:cubicBezTo>
                  <a:pt x="464132" y="692791"/>
                  <a:pt x="511543" y="737568"/>
                  <a:pt x="511543" y="792295"/>
                </a:cubicBezTo>
                <a:lnTo>
                  <a:pt x="510296" y="794782"/>
                </a:lnTo>
                <a:lnTo>
                  <a:pt x="494076" y="955231"/>
                </a:lnTo>
                <a:cubicBezTo>
                  <a:pt x="530258" y="968913"/>
                  <a:pt x="553964" y="1002495"/>
                  <a:pt x="553964" y="1041053"/>
                </a:cubicBezTo>
                <a:lnTo>
                  <a:pt x="553964" y="1237572"/>
                </a:lnTo>
                <a:lnTo>
                  <a:pt x="1159082" y="1237572"/>
                </a:lnTo>
                <a:cubicBezTo>
                  <a:pt x="1181540" y="1237572"/>
                  <a:pt x="1199007" y="1220158"/>
                  <a:pt x="1199007" y="1197770"/>
                </a:cubicBezTo>
                <a:lnTo>
                  <a:pt x="1199007" y="1182845"/>
                </a:lnTo>
                <a:lnTo>
                  <a:pt x="1199007" y="79602"/>
                </a:lnTo>
                <a:cubicBezTo>
                  <a:pt x="1199007" y="58458"/>
                  <a:pt x="1181540" y="41045"/>
                  <a:pt x="1159082" y="41045"/>
                </a:cubicBezTo>
                <a:close/>
                <a:moveTo>
                  <a:pt x="380538" y="0"/>
                </a:moveTo>
                <a:lnTo>
                  <a:pt x="1159082" y="0"/>
                </a:lnTo>
                <a:cubicBezTo>
                  <a:pt x="1203998" y="0"/>
                  <a:pt x="1240180" y="36070"/>
                  <a:pt x="1240180" y="79602"/>
                </a:cubicBezTo>
                <a:lnTo>
                  <a:pt x="1240180" y="1182845"/>
                </a:lnTo>
                <a:lnTo>
                  <a:pt x="1240180" y="1197770"/>
                </a:lnTo>
                <a:lnTo>
                  <a:pt x="1240180" y="1283592"/>
                </a:lnTo>
                <a:cubicBezTo>
                  <a:pt x="1240180" y="1327124"/>
                  <a:pt x="1203998" y="1363194"/>
                  <a:pt x="1159082" y="1363194"/>
                </a:cubicBezTo>
                <a:lnTo>
                  <a:pt x="585156" y="1363194"/>
                </a:lnTo>
                <a:cubicBezTo>
                  <a:pt x="593889" y="1374388"/>
                  <a:pt x="597632" y="1386826"/>
                  <a:pt x="597632" y="1401752"/>
                </a:cubicBezTo>
                <a:lnTo>
                  <a:pt x="597632" y="1522400"/>
                </a:lnTo>
                <a:cubicBezTo>
                  <a:pt x="597632" y="1533594"/>
                  <a:pt x="587651" y="1542300"/>
                  <a:pt x="577670" y="1542300"/>
                </a:cubicBezTo>
                <a:cubicBezTo>
                  <a:pt x="566440" y="1542300"/>
                  <a:pt x="557707" y="1533594"/>
                  <a:pt x="557707" y="1522400"/>
                </a:cubicBezTo>
                <a:lnTo>
                  <a:pt x="557707" y="1401752"/>
                </a:lnTo>
                <a:cubicBezTo>
                  <a:pt x="557707" y="1386826"/>
                  <a:pt x="545230" y="1374388"/>
                  <a:pt x="530258" y="1374388"/>
                </a:cubicBezTo>
                <a:lnTo>
                  <a:pt x="67374" y="1374388"/>
                </a:lnTo>
                <a:cubicBezTo>
                  <a:pt x="52402" y="1374388"/>
                  <a:pt x="41173" y="1386826"/>
                  <a:pt x="41173" y="1401752"/>
                </a:cubicBezTo>
                <a:lnTo>
                  <a:pt x="41173" y="1522400"/>
                </a:lnTo>
                <a:cubicBezTo>
                  <a:pt x="41173" y="1533594"/>
                  <a:pt x="31192" y="1542300"/>
                  <a:pt x="19963" y="1542300"/>
                </a:cubicBezTo>
                <a:cubicBezTo>
                  <a:pt x="9981" y="1542300"/>
                  <a:pt x="0" y="1533594"/>
                  <a:pt x="0" y="1522400"/>
                </a:cubicBezTo>
                <a:lnTo>
                  <a:pt x="0" y="1401752"/>
                </a:lnTo>
                <a:cubicBezTo>
                  <a:pt x="0" y="1364438"/>
                  <a:pt x="29944" y="1334587"/>
                  <a:pt x="67374" y="1334587"/>
                </a:cubicBezTo>
                <a:lnTo>
                  <a:pt x="79851" y="1334587"/>
                </a:lnTo>
                <a:lnTo>
                  <a:pt x="58640" y="1072147"/>
                </a:lnTo>
                <a:cubicBezTo>
                  <a:pt x="54897" y="1019908"/>
                  <a:pt x="63631" y="965181"/>
                  <a:pt x="84841" y="916674"/>
                </a:cubicBezTo>
                <a:lnTo>
                  <a:pt x="198379" y="659209"/>
                </a:lnTo>
                <a:cubicBezTo>
                  <a:pt x="212103" y="629358"/>
                  <a:pt x="238304" y="606970"/>
                  <a:pt x="269496" y="597019"/>
                </a:cubicBezTo>
                <a:lnTo>
                  <a:pt x="300688" y="587069"/>
                </a:lnTo>
                <a:lnTo>
                  <a:pt x="300688" y="79602"/>
                </a:lnTo>
                <a:cubicBezTo>
                  <a:pt x="300688" y="36070"/>
                  <a:pt x="336870" y="0"/>
                  <a:pt x="380538" y="0"/>
                </a:cubicBezTo>
                <a:close/>
              </a:path>
            </a:pathLst>
          </a:custGeom>
          <a:gradFill>
            <a:gsLst>
              <a:gs pos="0">
                <a:schemeClr val="accent1"/>
              </a:gs>
              <a:gs pos="99000">
                <a:schemeClr val="accent2"/>
              </a:gs>
            </a:gsLst>
            <a:lin ang="0" scaled="0"/>
          </a:gradFill>
          <a:ln>
            <a:noFill/>
          </a:ln>
          <a:effectLst/>
        </p:spPr>
        <p:txBody>
          <a:bodyPr wrap="square" anchor="ctr">
            <a:noAutofit/>
          </a:bodyPr>
          <a:lstStyle/>
          <a:p>
            <a:endParaRPr lang="en-US" sz="1000" dirty="0">
              <a:latin typeface="Poppins" pitchFamily="2" charset="77"/>
            </a:endParaRPr>
          </a:p>
        </p:txBody>
      </p:sp>
      <p:sp>
        <p:nvSpPr>
          <p:cNvPr id="96" name="Freeform 749">
            <a:extLst>
              <a:ext uri="{FF2B5EF4-FFF2-40B4-BE49-F238E27FC236}">
                <a16:creationId xmlns:a16="http://schemas.microsoft.com/office/drawing/2014/main" id="{E1B80483-D6AE-1EDE-D4F3-35F9FE152CB5}"/>
              </a:ext>
            </a:extLst>
          </p:cNvPr>
          <p:cNvSpPr>
            <a:spLocks noChangeArrowheads="1"/>
          </p:cNvSpPr>
          <p:nvPr/>
        </p:nvSpPr>
        <p:spPr bwMode="auto">
          <a:xfrm>
            <a:off x="2101072" y="209091"/>
            <a:ext cx="446985" cy="446985"/>
          </a:xfrm>
          <a:custGeom>
            <a:avLst/>
            <a:gdLst/>
            <a:ahLst/>
            <a:cxnLst/>
            <a:rect l="0" t="0" r="r" b="b"/>
            <a:pathLst>
              <a:path w="298090" h="298090">
                <a:moveTo>
                  <a:pt x="154805" y="248709"/>
                </a:moveTo>
                <a:lnTo>
                  <a:pt x="117724" y="285474"/>
                </a:lnTo>
                <a:cubicBezTo>
                  <a:pt x="127804" y="287997"/>
                  <a:pt x="138245" y="289079"/>
                  <a:pt x="149045" y="289079"/>
                </a:cubicBezTo>
                <a:cubicBezTo>
                  <a:pt x="162726" y="289079"/>
                  <a:pt x="176406" y="286916"/>
                  <a:pt x="189006" y="283311"/>
                </a:cubicBezTo>
                <a:lnTo>
                  <a:pt x="154805" y="248709"/>
                </a:lnTo>
                <a:close/>
                <a:moveTo>
                  <a:pt x="208807" y="194642"/>
                </a:moveTo>
                <a:lnTo>
                  <a:pt x="160926" y="242221"/>
                </a:lnTo>
                <a:lnTo>
                  <a:pt x="198727" y="280067"/>
                </a:lnTo>
                <a:cubicBezTo>
                  <a:pt x="220328" y="271417"/>
                  <a:pt x="239408" y="258080"/>
                  <a:pt x="254889" y="240418"/>
                </a:cubicBezTo>
                <a:lnTo>
                  <a:pt x="208807" y="194642"/>
                </a:lnTo>
                <a:close/>
                <a:moveTo>
                  <a:pt x="47522" y="141656"/>
                </a:moveTo>
                <a:lnTo>
                  <a:pt x="11881" y="177701"/>
                </a:lnTo>
                <a:cubicBezTo>
                  <a:pt x="22321" y="227442"/>
                  <a:pt x="59402" y="267812"/>
                  <a:pt x="107644" y="282591"/>
                </a:cubicBezTo>
                <a:lnTo>
                  <a:pt x="148325" y="242221"/>
                </a:lnTo>
                <a:lnTo>
                  <a:pt x="97203" y="191398"/>
                </a:lnTo>
                <a:lnTo>
                  <a:pt x="47522" y="141656"/>
                </a:lnTo>
                <a:close/>
                <a:moveTo>
                  <a:pt x="154805" y="140214"/>
                </a:moveTo>
                <a:lnTo>
                  <a:pt x="106924" y="188154"/>
                </a:lnTo>
                <a:lnTo>
                  <a:pt x="154805" y="236093"/>
                </a:lnTo>
                <a:lnTo>
                  <a:pt x="202327" y="188154"/>
                </a:lnTo>
                <a:lnTo>
                  <a:pt x="154805" y="140214"/>
                </a:lnTo>
                <a:close/>
                <a:moveTo>
                  <a:pt x="101884" y="87589"/>
                </a:moveTo>
                <a:lnTo>
                  <a:pt x="54002" y="135528"/>
                </a:lnTo>
                <a:lnTo>
                  <a:pt x="100443" y="181665"/>
                </a:lnTo>
                <a:lnTo>
                  <a:pt x="148325" y="133726"/>
                </a:lnTo>
                <a:lnTo>
                  <a:pt x="101884" y="87589"/>
                </a:lnTo>
                <a:close/>
                <a:moveTo>
                  <a:pt x="57602" y="43254"/>
                </a:moveTo>
                <a:cubicBezTo>
                  <a:pt x="27721" y="68846"/>
                  <a:pt x="9000" y="106693"/>
                  <a:pt x="9000" y="148865"/>
                </a:cubicBezTo>
                <a:cubicBezTo>
                  <a:pt x="9000" y="154992"/>
                  <a:pt x="9360" y="160760"/>
                  <a:pt x="10080" y="166527"/>
                </a:cubicBezTo>
                <a:lnTo>
                  <a:pt x="10703" y="165906"/>
                </a:lnTo>
                <a:lnTo>
                  <a:pt x="95763" y="81101"/>
                </a:lnTo>
                <a:lnTo>
                  <a:pt x="57602" y="43254"/>
                </a:lnTo>
                <a:close/>
                <a:moveTo>
                  <a:pt x="235744" y="40399"/>
                </a:moveTo>
                <a:cubicBezTo>
                  <a:pt x="224641" y="40399"/>
                  <a:pt x="215329" y="49408"/>
                  <a:pt x="215329" y="60939"/>
                </a:cubicBezTo>
                <a:cubicBezTo>
                  <a:pt x="215329" y="72110"/>
                  <a:pt x="224641" y="81119"/>
                  <a:pt x="235744" y="81119"/>
                </a:cubicBezTo>
                <a:cubicBezTo>
                  <a:pt x="246847" y="81119"/>
                  <a:pt x="255801" y="72110"/>
                  <a:pt x="255801" y="60939"/>
                </a:cubicBezTo>
                <a:cubicBezTo>
                  <a:pt x="255801" y="49408"/>
                  <a:pt x="246847" y="40399"/>
                  <a:pt x="235744" y="40399"/>
                </a:cubicBezTo>
                <a:close/>
                <a:moveTo>
                  <a:pt x="235744" y="31750"/>
                </a:moveTo>
                <a:cubicBezTo>
                  <a:pt x="251861" y="31750"/>
                  <a:pt x="264755" y="44723"/>
                  <a:pt x="264755" y="60939"/>
                </a:cubicBezTo>
                <a:cubicBezTo>
                  <a:pt x="264755" y="77155"/>
                  <a:pt x="251861" y="90128"/>
                  <a:pt x="235744" y="90128"/>
                </a:cubicBezTo>
                <a:cubicBezTo>
                  <a:pt x="219627" y="90128"/>
                  <a:pt x="206375" y="77155"/>
                  <a:pt x="206375" y="60939"/>
                </a:cubicBezTo>
                <a:cubicBezTo>
                  <a:pt x="206375" y="44723"/>
                  <a:pt x="219627" y="31750"/>
                  <a:pt x="235744" y="31750"/>
                </a:cubicBezTo>
                <a:close/>
                <a:moveTo>
                  <a:pt x="235565" y="8633"/>
                </a:moveTo>
                <a:cubicBezTo>
                  <a:pt x="206887" y="8633"/>
                  <a:pt x="183587" y="32373"/>
                  <a:pt x="183587" y="61148"/>
                </a:cubicBezTo>
                <a:cubicBezTo>
                  <a:pt x="183587" y="97478"/>
                  <a:pt x="223735" y="141720"/>
                  <a:pt x="235565" y="153590"/>
                </a:cubicBezTo>
                <a:cubicBezTo>
                  <a:pt x="247036" y="141720"/>
                  <a:pt x="287543" y="97478"/>
                  <a:pt x="287543" y="61148"/>
                </a:cubicBezTo>
                <a:cubicBezTo>
                  <a:pt x="287543" y="32373"/>
                  <a:pt x="263884" y="8633"/>
                  <a:pt x="235565" y="8633"/>
                </a:cubicBezTo>
                <a:close/>
                <a:moveTo>
                  <a:pt x="235565" y="0"/>
                </a:moveTo>
                <a:cubicBezTo>
                  <a:pt x="268903" y="0"/>
                  <a:pt x="296505" y="27337"/>
                  <a:pt x="296505" y="61148"/>
                </a:cubicBezTo>
                <a:cubicBezTo>
                  <a:pt x="296505" y="107549"/>
                  <a:pt x="240942" y="161144"/>
                  <a:pt x="238433" y="163661"/>
                </a:cubicBezTo>
                <a:cubicBezTo>
                  <a:pt x="237716" y="164381"/>
                  <a:pt x="236640" y="164741"/>
                  <a:pt x="235565" y="164741"/>
                </a:cubicBezTo>
                <a:cubicBezTo>
                  <a:pt x="234131" y="164741"/>
                  <a:pt x="233414" y="164381"/>
                  <a:pt x="232339" y="163661"/>
                </a:cubicBezTo>
                <a:cubicBezTo>
                  <a:pt x="230188" y="161144"/>
                  <a:pt x="174625" y="107549"/>
                  <a:pt x="174625" y="61148"/>
                </a:cubicBezTo>
                <a:cubicBezTo>
                  <a:pt x="174625" y="27337"/>
                  <a:pt x="201869" y="0"/>
                  <a:pt x="235565" y="0"/>
                </a:cubicBezTo>
                <a:close/>
                <a:moveTo>
                  <a:pt x="149045" y="0"/>
                </a:moveTo>
                <a:cubicBezTo>
                  <a:pt x="159485" y="0"/>
                  <a:pt x="170646" y="1082"/>
                  <a:pt x="181086" y="3244"/>
                </a:cubicBezTo>
                <a:cubicBezTo>
                  <a:pt x="183606" y="3965"/>
                  <a:pt x="185046" y="6488"/>
                  <a:pt x="184686" y="8651"/>
                </a:cubicBezTo>
                <a:cubicBezTo>
                  <a:pt x="183966" y="11174"/>
                  <a:pt x="181806" y="12616"/>
                  <a:pt x="179286" y="12255"/>
                </a:cubicBezTo>
                <a:cubicBezTo>
                  <a:pt x="169206" y="10093"/>
                  <a:pt x="159125" y="8651"/>
                  <a:pt x="149045" y="8651"/>
                </a:cubicBezTo>
                <a:cubicBezTo>
                  <a:pt x="117364" y="8651"/>
                  <a:pt x="88203" y="19464"/>
                  <a:pt x="64442" y="37487"/>
                </a:cubicBezTo>
                <a:lnTo>
                  <a:pt x="154805" y="127598"/>
                </a:lnTo>
                <a:lnTo>
                  <a:pt x="171726" y="110297"/>
                </a:lnTo>
                <a:cubicBezTo>
                  <a:pt x="173166" y="108855"/>
                  <a:pt x="176046" y="108855"/>
                  <a:pt x="177846" y="110297"/>
                </a:cubicBezTo>
                <a:cubicBezTo>
                  <a:pt x="179646" y="112099"/>
                  <a:pt x="179646" y="114983"/>
                  <a:pt x="177846" y="116785"/>
                </a:cubicBezTo>
                <a:lnTo>
                  <a:pt x="160926" y="133726"/>
                </a:lnTo>
                <a:lnTo>
                  <a:pt x="260649" y="233570"/>
                </a:lnTo>
                <a:cubicBezTo>
                  <a:pt x="278290" y="209780"/>
                  <a:pt x="289090" y="180584"/>
                  <a:pt x="289090" y="148865"/>
                </a:cubicBezTo>
                <a:cubicBezTo>
                  <a:pt x="289090" y="140935"/>
                  <a:pt x="288370" y="132645"/>
                  <a:pt x="286570" y="124715"/>
                </a:cubicBezTo>
                <a:cubicBezTo>
                  <a:pt x="286210" y="122192"/>
                  <a:pt x="288010" y="120029"/>
                  <a:pt x="290530" y="119669"/>
                </a:cubicBezTo>
                <a:cubicBezTo>
                  <a:pt x="293050" y="119308"/>
                  <a:pt x="295210" y="120750"/>
                  <a:pt x="295570" y="123273"/>
                </a:cubicBezTo>
                <a:cubicBezTo>
                  <a:pt x="297010" y="131563"/>
                  <a:pt x="298090" y="140214"/>
                  <a:pt x="298090" y="148865"/>
                </a:cubicBezTo>
                <a:cubicBezTo>
                  <a:pt x="298090" y="231047"/>
                  <a:pt x="231128" y="298090"/>
                  <a:pt x="149045" y="298090"/>
                </a:cubicBezTo>
                <a:cubicBezTo>
                  <a:pt x="66962" y="298090"/>
                  <a:pt x="0" y="231047"/>
                  <a:pt x="0" y="148865"/>
                </a:cubicBezTo>
                <a:cubicBezTo>
                  <a:pt x="0" y="66683"/>
                  <a:pt x="66962" y="0"/>
                  <a:pt x="149045" y="0"/>
                </a:cubicBezTo>
                <a:close/>
              </a:path>
            </a:pathLst>
          </a:custGeom>
          <a:gradFill>
            <a:gsLst>
              <a:gs pos="0">
                <a:schemeClr val="accent1"/>
              </a:gs>
              <a:gs pos="99000">
                <a:schemeClr val="accent2"/>
              </a:gs>
            </a:gsLst>
            <a:lin ang="0" scaled="0"/>
          </a:gradFill>
          <a:ln w="0">
            <a:solidFill>
              <a:schemeClr val="accent1">
                <a:alpha val="17710"/>
              </a:schemeClr>
            </a:solidFill>
          </a:ln>
          <a:effectLst/>
        </p:spPr>
        <p:txBody>
          <a:bodyPr anchor="ctr"/>
          <a:lstStyle/>
          <a:p>
            <a:endParaRPr lang="en-US" sz="1000" dirty="0">
              <a:latin typeface="Lato Light" panose="020F0502020204030203" pitchFamily="34" charset="0"/>
            </a:endParaRPr>
          </a:p>
        </p:txBody>
      </p:sp>
      <p:sp>
        <p:nvSpPr>
          <p:cNvPr id="97" name="Freeform 822">
            <a:extLst>
              <a:ext uri="{FF2B5EF4-FFF2-40B4-BE49-F238E27FC236}">
                <a16:creationId xmlns:a16="http://schemas.microsoft.com/office/drawing/2014/main" id="{3D0B5D10-CF9C-85E5-FF24-8694AEA27B50}"/>
              </a:ext>
            </a:extLst>
          </p:cNvPr>
          <p:cNvSpPr>
            <a:spLocks noChangeArrowheads="1"/>
          </p:cNvSpPr>
          <p:nvPr/>
        </p:nvSpPr>
        <p:spPr bwMode="auto">
          <a:xfrm>
            <a:off x="3675516" y="199275"/>
            <a:ext cx="398623" cy="398624"/>
          </a:xfrm>
          <a:custGeom>
            <a:avLst/>
            <a:gdLst/>
            <a:ahLst/>
            <a:cxnLst/>
            <a:rect l="0" t="0" r="r" b="b"/>
            <a:pathLst>
              <a:path w="302852" h="302853">
                <a:moveTo>
                  <a:pt x="105874" y="271639"/>
                </a:moveTo>
                <a:cubicBezTo>
                  <a:pt x="107706" y="269875"/>
                  <a:pt x="111003" y="269875"/>
                  <a:pt x="112835" y="271639"/>
                </a:cubicBezTo>
                <a:cubicBezTo>
                  <a:pt x="113568" y="272345"/>
                  <a:pt x="113934" y="273403"/>
                  <a:pt x="113934" y="274814"/>
                </a:cubicBezTo>
                <a:cubicBezTo>
                  <a:pt x="113934" y="275872"/>
                  <a:pt x="113568" y="276931"/>
                  <a:pt x="112835" y="277989"/>
                </a:cubicBezTo>
                <a:cubicBezTo>
                  <a:pt x="111736" y="278695"/>
                  <a:pt x="110637" y="279047"/>
                  <a:pt x="109171" y="279047"/>
                </a:cubicBezTo>
                <a:cubicBezTo>
                  <a:pt x="108072" y="279047"/>
                  <a:pt x="106973" y="278695"/>
                  <a:pt x="105874" y="277989"/>
                </a:cubicBezTo>
                <a:cubicBezTo>
                  <a:pt x="105141" y="276931"/>
                  <a:pt x="104775" y="275872"/>
                  <a:pt x="104775" y="274814"/>
                </a:cubicBezTo>
                <a:cubicBezTo>
                  <a:pt x="104775" y="273403"/>
                  <a:pt x="105141" y="272345"/>
                  <a:pt x="105874" y="271639"/>
                </a:cubicBezTo>
                <a:close/>
                <a:moveTo>
                  <a:pt x="43039" y="271639"/>
                </a:moveTo>
                <a:cubicBezTo>
                  <a:pt x="44450" y="269875"/>
                  <a:pt x="47625" y="269875"/>
                  <a:pt x="49036" y="271639"/>
                </a:cubicBezTo>
                <a:cubicBezTo>
                  <a:pt x="49741" y="272345"/>
                  <a:pt x="50447" y="273403"/>
                  <a:pt x="50447" y="274814"/>
                </a:cubicBezTo>
                <a:cubicBezTo>
                  <a:pt x="50447" y="275872"/>
                  <a:pt x="49741" y="276931"/>
                  <a:pt x="49036" y="277989"/>
                </a:cubicBezTo>
                <a:cubicBezTo>
                  <a:pt x="48330" y="278695"/>
                  <a:pt x="47272" y="279047"/>
                  <a:pt x="45861" y="279047"/>
                </a:cubicBezTo>
                <a:cubicBezTo>
                  <a:pt x="44803" y="279047"/>
                  <a:pt x="43744" y="278695"/>
                  <a:pt x="43039" y="277989"/>
                </a:cubicBezTo>
                <a:cubicBezTo>
                  <a:pt x="41980" y="276931"/>
                  <a:pt x="41275" y="275872"/>
                  <a:pt x="41275" y="274814"/>
                </a:cubicBezTo>
                <a:cubicBezTo>
                  <a:pt x="41275" y="273403"/>
                  <a:pt x="41980" y="272345"/>
                  <a:pt x="43039" y="271639"/>
                </a:cubicBezTo>
                <a:close/>
                <a:moveTo>
                  <a:pt x="77787" y="269875"/>
                </a:moveTo>
                <a:cubicBezTo>
                  <a:pt x="80352" y="269875"/>
                  <a:pt x="82183" y="272073"/>
                  <a:pt x="82183" y="274638"/>
                </a:cubicBezTo>
                <a:cubicBezTo>
                  <a:pt x="82183" y="277202"/>
                  <a:pt x="80352" y="279034"/>
                  <a:pt x="77787" y="279034"/>
                </a:cubicBezTo>
                <a:cubicBezTo>
                  <a:pt x="75223" y="279034"/>
                  <a:pt x="73025" y="277202"/>
                  <a:pt x="73025" y="274638"/>
                </a:cubicBezTo>
                <a:cubicBezTo>
                  <a:pt x="73025" y="272073"/>
                  <a:pt x="75223" y="269875"/>
                  <a:pt x="77787" y="269875"/>
                </a:cubicBezTo>
                <a:close/>
                <a:moveTo>
                  <a:pt x="9320" y="257064"/>
                </a:moveTo>
                <a:lnTo>
                  <a:pt x="9320" y="275812"/>
                </a:lnTo>
                <a:cubicBezTo>
                  <a:pt x="9320" y="285547"/>
                  <a:pt x="17206" y="293479"/>
                  <a:pt x="27243" y="293479"/>
                </a:cubicBezTo>
                <a:lnTo>
                  <a:pt x="127973" y="293479"/>
                </a:lnTo>
                <a:cubicBezTo>
                  <a:pt x="138010" y="293479"/>
                  <a:pt x="145897" y="285547"/>
                  <a:pt x="145897" y="275812"/>
                </a:cubicBezTo>
                <a:lnTo>
                  <a:pt x="145897" y="257064"/>
                </a:lnTo>
                <a:lnTo>
                  <a:pt x="9320" y="257064"/>
                </a:lnTo>
                <a:close/>
                <a:moveTo>
                  <a:pt x="40741" y="157089"/>
                </a:moveTo>
                <a:lnTo>
                  <a:pt x="40741" y="215611"/>
                </a:lnTo>
                <a:lnTo>
                  <a:pt x="114114" y="215611"/>
                </a:lnTo>
                <a:lnTo>
                  <a:pt x="114114" y="157089"/>
                </a:lnTo>
                <a:lnTo>
                  <a:pt x="40741" y="157089"/>
                </a:lnTo>
                <a:close/>
                <a:moveTo>
                  <a:pt x="177380" y="147638"/>
                </a:moveTo>
                <a:lnTo>
                  <a:pt x="266396" y="147638"/>
                </a:lnTo>
                <a:cubicBezTo>
                  <a:pt x="268929" y="147638"/>
                  <a:pt x="271100" y="149819"/>
                  <a:pt x="271100" y="152364"/>
                </a:cubicBezTo>
                <a:lnTo>
                  <a:pt x="271100" y="220336"/>
                </a:lnTo>
                <a:cubicBezTo>
                  <a:pt x="271100" y="222881"/>
                  <a:pt x="268929" y="225062"/>
                  <a:pt x="266396" y="225062"/>
                </a:cubicBezTo>
                <a:lnTo>
                  <a:pt x="177380" y="225062"/>
                </a:lnTo>
                <a:cubicBezTo>
                  <a:pt x="174847" y="225062"/>
                  <a:pt x="173037" y="222881"/>
                  <a:pt x="173037" y="220336"/>
                </a:cubicBezTo>
                <a:cubicBezTo>
                  <a:pt x="173037" y="217792"/>
                  <a:pt x="174847" y="215611"/>
                  <a:pt x="177380" y="215611"/>
                </a:cubicBezTo>
                <a:lnTo>
                  <a:pt x="262054" y="215611"/>
                </a:lnTo>
                <a:lnTo>
                  <a:pt x="262054" y="157089"/>
                </a:lnTo>
                <a:lnTo>
                  <a:pt x="177380" y="157089"/>
                </a:lnTo>
                <a:cubicBezTo>
                  <a:pt x="174847" y="157089"/>
                  <a:pt x="173037" y="154908"/>
                  <a:pt x="173037" y="152364"/>
                </a:cubicBezTo>
                <a:cubicBezTo>
                  <a:pt x="173037" y="149819"/>
                  <a:pt x="174847" y="147638"/>
                  <a:pt x="177380" y="147638"/>
                </a:cubicBezTo>
                <a:close/>
                <a:moveTo>
                  <a:pt x="36425" y="147638"/>
                </a:moveTo>
                <a:lnTo>
                  <a:pt x="118790" y="147638"/>
                </a:lnTo>
                <a:cubicBezTo>
                  <a:pt x="121308" y="147638"/>
                  <a:pt x="123466" y="149819"/>
                  <a:pt x="123466" y="152364"/>
                </a:cubicBezTo>
                <a:lnTo>
                  <a:pt x="123466" y="220336"/>
                </a:lnTo>
                <a:cubicBezTo>
                  <a:pt x="123466" y="222881"/>
                  <a:pt x="121308" y="225062"/>
                  <a:pt x="118790" y="225062"/>
                </a:cubicBezTo>
                <a:lnTo>
                  <a:pt x="36425" y="225062"/>
                </a:lnTo>
                <a:cubicBezTo>
                  <a:pt x="33908" y="225062"/>
                  <a:pt x="31750" y="222881"/>
                  <a:pt x="31750" y="220336"/>
                </a:cubicBezTo>
                <a:lnTo>
                  <a:pt x="31750" y="152364"/>
                </a:lnTo>
                <a:cubicBezTo>
                  <a:pt x="31750" y="149819"/>
                  <a:pt x="33908" y="147638"/>
                  <a:pt x="36425" y="147638"/>
                </a:cubicBezTo>
                <a:close/>
                <a:moveTo>
                  <a:pt x="40741" y="86769"/>
                </a:moveTo>
                <a:lnTo>
                  <a:pt x="40741" y="117661"/>
                </a:lnTo>
                <a:lnTo>
                  <a:pt x="114114" y="117661"/>
                </a:lnTo>
                <a:lnTo>
                  <a:pt x="114114" y="86769"/>
                </a:lnTo>
                <a:lnTo>
                  <a:pt x="40741" y="86769"/>
                </a:lnTo>
                <a:close/>
                <a:moveTo>
                  <a:pt x="177380" y="77788"/>
                </a:moveTo>
                <a:lnTo>
                  <a:pt x="266396" y="77788"/>
                </a:lnTo>
                <a:cubicBezTo>
                  <a:pt x="268929" y="77788"/>
                  <a:pt x="271100" y="79584"/>
                  <a:pt x="271100" y="82458"/>
                </a:cubicBezTo>
                <a:lnTo>
                  <a:pt x="271100" y="122330"/>
                </a:lnTo>
                <a:cubicBezTo>
                  <a:pt x="271100" y="124845"/>
                  <a:pt x="268929" y="126641"/>
                  <a:pt x="266396" y="126641"/>
                </a:cubicBezTo>
                <a:lnTo>
                  <a:pt x="177380" y="126641"/>
                </a:lnTo>
                <a:cubicBezTo>
                  <a:pt x="174847" y="126641"/>
                  <a:pt x="173037" y="124845"/>
                  <a:pt x="173037" y="122330"/>
                </a:cubicBezTo>
                <a:cubicBezTo>
                  <a:pt x="173037" y="119816"/>
                  <a:pt x="174847" y="117661"/>
                  <a:pt x="177380" y="117661"/>
                </a:cubicBezTo>
                <a:lnTo>
                  <a:pt x="262054" y="117661"/>
                </a:lnTo>
                <a:lnTo>
                  <a:pt x="262054" y="86769"/>
                </a:lnTo>
                <a:lnTo>
                  <a:pt x="177380" y="86769"/>
                </a:lnTo>
                <a:cubicBezTo>
                  <a:pt x="174847" y="86769"/>
                  <a:pt x="173037" y="84972"/>
                  <a:pt x="173037" y="82458"/>
                </a:cubicBezTo>
                <a:cubicBezTo>
                  <a:pt x="173037" y="79584"/>
                  <a:pt x="174847" y="77788"/>
                  <a:pt x="177380" y="77788"/>
                </a:cubicBezTo>
                <a:close/>
                <a:moveTo>
                  <a:pt x="36425" y="77788"/>
                </a:moveTo>
                <a:lnTo>
                  <a:pt x="118790" y="77788"/>
                </a:lnTo>
                <a:cubicBezTo>
                  <a:pt x="121308" y="77788"/>
                  <a:pt x="123466" y="79584"/>
                  <a:pt x="123466" y="82458"/>
                </a:cubicBezTo>
                <a:lnTo>
                  <a:pt x="123466" y="122330"/>
                </a:lnTo>
                <a:cubicBezTo>
                  <a:pt x="123466" y="124845"/>
                  <a:pt x="121308" y="126641"/>
                  <a:pt x="118790" y="126641"/>
                </a:cubicBezTo>
                <a:lnTo>
                  <a:pt x="36425" y="126641"/>
                </a:lnTo>
                <a:cubicBezTo>
                  <a:pt x="33908" y="126641"/>
                  <a:pt x="31750" y="124845"/>
                  <a:pt x="31750" y="122330"/>
                </a:cubicBezTo>
                <a:lnTo>
                  <a:pt x="31750" y="82458"/>
                </a:lnTo>
                <a:cubicBezTo>
                  <a:pt x="31750" y="79584"/>
                  <a:pt x="33908" y="77788"/>
                  <a:pt x="36425" y="77788"/>
                </a:cubicBezTo>
                <a:close/>
                <a:moveTo>
                  <a:pt x="9320" y="55163"/>
                </a:moveTo>
                <a:lnTo>
                  <a:pt x="9320" y="248051"/>
                </a:lnTo>
                <a:lnTo>
                  <a:pt x="145897" y="248051"/>
                </a:lnTo>
                <a:lnTo>
                  <a:pt x="145897" y="55163"/>
                </a:lnTo>
                <a:lnTo>
                  <a:pt x="9320" y="55163"/>
                </a:lnTo>
                <a:close/>
                <a:moveTo>
                  <a:pt x="269753" y="23636"/>
                </a:moveTo>
                <a:cubicBezTo>
                  <a:pt x="271218" y="22225"/>
                  <a:pt x="274149" y="22225"/>
                  <a:pt x="275981" y="23636"/>
                </a:cubicBezTo>
                <a:cubicBezTo>
                  <a:pt x="277080" y="24695"/>
                  <a:pt x="277446" y="25753"/>
                  <a:pt x="277446" y="27164"/>
                </a:cubicBezTo>
                <a:cubicBezTo>
                  <a:pt x="277446" y="28222"/>
                  <a:pt x="277080" y="29281"/>
                  <a:pt x="275981" y="30339"/>
                </a:cubicBezTo>
                <a:cubicBezTo>
                  <a:pt x="275248" y="31045"/>
                  <a:pt x="274149" y="31397"/>
                  <a:pt x="273050" y="31397"/>
                </a:cubicBezTo>
                <a:cubicBezTo>
                  <a:pt x="271584" y="31397"/>
                  <a:pt x="270485" y="31045"/>
                  <a:pt x="269753" y="30339"/>
                </a:cubicBezTo>
                <a:cubicBezTo>
                  <a:pt x="268654" y="29281"/>
                  <a:pt x="268287" y="28222"/>
                  <a:pt x="268287" y="27164"/>
                </a:cubicBezTo>
                <a:cubicBezTo>
                  <a:pt x="268287" y="25753"/>
                  <a:pt x="268654" y="24695"/>
                  <a:pt x="269753" y="23636"/>
                </a:cubicBezTo>
                <a:close/>
                <a:moveTo>
                  <a:pt x="210961" y="23636"/>
                </a:moveTo>
                <a:cubicBezTo>
                  <a:pt x="212725" y="22225"/>
                  <a:pt x="215547" y="22225"/>
                  <a:pt x="217311" y="23636"/>
                </a:cubicBezTo>
                <a:cubicBezTo>
                  <a:pt x="218370" y="24695"/>
                  <a:pt x="218722" y="25753"/>
                  <a:pt x="218722" y="27164"/>
                </a:cubicBezTo>
                <a:cubicBezTo>
                  <a:pt x="218722" y="28222"/>
                  <a:pt x="218370" y="29281"/>
                  <a:pt x="217311" y="30339"/>
                </a:cubicBezTo>
                <a:cubicBezTo>
                  <a:pt x="216253" y="31045"/>
                  <a:pt x="215195" y="31397"/>
                  <a:pt x="214136" y="31397"/>
                </a:cubicBezTo>
                <a:cubicBezTo>
                  <a:pt x="213078" y="31397"/>
                  <a:pt x="211667" y="31045"/>
                  <a:pt x="210961" y="30339"/>
                </a:cubicBezTo>
                <a:cubicBezTo>
                  <a:pt x="210256" y="29281"/>
                  <a:pt x="209550" y="28222"/>
                  <a:pt x="209550" y="27164"/>
                </a:cubicBezTo>
                <a:cubicBezTo>
                  <a:pt x="209550" y="25753"/>
                  <a:pt x="210256" y="24695"/>
                  <a:pt x="210961" y="23636"/>
                </a:cubicBezTo>
                <a:close/>
                <a:moveTo>
                  <a:pt x="244298" y="22225"/>
                </a:moveTo>
                <a:cubicBezTo>
                  <a:pt x="246768" y="22225"/>
                  <a:pt x="248884" y="24423"/>
                  <a:pt x="248884" y="26988"/>
                </a:cubicBezTo>
                <a:cubicBezTo>
                  <a:pt x="248884" y="29552"/>
                  <a:pt x="246768" y="31384"/>
                  <a:pt x="244298" y="31384"/>
                </a:cubicBezTo>
                <a:cubicBezTo>
                  <a:pt x="241829" y="31384"/>
                  <a:pt x="239712" y="29552"/>
                  <a:pt x="239712" y="26988"/>
                </a:cubicBezTo>
                <a:cubicBezTo>
                  <a:pt x="239712" y="24423"/>
                  <a:pt x="241829" y="22225"/>
                  <a:pt x="244298" y="22225"/>
                </a:cubicBezTo>
                <a:close/>
                <a:moveTo>
                  <a:pt x="110948" y="22225"/>
                </a:moveTo>
                <a:cubicBezTo>
                  <a:pt x="113418" y="22225"/>
                  <a:pt x="115534" y="24423"/>
                  <a:pt x="115534" y="26988"/>
                </a:cubicBezTo>
                <a:cubicBezTo>
                  <a:pt x="115534" y="29552"/>
                  <a:pt x="113418" y="31384"/>
                  <a:pt x="110948" y="31384"/>
                </a:cubicBezTo>
                <a:cubicBezTo>
                  <a:pt x="108479" y="31384"/>
                  <a:pt x="106362" y="29552"/>
                  <a:pt x="106362" y="26988"/>
                </a:cubicBezTo>
                <a:cubicBezTo>
                  <a:pt x="106362" y="24423"/>
                  <a:pt x="108479" y="22225"/>
                  <a:pt x="110948" y="22225"/>
                </a:cubicBezTo>
                <a:close/>
                <a:moveTo>
                  <a:pt x="63345" y="22225"/>
                </a:moveTo>
                <a:lnTo>
                  <a:pt x="90641" y="22225"/>
                </a:lnTo>
                <a:cubicBezTo>
                  <a:pt x="93123" y="22225"/>
                  <a:pt x="94895" y="24423"/>
                  <a:pt x="94895" y="26988"/>
                </a:cubicBezTo>
                <a:cubicBezTo>
                  <a:pt x="94895" y="29552"/>
                  <a:pt x="93123" y="31384"/>
                  <a:pt x="90641" y="31384"/>
                </a:cubicBezTo>
                <a:lnTo>
                  <a:pt x="63345" y="31384"/>
                </a:lnTo>
                <a:cubicBezTo>
                  <a:pt x="61218" y="31384"/>
                  <a:pt x="58737" y="29552"/>
                  <a:pt x="58737" y="26988"/>
                </a:cubicBezTo>
                <a:cubicBezTo>
                  <a:pt x="58737" y="24423"/>
                  <a:pt x="61218" y="22225"/>
                  <a:pt x="63345" y="22225"/>
                </a:cubicBezTo>
                <a:close/>
                <a:moveTo>
                  <a:pt x="27243" y="9374"/>
                </a:moveTo>
                <a:cubicBezTo>
                  <a:pt x="17206" y="9374"/>
                  <a:pt x="9320" y="17306"/>
                  <a:pt x="9320" y="27401"/>
                </a:cubicBezTo>
                <a:lnTo>
                  <a:pt x="9320" y="45789"/>
                </a:lnTo>
                <a:lnTo>
                  <a:pt x="145897" y="45789"/>
                </a:lnTo>
                <a:lnTo>
                  <a:pt x="145897" y="27401"/>
                </a:lnTo>
                <a:cubicBezTo>
                  <a:pt x="145897" y="17306"/>
                  <a:pt x="138010" y="9374"/>
                  <a:pt x="127973" y="9374"/>
                </a:cubicBezTo>
                <a:lnTo>
                  <a:pt x="27243" y="9374"/>
                </a:lnTo>
                <a:close/>
                <a:moveTo>
                  <a:pt x="169788" y="0"/>
                </a:moveTo>
                <a:lnTo>
                  <a:pt x="298164" y="0"/>
                </a:lnTo>
                <a:cubicBezTo>
                  <a:pt x="300688" y="0"/>
                  <a:pt x="302852" y="2163"/>
                  <a:pt x="302852" y="4687"/>
                </a:cubicBezTo>
                <a:lnTo>
                  <a:pt x="302852" y="50476"/>
                </a:lnTo>
                <a:lnTo>
                  <a:pt x="302852" y="298166"/>
                </a:lnTo>
                <a:cubicBezTo>
                  <a:pt x="302852" y="300689"/>
                  <a:pt x="300688" y="302853"/>
                  <a:pt x="298164" y="302853"/>
                </a:cubicBezTo>
                <a:lnTo>
                  <a:pt x="169788" y="302853"/>
                </a:lnTo>
                <a:cubicBezTo>
                  <a:pt x="167264" y="302853"/>
                  <a:pt x="165100" y="300689"/>
                  <a:pt x="165100" y="298166"/>
                </a:cubicBezTo>
                <a:cubicBezTo>
                  <a:pt x="165100" y="295642"/>
                  <a:pt x="167264" y="293479"/>
                  <a:pt x="169788" y="293479"/>
                </a:cubicBezTo>
                <a:lnTo>
                  <a:pt x="293476" y="293479"/>
                </a:lnTo>
                <a:lnTo>
                  <a:pt x="293476" y="55163"/>
                </a:lnTo>
                <a:lnTo>
                  <a:pt x="178803" y="55163"/>
                </a:lnTo>
                <a:cubicBezTo>
                  <a:pt x="176279" y="55163"/>
                  <a:pt x="174476" y="52999"/>
                  <a:pt x="174476" y="50476"/>
                </a:cubicBezTo>
                <a:cubicBezTo>
                  <a:pt x="174476" y="47952"/>
                  <a:pt x="176279" y="45789"/>
                  <a:pt x="178803" y="45789"/>
                </a:cubicBezTo>
                <a:lnTo>
                  <a:pt x="293476" y="45789"/>
                </a:lnTo>
                <a:lnTo>
                  <a:pt x="293476" y="9374"/>
                </a:lnTo>
                <a:lnTo>
                  <a:pt x="169788" y="9374"/>
                </a:lnTo>
                <a:cubicBezTo>
                  <a:pt x="167264" y="9374"/>
                  <a:pt x="165100" y="7211"/>
                  <a:pt x="165100" y="4687"/>
                </a:cubicBezTo>
                <a:cubicBezTo>
                  <a:pt x="165100" y="2163"/>
                  <a:pt x="167264" y="0"/>
                  <a:pt x="169788" y="0"/>
                </a:cubicBezTo>
                <a:close/>
                <a:moveTo>
                  <a:pt x="27243" y="0"/>
                </a:moveTo>
                <a:lnTo>
                  <a:pt x="127973" y="0"/>
                </a:lnTo>
                <a:cubicBezTo>
                  <a:pt x="143029" y="0"/>
                  <a:pt x="155217" y="12258"/>
                  <a:pt x="155217" y="27401"/>
                </a:cubicBezTo>
                <a:lnTo>
                  <a:pt x="155217" y="50476"/>
                </a:lnTo>
                <a:lnTo>
                  <a:pt x="155217" y="252377"/>
                </a:lnTo>
                <a:lnTo>
                  <a:pt x="155217" y="275812"/>
                </a:lnTo>
                <a:cubicBezTo>
                  <a:pt x="155217" y="290594"/>
                  <a:pt x="143029" y="302853"/>
                  <a:pt x="127973" y="302853"/>
                </a:cubicBezTo>
                <a:lnTo>
                  <a:pt x="27243" y="302853"/>
                </a:lnTo>
                <a:cubicBezTo>
                  <a:pt x="12188" y="302853"/>
                  <a:pt x="0" y="290594"/>
                  <a:pt x="0" y="275812"/>
                </a:cubicBezTo>
                <a:lnTo>
                  <a:pt x="0" y="252377"/>
                </a:lnTo>
                <a:lnTo>
                  <a:pt x="0" y="50476"/>
                </a:lnTo>
                <a:lnTo>
                  <a:pt x="0" y="27401"/>
                </a:lnTo>
                <a:cubicBezTo>
                  <a:pt x="0" y="12258"/>
                  <a:pt x="12188" y="0"/>
                  <a:pt x="27243" y="0"/>
                </a:cubicBezTo>
                <a:close/>
              </a:path>
            </a:pathLst>
          </a:custGeom>
          <a:gradFill>
            <a:gsLst>
              <a:gs pos="0">
                <a:schemeClr val="accent1"/>
              </a:gs>
              <a:gs pos="99000">
                <a:schemeClr val="accent2"/>
              </a:gs>
            </a:gsLst>
            <a:lin ang="0" scaled="0"/>
          </a:gradFill>
          <a:ln>
            <a:noFill/>
          </a:ln>
          <a:effectLst/>
        </p:spPr>
        <p:txBody>
          <a:bodyPr anchor="ctr"/>
          <a:lstStyle/>
          <a:p>
            <a:endParaRPr lang="en-US" sz="1000" dirty="0">
              <a:latin typeface="Lato Light" panose="020F0502020204030203" pitchFamily="34" charset="0"/>
            </a:endParaRPr>
          </a:p>
        </p:txBody>
      </p:sp>
      <p:sp>
        <p:nvSpPr>
          <p:cNvPr id="98" name="Freeform 23">
            <a:extLst>
              <a:ext uri="{FF2B5EF4-FFF2-40B4-BE49-F238E27FC236}">
                <a16:creationId xmlns:a16="http://schemas.microsoft.com/office/drawing/2014/main" id="{2461C031-4901-D210-C584-72D00701934A}"/>
              </a:ext>
            </a:extLst>
          </p:cNvPr>
          <p:cNvSpPr>
            <a:spLocks noChangeArrowheads="1"/>
          </p:cNvSpPr>
          <p:nvPr/>
        </p:nvSpPr>
        <p:spPr bwMode="auto">
          <a:xfrm>
            <a:off x="4198615" y="1206104"/>
            <a:ext cx="523228" cy="447629"/>
          </a:xfrm>
          <a:custGeom>
            <a:avLst/>
            <a:gdLst>
              <a:gd name="connsiteX0" fmla="*/ 361783 w 1047922"/>
              <a:gd name="connsiteY0" fmla="*/ 513801 h 896511"/>
              <a:gd name="connsiteX1" fmla="*/ 47406 w 1047922"/>
              <a:gd name="connsiteY1" fmla="*/ 867932 h 896511"/>
              <a:gd name="connsiteX2" fmla="*/ 48654 w 1047922"/>
              <a:gd name="connsiteY2" fmla="*/ 867932 h 896511"/>
              <a:gd name="connsiteX3" fmla="*/ 994279 w 1047922"/>
              <a:gd name="connsiteY3" fmla="*/ 867932 h 896511"/>
              <a:gd name="connsiteX4" fmla="*/ 682397 w 1047922"/>
              <a:gd name="connsiteY4" fmla="*/ 516286 h 896511"/>
              <a:gd name="connsiteX5" fmla="*/ 563882 w 1047922"/>
              <a:gd name="connsiteY5" fmla="*/ 583385 h 896511"/>
              <a:gd name="connsiteX6" fmla="*/ 522714 w 1047922"/>
              <a:gd name="connsiteY6" fmla="*/ 594568 h 896511"/>
              <a:gd name="connsiteX7" fmla="*/ 484040 w 1047922"/>
              <a:gd name="connsiteY7" fmla="*/ 583385 h 896511"/>
              <a:gd name="connsiteX8" fmla="*/ 415971 w 1047922"/>
              <a:gd name="connsiteY8" fmla="*/ 469297 h 896511"/>
              <a:gd name="connsiteX9" fmla="*/ 631950 w 1047922"/>
              <a:gd name="connsiteY9" fmla="*/ 469297 h 896511"/>
              <a:gd name="connsiteX10" fmla="*/ 646932 w 1047922"/>
              <a:gd name="connsiteY10" fmla="*/ 483029 h 896511"/>
              <a:gd name="connsiteX11" fmla="*/ 631950 w 1047922"/>
              <a:gd name="connsiteY11" fmla="*/ 495617 h 896511"/>
              <a:gd name="connsiteX12" fmla="*/ 415971 w 1047922"/>
              <a:gd name="connsiteY12" fmla="*/ 495617 h 896511"/>
              <a:gd name="connsiteX13" fmla="*/ 400990 w 1047922"/>
              <a:gd name="connsiteY13" fmla="*/ 483029 h 896511"/>
              <a:gd name="connsiteX14" fmla="*/ 415971 w 1047922"/>
              <a:gd name="connsiteY14" fmla="*/ 469297 h 896511"/>
              <a:gd name="connsiteX15" fmla="*/ 349997 w 1047922"/>
              <a:gd name="connsiteY15" fmla="*/ 408871 h 896511"/>
              <a:gd name="connsiteX16" fmla="*/ 688193 w 1047922"/>
              <a:gd name="connsiteY16" fmla="*/ 408871 h 896511"/>
              <a:gd name="connsiteX17" fmla="*/ 701870 w 1047922"/>
              <a:gd name="connsiteY17" fmla="*/ 421459 h 896511"/>
              <a:gd name="connsiteX18" fmla="*/ 688193 w 1047922"/>
              <a:gd name="connsiteY18" fmla="*/ 435192 h 896511"/>
              <a:gd name="connsiteX19" fmla="*/ 349997 w 1047922"/>
              <a:gd name="connsiteY19" fmla="*/ 435192 h 896511"/>
              <a:gd name="connsiteX20" fmla="*/ 335077 w 1047922"/>
              <a:gd name="connsiteY20" fmla="*/ 421459 h 896511"/>
              <a:gd name="connsiteX21" fmla="*/ 349997 w 1047922"/>
              <a:gd name="connsiteY21" fmla="*/ 408871 h 896511"/>
              <a:gd name="connsiteX22" fmla="*/ 227982 w 1047922"/>
              <a:gd name="connsiteY22" fmla="*/ 342955 h 896511"/>
              <a:gd name="connsiteX23" fmla="*/ 353026 w 1047922"/>
              <a:gd name="connsiteY23" fmla="*/ 342955 h 896511"/>
              <a:gd name="connsiteX24" fmla="*/ 366781 w 1047922"/>
              <a:gd name="connsiteY24" fmla="*/ 356688 h 896511"/>
              <a:gd name="connsiteX25" fmla="*/ 353026 w 1047922"/>
              <a:gd name="connsiteY25" fmla="*/ 369276 h 896511"/>
              <a:gd name="connsiteX26" fmla="*/ 227982 w 1047922"/>
              <a:gd name="connsiteY26" fmla="*/ 369276 h 896511"/>
              <a:gd name="connsiteX27" fmla="*/ 214227 w 1047922"/>
              <a:gd name="connsiteY27" fmla="*/ 356688 h 896511"/>
              <a:gd name="connsiteX28" fmla="*/ 227982 w 1047922"/>
              <a:gd name="connsiteY28" fmla="*/ 342955 h 896511"/>
              <a:gd name="connsiteX29" fmla="*/ 1017982 w 1047922"/>
              <a:gd name="connsiteY29" fmla="*/ 322446 h 896511"/>
              <a:gd name="connsiteX30" fmla="*/ 708595 w 1047922"/>
              <a:gd name="connsiteY30" fmla="*/ 501376 h 896511"/>
              <a:gd name="connsiteX31" fmla="*/ 1017982 w 1047922"/>
              <a:gd name="connsiteY31" fmla="*/ 850537 h 896511"/>
              <a:gd name="connsiteX32" fmla="*/ 1017982 w 1047922"/>
              <a:gd name="connsiteY32" fmla="*/ 848051 h 896511"/>
              <a:gd name="connsiteX33" fmla="*/ 28693 w 1047922"/>
              <a:gd name="connsiteY33" fmla="*/ 322446 h 896511"/>
              <a:gd name="connsiteX34" fmla="*/ 28693 w 1047922"/>
              <a:gd name="connsiteY34" fmla="*/ 845566 h 896511"/>
              <a:gd name="connsiteX35" fmla="*/ 335585 w 1047922"/>
              <a:gd name="connsiteY35" fmla="*/ 498890 h 896511"/>
              <a:gd name="connsiteX36" fmla="*/ 180891 w 1047922"/>
              <a:gd name="connsiteY36" fmla="*/ 312505 h 896511"/>
              <a:gd name="connsiteX37" fmla="*/ 152198 w 1047922"/>
              <a:gd name="connsiteY37" fmla="*/ 341084 h 896511"/>
              <a:gd name="connsiteX38" fmla="*/ 152198 w 1047922"/>
              <a:gd name="connsiteY38" fmla="*/ 359723 h 896511"/>
              <a:gd name="connsiteX39" fmla="*/ 365525 w 1047922"/>
              <a:gd name="connsiteY39" fmla="*/ 482737 h 896511"/>
              <a:gd name="connsiteX40" fmla="*/ 497763 w 1047922"/>
              <a:gd name="connsiteY40" fmla="*/ 558534 h 896511"/>
              <a:gd name="connsiteX41" fmla="*/ 550159 w 1047922"/>
              <a:gd name="connsiteY41" fmla="*/ 558534 h 896511"/>
              <a:gd name="connsiteX42" fmla="*/ 894477 w 1047922"/>
              <a:gd name="connsiteY42" fmla="*/ 359723 h 896511"/>
              <a:gd name="connsiteX43" fmla="*/ 894477 w 1047922"/>
              <a:gd name="connsiteY43" fmla="*/ 341084 h 896511"/>
              <a:gd name="connsiteX44" fmla="*/ 865784 w 1047922"/>
              <a:gd name="connsiteY44" fmla="*/ 312505 h 896511"/>
              <a:gd name="connsiteX45" fmla="*/ 522714 w 1047922"/>
              <a:gd name="connsiteY45" fmla="*/ 29200 h 896511"/>
              <a:gd name="connsiteX46" fmla="*/ 502753 w 1047922"/>
              <a:gd name="connsiteY46" fmla="*/ 34171 h 896511"/>
              <a:gd name="connsiteX47" fmla="*/ 43663 w 1047922"/>
              <a:gd name="connsiteY47" fmla="*/ 297595 h 896511"/>
              <a:gd name="connsiteX48" fmla="*/ 123505 w 1047922"/>
              <a:gd name="connsiteY48" fmla="*/ 344812 h 896511"/>
              <a:gd name="connsiteX49" fmla="*/ 123505 w 1047922"/>
              <a:gd name="connsiteY49" fmla="*/ 341084 h 896511"/>
              <a:gd name="connsiteX50" fmla="*/ 180891 w 1047922"/>
              <a:gd name="connsiteY50" fmla="*/ 283926 h 896511"/>
              <a:gd name="connsiteX51" fmla="*/ 865784 w 1047922"/>
              <a:gd name="connsiteY51" fmla="*/ 283926 h 896511"/>
              <a:gd name="connsiteX52" fmla="*/ 923170 w 1047922"/>
              <a:gd name="connsiteY52" fmla="*/ 341084 h 896511"/>
              <a:gd name="connsiteX53" fmla="*/ 923170 w 1047922"/>
              <a:gd name="connsiteY53" fmla="*/ 344812 h 896511"/>
              <a:gd name="connsiteX54" fmla="*/ 1004259 w 1047922"/>
              <a:gd name="connsiteY54" fmla="*/ 297595 h 896511"/>
              <a:gd name="connsiteX55" fmla="*/ 543922 w 1047922"/>
              <a:gd name="connsiteY55" fmla="*/ 34171 h 896511"/>
              <a:gd name="connsiteX56" fmla="*/ 522714 w 1047922"/>
              <a:gd name="connsiteY56" fmla="*/ 29200 h 896511"/>
              <a:gd name="connsiteX57" fmla="*/ 523337 w 1047922"/>
              <a:gd name="connsiteY57" fmla="*/ 0 h 896511"/>
              <a:gd name="connsiteX58" fmla="*/ 557644 w 1047922"/>
              <a:gd name="connsiteY58" fmla="*/ 9319 h 896511"/>
              <a:gd name="connsiteX59" fmla="*/ 1026714 w 1047922"/>
              <a:gd name="connsiteY59" fmla="*/ 278956 h 896511"/>
              <a:gd name="connsiteX60" fmla="*/ 1041685 w 1047922"/>
              <a:gd name="connsiteY60" fmla="*/ 292624 h 896511"/>
              <a:gd name="connsiteX61" fmla="*/ 1041685 w 1047922"/>
              <a:gd name="connsiteY61" fmla="*/ 293867 h 896511"/>
              <a:gd name="connsiteX62" fmla="*/ 1047922 w 1047922"/>
              <a:gd name="connsiteY62" fmla="*/ 313748 h 896511"/>
              <a:gd name="connsiteX63" fmla="*/ 1047922 w 1047922"/>
              <a:gd name="connsiteY63" fmla="*/ 848051 h 896511"/>
              <a:gd name="connsiteX64" fmla="*/ 998021 w 1047922"/>
              <a:gd name="connsiteY64" fmla="*/ 896511 h 896511"/>
              <a:gd name="connsiteX65" fmla="*/ 48654 w 1047922"/>
              <a:gd name="connsiteY65" fmla="*/ 896511 h 896511"/>
              <a:gd name="connsiteX66" fmla="*/ 14970 w 1047922"/>
              <a:gd name="connsiteY66" fmla="*/ 884086 h 896511"/>
              <a:gd name="connsiteX67" fmla="*/ 14970 w 1047922"/>
              <a:gd name="connsiteY67" fmla="*/ 882843 h 896511"/>
              <a:gd name="connsiteX68" fmla="*/ 13723 w 1047922"/>
              <a:gd name="connsiteY68" fmla="*/ 882843 h 896511"/>
              <a:gd name="connsiteX69" fmla="*/ 13723 w 1047922"/>
              <a:gd name="connsiteY69" fmla="*/ 881601 h 896511"/>
              <a:gd name="connsiteX70" fmla="*/ 12475 w 1047922"/>
              <a:gd name="connsiteY70" fmla="*/ 880358 h 896511"/>
              <a:gd name="connsiteX71" fmla="*/ 0 w 1047922"/>
              <a:gd name="connsiteY71" fmla="*/ 848051 h 896511"/>
              <a:gd name="connsiteX72" fmla="*/ 0 w 1047922"/>
              <a:gd name="connsiteY72" fmla="*/ 313748 h 896511"/>
              <a:gd name="connsiteX73" fmla="*/ 4990 w 1047922"/>
              <a:gd name="connsiteY73" fmla="*/ 293867 h 896511"/>
              <a:gd name="connsiteX74" fmla="*/ 4990 w 1047922"/>
              <a:gd name="connsiteY74" fmla="*/ 292624 h 896511"/>
              <a:gd name="connsiteX75" fmla="*/ 19960 w 1047922"/>
              <a:gd name="connsiteY75" fmla="*/ 278956 h 896511"/>
              <a:gd name="connsiteX76" fmla="*/ 489030 w 1047922"/>
              <a:gd name="connsiteY76" fmla="*/ 9319 h 896511"/>
              <a:gd name="connsiteX77" fmla="*/ 523337 w 1047922"/>
              <a:gd name="connsiteY77" fmla="*/ 0 h 896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1047922" h="896511">
                <a:moveTo>
                  <a:pt x="361783" y="513801"/>
                </a:moveTo>
                <a:lnTo>
                  <a:pt x="47406" y="867932"/>
                </a:lnTo>
                <a:lnTo>
                  <a:pt x="48654" y="867932"/>
                </a:lnTo>
                <a:lnTo>
                  <a:pt x="994279" y="867932"/>
                </a:lnTo>
                <a:lnTo>
                  <a:pt x="682397" y="516286"/>
                </a:lnTo>
                <a:lnTo>
                  <a:pt x="563882" y="583385"/>
                </a:lnTo>
                <a:cubicBezTo>
                  <a:pt x="551407" y="590840"/>
                  <a:pt x="537684" y="594568"/>
                  <a:pt x="522714" y="594568"/>
                </a:cubicBezTo>
                <a:cubicBezTo>
                  <a:pt x="508991" y="594568"/>
                  <a:pt x="495268" y="590840"/>
                  <a:pt x="484040" y="583385"/>
                </a:cubicBezTo>
                <a:close/>
                <a:moveTo>
                  <a:pt x="415971" y="469297"/>
                </a:moveTo>
                <a:lnTo>
                  <a:pt x="631950" y="469297"/>
                </a:lnTo>
                <a:cubicBezTo>
                  <a:pt x="640689" y="469297"/>
                  <a:pt x="646932" y="476163"/>
                  <a:pt x="646932" y="483029"/>
                </a:cubicBezTo>
                <a:cubicBezTo>
                  <a:pt x="646932" y="491039"/>
                  <a:pt x="640689" y="495617"/>
                  <a:pt x="631950" y="495617"/>
                </a:cubicBezTo>
                <a:lnTo>
                  <a:pt x="415971" y="495617"/>
                </a:lnTo>
                <a:cubicBezTo>
                  <a:pt x="407232" y="495617"/>
                  <a:pt x="400990" y="491039"/>
                  <a:pt x="400990" y="483029"/>
                </a:cubicBezTo>
                <a:cubicBezTo>
                  <a:pt x="400990" y="476163"/>
                  <a:pt x="407232" y="469297"/>
                  <a:pt x="415971" y="469297"/>
                </a:cubicBezTo>
                <a:close/>
                <a:moveTo>
                  <a:pt x="349997" y="408871"/>
                </a:moveTo>
                <a:lnTo>
                  <a:pt x="688193" y="408871"/>
                </a:lnTo>
                <a:cubicBezTo>
                  <a:pt x="695653" y="408871"/>
                  <a:pt x="701870" y="414593"/>
                  <a:pt x="701870" y="421459"/>
                </a:cubicBezTo>
                <a:cubicBezTo>
                  <a:pt x="701870" y="429470"/>
                  <a:pt x="695653" y="435192"/>
                  <a:pt x="688193" y="435192"/>
                </a:cubicBezTo>
                <a:lnTo>
                  <a:pt x="349997" y="435192"/>
                </a:lnTo>
                <a:cubicBezTo>
                  <a:pt x="341294" y="435192"/>
                  <a:pt x="335077" y="429470"/>
                  <a:pt x="335077" y="421459"/>
                </a:cubicBezTo>
                <a:cubicBezTo>
                  <a:pt x="335077" y="414593"/>
                  <a:pt x="341294" y="408871"/>
                  <a:pt x="349997" y="408871"/>
                </a:cubicBezTo>
                <a:close/>
                <a:moveTo>
                  <a:pt x="227982" y="342955"/>
                </a:moveTo>
                <a:lnTo>
                  <a:pt x="353026" y="342955"/>
                </a:lnTo>
                <a:cubicBezTo>
                  <a:pt x="360528" y="342955"/>
                  <a:pt x="366781" y="349821"/>
                  <a:pt x="366781" y="356688"/>
                </a:cubicBezTo>
                <a:cubicBezTo>
                  <a:pt x="366781" y="363554"/>
                  <a:pt x="360528" y="369276"/>
                  <a:pt x="353026" y="369276"/>
                </a:cubicBezTo>
                <a:lnTo>
                  <a:pt x="227982" y="369276"/>
                </a:lnTo>
                <a:cubicBezTo>
                  <a:pt x="220479" y="369276"/>
                  <a:pt x="214227" y="363554"/>
                  <a:pt x="214227" y="356688"/>
                </a:cubicBezTo>
                <a:cubicBezTo>
                  <a:pt x="214227" y="349821"/>
                  <a:pt x="220479" y="342955"/>
                  <a:pt x="227982" y="342955"/>
                </a:cubicBezTo>
                <a:close/>
                <a:moveTo>
                  <a:pt x="1017982" y="322446"/>
                </a:moveTo>
                <a:lnTo>
                  <a:pt x="708595" y="501376"/>
                </a:lnTo>
                <a:lnTo>
                  <a:pt x="1017982" y="850537"/>
                </a:lnTo>
                <a:cubicBezTo>
                  <a:pt x="1017982" y="850537"/>
                  <a:pt x="1017982" y="849294"/>
                  <a:pt x="1017982" y="848051"/>
                </a:cubicBezTo>
                <a:close/>
                <a:moveTo>
                  <a:pt x="28693" y="322446"/>
                </a:moveTo>
                <a:lnTo>
                  <a:pt x="28693" y="845566"/>
                </a:lnTo>
                <a:lnTo>
                  <a:pt x="335585" y="498890"/>
                </a:lnTo>
                <a:close/>
                <a:moveTo>
                  <a:pt x="180891" y="312505"/>
                </a:moveTo>
                <a:cubicBezTo>
                  <a:pt x="164674" y="312505"/>
                  <a:pt x="152198" y="324931"/>
                  <a:pt x="152198" y="341084"/>
                </a:cubicBezTo>
                <a:lnTo>
                  <a:pt x="152198" y="359723"/>
                </a:lnTo>
                <a:lnTo>
                  <a:pt x="365525" y="482737"/>
                </a:lnTo>
                <a:lnTo>
                  <a:pt x="497763" y="558534"/>
                </a:lnTo>
                <a:cubicBezTo>
                  <a:pt x="512734" y="567232"/>
                  <a:pt x="533941" y="567232"/>
                  <a:pt x="550159" y="558534"/>
                </a:cubicBezTo>
                <a:lnTo>
                  <a:pt x="894477" y="359723"/>
                </a:lnTo>
                <a:lnTo>
                  <a:pt x="894477" y="341084"/>
                </a:lnTo>
                <a:cubicBezTo>
                  <a:pt x="894477" y="324931"/>
                  <a:pt x="882001" y="312505"/>
                  <a:pt x="865784" y="312505"/>
                </a:cubicBezTo>
                <a:close/>
                <a:moveTo>
                  <a:pt x="522714" y="29200"/>
                </a:moveTo>
                <a:cubicBezTo>
                  <a:pt x="516476" y="29200"/>
                  <a:pt x="508991" y="30443"/>
                  <a:pt x="502753" y="34171"/>
                </a:cubicBezTo>
                <a:lnTo>
                  <a:pt x="43663" y="297595"/>
                </a:lnTo>
                <a:lnTo>
                  <a:pt x="123505" y="344812"/>
                </a:lnTo>
                <a:lnTo>
                  <a:pt x="123505" y="341084"/>
                </a:lnTo>
                <a:cubicBezTo>
                  <a:pt x="123505" y="308778"/>
                  <a:pt x="148456" y="283926"/>
                  <a:pt x="180891" y="283926"/>
                </a:cubicBezTo>
                <a:lnTo>
                  <a:pt x="865784" y="283926"/>
                </a:lnTo>
                <a:cubicBezTo>
                  <a:pt x="898219" y="283926"/>
                  <a:pt x="923170" y="308778"/>
                  <a:pt x="923170" y="341084"/>
                </a:cubicBezTo>
                <a:lnTo>
                  <a:pt x="923170" y="344812"/>
                </a:lnTo>
                <a:lnTo>
                  <a:pt x="1004259" y="297595"/>
                </a:lnTo>
                <a:lnTo>
                  <a:pt x="543922" y="34171"/>
                </a:lnTo>
                <a:cubicBezTo>
                  <a:pt x="537684" y="30443"/>
                  <a:pt x="530199" y="29200"/>
                  <a:pt x="522714" y="29200"/>
                </a:cubicBezTo>
                <a:close/>
                <a:moveTo>
                  <a:pt x="523337" y="0"/>
                </a:moveTo>
                <a:cubicBezTo>
                  <a:pt x="535189" y="0"/>
                  <a:pt x="547040" y="3107"/>
                  <a:pt x="557644" y="9319"/>
                </a:cubicBezTo>
                <a:lnTo>
                  <a:pt x="1026714" y="278956"/>
                </a:lnTo>
                <a:cubicBezTo>
                  <a:pt x="1034200" y="281441"/>
                  <a:pt x="1037942" y="286412"/>
                  <a:pt x="1041685" y="292624"/>
                </a:cubicBezTo>
                <a:cubicBezTo>
                  <a:pt x="1041685" y="293867"/>
                  <a:pt x="1041685" y="293867"/>
                  <a:pt x="1041685" y="293867"/>
                </a:cubicBezTo>
                <a:cubicBezTo>
                  <a:pt x="1045427" y="300080"/>
                  <a:pt x="1047922" y="306293"/>
                  <a:pt x="1047922" y="313748"/>
                </a:cubicBezTo>
                <a:lnTo>
                  <a:pt x="1047922" y="848051"/>
                </a:lnTo>
                <a:cubicBezTo>
                  <a:pt x="1047922" y="874145"/>
                  <a:pt x="1025467" y="896511"/>
                  <a:pt x="998021" y="896511"/>
                </a:cubicBezTo>
                <a:lnTo>
                  <a:pt x="48654" y="896511"/>
                </a:lnTo>
                <a:cubicBezTo>
                  <a:pt x="34931" y="896511"/>
                  <a:pt x="23703" y="891541"/>
                  <a:pt x="14970" y="884086"/>
                </a:cubicBezTo>
                <a:cubicBezTo>
                  <a:pt x="14970" y="884086"/>
                  <a:pt x="14970" y="884086"/>
                  <a:pt x="14970" y="882843"/>
                </a:cubicBezTo>
                <a:cubicBezTo>
                  <a:pt x="13723" y="882843"/>
                  <a:pt x="13723" y="882843"/>
                  <a:pt x="13723" y="882843"/>
                </a:cubicBezTo>
                <a:cubicBezTo>
                  <a:pt x="13723" y="882843"/>
                  <a:pt x="13723" y="882843"/>
                  <a:pt x="13723" y="881601"/>
                </a:cubicBezTo>
                <a:cubicBezTo>
                  <a:pt x="12475" y="881601"/>
                  <a:pt x="12475" y="881601"/>
                  <a:pt x="12475" y="880358"/>
                </a:cubicBezTo>
                <a:cubicBezTo>
                  <a:pt x="4990" y="872903"/>
                  <a:pt x="0" y="860477"/>
                  <a:pt x="0" y="848051"/>
                </a:cubicBezTo>
                <a:lnTo>
                  <a:pt x="0" y="313748"/>
                </a:lnTo>
                <a:cubicBezTo>
                  <a:pt x="0" y="306293"/>
                  <a:pt x="1248" y="300080"/>
                  <a:pt x="4990" y="293867"/>
                </a:cubicBezTo>
                <a:cubicBezTo>
                  <a:pt x="4990" y="293867"/>
                  <a:pt x="4990" y="293867"/>
                  <a:pt x="4990" y="292624"/>
                </a:cubicBezTo>
                <a:cubicBezTo>
                  <a:pt x="8733" y="286412"/>
                  <a:pt x="13723" y="281441"/>
                  <a:pt x="19960" y="278956"/>
                </a:cubicBezTo>
                <a:lnTo>
                  <a:pt x="489030" y="9319"/>
                </a:lnTo>
                <a:cubicBezTo>
                  <a:pt x="499634" y="3107"/>
                  <a:pt x="511486" y="0"/>
                  <a:pt x="523337" y="0"/>
                </a:cubicBezTo>
                <a:close/>
              </a:path>
            </a:pathLst>
          </a:custGeom>
          <a:gradFill>
            <a:gsLst>
              <a:gs pos="0">
                <a:schemeClr val="accent1"/>
              </a:gs>
              <a:gs pos="99000">
                <a:schemeClr val="accent2"/>
              </a:gs>
            </a:gsLst>
            <a:lin ang="0" scaled="0"/>
          </a:gradFill>
          <a:ln>
            <a:noFill/>
          </a:ln>
          <a:effectLst/>
        </p:spPr>
        <p:txBody>
          <a:bodyPr wrap="square" anchor="ctr">
            <a:noAutofit/>
          </a:bodyPr>
          <a:lstStyle/>
          <a:p>
            <a:endParaRPr lang="en-US" sz="1000" dirty="0">
              <a:latin typeface="Poppins" pitchFamily="2" charset="77"/>
            </a:endParaRPr>
          </a:p>
        </p:txBody>
      </p:sp>
      <p:sp>
        <p:nvSpPr>
          <p:cNvPr id="99" name="Shape 2837">
            <a:extLst>
              <a:ext uri="{FF2B5EF4-FFF2-40B4-BE49-F238E27FC236}">
                <a16:creationId xmlns:a16="http://schemas.microsoft.com/office/drawing/2014/main" id="{6A55B8F7-4409-99EC-2010-8EBF5F72163D}"/>
              </a:ext>
            </a:extLst>
          </p:cNvPr>
          <p:cNvSpPr>
            <a:spLocks noChangeAspect="1"/>
          </p:cNvSpPr>
          <p:nvPr/>
        </p:nvSpPr>
        <p:spPr>
          <a:xfrm>
            <a:off x="1241218" y="218809"/>
            <a:ext cx="547313" cy="422925"/>
          </a:xfrm>
          <a:custGeom>
            <a:avLst/>
            <a:gdLst/>
            <a:ahLst/>
            <a:cxnLst>
              <a:cxn ang="0">
                <a:pos x="wd2" y="hd2"/>
              </a:cxn>
              <a:cxn ang="5400000">
                <a:pos x="wd2" y="hd2"/>
              </a:cxn>
              <a:cxn ang="10800000">
                <a:pos x="wd2" y="hd2"/>
              </a:cxn>
              <a:cxn ang="16200000">
                <a:pos x="wd2" y="hd2"/>
              </a:cxn>
            </a:cxnLst>
            <a:rect l="0" t="0" r="r" b="b"/>
            <a:pathLst>
              <a:path w="21600" h="21600" extrusionOk="0">
                <a:moveTo>
                  <a:pt x="16691" y="18667"/>
                </a:moveTo>
                <a:lnTo>
                  <a:pt x="12576" y="13341"/>
                </a:lnTo>
                <a:lnTo>
                  <a:pt x="16691" y="8016"/>
                </a:lnTo>
                <a:cubicBezTo>
                  <a:pt x="16691" y="8016"/>
                  <a:pt x="16691" y="18667"/>
                  <a:pt x="16691" y="18667"/>
                </a:cubicBezTo>
                <a:close/>
                <a:moveTo>
                  <a:pt x="15709" y="20329"/>
                </a:moveTo>
                <a:lnTo>
                  <a:pt x="1964" y="20329"/>
                </a:lnTo>
                <a:cubicBezTo>
                  <a:pt x="1719" y="20329"/>
                  <a:pt x="1498" y="20210"/>
                  <a:pt x="1326" y="20018"/>
                </a:cubicBezTo>
                <a:lnTo>
                  <a:pt x="5791" y="14240"/>
                </a:lnTo>
                <a:lnTo>
                  <a:pt x="7477" y="16421"/>
                </a:lnTo>
                <a:cubicBezTo>
                  <a:pt x="7853" y="16907"/>
                  <a:pt x="8344" y="17150"/>
                  <a:pt x="8836" y="17150"/>
                </a:cubicBezTo>
                <a:cubicBezTo>
                  <a:pt x="9329" y="17150"/>
                  <a:pt x="9821" y="16907"/>
                  <a:pt x="10195" y="16421"/>
                </a:cubicBezTo>
                <a:lnTo>
                  <a:pt x="11882" y="14240"/>
                </a:lnTo>
                <a:lnTo>
                  <a:pt x="16347" y="20018"/>
                </a:lnTo>
                <a:cubicBezTo>
                  <a:pt x="16175" y="20210"/>
                  <a:pt x="15954" y="20329"/>
                  <a:pt x="15709" y="20329"/>
                </a:cubicBezTo>
                <a:moveTo>
                  <a:pt x="982" y="8016"/>
                </a:moveTo>
                <a:lnTo>
                  <a:pt x="5097" y="13341"/>
                </a:lnTo>
                <a:lnTo>
                  <a:pt x="982" y="18667"/>
                </a:lnTo>
                <a:cubicBezTo>
                  <a:pt x="982" y="18667"/>
                  <a:pt x="982" y="8016"/>
                  <a:pt x="982" y="8016"/>
                </a:cubicBezTo>
                <a:close/>
                <a:moveTo>
                  <a:pt x="1964" y="6353"/>
                </a:moveTo>
                <a:lnTo>
                  <a:pt x="15709" y="6353"/>
                </a:lnTo>
                <a:cubicBezTo>
                  <a:pt x="15954" y="6353"/>
                  <a:pt x="16175" y="6474"/>
                  <a:pt x="16347" y="6665"/>
                </a:cubicBezTo>
                <a:lnTo>
                  <a:pt x="9502" y="15523"/>
                </a:lnTo>
                <a:cubicBezTo>
                  <a:pt x="9324" y="15752"/>
                  <a:pt x="9088" y="15880"/>
                  <a:pt x="8836" y="15880"/>
                </a:cubicBezTo>
                <a:cubicBezTo>
                  <a:pt x="8585" y="15880"/>
                  <a:pt x="8349" y="15752"/>
                  <a:pt x="8170" y="15523"/>
                </a:cubicBezTo>
                <a:lnTo>
                  <a:pt x="1326" y="6664"/>
                </a:lnTo>
                <a:cubicBezTo>
                  <a:pt x="1498" y="6474"/>
                  <a:pt x="1719" y="6353"/>
                  <a:pt x="1964" y="6353"/>
                </a:cubicBezTo>
                <a:moveTo>
                  <a:pt x="15709" y="5082"/>
                </a:moveTo>
                <a:lnTo>
                  <a:pt x="1964" y="5082"/>
                </a:lnTo>
                <a:cubicBezTo>
                  <a:pt x="879" y="5082"/>
                  <a:pt x="0" y="6220"/>
                  <a:pt x="0" y="7624"/>
                </a:cubicBezTo>
                <a:lnTo>
                  <a:pt x="0" y="19059"/>
                </a:lnTo>
                <a:cubicBezTo>
                  <a:pt x="0" y="20462"/>
                  <a:pt x="879" y="21600"/>
                  <a:pt x="1964" y="21600"/>
                </a:cubicBezTo>
                <a:lnTo>
                  <a:pt x="15709" y="21600"/>
                </a:lnTo>
                <a:cubicBezTo>
                  <a:pt x="16794" y="21600"/>
                  <a:pt x="17673" y="20462"/>
                  <a:pt x="17673" y="19059"/>
                </a:cubicBezTo>
                <a:lnTo>
                  <a:pt x="17673" y="7624"/>
                </a:lnTo>
                <a:cubicBezTo>
                  <a:pt x="17673" y="6220"/>
                  <a:pt x="16794" y="5082"/>
                  <a:pt x="15709" y="5082"/>
                </a:cubicBezTo>
                <a:moveTo>
                  <a:pt x="19636" y="0"/>
                </a:moveTo>
                <a:lnTo>
                  <a:pt x="5891" y="0"/>
                </a:lnTo>
                <a:cubicBezTo>
                  <a:pt x="4806" y="0"/>
                  <a:pt x="3927" y="1138"/>
                  <a:pt x="3927" y="2541"/>
                </a:cubicBezTo>
                <a:lnTo>
                  <a:pt x="3927" y="3176"/>
                </a:lnTo>
                <a:cubicBezTo>
                  <a:pt x="3927" y="3528"/>
                  <a:pt x="4147" y="3812"/>
                  <a:pt x="4418" y="3812"/>
                </a:cubicBezTo>
                <a:cubicBezTo>
                  <a:pt x="4690" y="3812"/>
                  <a:pt x="4909" y="3528"/>
                  <a:pt x="4909" y="3176"/>
                </a:cubicBezTo>
                <a:lnTo>
                  <a:pt x="4909" y="2541"/>
                </a:lnTo>
                <a:cubicBezTo>
                  <a:pt x="4909" y="1840"/>
                  <a:pt x="5348" y="1271"/>
                  <a:pt x="5891" y="1271"/>
                </a:cubicBezTo>
                <a:lnTo>
                  <a:pt x="19636" y="1271"/>
                </a:lnTo>
                <a:cubicBezTo>
                  <a:pt x="20178" y="1271"/>
                  <a:pt x="20618" y="1840"/>
                  <a:pt x="20618" y="2541"/>
                </a:cubicBezTo>
                <a:lnTo>
                  <a:pt x="20618" y="13976"/>
                </a:lnTo>
                <a:cubicBezTo>
                  <a:pt x="20618" y="14678"/>
                  <a:pt x="20178" y="15247"/>
                  <a:pt x="19636" y="15247"/>
                </a:cubicBezTo>
                <a:lnTo>
                  <a:pt x="19145" y="15247"/>
                </a:lnTo>
                <a:cubicBezTo>
                  <a:pt x="18874" y="15247"/>
                  <a:pt x="18655" y="15532"/>
                  <a:pt x="18655" y="15882"/>
                </a:cubicBezTo>
                <a:cubicBezTo>
                  <a:pt x="18655" y="16234"/>
                  <a:pt x="18874" y="16518"/>
                  <a:pt x="19145" y="16518"/>
                </a:cubicBezTo>
                <a:lnTo>
                  <a:pt x="19636" y="16518"/>
                </a:lnTo>
                <a:cubicBezTo>
                  <a:pt x="20721" y="16518"/>
                  <a:pt x="21600" y="15380"/>
                  <a:pt x="21600" y="13976"/>
                </a:cubicBezTo>
                <a:lnTo>
                  <a:pt x="21600" y="2541"/>
                </a:lnTo>
                <a:cubicBezTo>
                  <a:pt x="21600" y="1138"/>
                  <a:pt x="20721" y="0"/>
                  <a:pt x="19636" y="0"/>
                </a:cubicBezTo>
              </a:path>
            </a:pathLst>
          </a:custGeom>
          <a:gradFill>
            <a:gsLst>
              <a:gs pos="0">
                <a:schemeClr val="accent1"/>
              </a:gs>
              <a:gs pos="99000">
                <a:schemeClr val="accent2"/>
              </a:gs>
            </a:gsLst>
            <a:lin ang="0" scaled="0"/>
          </a:gradFill>
          <a:ln w="12700">
            <a:solidFill>
              <a:schemeClr val="bg1">
                <a:alpha val="77435"/>
              </a:schemeClr>
            </a:solidFill>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000" b="1">
              <a:latin typeface="Open Sans Semibold" charset="0"/>
              <a:ea typeface="Open Sans Semibold" charset="0"/>
              <a:cs typeface="Open Sans Semibold" charset="0"/>
            </a:endParaRPr>
          </a:p>
        </p:txBody>
      </p:sp>
      <p:sp>
        <p:nvSpPr>
          <p:cNvPr id="100" name="Freeform 11">
            <a:extLst>
              <a:ext uri="{FF2B5EF4-FFF2-40B4-BE49-F238E27FC236}">
                <a16:creationId xmlns:a16="http://schemas.microsoft.com/office/drawing/2014/main" id="{5EF47181-A54A-D8F5-4E66-648611270462}"/>
              </a:ext>
            </a:extLst>
          </p:cNvPr>
          <p:cNvSpPr>
            <a:spLocks noChangeAspect="1" noChangeArrowheads="1"/>
          </p:cNvSpPr>
          <p:nvPr/>
        </p:nvSpPr>
        <p:spPr bwMode="auto">
          <a:xfrm>
            <a:off x="3033535" y="1150116"/>
            <a:ext cx="405862" cy="537931"/>
          </a:xfrm>
          <a:custGeom>
            <a:avLst/>
            <a:gdLst>
              <a:gd name="T0" fmla="*/ 2147483646 w 614"/>
              <a:gd name="T1" fmla="*/ 2147483646 h 810"/>
              <a:gd name="T2" fmla="*/ 2147483646 w 614"/>
              <a:gd name="T3" fmla="*/ 2147483646 h 810"/>
              <a:gd name="T4" fmla="*/ 2147483646 w 614"/>
              <a:gd name="T5" fmla="*/ 2147483646 h 810"/>
              <a:gd name="T6" fmla="*/ 2147483646 w 614"/>
              <a:gd name="T7" fmla="*/ 2147483646 h 810"/>
              <a:gd name="T8" fmla="*/ 2147483646 w 614"/>
              <a:gd name="T9" fmla="*/ 2147483646 h 810"/>
              <a:gd name="T10" fmla="*/ 2147483646 w 614"/>
              <a:gd name="T11" fmla="*/ 2147483646 h 810"/>
              <a:gd name="T12" fmla="*/ 2147483646 w 614"/>
              <a:gd name="T13" fmla="*/ 2147483646 h 810"/>
              <a:gd name="T14" fmla="*/ 2147483646 w 614"/>
              <a:gd name="T15" fmla="*/ 2147483646 h 810"/>
              <a:gd name="T16" fmla="*/ 2147483646 w 614"/>
              <a:gd name="T17" fmla="*/ 2147483646 h 810"/>
              <a:gd name="T18" fmla="*/ 2147483646 w 614"/>
              <a:gd name="T19" fmla="*/ 2147483646 h 810"/>
              <a:gd name="T20" fmla="*/ 2147483646 w 614"/>
              <a:gd name="T21" fmla="*/ 2147483646 h 810"/>
              <a:gd name="T22" fmla="*/ 2147483646 w 614"/>
              <a:gd name="T23" fmla="*/ 2147483646 h 810"/>
              <a:gd name="T24" fmla="*/ 2147483646 w 614"/>
              <a:gd name="T25" fmla="*/ 2147483646 h 810"/>
              <a:gd name="T26" fmla="*/ 2147483646 w 614"/>
              <a:gd name="T27" fmla="*/ 2147483646 h 810"/>
              <a:gd name="T28" fmla="*/ 2147483646 w 614"/>
              <a:gd name="T29" fmla="*/ 2147483646 h 810"/>
              <a:gd name="T30" fmla="*/ 2147483646 w 614"/>
              <a:gd name="T31" fmla="*/ 2147483646 h 810"/>
              <a:gd name="T32" fmla="*/ 2147483646 w 614"/>
              <a:gd name="T33" fmla="*/ 2147483646 h 810"/>
              <a:gd name="T34" fmla="*/ 2147483646 w 614"/>
              <a:gd name="T35" fmla="*/ 2147483646 h 810"/>
              <a:gd name="T36" fmla="*/ 2147483646 w 614"/>
              <a:gd name="T37" fmla="*/ 2147483646 h 810"/>
              <a:gd name="T38" fmla="*/ 2147483646 w 614"/>
              <a:gd name="T39" fmla="*/ 2147483646 h 810"/>
              <a:gd name="T40" fmla="*/ 2147483646 w 614"/>
              <a:gd name="T41" fmla="*/ 2147483646 h 810"/>
              <a:gd name="T42" fmla="*/ 2147483646 w 614"/>
              <a:gd name="T43" fmla="*/ 2147483646 h 810"/>
              <a:gd name="T44" fmla="*/ 2147483646 w 614"/>
              <a:gd name="T45" fmla="*/ 2147483646 h 810"/>
              <a:gd name="T46" fmla="*/ 2147483646 w 614"/>
              <a:gd name="T47" fmla="*/ 2147483646 h 810"/>
              <a:gd name="T48" fmla="*/ 2147483646 w 614"/>
              <a:gd name="T49" fmla="*/ 2147483646 h 810"/>
              <a:gd name="T50" fmla="*/ 2147483646 w 614"/>
              <a:gd name="T51" fmla="*/ 2147483646 h 810"/>
              <a:gd name="T52" fmla="*/ 2147483646 w 614"/>
              <a:gd name="T53" fmla="*/ 2147483646 h 810"/>
              <a:gd name="T54" fmla="*/ 2147483646 w 614"/>
              <a:gd name="T55" fmla="*/ 2147483646 h 810"/>
              <a:gd name="T56" fmla="*/ 2147483646 w 614"/>
              <a:gd name="T57" fmla="*/ 2147483646 h 810"/>
              <a:gd name="T58" fmla="*/ 2147483646 w 614"/>
              <a:gd name="T59" fmla="*/ 2147483646 h 810"/>
              <a:gd name="T60" fmla="*/ 2147483646 w 614"/>
              <a:gd name="T61" fmla="*/ 2147483646 h 810"/>
              <a:gd name="T62" fmla="*/ 2147483646 w 614"/>
              <a:gd name="T63" fmla="*/ 2147483646 h 810"/>
              <a:gd name="T64" fmla="*/ 2147483646 w 614"/>
              <a:gd name="T65" fmla="*/ 2147483646 h 810"/>
              <a:gd name="T66" fmla="*/ 2147483646 w 614"/>
              <a:gd name="T67" fmla="*/ 2147483646 h 810"/>
              <a:gd name="T68" fmla="*/ 2147483646 w 614"/>
              <a:gd name="T69" fmla="*/ 2147483646 h 810"/>
              <a:gd name="T70" fmla="*/ 2147483646 w 614"/>
              <a:gd name="T71" fmla="*/ 2147483646 h 810"/>
              <a:gd name="T72" fmla="*/ 2147483646 w 614"/>
              <a:gd name="T73" fmla="*/ 2147483646 h 810"/>
              <a:gd name="T74" fmla="*/ 2147483646 w 614"/>
              <a:gd name="T75" fmla="*/ 2147483646 h 810"/>
              <a:gd name="T76" fmla="*/ 2147483646 w 614"/>
              <a:gd name="T77" fmla="*/ 2147483646 h 810"/>
              <a:gd name="T78" fmla="*/ 2147483646 w 614"/>
              <a:gd name="T79" fmla="*/ 2147483646 h 810"/>
              <a:gd name="T80" fmla="*/ 2147483646 w 614"/>
              <a:gd name="T81" fmla="*/ 2147483646 h 810"/>
              <a:gd name="T82" fmla="*/ 2147483646 w 614"/>
              <a:gd name="T83" fmla="*/ 2147483646 h 810"/>
              <a:gd name="T84" fmla="*/ 2147483646 w 614"/>
              <a:gd name="T85" fmla="*/ 2147483646 h 810"/>
              <a:gd name="T86" fmla="*/ 2147483646 w 614"/>
              <a:gd name="T87" fmla="*/ 0 h 810"/>
              <a:gd name="T88" fmla="*/ 2147483646 w 614"/>
              <a:gd name="T89" fmla="*/ 2147483646 h 810"/>
              <a:gd name="T90" fmla="*/ 2147483646 w 614"/>
              <a:gd name="T91" fmla="*/ 2147483646 h 810"/>
              <a:gd name="T92" fmla="*/ 2147483646 w 614"/>
              <a:gd name="T93" fmla="*/ 2147483646 h 810"/>
              <a:gd name="T94" fmla="*/ 2147483646 w 614"/>
              <a:gd name="T95" fmla="*/ 2147483646 h 810"/>
              <a:gd name="T96" fmla="*/ 2147483646 w 614"/>
              <a:gd name="T97" fmla="*/ 2147483646 h 810"/>
              <a:gd name="T98" fmla="*/ 2147483646 w 614"/>
              <a:gd name="T99" fmla="*/ 2147483646 h 81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614" h="810">
                <a:moveTo>
                  <a:pt x="507" y="505"/>
                </a:moveTo>
                <a:lnTo>
                  <a:pt x="507" y="505"/>
                </a:lnTo>
                <a:cubicBezTo>
                  <a:pt x="485" y="527"/>
                  <a:pt x="470" y="553"/>
                  <a:pt x="462" y="582"/>
                </a:cubicBezTo>
                <a:lnTo>
                  <a:pt x="318" y="582"/>
                </a:lnTo>
                <a:lnTo>
                  <a:pt x="318" y="495"/>
                </a:lnTo>
                <a:cubicBezTo>
                  <a:pt x="327" y="500"/>
                  <a:pt x="337" y="502"/>
                  <a:pt x="348" y="502"/>
                </a:cubicBezTo>
                <a:cubicBezTo>
                  <a:pt x="368" y="502"/>
                  <a:pt x="387" y="494"/>
                  <a:pt x="400" y="478"/>
                </a:cubicBezTo>
                <a:cubicBezTo>
                  <a:pt x="412" y="463"/>
                  <a:pt x="418" y="443"/>
                  <a:pt x="414" y="423"/>
                </a:cubicBezTo>
                <a:cubicBezTo>
                  <a:pt x="409" y="396"/>
                  <a:pt x="387" y="373"/>
                  <a:pt x="359" y="369"/>
                </a:cubicBezTo>
                <a:cubicBezTo>
                  <a:pt x="344" y="366"/>
                  <a:pt x="330" y="369"/>
                  <a:pt x="318" y="375"/>
                </a:cubicBezTo>
                <a:lnTo>
                  <a:pt x="318" y="319"/>
                </a:lnTo>
                <a:lnTo>
                  <a:pt x="435" y="319"/>
                </a:lnTo>
                <a:cubicBezTo>
                  <a:pt x="439" y="319"/>
                  <a:pt x="442" y="317"/>
                  <a:pt x="445" y="314"/>
                </a:cubicBezTo>
                <a:cubicBezTo>
                  <a:pt x="447" y="311"/>
                  <a:pt x="448" y="307"/>
                  <a:pt x="447" y="303"/>
                </a:cubicBezTo>
                <a:cubicBezTo>
                  <a:pt x="447" y="301"/>
                  <a:pt x="445" y="299"/>
                  <a:pt x="443" y="297"/>
                </a:cubicBezTo>
                <a:cubicBezTo>
                  <a:pt x="432" y="287"/>
                  <a:pt x="427" y="274"/>
                  <a:pt x="428" y="260"/>
                </a:cubicBezTo>
                <a:cubicBezTo>
                  <a:pt x="430" y="240"/>
                  <a:pt x="447" y="224"/>
                  <a:pt x="466" y="222"/>
                </a:cubicBezTo>
                <a:cubicBezTo>
                  <a:pt x="478" y="220"/>
                  <a:pt x="490" y="224"/>
                  <a:pt x="499" y="232"/>
                </a:cubicBezTo>
                <a:cubicBezTo>
                  <a:pt x="508" y="240"/>
                  <a:pt x="513" y="252"/>
                  <a:pt x="513" y="264"/>
                </a:cubicBezTo>
                <a:cubicBezTo>
                  <a:pt x="513" y="277"/>
                  <a:pt x="508" y="289"/>
                  <a:pt x="498" y="297"/>
                </a:cubicBezTo>
                <a:cubicBezTo>
                  <a:pt x="494" y="300"/>
                  <a:pt x="493" y="306"/>
                  <a:pt x="495" y="310"/>
                </a:cubicBezTo>
                <a:cubicBezTo>
                  <a:pt x="497" y="316"/>
                  <a:pt x="501" y="319"/>
                  <a:pt x="506" y="319"/>
                </a:cubicBezTo>
                <a:lnTo>
                  <a:pt x="588" y="319"/>
                </a:lnTo>
                <a:cubicBezTo>
                  <a:pt x="584" y="389"/>
                  <a:pt x="556" y="454"/>
                  <a:pt x="507" y="505"/>
                </a:cubicBezTo>
                <a:close/>
                <a:moveTo>
                  <a:pt x="457" y="628"/>
                </a:moveTo>
                <a:lnTo>
                  <a:pt x="457" y="712"/>
                </a:lnTo>
                <a:cubicBezTo>
                  <a:pt x="457" y="714"/>
                  <a:pt x="455" y="716"/>
                  <a:pt x="452" y="716"/>
                </a:cubicBezTo>
                <a:lnTo>
                  <a:pt x="158" y="716"/>
                </a:lnTo>
                <a:cubicBezTo>
                  <a:pt x="156" y="716"/>
                  <a:pt x="154" y="714"/>
                  <a:pt x="154" y="712"/>
                </a:cubicBezTo>
                <a:lnTo>
                  <a:pt x="154" y="674"/>
                </a:lnTo>
                <a:lnTo>
                  <a:pt x="404" y="674"/>
                </a:lnTo>
                <a:cubicBezTo>
                  <a:pt x="410" y="674"/>
                  <a:pt x="416" y="669"/>
                  <a:pt x="416" y="662"/>
                </a:cubicBezTo>
                <a:cubicBezTo>
                  <a:pt x="416" y="655"/>
                  <a:pt x="410" y="650"/>
                  <a:pt x="404" y="650"/>
                </a:cubicBezTo>
                <a:lnTo>
                  <a:pt x="154" y="650"/>
                </a:lnTo>
                <a:lnTo>
                  <a:pt x="154" y="625"/>
                </a:lnTo>
                <a:cubicBezTo>
                  <a:pt x="154" y="619"/>
                  <a:pt x="154" y="613"/>
                  <a:pt x="154" y="607"/>
                </a:cubicBezTo>
                <a:lnTo>
                  <a:pt x="458" y="607"/>
                </a:lnTo>
                <a:cubicBezTo>
                  <a:pt x="457" y="614"/>
                  <a:pt x="457" y="621"/>
                  <a:pt x="457" y="628"/>
                </a:cubicBezTo>
                <a:lnTo>
                  <a:pt x="368" y="784"/>
                </a:lnTo>
                <a:lnTo>
                  <a:pt x="243" y="784"/>
                </a:lnTo>
                <a:cubicBezTo>
                  <a:pt x="216" y="784"/>
                  <a:pt x="194" y="765"/>
                  <a:pt x="188" y="740"/>
                </a:cubicBezTo>
                <a:lnTo>
                  <a:pt x="422" y="740"/>
                </a:lnTo>
                <a:cubicBezTo>
                  <a:pt x="417" y="765"/>
                  <a:pt x="394" y="784"/>
                  <a:pt x="368" y="784"/>
                </a:cubicBezTo>
                <a:lnTo>
                  <a:pt x="457" y="628"/>
                </a:lnTo>
                <a:close/>
                <a:moveTo>
                  <a:pt x="105" y="503"/>
                </a:moveTo>
                <a:lnTo>
                  <a:pt x="105" y="503"/>
                </a:lnTo>
                <a:cubicBezTo>
                  <a:pt x="56" y="453"/>
                  <a:pt x="28" y="388"/>
                  <a:pt x="25" y="319"/>
                </a:cubicBezTo>
                <a:lnTo>
                  <a:pt x="141" y="319"/>
                </a:lnTo>
                <a:cubicBezTo>
                  <a:pt x="148" y="319"/>
                  <a:pt x="153" y="314"/>
                  <a:pt x="154" y="308"/>
                </a:cubicBezTo>
                <a:cubicBezTo>
                  <a:pt x="154" y="304"/>
                  <a:pt x="152" y="300"/>
                  <a:pt x="149" y="297"/>
                </a:cubicBezTo>
                <a:cubicBezTo>
                  <a:pt x="138" y="287"/>
                  <a:pt x="132" y="272"/>
                  <a:pt x="135" y="257"/>
                </a:cubicBezTo>
                <a:cubicBezTo>
                  <a:pt x="137" y="239"/>
                  <a:pt x="152" y="225"/>
                  <a:pt x="169" y="222"/>
                </a:cubicBezTo>
                <a:cubicBezTo>
                  <a:pt x="182" y="219"/>
                  <a:pt x="195" y="223"/>
                  <a:pt x="204" y="231"/>
                </a:cubicBezTo>
                <a:cubicBezTo>
                  <a:pt x="214" y="239"/>
                  <a:pt x="220" y="252"/>
                  <a:pt x="220" y="264"/>
                </a:cubicBezTo>
                <a:cubicBezTo>
                  <a:pt x="220" y="277"/>
                  <a:pt x="214" y="289"/>
                  <a:pt x="204" y="297"/>
                </a:cubicBezTo>
                <a:cubicBezTo>
                  <a:pt x="200" y="300"/>
                  <a:pt x="199" y="306"/>
                  <a:pt x="200" y="310"/>
                </a:cubicBezTo>
                <a:cubicBezTo>
                  <a:pt x="202" y="316"/>
                  <a:pt x="207" y="319"/>
                  <a:pt x="212" y="319"/>
                </a:cubicBezTo>
                <a:lnTo>
                  <a:pt x="293" y="319"/>
                </a:lnTo>
                <a:lnTo>
                  <a:pt x="293" y="400"/>
                </a:lnTo>
                <a:cubicBezTo>
                  <a:pt x="293" y="403"/>
                  <a:pt x="295" y="406"/>
                  <a:pt x="297" y="409"/>
                </a:cubicBezTo>
                <a:cubicBezTo>
                  <a:pt x="300" y="411"/>
                  <a:pt x="303" y="412"/>
                  <a:pt x="306" y="412"/>
                </a:cubicBezTo>
                <a:cubicBezTo>
                  <a:pt x="310" y="411"/>
                  <a:pt x="313" y="410"/>
                  <a:pt x="315" y="407"/>
                </a:cubicBezTo>
                <a:cubicBezTo>
                  <a:pt x="325" y="396"/>
                  <a:pt x="340" y="390"/>
                  <a:pt x="355" y="393"/>
                </a:cubicBezTo>
                <a:cubicBezTo>
                  <a:pt x="373" y="396"/>
                  <a:pt x="387" y="410"/>
                  <a:pt x="390" y="427"/>
                </a:cubicBezTo>
                <a:cubicBezTo>
                  <a:pt x="392" y="440"/>
                  <a:pt x="389" y="452"/>
                  <a:pt x="381" y="462"/>
                </a:cubicBezTo>
                <a:cubicBezTo>
                  <a:pt x="364" y="482"/>
                  <a:pt x="331" y="482"/>
                  <a:pt x="315" y="462"/>
                </a:cubicBezTo>
                <a:cubicBezTo>
                  <a:pt x="311" y="458"/>
                  <a:pt x="306" y="457"/>
                  <a:pt x="301" y="459"/>
                </a:cubicBezTo>
                <a:cubicBezTo>
                  <a:pt x="296" y="461"/>
                  <a:pt x="293" y="465"/>
                  <a:pt x="293" y="470"/>
                </a:cubicBezTo>
                <a:lnTo>
                  <a:pt x="293" y="582"/>
                </a:lnTo>
                <a:lnTo>
                  <a:pt x="149" y="582"/>
                </a:lnTo>
                <a:cubicBezTo>
                  <a:pt x="142" y="553"/>
                  <a:pt x="126" y="525"/>
                  <a:pt x="105" y="503"/>
                </a:cubicBezTo>
                <a:lnTo>
                  <a:pt x="293" y="25"/>
                </a:lnTo>
                <a:lnTo>
                  <a:pt x="293" y="105"/>
                </a:lnTo>
                <a:cubicBezTo>
                  <a:pt x="293" y="110"/>
                  <a:pt x="296" y="114"/>
                  <a:pt x="299" y="116"/>
                </a:cubicBezTo>
                <a:cubicBezTo>
                  <a:pt x="303" y="118"/>
                  <a:pt x="308" y="118"/>
                  <a:pt x="311" y="116"/>
                </a:cubicBezTo>
                <a:cubicBezTo>
                  <a:pt x="313" y="115"/>
                  <a:pt x="314" y="114"/>
                  <a:pt x="315" y="114"/>
                </a:cubicBezTo>
                <a:cubicBezTo>
                  <a:pt x="324" y="103"/>
                  <a:pt x="337" y="97"/>
                  <a:pt x="352" y="98"/>
                </a:cubicBezTo>
                <a:cubicBezTo>
                  <a:pt x="372" y="100"/>
                  <a:pt x="388" y="117"/>
                  <a:pt x="390" y="136"/>
                </a:cubicBezTo>
                <a:cubicBezTo>
                  <a:pt x="392" y="148"/>
                  <a:pt x="388" y="161"/>
                  <a:pt x="380" y="169"/>
                </a:cubicBezTo>
                <a:cubicBezTo>
                  <a:pt x="363" y="188"/>
                  <a:pt x="331" y="188"/>
                  <a:pt x="315" y="168"/>
                </a:cubicBezTo>
                <a:cubicBezTo>
                  <a:pt x="311" y="165"/>
                  <a:pt x="306" y="163"/>
                  <a:pt x="301" y="165"/>
                </a:cubicBezTo>
                <a:cubicBezTo>
                  <a:pt x="296" y="166"/>
                  <a:pt x="293" y="171"/>
                  <a:pt x="293" y="176"/>
                </a:cubicBezTo>
                <a:lnTo>
                  <a:pt x="293" y="294"/>
                </a:lnTo>
                <a:lnTo>
                  <a:pt x="237" y="294"/>
                </a:lnTo>
                <a:cubicBezTo>
                  <a:pt x="242" y="285"/>
                  <a:pt x="244" y="275"/>
                  <a:pt x="244" y="264"/>
                </a:cubicBezTo>
                <a:cubicBezTo>
                  <a:pt x="244" y="244"/>
                  <a:pt x="235" y="225"/>
                  <a:pt x="220" y="212"/>
                </a:cubicBezTo>
                <a:cubicBezTo>
                  <a:pt x="205" y="199"/>
                  <a:pt x="185" y="194"/>
                  <a:pt x="165" y="198"/>
                </a:cubicBezTo>
                <a:cubicBezTo>
                  <a:pt x="137" y="202"/>
                  <a:pt x="115" y="225"/>
                  <a:pt x="110" y="253"/>
                </a:cubicBezTo>
                <a:cubicBezTo>
                  <a:pt x="108" y="268"/>
                  <a:pt x="110" y="282"/>
                  <a:pt x="116" y="294"/>
                </a:cubicBezTo>
                <a:lnTo>
                  <a:pt x="25" y="294"/>
                </a:lnTo>
                <a:cubicBezTo>
                  <a:pt x="32" y="149"/>
                  <a:pt x="148" y="32"/>
                  <a:pt x="293" y="25"/>
                </a:cubicBezTo>
                <a:lnTo>
                  <a:pt x="105" y="503"/>
                </a:lnTo>
                <a:close/>
                <a:moveTo>
                  <a:pt x="318" y="25"/>
                </a:moveTo>
                <a:lnTo>
                  <a:pt x="318" y="25"/>
                </a:lnTo>
                <a:cubicBezTo>
                  <a:pt x="464" y="31"/>
                  <a:pt x="582" y="148"/>
                  <a:pt x="588" y="294"/>
                </a:cubicBezTo>
                <a:lnTo>
                  <a:pt x="531" y="294"/>
                </a:lnTo>
                <a:cubicBezTo>
                  <a:pt x="536" y="285"/>
                  <a:pt x="538" y="275"/>
                  <a:pt x="538" y="264"/>
                </a:cubicBezTo>
                <a:cubicBezTo>
                  <a:pt x="538" y="245"/>
                  <a:pt x="530" y="226"/>
                  <a:pt x="516" y="214"/>
                </a:cubicBezTo>
                <a:cubicBezTo>
                  <a:pt x="502" y="201"/>
                  <a:pt x="482" y="195"/>
                  <a:pt x="463" y="197"/>
                </a:cubicBezTo>
                <a:cubicBezTo>
                  <a:pt x="432" y="200"/>
                  <a:pt x="407" y="226"/>
                  <a:pt x="404" y="258"/>
                </a:cubicBezTo>
                <a:cubicBezTo>
                  <a:pt x="402" y="270"/>
                  <a:pt x="405" y="283"/>
                  <a:pt x="411" y="294"/>
                </a:cubicBezTo>
                <a:lnTo>
                  <a:pt x="318" y="294"/>
                </a:lnTo>
                <a:lnTo>
                  <a:pt x="318" y="201"/>
                </a:lnTo>
                <a:cubicBezTo>
                  <a:pt x="343" y="214"/>
                  <a:pt x="378" y="208"/>
                  <a:pt x="398" y="186"/>
                </a:cubicBezTo>
                <a:cubicBezTo>
                  <a:pt x="411" y="172"/>
                  <a:pt x="417" y="152"/>
                  <a:pt x="415" y="134"/>
                </a:cubicBezTo>
                <a:cubicBezTo>
                  <a:pt x="411" y="102"/>
                  <a:pt x="386" y="77"/>
                  <a:pt x="354" y="74"/>
                </a:cubicBezTo>
                <a:cubicBezTo>
                  <a:pt x="341" y="73"/>
                  <a:pt x="329" y="75"/>
                  <a:pt x="318" y="81"/>
                </a:cubicBezTo>
                <a:lnTo>
                  <a:pt x="318" y="25"/>
                </a:lnTo>
                <a:close/>
                <a:moveTo>
                  <a:pt x="307" y="0"/>
                </a:moveTo>
                <a:lnTo>
                  <a:pt x="307" y="0"/>
                </a:lnTo>
                <a:cubicBezTo>
                  <a:pt x="138" y="0"/>
                  <a:pt x="0" y="138"/>
                  <a:pt x="0" y="306"/>
                </a:cubicBezTo>
                <a:cubicBezTo>
                  <a:pt x="0" y="387"/>
                  <a:pt x="31" y="463"/>
                  <a:pt x="87" y="521"/>
                </a:cubicBezTo>
                <a:cubicBezTo>
                  <a:pt x="115" y="548"/>
                  <a:pt x="130" y="585"/>
                  <a:pt x="130" y="625"/>
                </a:cubicBezTo>
                <a:lnTo>
                  <a:pt x="130" y="712"/>
                </a:lnTo>
                <a:cubicBezTo>
                  <a:pt x="130" y="727"/>
                  <a:pt x="142" y="740"/>
                  <a:pt x="158" y="740"/>
                </a:cubicBezTo>
                <a:lnTo>
                  <a:pt x="164" y="740"/>
                </a:lnTo>
                <a:cubicBezTo>
                  <a:pt x="169" y="779"/>
                  <a:pt x="203" y="809"/>
                  <a:pt x="243" y="809"/>
                </a:cubicBezTo>
                <a:lnTo>
                  <a:pt x="368" y="809"/>
                </a:lnTo>
                <a:cubicBezTo>
                  <a:pt x="408" y="809"/>
                  <a:pt x="441" y="779"/>
                  <a:pt x="447" y="740"/>
                </a:cubicBezTo>
                <a:lnTo>
                  <a:pt x="452" y="740"/>
                </a:lnTo>
                <a:cubicBezTo>
                  <a:pt x="468" y="740"/>
                  <a:pt x="481" y="727"/>
                  <a:pt x="481" y="712"/>
                </a:cubicBezTo>
                <a:lnTo>
                  <a:pt x="481" y="628"/>
                </a:lnTo>
                <a:cubicBezTo>
                  <a:pt x="481" y="588"/>
                  <a:pt x="497" y="550"/>
                  <a:pt x="524" y="522"/>
                </a:cubicBezTo>
                <a:cubicBezTo>
                  <a:pt x="582" y="464"/>
                  <a:pt x="613" y="387"/>
                  <a:pt x="613" y="306"/>
                </a:cubicBezTo>
                <a:cubicBezTo>
                  <a:pt x="613" y="138"/>
                  <a:pt x="475" y="0"/>
                  <a:pt x="307" y="0"/>
                </a:cubicBezTo>
                <a:close/>
              </a:path>
            </a:pathLst>
          </a:custGeom>
          <a:gradFill>
            <a:gsLst>
              <a:gs pos="0">
                <a:schemeClr val="accent1"/>
              </a:gs>
              <a:gs pos="99000">
                <a:schemeClr val="accent2"/>
              </a:gs>
            </a:gsLst>
            <a:lin ang="0" scaled="0"/>
          </a:gradFill>
          <a:ln>
            <a:noFill/>
          </a:ln>
          <a:effectLst/>
        </p:spPr>
        <p:txBody>
          <a:bodyPr wrap="none" anchor="ctr"/>
          <a:lstStyle/>
          <a:p>
            <a:endParaRPr lang="en-US" sz="1000"/>
          </a:p>
        </p:txBody>
      </p:sp>
      <p:sp>
        <p:nvSpPr>
          <p:cNvPr id="101" name="Freeform 943">
            <a:extLst>
              <a:ext uri="{FF2B5EF4-FFF2-40B4-BE49-F238E27FC236}">
                <a16:creationId xmlns:a16="http://schemas.microsoft.com/office/drawing/2014/main" id="{A9DAA238-EE9B-7566-8DAD-FB9CF571BBEC}"/>
              </a:ext>
            </a:extLst>
          </p:cNvPr>
          <p:cNvSpPr>
            <a:spLocks noChangeArrowheads="1"/>
          </p:cNvSpPr>
          <p:nvPr/>
        </p:nvSpPr>
        <p:spPr bwMode="auto">
          <a:xfrm>
            <a:off x="5657279" y="1206687"/>
            <a:ext cx="541592" cy="541590"/>
          </a:xfrm>
          <a:custGeom>
            <a:avLst/>
            <a:gdLst>
              <a:gd name="T0" fmla="*/ 1368892 w 296142"/>
              <a:gd name="T1" fmla="*/ 2458896 h 296500"/>
              <a:gd name="T2" fmla="*/ 380977 w 296142"/>
              <a:gd name="T3" fmla="*/ 2358841 h 296500"/>
              <a:gd name="T4" fmla="*/ 380977 w 296142"/>
              <a:gd name="T5" fmla="*/ 2458896 h 296500"/>
              <a:gd name="T6" fmla="*/ 1118148 w 296142"/>
              <a:gd name="T7" fmla="*/ 2011947 h 296500"/>
              <a:gd name="T8" fmla="*/ 736448 w 296142"/>
              <a:gd name="T9" fmla="*/ 1959906 h 296500"/>
              <a:gd name="T10" fmla="*/ 736448 w 296142"/>
              <a:gd name="T11" fmla="*/ 1959906 h 296500"/>
              <a:gd name="T12" fmla="*/ 333158 w 296142"/>
              <a:gd name="T13" fmla="*/ 2011947 h 296500"/>
              <a:gd name="T14" fmla="*/ 2187539 w 296142"/>
              <a:gd name="T15" fmla="*/ 2231300 h 296500"/>
              <a:gd name="T16" fmla="*/ 2000323 w 296142"/>
              <a:gd name="T17" fmla="*/ 3097107 h 296500"/>
              <a:gd name="T18" fmla="*/ 2848750 w 296142"/>
              <a:gd name="T19" fmla="*/ 3097107 h 296500"/>
              <a:gd name="T20" fmla="*/ 2665533 w 296142"/>
              <a:gd name="T21" fmla="*/ 2231300 h 296500"/>
              <a:gd name="T22" fmla="*/ 2470359 w 296142"/>
              <a:gd name="T23" fmla="*/ 1665950 h 296500"/>
              <a:gd name="T24" fmla="*/ 3255028 w 296142"/>
              <a:gd name="T25" fmla="*/ 2294554 h 296500"/>
              <a:gd name="T26" fmla="*/ 2892571 w 296142"/>
              <a:gd name="T27" fmla="*/ 3231533 h 296500"/>
              <a:gd name="T28" fmla="*/ 1904736 w 296142"/>
              <a:gd name="T29" fmla="*/ 3227578 h 296500"/>
              <a:gd name="T30" fmla="*/ 1582084 w 296142"/>
              <a:gd name="T31" fmla="*/ 2247109 h 296500"/>
              <a:gd name="T32" fmla="*/ 2086591 w 296142"/>
              <a:gd name="T33" fmla="*/ 1630364 h 296500"/>
              <a:gd name="T34" fmla="*/ 2086591 w 296142"/>
              <a:gd name="T35" fmla="*/ 1630364 h 296500"/>
              <a:gd name="T36" fmla="*/ 1700861 w 296142"/>
              <a:gd name="T37" fmla="*/ 1678399 h 296500"/>
              <a:gd name="T38" fmla="*/ 1400815 w 296142"/>
              <a:gd name="T39" fmla="*/ 1730431 h 296500"/>
              <a:gd name="T40" fmla="*/ 1118148 w 296142"/>
              <a:gd name="T41" fmla="*/ 1678399 h 296500"/>
              <a:gd name="T42" fmla="*/ 736448 w 296142"/>
              <a:gd name="T43" fmla="*/ 1630364 h 296500"/>
              <a:gd name="T44" fmla="*/ 736448 w 296142"/>
              <a:gd name="T45" fmla="*/ 1630364 h 296500"/>
              <a:gd name="T46" fmla="*/ 333158 w 296142"/>
              <a:gd name="T47" fmla="*/ 1678399 h 296500"/>
              <a:gd name="T48" fmla="*/ 2419764 w 296142"/>
              <a:gd name="T49" fmla="*/ 1400889 h 296500"/>
              <a:gd name="T50" fmla="*/ 2135161 w 296142"/>
              <a:gd name="T51" fmla="*/ 1348845 h 296500"/>
              <a:gd name="T52" fmla="*/ 1749392 w 296142"/>
              <a:gd name="T53" fmla="*/ 1300822 h 296500"/>
              <a:gd name="T54" fmla="*/ 1749392 w 296142"/>
              <a:gd name="T55" fmla="*/ 1300822 h 296500"/>
              <a:gd name="T56" fmla="*/ 1350167 w 296142"/>
              <a:gd name="T57" fmla="*/ 1348845 h 296500"/>
              <a:gd name="T58" fmla="*/ 1069589 w 296142"/>
              <a:gd name="T59" fmla="*/ 1400889 h 296500"/>
              <a:gd name="T60" fmla="*/ 785000 w 296142"/>
              <a:gd name="T61" fmla="*/ 1348845 h 296500"/>
              <a:gd name="T62" fmla="*/ 381716 w 296142"/>
              <a:gd name="T63" fmla="*/ 1300822 h 296500"/>
              <a:gd name="T64" fmla="*/ 381716 w 296142"/>
              <a:gd name="T65" fmla="*/ 1300822 h 296500"/>
              <a:gd name="T66" fmla="*/ 2367156 w 296142"/>
              <a:gd name="T67" fmla="*/ 1019301 h 296500"/>
              <a:gd name="T68" fmla="*/ 2086591 w 296142"/>
              <a:gd name="T69" fmla="*/ 1071347 h 296500"/>
              <a:gd name="T70" fmla="*/ 1802000 w 296142"/>
              <a:gd name="T71" fmla="*/ 1019301 h 296500"/>
              <a:gd name="T72" fmla="*/ 1400815 w 296142"/>
              <a:gd name="T73" fmla="*/ 971293 h 296500"/>
              <a:gd name="T74" fmla="*/ 1400815 w 296142"/>
              <a:gd name="T75" fmla="*/ 971293 h 296500"/>
              <a:gd name="T76" fmla="*/ 1016997 w 296142"/>
              <a:gd name="T77" fmla="*/ 1019301 h 296500"/>
              <a:gd name="T78" fmla="*/ 95227 w 296142"/>
              <a:gd name="T79" fmla="*/ 588510 h 296500"/>
              <a:gd name="T80" fmla="*/ 2368999 w 296142"/>
              <a:gd name="T81" fmla="*/ 231484 h 296500"/>
              <a:gd name="T82" fmla="*/ 2265832 w 296142"/>
              <a:gd name="T83" fmla="*/ 231484 h 296500"/>
              <a:gd name="T84" fmla="*/ 1801549 w 296142"/>
              <a:gd name="T85" fmla="*/ 309967 h 296500"/>
              <a:gd name="T86" fmla="*/ 1388858 w 296142"/>
              <a:gd name="T87" fmla="*/ 360935 h 296500"/>
              <a:gd name="T88" fmla="*/ 972201 w 296142"/>
              <a:gd name="T89" fmla="*/ 309967 h 296500"/>
              <a:gd name="T90" fmla="*/ 507933 w 296142"/>
              <a:gd name="T91" fmla="*/ 231484 h 296500"/>
              <a:gd name="T92" fmla="*/ 408726 w 296142"/>
              <a:gd name="T93" fmla="*/ 231484 h 296500"/>
              <a:gd name="T94" fmla="*/ 507933 w 296142"/>
              <a:gd name="T95" fmla="*/ 133390 h 296500"/>
              <a:gd name="T96" fmla="*/ 972201 w 296142"/>
              <a:gd name="T97" fmla="*/ 51017 h 296500"/>
              <a:gd name="T98" fmla="*/ 1388858 w 296142"/>
              <a:gd name="T99" fmla="*/ 0 h 296500"/>
              <a:gd name="T100" fmla="*/ 1801549 w 296142"/>
              <a:gd name="T101" fmla="*/ 51017 h 296500"/>
              <a:gd name="T102" fmla="*/ 2265832 w 296142"/>
              <a:gd name="T103" fmla="*/ 133390 h 296500"/>
              <a:gd name="T104" fmla="*/ 2368999 w 296142"/>
              <a:gd name="T105" fmla="*/ 133390 h 296500"/>
              <a:gd name="T106" fmla="*/ 2753924 w 296142"/>
              <a:gd name="T107" fmla="*/ 1918548 h 296500"/>
              <a:gd name="T108" fmla="*/ 95227 w 296142"/>
              <a:gd name="T109" fmla="*/ 2597304 h 296500"/>
              <a:gd name="T110" fmla="*/ 1738069 w 296142"/>
              <a:gd name="T111" fmla="*/ 2840550 h 296500"/>
              <a:gd name="T112" fmla="*/ 246015 w 296142"/>
              <a:gd name="T113" fmla="*/ 133390 h 29650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96142" h="296500">
                <a:moveTo>
                  <a:pt x="96370" y="215900"/>
                </a:moveTo>
                <a:lnTo>
                  <a:pt x="123934" y="215900"/>
                </a:lnTo>
                <a:cubicBezTo>
                  <a:pt x="126440" y="215900"/>
                  <a:pt x="128230" y="218098"/>
                  <a:pt x="128230" y="220663"/>
                </a:cubicBezTo>
                <a:cubicBezTo>
                  <a:pt x="128230" y="223227"/>
                  <a:pt x="126440" y="225059"/>
                  <a:pt x="123934" y="225059"/>
                </a:cubicBezTo>
                <a:lnTo>
                  <a:pt x="96370" y="225059"/>
                </a:lnTo>
                <a:cubicBezTo>
                  <a:pt x="93865" y="225059"/>
                  <a:pt x="92075" y="223227"/>
                  <a:pt x="92075" y="220663"/>
                </a:cubicBezTo>
                <a:cubicBezTo>
                  <a:pt x="92075" y="218098"/>
                  <a:pt x="93865" y="215900"/>
                  <a:pt x="96370" y="215900"/>
                </a:cubicBezTo>
                <a:close/>
                <a:moveTo>
                  <a:pt x="34492" y="215900"/>
                </a:moveTo>
                <a:lnTo>
                  <a:pt x="73097" y="215900"/>
                </a:lnTo>
                <a:cubicBezTo>
                  <a:pt x="75623" y="215900"/>
                  <a:pt x="77427" y="218098"/>
                  <a:pt x="77427" y="220663"/>
                </a:cubicBezTo>
                <a:cubicBezTo>
                  <a:pt x="77427" y="223227"/>
                  <a:pt x="75623" y="225059"/>
                  <a:pt x="73097" y="225059"/>
                </a:cubicBezTo>
                <a:lnTo>
                  <a:pt x="34492" y="225059"/>
                </a:lnTo>
                <a:cubicBezTo>
                  <a:pt x="31967" y="225059"/>
                  <a:pt x="30163" y="223227"/>
                  <a:pt x="30163" y="220663"/>
                </a:cubicBezTo>
                <a:cubicBezTo>
                  <a:pt x="30163" y="218098"/>
                  <a:pt x="31967" y="215900"/>
                  <a:pt x="34492" y="215900"/>
                </a:cubicBezTo>
                <a:close/>
                <a:moveTo>
                  <a:pt x="96837" y="179387"/>
                </a:moveTo>
                <a:cubicBezTo>
                  <a:pt x="99402" y="179387"/>
                  <a:pt x="101233" y="181585"/>
                  <a:pt x="101233" y="184150"/>
                </a:cubicBezTo>
                <a:cubicBezTo>
                  <a:pt x="101233" y="186714"/>
                  <a:pt x="99402" y="188546"/>
                  <a:pt x="96837" y="188546"/>
                </a:cubicBezTo>
                <a:cubicBezTo>
                  <a:pt x="94273" y="188546"/>
                  <a:pt x="92075" y="186714"/>
                  <a:pt x="92075" y="184150"/>
                </a:cubicBezTo>
                <a:cubicBezTo>
                  <a:pt x="92075" y="181585"/>
                  <a:pt x="94273" y="179387"/>
                  <a:pt x="96837" y="179387"/>
                </a:cubicBezTo>
                <a:close/>
                <a:moveTo>
                  <a:pt x="66675" y="179387"/>
                </a:moveTo>
                <a:cubicBezTo>
                  <a:pt x="68873" y="179387"/>
                  <a:pt x="71071" y="181585"/>
                  <a:pt x="71071" y="184150"/>
                </a:cubicBezTo>
                <a:cubicBezTo>
                  <a:pt x="71071" y="186714"/>
                  <a:pt x="68873" y="188546"/>
                  <a:pt x="66675" y="188546"/>
                </a:cubicBezTo>
                <a:cubicBezTo>
                  <a:pt x="64111" y="188546"/>
                  <a:pt x="61913" y="186714"/>
                  <a:pt x="61913" y="184150"/>
                </a:cubicBezTo>
                <a:cubicBezTo>
                  <a:pt x="61913" y="181585"/>
                  <a:pt x="64111" y="179387"/>
                  <a:pt x="66675" y="179387"/>
                </a:cubicBezTo>
                <a:close/>
                <a:moveTo>
                  <a:pt x="34559" y="179387"/>
                </a:moveTo>
                <a:cubicBezTo>
                  <a:pt x="37123" y="179387"/>
                  <a:pt x="39321" y="181585"/>
                  <a:pt x="39321" y="184150"/>
                </a:cubicBezTo>
                <a:cubicBezTo>
                  <a:pt x="39321" y="186714"/>
                  <a:pt x="37123" y="188546"/>
                  <a:pt x="34559" y="188546"/>
                </a:cubicBezTo>
                <a:cubicBezTo>
                  <a:pt x="32361" y="188546"/>
                  <a:pt x="30163" y="186714"/>
                  <a:pt x="30163" y="184150"/>
                </a:cubicBezTo>
                <a:cubicBezTo>
                  <a:pt x="30163" y="181585"/>
                  <a:pt x="32361" y="179387"/>
                  <a:pt x="34559" y="179387"/>
                </a:cubicBezTo>
                <a:close/>
                <a:moveTo>
                  <a:pt x="219689" y="164785"/>
                </a:moveTo>
                <a:lnTo>
                  <a:pt x="201297" y="201694"/>
                </a:lnTo>
                <a:cubicBezTo>
                  <a:pt x="200576" y="203142"/>
                  <a:pt x="199494" y="203865"/>
                  <a:pt x="198051" y="204227"/>
                </a:cubicBezTo>
                <a:lnTo>
                  <a:pt x="157300" y="210017"/>
                </a:lnTo>
                <a:lnTo>
                  <a:pt x="186872" y="238965"/>
                </a:lnTo>
                <a:cubicBezTo>
                  <a:pt x="187593" y="239689"/>
                  <a:pt x="188314" y="241498"/>
                  <a:pt x="187954" y="242946"/>
                </a:cubicBezTo>
                <a:lnTo>
                  <a:pt x="181102" y="283473"/>
                </a:lnTo>
                <a:lnTo>
                  <a:pt x="217525" y="264295"/>
                </a:lnTo>
                <a:cubicBezTo>
                  <a:pt x="218246" y="264295"/>
                  <a:pt x="218968" y="263933"/>
                  <a:pt x="219689" y="263933"/>
                </a:cubicBezTo>
                <a:cubicBezTo>
                  <a:pt x="220410" y="263933"/>
                  <a:pt x="221131" y="264295"/>
                  <a:pt x="221492" y="264295"/>
                </a:cubicBezTo>
                <a:lnTo>
                  <a:pt x="257915" y="283473"/>
                </a:lnTo>
                <a:lnTo>
                  <a:pt x="251064" y="242946"/>
                </a:lnTo>
                <a:cubicBezTo>
                  <a:pt x="251064" y="241498"/>
                  <a:pt x="251424" y="239689"/>
                  <a:pt x="252506" y="238965"/>
                </a:cubicBezTo>
                <a:lnTo>
                  <a:pt x="281717" y="210017"/>
                </a:lnTo>
                <a:lnTo>
                  <a:pt x="241327" y="204227"/>
                </a:lnTo>
                <a:cubicBezTo>
                  <a:pt x="239523" y="203865"/>
                  <a:pt x="238442" y="203142"/>
                  <a:pt x="237720" y="201694"/>
                </a:cubicBezTo>
                <a:lnTo>
                  <a:pt x="219689" y="164785"/>
                </a:lnTo>
                <a:close/>
                <a:moveTo>
                  <a:pt x="215361" y="152482"/>
                </a:moveTo>
                <a:cubicBezTo>
                  <a:pt x="216804" y="149225"/>
                  <a:pt x="222213" y="149225"/>
                  <a:pt x="223656" y="152482"/>
                </a:cubicBezTo>
                <a:lnTo>
                  <a:pt x="244933" y="195543"/>
                </a:lnTo>
                <a:lnTo>
                  <a:pt x="292175" y="202418"/>
                </a:lnTo>
                <a:cubicBezTo>
                  <a:pt x="293978" y="202780"/>
                  <a:pt x="295421" y="203865"/>
                  <a:pt x="295781" y="205675"/>
                </a:cubicBezTo>
                <a:cubicBezTo>
                  <a:pt x="296503" y="207122"/>
                  <a:pt x="296142" y="208931"/>
                  <a:pt x="294699" y="210017"/>
                </a:cubicBezTo>
                <a:lnTo>
                  <a:pt x="260440" y="243669"/>
                </a:lnTo>
                <a:lnTo>
                  <a:pt x="268374" y="291072"/>
                </a:lnTo>
                <a:cubicBezTo>
                  <a:pt x="268734" y="292882"/>
                  <a:pt x="268013" y="294329"/>
                  <a:pt x="266931" y="295415"/>
                </a:cubicBezTo>
                <a:cubicBezTo>
                  <a:pt x="265128" y="296500"/>
                  <a:pt x="263325" y="296500"/>
                  <a:pt x="261882" y="295777"/>
                </a:cubicBezTo>
                <a:lnTo>
                  <a:pt x="219689" y="273341"/>
                </a:lnTo>
                <a:lnTo>
                  <a:pt x="177135" y="295777"/>
                </a:lnTo>
                <a:cubicBezTo>
                  <a:pt x="176414" y="296138"/>
                  <a:pt x="176053" y="296500"/>
                  <a:pt x="174971" y="296500"/>
                </a:cubicBezTo>
                <a:cubicBezTo>
                  <a:pt x="174250" y="296500"/>
                  <a:pt x="173168" y="295777"/>
                  <a:pt x="172447" y="295415"/>
                </a:cubicBezTo>
                <a:cubicBezTo>
                  <a:pt x="171004" y="294329"/>
                  <a:pt x="170283" y="292882"/>
                  <a:pt x="170644" y="291072"/>
                </a:cubicBezTo>
                <a:lnTo>
                  <a:pt x="178938" y="243669"/>
                </a:lnTo>
                <a:lnTo>
                  <a:pt x="144678" y="210017"/>
                </a:lnTo>
                <a:cubicBezTo>
                  <a:pt x="143236" y="208931"/>
                  <a:pt x="142875" y="207122"/>
                  <a:pt x="143236" y="205675"/>
                </a:cubicBezTo>
                <a:cubicBezTo>
                  <a:pt x="143957" y="203865"/>
                  <a:pt x="145400" y="202780"/>
                  <a:pt x="147203" y="202418"/>
                </a:cubicBezTo>
                <a:lnTo>
                  <a:pt x="194445" y="195543"/>
                </a:lnTo>
                <a:lnTo>
                  <a:pt x="215361" y="152482"/>
                </a:lnTo>
                <a:close/>
                <a:moveTo>
                  <a:pt x="188913" y="149225"/>
                </a:moveTo>
                <a:cubicBezTo>
                  <a:pt x="191111" y="149225"/>
                  <a:pt x="193309" y="151423"/>
                  <a:pt x="193309" y="153621"/>
                </a:cubicBezTo>
                <a:cubicBezTo>
                  <a:pt x="193309" y="156186"/>
                  <a:pt x="191111" y="158384"/>
                  <a:pt x="188913" y="158384"/>
                </a:cubicBezTo>
                <a:cubicBezTo>
                  <a:pt x="186348" y="158384"/>
                  <a:pt x="184150" y="156186"/>
                  <a:pt x="184150" y="153621"/>
                </a:cubicBezTo>
                <a:cubicBezTo>
                  <a:pt x="184150" y="151423"/>
                  <a:pt x="186348" y="149225"/>
                  <a:pt x="188913" y="149225"/>
                </a:cubicBezTo>
                <a:close/>
                <a:moveTo>
                  <a:pt x="158384" y="149225"/>
                </a:moveTo>
                <a:cubicBezTo>
                  <a:pt x="160949" y="149225"/>
                  <a:pt x="163147" y="151423"/>
                  <a:pt x="163147" y="153621"/>
                </a:cubicBezTo>
                <a:cubicBezTo>
                  <a:pt x="163147" y="156186"/>
                  <a:pt x="160949" y="158384"/>
                  <a:pt x="158384" y="158384"/>
                </a:cubicBezTo>
                <a:cubicBezTo>
                  <a:pt x="155820" y="158384"/>
                  <a:pt x="153988" y="156186"/>
                  <a:pt x="153988" y="153621"/>
                </a:cubicBezTo>
                <a:cubicBezTo>
                  <a:pt x="153988" y="151423"/>
                  <a:pt x="155820" y="149225"/>
                  <a:pt x="158384" y="149225"/>
                </a:cubicBezTo>
                <a:close/>
                <a:moveTo>
                  <a:pt x="126824" y="149225"/>
                </a:moveTo>
                <a:cubicBezTo>
                  <a:pt x="129293" y="149225"/>
                  <a:pt x="131410" y="151423"/>
                  <a:pt x="131410" y="153621"/>
                </a:cubicBezTo>
                <a:cubicBezTo>
                  <a:pt x="131410" y="156186"/>
                  <a:pt x="129293" y="158384"/>
                  <a:pt x="126824" y="158384"/>
                </a:cubicBezTo>
                <a:cubicBezTo>
                  <a:pt x="124354" y="158384"/>
                  <a:pt x="122238" y="156186"/>
                  <a:pt x="122238" y="153621"/>
                </a:cubicBezTo>
                <a:cubicBezTo>
                  <a:pt x="122238" y="151423"/>
                  <a:pt x="124354" y="149225"/>
                  <a:pt x="126824" y="149225"/>
                </a:cubicBezTo>
                <a:close/>
                <a:moveTo>
                  <a:pt x="96837" y="149225"/>
                </a:moveTo>
                <a:cubicBezTo>
                  <a:pt x="99402" y="149225"/>
                  <a:pt x="101233" y="151423"/>
                  <a:pt x="101233" y="153621"/>
                </a:cubicBezTo>
                <a:cubicBezTo>
                  <a:pt x="101233" y="156186"/>
                  <a:pt x="99402" y="158384"/>
                  <a:pt x="96837" y="158384"/>
                </a:cubicBezTo>
                <a:cubicBezTo>
                  <a:pt x="94273" y="158384"/>
                  <a:pt x="92075" y="156186"/>
                  <a:pt x="92075" y="153621"/>
                </a:cubicBezTo>
                <a:cubicBezTo>
                  <a:pt x="92075" y="151423"/>
                  <a:pt x="94273" y="149225"/>
                  <a:pt x="96837" y="149225"/>
                </a:cubicBezTo>
                <a:close/>
                <a:moveTo>
                  <a:pt x="66675" y="149225"/>
                </a:moveTo>
                <a:cubicBezTo>
                  <a:pt x="68873" y="149225"/>
                  <a:pt x="71071" y="151423"/>
                  <a:pt x="71071" y="153621"/>
                </a:cubicBezTo>
                <a:cubicBezTo>
                  <a:pt x="71071" y="156186"/>
                  <a:pt x="68873" y="158384"/>
                  <a:pt x="66675" y="158384"/>
                </a:cubicBezTo>
                <a:cubicBezTo>
                  <a:pt x="64111" y="158384"/>
                  <a:pt x="61913" y="156186"/>
                  <a:pt x="61913" y="153621"/>
                </a:cubicBezTo>
                <a:cubicBezTo>
                  <a:pt x="61913" y="151423"/>
                  <a:pt x="64111" y="149225"/>
                  <a:pt x="66675" y="149225"/>
                </a:cubicBezTo>
                <a:close/>
                <a:moveTo>
                  <a:pt x="34559" y="149225"/>
                </a:moveTo>
                <a:cubicBezTo>
                  <a:pt x="37123" y="149225"/>
                  <a:pt x="39321" y="151423"/>
                  <a:pt x="39321" y="153621"/>
                </a:cubicBezTo>
                <a:cubicBezTo>
                  <a:pt x="39321" y="156186"/>
                  <a:pt x="37123" y="158384"/>
                  <a:pt x="34559" y="158384"/>
                </a:cubicBezTo>
                <a:cubicBezTo>
                  <a:pt x="32361" y="158384"/>
                  <a:pt x="30163" y="156186"/>
                  <a:pt x="30163" y="153621"/>
                </a:cubicBezTo>
                <a:cubicBezTo>
                  <a:pt x="30163" y="151423"/>
                  <a:pt x="32361" y="149225"/>
                  <a:pt x="34559" y="149225"/>
                </a:cubicBezTo>
                <a:close/>
                <a:moveTo>
                  <a:pt x="219076" y="119062"/>
                </a:moveTo>
                <a:cubicBezTo>
                  <a:pt x="221640" y="119062"/>
                  <a:pt x="223472" y="121260"/>
                  <a:pt x="223472" y="123458"/>
                </a:cubicBezTo>
                <a:cubicBezTo>
                  <a:pt x="223472" y="126389"/>
                  <a:pt x="221640" y="128221"/>
                  <a:pt x="219076" y="128221"/>
                </a:cubicBezTo>
                <a:cubicBezTo>
                  <a:pt x="216511" y="128221"/>
                  <a:pt x="214313" y="126389"/>
                  <a:pt x="214313" y="123458"/>
                </a:cubicBezTo>
                <a:cubicBezTo>
                  <a:pt x="214313" y="121260"/>
                  <a:pt x="216511" y="119062"/>
                  <a:pt x="219076" y="119062"/>
                </a:cubicBezTo>
                <a:close/>
                <a:moveTo>
                  <a:pt x="188913" y="119062"/>
                </a:moveTo>
                <a:cubicBezTo>
                  <a:pt x="191111" y="119062"/>
                  <a:pt x="193309" y="121260"/>
                  <a:pt x="193309" y="123458"/>
                </a:cubicBezTo>
                <a:cubicBezTo>
                  <a:pt x="193309" y="126389"/>
                  <a:pt x="191111" y="128221"/>
                  <a:pt x="188913" y="128221"/>
                </a:cubicBezTo>
                <a:cubicBezTo>
                  <a:pt x="186348" y="128221"/>
                  <a:pt x="184150" y="126389"/>
                  <a:pt x="184150" y="123458"/>
                </a:cubicBezTo>
                <a:cubicBezTo>
                  <a:pt x="184150" y="121260"/>
                  <a:pt x="186348" y="119062"/>
                  <a:pt x="188913" y="119062"/>
                </a:cubicBezTo>
                <a:close/>
                <a:moveTo>
                  <a:pt x="158384" y="119062"/>
                </a:moveTo>
                <a:cubicBezTo>
                  <a:pt x="160949" y="119062"/>
                  <a:pt x="163147" y="121260"/>
                  <a:pt x="163147" y="123458"/>
                </a:cubicBezTo>
                <a:cubicBezTo>
                  <a:pt x="163147" y="126389"/>
                  <a:pt x="160949" y="128221"/>
                  <a:pt x="158384" y="128221"/>
                </a:cubicBezTo>
                <a:cubicBezTo>
                  <a:pt x="155820" y="128221"/>
                  <a:pt x="153988" y="126389"/>
                  <a:pt x="153988" y="123458"/>
                </a:cubicBezTo>
                <a:cubicBezTo>
                  <a:pt x="153988" y="121260"/>
                  <a:pt x="155820" y="119062"/>
                  <a:pt x="158384" y="119062"/>
                </a:cubicBezTo>
                <a:close/>
                <a:moveTo>
                  <a:pt x="126824" y="119062"/>
                </a:moveTo>
                <a:cubicBezTo>
                  <a:pt x="129293" y="119062"/>
                  <a:pt x="131410" y="121260"/>
                  <a:pt x="131410" y="123458"/>
                </a:cubicBezTo>
                <a:cubicBezTo>
                  <a:pt x="131410" y="126389"/>
                  <a:pt x="129293" y="128221"/>
                  <a:pt x="126824" y="128221"/>
                </a:cubicBezTo>
                <a:cubicBezTo>
                  <a:pt x="124354" y="128221"/>
                  <a:pt x="122238" y="126389"/>
                  <a:pt x="122238" y="123458"/>
                </a:cubicBezTo>
                <a:cubicBezTo>
                  <a:pt x="122238" y="121260"/>
                  <a:pt x="124354" y="119062"/>
                  <a:pt x="126824" y="119062"/>
                </a:cubicBezTo>
                <a:close/>
                <a:moveTo>
                  <a:pt x="96837" y="119062"/>
                </a:moveTo>
                <a:cubicBezTo>
                  <a:pt x="99402" y="119062"/>
                  <a:pt x="101233" y="121260"/>
                  <a:pt x="101233" y="123458"/>
                </a:cubicBezTo>
                <a:cubicBezTo>
                  <a:pt x="101233" y="126023"/>
                  <a:pt x="99402" y="128221"/>
                  <a:pt x="96837" y="128221"/>
                </a:cubicBezTo>
                <a:cubicBezTo>
                  <a:pt x="94273" y="128221"/>
                  <a:pt x="92075" y="126023"/>
                  <a:pt x="92075" y="123458"/>
                </a:cubicBezTo>
                <a:cubicBezTo>
                  <a:pt x="92075" y="121260"/>
                  <a:pt x="94273" y="119062"/>
                  <a:pt x="96837" y="119062"/>
                </a:cubicBezTo>
                <a:close/>
                <a:moveTo>
                  <a:pt x="66675" y="119062"/>
                </a:moveTo>
                <a:cubicBezTo>
                  <a:pt x="68873" y="119062"/>
                  <a:pt x="71071" y="121260"/>
                  <a:pt x="71071" y="123458"/>
                </a:cubicBezTo>
                <a:cubicBezTo>
                  <a:pt x="71071" y="126023"/>
                  <a:pt x="68873" y="128221"/>
                  <a:pt x="66675" y="128221"/>
                </a:cubicBezTo>
                <a:cubicBezTo>
                  <a:pt x="64111" y="128221"/>
                  <a:pt x="61913" y="126023"/>
                  <a:pt x="61913" y="123458"/>
                </a:cubicBezTo>
                <a:cubicBezTo>
                  <a:pt x="61913" y="121260"/>
                  <a:pt x="64111" y="119062"/>
                  <a:pt x="66675" y="119062"/>
                </a:cubicBezTo>
                <a:close/>
                <a:moveTo>
                  <a:pt x="34559" y="119062"/>
                </a:moveTo>
                <a:cubicBezTo>
                  <a:pt x="37123" y="119062"/>
                  <a:pt x="39321" y="121260"/>
                  <a:pt x="39321" y="123458"/>
                </a:cubicBezTo>
                <a:cubicBezTo>
                  <a:pt x="39321" y="126023"/>
                  <a:pt x="37123" y="128221"/>
                  <a:pt x="34559" y="128221"/>
                </a:cubicBezTo>
                <a:cubicBezTo>
                  <a:pt x="32361" y="128221"/>
                  <a:pt x="30163" y="126023"/>
                  <a:pt x="30163" y="123458"/>
                </a:cubicBezTo>
                <a:cubicBezTo>
                  <a:pt x="30163" y="121260"/>
                  <a:pt x="32361" y="119062"/>
                  <a:pt x="34559" y="119062"/>
                </a:cubicBezTo>
                <a:close/>
                <a:moveTo>
                  <a:pt x="219076" y="88900"/>
                </a:moveTo>
                <a:cubicBezTo>
                  <a:pt x="221640" y="88900"/>
                  <a:pt x="223472" y="90732"/>
                  <a:pt x="223472" y="93296"/>
                </a:cubicBezTo>
                <a:cubicBezTo>
                  <a:pt x="223472" y="95861"/>
                  <a:pt x="221640" y="98059"/>
                  <a:pt x="219076" y="98059"/>
                </a:cubicBezTo>
                <a:cubicBezTo>
                  <a:pt x="216511" y="98059"/>
                  <a:pt x="214313" y="95861"/>
                  <a:pt x="214313" y="93296"/>
                </a:cubicBezTo>
                <a:cubicBezTo>
                  <a:pt x="214313" y="90732"/>
                  <a:pt x="216511" y="88900"/>
                  <a:pt x="219076" y="88900"/>
                </a:cubicBezTo>
                <a:close/>
                <a:moveTo>
                  <a:pt x="188913" y="88900"/>
                </a:moveTo>
                <a:cubicBezTo>
                  <a:pt x="191111" y="88900"/>
                  <a:pt x="193309" y="90732"/>
                  <a:pt x="193309" y="93296"/>
                </a:cubicBezTo>
                <a:cubicBezTo>
                  <a:pt x="193309" y="95861"/>
                  <a:pt x="191111" y="98059"/>
                  <a:pt x="188913" y="98059"/>
                </a:cubicBezTo>
                <a:cubicBezTo>
                  <a:pt x="186348" y="98059"/>
                  <a:pt x="184150" y="95861"/>
                  <a:pt x="184150" y="93296"/>
                </a:cubicBezTo>
                <a:cubicBezTo>
                  <a:pt x="184150" y="90732"/>
                  <a:pt x="186348" y="88900"/>
                  <a:pt x="188913" y="88900"/>
                </a:cubicBezTo>
                <a:close/>
                <a:moveTo>
                  <a:pt x="158384" y="88900"/>
                </a:moveTo>
                <a:cubicBezTo>
                  <a:pt x="160949" y="88900"/>
                  <a:pt x="163147" y="90732"/>
                  <a:pt x="163147" y="93296"/>
                </a:cubicBezTo>
                <a:cubicBezTo>
                  <a:pt x="163147" y="95861"/>
                  <a:pt x="160949" y="98059"/>
                  <a:pt x="158384" y="98059"/>
                </a:cubicBezTo>
                <a:cubicBezTo>
                  <a:pt x="155820" y="98059"/>
                  <a:pt x="153988" y="95861"/>
                  <a:pt x="153988" y="93296"/>
                </a:cubicBezTo>
                <a:cubicBezTo>
                  <a:pt x="153988" y="90732"/>
                  <a:pt x="155820" y="88900"/>
                  <a:pt x="158384" y="88900"/>
                </a:cubicBezTo>
                <a:close/>
                <a:moveTo>
                  <a:pt x="126824" y="88900"/>
                </a:moveTo>
                <a:cubicBezTo>
                  <a:pt x="129293" y="88900"/>
                  <a:pt x="131410" y="90732"/>
                  <a:pt x="131410" y="93296"/>
                </a:cubicBezTo>
                <a:cubicBezTo>
                  <a:pt x="131410" y="95861"/>
                  <a:pt x="129293" y="98059"/>
                  <a:pt x="126824" y="98059"/>
                </a:cubicBezTo>
                <a:cubicBezTo>
                  <a:pt x="124354" y="98059"/>
                  <a:pt x="122238" y="95861"/>
                  <a:pt x="122238" y="93296"/>
                </a:cubicBezTo>
                <a:cubicBezTo>
                  <a:pt x="122238" y="90732"/>
                  <a:pt x="124354" y="88900"/>
                  <a:pt x="126824" y="88900"/>
                </a:cubicBezTo>
                <a:close/>
                <a:moveTo>
                  <a:pt x="96837" y="88900"/>
                </a:moveTo>
                <a:cubicBezTo>
                  <a:pt x="99402" y="88900"/>
                  <a:pt x="101233" y="90732"/>
                  <a:pt x="101233" y="93296"/>
                </a:cubicBezTo>
                <a:cubicBezTo>
                  <a:pt x="101233" y="95861"/>
                  <a:pt x="99402" y="98059"/>
                  <a:pt x="96837" y="98059"/>
                </a:cubicBezTo>
                <a:cubicBezTo>
                  <a:pt x="94273" y="98059"/>
                  <a:pt x="92075" y="95861"/>
                  <a:pt x="92075" y="93296"/>
                </a:cubicBezTo>
                <a:cubicBezTo>
                  <a:pt x="92075" y="90732"/>
                  <a:pt x="94273" y="88900"/>
                  <a:pt x="96837" y="88900"/>
                </a:cubicBezTo>
                <a:close/>
                <a:moveTo>
                  <a:pt x="22274" y="21187"/>
                </a:moveTo>
                <a:cubicBezTo>
                  <a:pt x="15089" y="21187"/>
                  <a:pt x="8622" y="26933"/>
                  <a:pt x="8622" y="34474"/>
                </a:cubicBezTo>
                <a:lnTo>
                  <a:pt x="8622" y="53865"/>
                </a:lnTo>
                <a:lnTo>
                  <a:pt x="245019" y="53865"/>
                </a:lnTo>
                <a:lnTo>
                  <a:pt x="245019" y="34474"/>
                </a:lnTo>
                <a:cubicBezTo>
                  <a:pt x="245019" y="26933"/>
                  <a:pt x="238911" y="21187"/>
                  <a:pt x="231367" y="21187"/>
                </a:cubicBezTo>
                <a:lnTo>
                  <a:pt x="214481" y="21187"/>
                </a:lnTo>
                <a:lnTo>
                  <a:pt x="214481" y="28369"/>
                </a:lnTo>
                <a:cubicBezTo>
                  <a:pt x="214481" y="31242"/>
                  <a:pt x="212326" y="33037"/>
                  <a:pt x="209811" y="33037"/>
                </a:cubicBezTo>
                <a:cubicBezTo>
                  <a:pt x="207296" y="33037"/>
                  <a:pt x="205140" y="31242"/>
                  <a:pt x="205140" y="28369"/>
                </a:cubicBezTo>
                <a:lnTo>
                  <a:pt x="205140" y="21187"/>
                </a:lnTo>
                <a:lnTo>
                  <a:pt x="172088" y="21187"/>
                </a:lnTo>
                <a:lnTo>
                  <a:pt x="172088" y="28369"/>
                </a:lnTo>
                <a:cubicBezTo>
                  <a:pt x="172088" y="31242"/>
                  <a:pt x="170292" y="33037"/>
                  <a:pt x="167777" y="33037"/>
                </a:cubicBezTo>
                <a:cubicBezTo>
                  <a:pt x="165262" y="33037"/>
                  <a:pt x="163106" y="31242"/>
                  <a:pt x="163106" y="28369"/>
                </a:cubicBezTo>
                <a:lnTo>
                  <a:pt x="163106" y="21187"/>
                </a:lnTo>
                <a:lnTo>
                  <a:pt x="130054" y="21187"/>
                </a:lnTo>
                <a:lnTo>
                  <a:pt x="130054" y="28369"/>
                </a:lnTo>
                <a:cubicBezTo>
                  <a:pt x="130054" y="31242"/>
                  <a:pt x="127898" y="33037"/>
                  <a:pt x="125742" y="33037"/>
                </a:cubicBezTo>
                <a:cubicBezTo>
                  <a:pt x="123227" y="33037"/>
                  <a:pt x="121072" y="31242"/>
                  <a:pt x="121072" y="28369"/>
                </a:cubicBezTo>
                <a:lnTo>
                  <a:pt x="121072" y="21187"/>
                </a:lnTo>
                <a:lnTo>
                  <a:pt x="88020" y="21187"/>
                </a:lnTo>
                <a:lnTo>
                  <a:pt x="88020" y="28369"/>
                </a:lnTo>
                <a:cubicBezTo>
                  <a:pt x="88020" y="31242"/>
                  <a:pt x="85864" y="33037"/>
                  <a:pt x="83349" y="33037"/>
                </a:cubicBezTo>
                <a:cubicBezTo>
                  <a:pt x="80834" y="33037"/>
                  <a:pt x="79038" y="31242"/>
                  <a:pt x="79038" y="28369"/>
                </a:cubicBezTo>
                <a:lnTo>
                  <a:pt x="79038" y="21187"/>
                </a:lnTo>
                <a:lnTo>
                  <a:pt x="45986" y="21187"/>
                </a:lnTo>
                <a:lnTo>
                  <a:pt x="45986" y="28369"/>
                </a:lnTo>
                <a:cubicBezTo>
                  <a:pt x="45986" y="31242"/>
                  <a:pt x="43830" y="33037"/>
                  <a:pt x="41315" y="33037"/>
                </a:cubicBezTo>
                <a:cubicBezTo>
                  <a:pt x="38800" y="33037"/>
                  <a:pt x="37004" y="31242"/>
                  <a:pt x="37004" y="28369"/>
                </a:cubicBezTo>
                <a:lnTo>
                  <a:pt x="37004" y="21187"/>
                </a:lnTo>
                <a:lnTo>
                  <a:pt x="22274" y="21187"/>
                </a:lnTo>
                <a:close/>
                <a:moveTo>
                  <a:pt x="41315" y="0"/>
                </a:moveTo>
                <a:cubicBezTo>
                  <a:pt x="43830" y="0"/>
                  <a:pt x="45986" y="2155"/>
                  <a:pt x="45986" y="4668"/>
                </a:cubicBezTo>
                <a:lnTo>
                  <a:pt x="45986" y="12209"/>
                </a:lnTo>
                <a:lnTo>
                  <a:pt x="79038" y="12209"/>
                </a:lnTo>
                <a:lnTo>
                  <a:pt x="79038" y="4668"/>
                </a:lnTo>
                <a:cubicBezTo>
                  <a:pt x="79038" y="2155"/>
                  <a:pt x="80834" y="0"/>
                  <a:pt x="83349" y="0"/>
                </a:cubicBezTo>
                <a:cubicBezTo>
                  <a:pt x="85864" y="0"/>
                  <a:pt x="88020" y="2155"/>
                  <a:pt x="88020" y="4668"/>
                </a:cubicBezTo>
                <a:lnTo>
                  <a:pt x="88020" y="12209"/>
                </a:lnTo>
                <a:lnTo>
                  <a:pt x="121072" y="12209"/>
                </a:lnTo>
                <a:lnTo>
                  <a:pt x="121072" y="4668"/>
                </a:lnTo>
                <a:cubicBezTo>
                  <a:pt x="121072" y="2155"/>
                  <a:pt x="123227" y="0"/>
                  <a:pt x="125742" y="0"/>
                </a:cubicBezTo>
                <a:cubicBezTo>
                  <a:pt x="127898" y="0"/>
                  <a:pt x="130054" y="2155"/>
                  <a:pt x="130054" y="4668"/>
                </a:cubicBezTo>
                <a:lnTo>
                  <a:pt x="130054" y="12209"/>
                </a:lnTo>
                <a:lnTo>
                  <a:pt x="163106" y="12209"/>
                </a:lnTo>
                <a:lnTo>
                  <a:pt x="163106" y="4668"/>
                </a:lnTo>
                <a:cubicBezTo>
                  <a:pt x="163106" y="2155"/>
                  <a:pt x="165262" y="0"/>
                  <a:pt x="167777" y="0"/>
                </a:cubicBezTo>
                <a:cubicBezTo>
                  <a:pt x="170292" y="0"/>
                  <a:pt x="172088" y="2155"/>
                  <a:pt x="172088" y="4668"/>
                </a:cubicBezTo>
                <a:lnTo>
                  <a:pt x="172088" y="12209"/>
                </a:lnTo>
                <a:lnTo>
                  <a:pt x="205140" y="12209"/>
                </a:lnTo>
                <a:lnTo>
                  <a:pt x="205140" y="4668"/>
                </a:lnTo>
                <a:cubicBezTo>
                  <a:pt x="205140" y="2155"/>
                  <a:pt x="207296" y="0"/>
                  <a:pt x="209811" y="0"/>
                </a:cubicBezTo>
                <a:cubicBezTo>
                  <a:pt x="212326" y="0"/>
                  <a:pt x="214481" y="2155"/>
                  <a:pt x="214481" y="4668"/>
                </a:cubicBezTo>
                <a:lnTo>
                  <a:pt x="214481" y="12209"/>
                </a:lnTo>
                <a:lnTo>
                  <a:pt x="231367" y="12209"/>
                </a:lnTo>
                <a:cubicBezTo>
                  <a:pt x="243582" y="12209"/>
                  <a:pt x="253641" y="22264"/>
                  <a:pt x="253641" y="34474"/>
                </a:cubicBezTo>
                <a:lnTo>
                  <a:pt x="253641" y="170933"/>
                </a:lnTo>
                <a:cubicBezTo>
                  <a:pt x="253641" y="173447"/>
                  <a:pt x="251485" y="175602"/>
                  <a:pt x="249330" y="175602"/>
                </a:cubicBezTo>
                <a:cubicBezTo>
                  <a:pt x="246815" y="175602"/>
                  <a:pt x="245019" y="173447"/>
                  <a:pt x="245019" y="170933"/>
                </a:cubicBezTo>
                <a:lnTo>
                  <a:pt x="245019" y="62843"/>
                </a:lnTo>
                <a:lnTo>
                  <a:pt x="8622" y="62843"/>
                </a:lnTo>
                <a:lnTo>
                  <a:pt x="8622" y="237727"/>
                </a:lnTo>
                <a:cubicBezTo>
                  <a:pt x="8622" y="244909"/>
                  <a:pt x="15089" y="250654"/>
                  <a:pt x="22274" y="250654"/>
                </a:cubicBezTo>
                <a:lnTo>
                  <a:pt x="157358" y="250654"/>
                </a:lnTo>
                <a:cubicBezTo>
                  <a:pt x="159873" y="250654"/>
                  <a:pt x="161669" y="253168"/>
                  <a:pt x="161669" y="255323"/>
                </a:cubicBezTo>
                <a:cubicBezTo>
                  <a:pt x="161669" y="257836"/>
                  <a:pt x="159873" y="259991"/>
                  <a:pt x="157358" y="259991"/>
                </a:cubicBezTo>
                <a:lnTo>
                  <a:pt x="22274" y="259991"/>
                </a:lnTo>
                <a:cubicBezTo>
                  <a:pt x="10059" y="259991"/>
                  <a:pt x="0" y="249936"/>
                  <a:pt x="0" y="237727"/>
                </a:cubicBezTo>
                <a:lnTo>
                  <a:pt x="0" y="34474"/>
                </a:lnTo>
                <a:cubicBezTo>
                  <a:pt x="0" y="22264"/>
                  <a:pt x="10059" y="12209"/>
                  <a:pt x="22274" y="12209"/>
                </a:cubicBezTo>
                <a:lnTo>
                  <a:pt x="37004" y="12209"/>
                </a:lnTo>
                <a:lnTo>
                  <a:pt x="37004" y="4668"/>
                </a:lnTo>
                <a:cubicBezTo>
                  <a:pt x="37004" y="2155"/>
                  <a:pt x="38800" y="0"/>
                  <a:pt x="41315" y="0"/>
                </a:cubicBezTo>
                <a:close/>
              </a:path>
            </a:pathLst>
          </a:custGeom>
          <a:gradFill>
            <a:gsLst>
              <a:gs pos="0">
                <a:schemeClr val="accent1"/>
              </a:gs>
              <a:gs pos="99000">
                <a:schemeClr val="accent2"/>
              </a:gs>
            </a:gsLst>
            <a:lin ang="0" scaled="0"/>
          </a:gradFill>
          <a:ln>
            <a:noFill/>
          </a:ln>
          <a:effectLst/>
        </p:spPr>
        <p:txBody>
          <a:bodyPr anchor="ctr"/>
          <a:lstStyle/>
          <a:p>
            <a:endParaRPr lang="en-US" sz="1000" dirty="0">
              <a:latin typeface="Lato Light" panose="020F0502020204030203" pitchFamily="34" charset="0"/>
            </a:endParaRPr>
          </a:p>
        </p:txBody>
      </p:sp>
      <p:grpSp>
        <p:nvGrpSpPr>
          <p:cNvPr id="102" name="Gruppieren 101">
            <a:extLst>
              <a:ext uri="{FF2B5EF4-FFF2-40B4-BE49-F238E27FC236}">
                <a16:creationId xmlns:a16="http://schemas.microsoft.com/office/drawing/2014/main" id="{CBFE69E2-73B7-6A2A-BD8F-DC9DD69D38C2}"/>
              </a:ext>
            </a:extLst>
          </p:cNvPr>
          <p:cNvGrpSpPr/>
          <p:nvPr/>
        </p:nvGrpSpPr>
        <p:grpSpPr>
          <a:xfrm>
            <a:off x="254393" y="180675"/>
            <a:ext cx="721130" cy="532903"/>
            <a:chOff x="1160619" y="4732572"/>
            <a:chExt cx="800099" cy="591260"/>
          </a:xfrm>
          <a:gradFill>
            <a:gsLst>
              <a:gs pos="0">
                <a:schemeClr val="accent1"/>
              </a:gs>
              <a:gs pos="99000">
                <a:schemeClr val="accent2"/>
              </a:gs>
            </a:gsLst>
            <a:lin ang="0" scaled="0"/>
          </a:gradFill>
        </p:grpSpPr>
        <p:sp>
          <p:nvSpPr>
            <p:cNvPr id="103" name="Freihandform 102">
              <a:extLst>
                <a:ext uri="{FF2B5EF4-FFF2-40B4-BE49-F238E27FC236}">
                  <a16:creationId xmlns:a16="http://schemas.microsoft.com/office/drawing/2014/main" id="{A0655F0C-40AD-B1F1-B60F-3754AD7E61C0}"/>
                </a:ext>
              </a:extLst>
            </p:cNvPr>
            <p:cNvSpPr/>
            <p:nvPr/>
          </p:nvSpPr>
          <p:spPr>
            <a:xfrm>
              <a:off x="1340879" y="4732572"/>
              <a:ext cx="591292" cy="591260"/>
            </a:xfrm>
            <a:custGeom>
              <a:avLst/>
              <a:gdLst>
                <a:gd name="connsiteX0" fmla="*/ 473688 w 591292"/>
                <a:gd name="connsiteY0" fmla="*/ 396811 h 591260"/>
                <a:gd name="connsiteX1" fmla="*/ 409108 w 591292"/>
                <a:gd name="connsiteY1" fmla="*/ 395630 h 591260"/>
                <a:gd name="connsiteX2" fmla="*/ 380476 w 591292"/>
                <a:gd name="connsiteY2" fmla="*/ 367008 h 591260"/>
                <a:gd name="connsiteX3" fmla="*/ 367008 w 591292"/>
                <a:gd name="connsiteY3" fmla="*/ 57562 h 591260"/>
                <a:gd name="connsiteX4" fmla="*/ 57562 w 591292"/>
                <a:gd name="connsiteY4" fmla="*/ 71031 h 591260"/>
                <a:gd name="connsiteX5" fmla="*/ 71031 w 591292"/>
                <a:gd name="connsiteY5" fmla="*/ 380476 h 591260"/>
                <a:gd name="connsiteX6" fmla="*/ 367008 w 591292"/>
                <a:gd name="connsiteY6" fmla="*/ 380476 h 591260"/>
                <a:gd name="connsiteX7" fmla="*/ 395583 w 591292"/>
                <a:gd name="connsiteY7" fmla="*/ 409051 h 591260"/>
                <a:gd name="connsiteX8" fmla="*/ 384467 w 591292"/>
                <a:gd name="connsiteY8" fmla="*/ 437778 h 591260"/>
                <a:gd name="connsiteX9" fmla="*/ 396783 w 591292"/>
                <a:gd name="connsiteY9" fmla="*/ 473469 h 591260"/>
                <a:gd name="connsiteX10" fmla="*/ 501824 w 591292"/>
                <a:gd name="connsiteY10" fmla="*/ 578682 h 591260"/>
                <a:gd name="connsiteX11" fmla="*/ 533228 w 591292"/>
                <a:gd name="connsiteY11" fmla="*/ 591255 h 591260"/>
                <a:gd name="connsiteX12" fmla="*/ 591026 w 591292"/>
                <a:gd name="connsiteY12" fmla="*/ 537753 h 591260"/>
                <a:gd name="connsiteX13" fmla="*/ 578710 w 591292"/>
                <a:gd name="connsiteY13" fmla="*/ 502053 h 591260"/>
                <a:gd name="connsiteX14" fmla="*/ 78248 w 591292"/>
                <a:gd name="connsiteY14" fmla="*/ 360616 h 591260"/>
                <a:gd name="connsiteX15" fmla="*/ 78251 w 591292"/>
                <a:gd name="connsiteY15" fmla="*/ 78251 h 591260"/>
                <a:gd name="connsiteX16" fmla="*/ 360616 w 591292"/>
                <a:gd name="connsiteY16" fmla="*/ 78252 h 591260"/>
                <a:gd name="connsiteX17" fmla="*/ 360616 w 591292"/>
                <a:gd name="connsiteY17" fmla="*/ 360616 h 591260"/>
                <a:gd name="connsiteX18" fmla="*/ 80156 w 591292"/>
                <a:gd name="connsiteY18" fmla="*/ 362515 h 591260"/>
                <a:gd name="connsiteX19" fmla="*/ 78248 w 591292"/>
                <a:gd name="connsiteY19" fmla="*/ 360607 h 591260"/>
                <a:gd name="connsiteX20" fmla="*/ 560213 w 591292"/>
                <a:gd name="connsiteY20" fmla="*/ 560318 h 591260"/>
                <a:gd name="connsiteX21" fmla="*/ 515312 w 591292"/>
                <a:gd name="connsiteY21" fmla="*/ 565232 h 591260"/>
                <a:gd name="connsiteX22" fmla="*/ 410289 w 591292"/>
                <a:gd name="connsiteY22" fmla="*/ 460019 h 591260"/>
                <a:gd name="connsiteX23" fmla="*/ 403469 w 591292"/>
                <a:gd name="connsiteY23" fmla="*/ 439426 h 591260"/>
                <a:gd name="connsiteX24" fmla="*/ 415309 w 591292"/>
                <a:gd name="connsiteY24" fmla="*/ 415176 h 591260"/>
                <a:gd name="connsiteX25" fmla="*/ 442255 w 591292"/>
                <a:gd name="connsiteY25" fmla="*/ 403260 h 591260"/>
                <a:gd name="connsiteX26" fmla="*/ 460200 w 591292"/>
                <a:gd name="connsiteY26" fmla="*/ 410280 h 591260"/>
                <a:gd name="connsiteX27" fmla="*/ 565223 w 591292"/>
                <a:gd name="connsiteY27" fmla="*/ 515464 h 591260"/>
                <a:gd name="connsiteX28" fmla="*/ 572043 w 591292"/>
                <a:gd name="connsiteY28" fmla="*/ 536067 h 591260"/>
                <a:gd name="connsiteX29" fmla="*/ 560203 w 591292"/>
                <a:gd name="connsiteY29" fmla="*/ 560308 h 591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91292" h="591260">
                  <a:moveTo>
                    <a:pt x="473688" y="396811"/>
                  </a:moveTo>
                  <a:cubicBezTo>
                    <a:pt x="455382" y="380586"/>
                    <a:pt x="427994" y="380084"/>
                    <a:pt x="409108" y="395630"/>
                  </a:cubicBezTo>
                  <a:lnTo>
                    <a:pt x="380476" y="367008"/>
                  </a:lnTo>
                  <a:cubicBezTo>
                    <a:pt x="462208" y="277837"/>
                    <a:pt x="456178" y="139294"/>
                    <a:pt x="367008" y="57562"/>
                  </a:cubicBezTo>
                  <a:cubicBezTo>
                    <a:pt x="277837" y="-24169"/>
                    <a:pt x="139294" y="-18140"/>
                    <a:pt x="57562" y="71031"/>
                  </a:cubicBezTo>
                  <a:cubicBezTo>
                    <a:pt x="-24169" y="160201"/>
                    <a:pt x="-18140" y="298744"/>
                    <a:pt x="71031" y="380476"/>
                  </a:cubicBezTo>
                  <a:cubicBezTo>
                    <a:pt x="154764" y="457225"/>
                    <a:pt x="283274" y="457225"/>
                    <a:pt x="367008" y="380476"/>
                  </a:cubicBezTo>
                  <a:lnTo>
                    <a:pt x="395583" y="409051"/>
                  </a:lnTo>
                  <a:cubicBezTo>
                    <a:pt x="389310" y="417424"/>
                    <a:pt x="385464" y="427364"/>
                    <a:pt x="384467" y="437778"/>
                  </a:cubicBezTo>
                  <a:cubicBezTo>
                    <a:pt x="383014" y="450920"/>
                    <a:pt x="387535" y="464020"/>
                    <a:pt x="396783" y="473469"/>
                  </a:cubicBezTo>
                  <a:lnTo>
                    <a:pt x="501824" y="578682"/>
                  </a:lnTo>
                  <a:cubicBezTo>
                    <a:pt x="510184" y="586913"/>
                    <a:pt x="521498" y="591443"/>
                    <a:pt x="533228" y="591255"/>
                  </a:cubicBezTo>
                  <a:cubicBezTo>
                    <a:pt x="563140" y="590328"/>
                    <a:pt x="587796" y="567504"/>
                    <a:pt x="591026" y="537753"/>
                  </a:cubicBezTo>
                  <a:cubicBezTo>
                    <a:pt x="592476" y="524609"/>
                    <a:pt x="587956" y="511508"/>
                    <a:pt x="578710" y="502053"/>
                  </a:cubicBezTo>
                  <a:close/>
                  <a:moveTo>
                    <a:pt x="78248" y="360616"/>
                  </a:moveTo>
                  <a:cubicBezTo>
                    <a:pt x="275" y="282643"/>
                    <a:pt x="276" y="156223"/>
                    <a:pt x="78251" y="78251"/>
                  </a:cubicBezTo>
                  <a:cubicBezTo>
                    <a:pt x="156224" y="278"/>
                    <a:pt x="282644" y="279"/>
                    <a:pt x="360616" y="78252"/>
                  </a:cubicBezTo>
                  <a:cubicBezTo>
                    <a:pt x="438588" y="156226"/>
                    <a:pt x="438588" y="282644"/>
                    <a:pt x="360616" y="360616"/>
                  </a:cubicBezTo>
                  <a:cubicBezTo>
                    <a:pt x="283693" y="438588"/>
                    <a:pt x="158127" y="439438"/>
                    <a:pt x="80156" y="362515"/>
                  </a:cubicBezTo>
                  <a:cubicBezTo>
                    <a:pt x="79516" y="361883"/>
                    <a:pt x="78879" y="361247"/>
                    <a:pt x="78248" y="360607"/>
                  </a:cubicBezTo>
                  <a:close/>
                  <a:moveTo>
                    <a:pt x="560213" y="560318"/>
                  </a:moveTo>
                  <a:cubicBezTo>
                    <a:pt x="546449" y="574043"/>
                    <a:pt x="526304" y="576253"/>
                    <a:pt x="515312" y="565232"/>
                  </a:cubicBezTo>
                  <a:lnTo>
                    <a:pt x="410289" y="460019"/>
                  </a:lnTo>
                  <a:cubicBezTo>
                    <a:pt x="405052" y="454520"/>
                    <a:pt x="402550" y="446965"/>
                    <a:pt x="403469" y="439426"/>
                  </a:cubicBezTo>
                  <a:cubicBezTo>
                    <a:pt x="404445" y="430203"/>
                    <a:pt x="408637" y="421617"/>
                    <a:pt x="415309" y="415176"/>
                  </a:cubicBezTo>
                  <a:cubicBezTo>
                    <a:pt x="422391" y="407837"/>
                    <a:pt x="432061" y="403561"/>
                    <a:pt x="442255" y="403260"/>
                  </a:cubicBezTo>
                  <a:cubicBezTo>
                    <a:pt x="448937" y="403092"/>
                    <a:pt x="455405" y="405622"/>
                    <a:pt x="460200" y="410280"/>
                  </a:cubicBezTo>
                  <a:lnTo>
                    <a:pt x="565223" y="515464"/>
                  </a:lnTo>
                  <a:cubicBezTo>
                    <a:pt x="570464" y="520966"/>
                    <a:pt x="572967" y="528525"/>
                    <a:pt x="572043" y="536067"/>
                  </a:cubicBezTo>
                  <a:cubicBezTo>
                    <a:pt x="571071" y="545289"/>
                    <a:pt x="566879" y="553872"/>
                    <a:pt x="560203" y="560308"/>
                  </a:cubicBezTo>
                  <a:close/>
                </a:path>
              </a:pathLst>
            </a:custGeom>
            <a:grpFill/>
            <a:ln w="9525" cap="flat">
              <a:noFill/>
              <a:prstDash val="solid"/>
              <a:miter/>
            </a:ln>
          </p:spPr>
          <p:txBody>
            <a:bodyPr rtlCol="0" anchor="ctr"/>
            <a:lstStyle/>
            <a:p>
              <a:endParaRPr lang="de-DE" sz="1000"/>
            </a:p>
          </p:txBody>
        </p:sp>
        <p:sp>
          <p:nvSpPr>
            <p:cNvPr id="104" name="Freihandform 103">
              <a:extLst>
                <a:ext uri="{FF2B5EF4-FFF2-40B4-BE49-F238E27FC236}">
                  <a16:creationId xmlns:a16="http://schemas.microsoft.com/office/drawing/2014/main" id="{AA4EF2D7-5E62-CE33-3C6C-D87709076376}"/>
                </a:ext>
              </a:extLst>
            </p:cNvPr>
            <p:cNvSpPr/>
            <p:nvPr/>
          </p:nvSpPr>
          <p:spPr>
            <a:xfrm>
              <a:off x="1465419" y="4819002"/>
              <a:ext cx="190500" cy="190500"/>
            </a:xfrm>
            <a:custGeom>
              <a:avLst/>
              <a:gdLst>
                <a:gd name="connsiteX0" fmla="*/ 95250 w 190500"/>
                <a:gd name="connsiteY0" fmla="*/ 190500 h 190500"/>
                <a:gd name="connsiteX1" fmla="*/ 190500 w 190500"/>
                <a:gd name="connsiteY1" fmla="*/ 95250 h 190500"/>
                <a:gd name="connsiteX2" fmla="*/ 95250 w 190500"/>
                <a:gd name="connsiteY2" fmla="*/ 0 h 190500"/>
                <a:gd name="connsiteX3" fmla="*/ 0 w 190500"/>
                <a:gd name="connsiteY3" fmla="*/ 95250 h 190500"/>
                <a:gd name="connsiteX4" fmla="*/ 95250 w 190500"/>
                <a:gd name="connsiteY4" fmla="*/ 190500 h 190500"/>
                <a:gd name="connsiteX5" fmla="*/ 95250 w 190500"/>
                <a:gd name="connsiteY5" fmla="*/ 19050 h 190500"/>
                <a:gd name="connsiteX6" fmla="*/ 171450 w 190500"/>
                <a:gd name="connsiteY6" fmla="*/ 95250 h 190500"/>
                <a:gd name="connsiteX7" fmla="*/ 95250 w 190500"/>
                <a:gd name="connsiteY7" fmla="*/ 171450 h 190500"/>
                <a:gd name="connsiteX8" fmla="*/ 19050 w 190500"/>
                <a:gd name="connsiteY8" fmla="*/ 95250 h 190500"/>
                <a:gd name="connsiteX9" fmla="*/ 95250 w 190500"/>
                <a:gd name="connsiteY9" fmla="*/ 19050 h 19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0500" h="190500">
                  <a:moveTo>
                    <a:pt x="95250" y="190500"/>
                  </a:moveTo>
                  <a:cubicBezTo>
                    <a:pt x="147855" y="190500"/>
                    <a:pt x="190500" y="147855"/>
                    <a:pt x="190500" y="95250"/>
                  </a:cubicBezTo>
                  <a:cubicBezTo>
                    <a:pt x="190500" y="42645"/>
                    <a:pt x="147855" y="0"/>
                    <a:pt x="95250" y="0"/>
                  </a:cubicBezTo>
                  <a:cubicBezTo>
                    <a:pt x="42645" y="0"/>
                    <a:pt x="0" y="42645"/>
                    <a:pt x="0" y="95250"/>
                  </a:cubicBezTo>
                  <a:cubicBezTo>
                    <a:pt x="0" y="147855"/>
                    <a:pt x="42645" y="190500"/>
                    <a:pt x="95250" y="190500"/>
                  </a:cubicBezTo>
                  <a:close/>
                  <a:moveTo>
                    <a:pt x="95250" y="19050"/>
                  </a:moveTo>
                  <a:cubicBezTo>
                    <a:pt x="137334" y="19050"/>
                    <a:pt x="171450" y="53166"/>
                    <a:pt x="171450" y="95250"/>
                  </a:cubicBezTo>
                  <a:cubicBezTo>
                    <a:pt x="171450" y="137334"/>
                    <a:pt x="137334" y="171450"/>
                    <a:pt x="95250" y="171450"/>
                  </a:cubicBezTo>
                  <a:cubicBezTo>
                    <a:pt x="53166" y="171450"/>
                    <a:pt x="19050" y="137334"/>
                    <a:pt x="19050" y="95250"/>
                  </a:cubicBezTo>
                  <a:cubicBezTo>
                    <a:pt x="19087" y="53181"/>
                    <a:pt x="53181" y="19087"/>
                    <a:pt x="95250" y="19050"/>
                  </a:cubicBezTo>
                  <a:close/>
                </a:path>
              </a:pathLst>
            </a:custGeom>
            <a:grpFill/>
            <a:ln w="9525" cap="flat">
              <a:noFill/>
              <a:prstDash val="solid"/>
              <a:miter/>
            </a:ln>
          </p:spPr>
          <p:txBody>
            <a:bodyPr rtlCol="0" anchor="ctr"/>
            <a:lstStyle/>
            <a:p>
              <a:endParaRPr lang="de-DE" sz="1000"/>
            </a:p>
          </p:txBody>
        </p:sp>
        <p:sp>
          <p:nvSpPr>
            <p:cNvPr id="105" name="Freihandform 104">
              <a:extLst>
                <a:ext uri="{FF2B5EF4-FFF2-40B4-BE49-F238E27FC236}">
                  <a16:creationId xmlns:a16="http://schemas.microsoft.com/office/drawing/2014/main" id="{ABE6672D-673E-2F56-CA52-FED9EC328619}"/>
                </a:ext>
              </a:extLst>
            </p:cNvPr>
            <p:cNvSpPr/>
            <p:nvPr/>
          </p:nvSpPr>
          <p:spPr>
            <a:xfrm>
              <a:off x="1418746" y="5028552"/>
              <a:ext cx="283845" cy="50272"/>
            </a:xfrm>
            <a:custGeom>
              <a:avLst/>
              <a:gdLst>
                <a:gd name="connsiteX0" fmla="*/ 227171 w 283845"/>
                <a:gd name="connsiteY0" fmla="*/ 12906 h 50272"/>
                <a:gd name="connsiteX1" fmla="*/ 141923 w 283845"/>
                <a:gd name="connsiteY1" fmla="*/ 0 h 50272"/>
                <a:gd name="connsiteX2" fmla="*/ 0 w 283845"/>
                <a:gd name="connsiteY2" fmla="*/ 35452 h 50272"/>
                <a:gd name="connsiteX3" fmla="*/ 13040 w 283845"/>
                <a:gd name="connsiteY3" fmla="*/ 50273 h 50272"/>
                <a:gd name="connsiteX4" fmla="*/ 141923 w 283845"/>
                <a:gd name="connsiteY4" fmla="*/ 19050 h 50272"/>
                <a:gd name="connsiteX5" fmla="*/ 221818 w 283845"/>
                <a:gd name="connsiteY5" fmla="*/ 31185 h 50272"/>
                <a:gd name="connsiteX6" fmla="*/ 270853 w 283845"/>
                <a:gd name="connsiteY6" fmla="*/ 49416 h 50272"/>
                <a:gd name="connsiteX7" fmla="*/ 283845 w 283845"/>
                <a:gd name="connsiteY7" fmla="*/ 34519 h 50272"/>
                <a:gd name="connsiteX8" fmla="*/ 227171 w 283845"/>
                <a:gd name="connsiteY8" fmla="*/ 12906 h 50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3845" h="50272">
                  <a:moveTo>
                    <a:pt x="227171" y="12906"/>
                  </a:moveTo>
                  <a:cubicBezTo>
                    <a:pt x="199549" y="4418"/>
                    <a:pt x="170820" y="69"/>
                    <a:pt x="141923" y="0"/>
                  </a:cubicBezTo>
                  <a:cubicBezTo>
                    <a:pt x="92528" y="821"/>
                    <a:pt x="43979" y="12949"/>
                    <a:pt x="0" y="35452"/>
                  </a:cubicBezTo>
                  <a:cubicBezTo>
                    <a:pt x="4078" y="40622"/>
                    <a:pt x="8431" y="45569"/>
                    <a:pt x="13040" y="50273"/>
                  </a:cubicBezTo>
                  <a:cubicBezTo>
                    <a:pt x="53169" y="30477"/>
                    <a:pt x="97184" y="19814"/>
                    <a:pt x="141923" y="19050"/>
                  </a:cubicBezTo>
                  <a:cubicBezTo>
                    <a:pt x="169008" y="19128"/>
                    <a:pt x="195931" y="23218"/>
                    <a:pt x="221818" y="31185"/>
                  </a:cubicBezTo>
                  <a:cubicBezTo>
                    <a:pt x="238621" y="35949"/>
                    <a:pt x="255019" y="42045"/>
                    <a:pt x="270853" y="49416"/>
                  </a:cubicBezTo>
                  <a:cubicBezTo>
                    <a:pt x="275451" y="44689"/>
                    <a:pt x="279787" y="39716"/>
                    <a:pt x="283845" y="34519"/>
                  </a:cubicBezTo>
                  <a:cubicBezTo>
                    <a:pt x="265634" y="25643"/>
                    <a:pt x="246668" y="18411"/>
                    <a:pt x="227171" y="12906"/>
                  </a:cubicBezTo>
                  <a:close/>
                </a:path>
              </a:pathLst>
            </a:custGeom>
            <a:grpFill/>
            <a:ln w="9525" cap="flat">
              <a:noFill/>
              <a:prstDash val="solid"/>
              <a:miter/>
            </a:ln>
          </p:spPr>
          <p:txBody>
            <a:bodyPr rtlCol="0" anchor="ctr"/>
            <a:lstStyle/>
            <a:p>
              <a:endParaRPr lang="de-DE" sz="1000"/>
            </a:p>
          </p:txBody>
        </p:sp>
        <p:sp>
          <p:nvSpPr>
            <p:cNvPr id="106" name="Freihandform 105">
              <a:extLst>
                <a:ext uri="{FF2B5EF4-FFF2-40B4-BE49-F238E27FC236}">
                  <a16:creationId xmlns:a16="http://schemas.microsoft.com/office/drawing/2014/main" id="{73BEAF44-E4A2-0CB9-9071-BCBE59F69F20}"/>
                </a:ext>
              </a:extLst>
            </p:cNvPr>
            <p:cNvSpPr/>
            <p:nvPr/>
          </p:nvSpPr>
          <p:spPr>
            <a:xfrm>
              <a:off x="1738786" y="4764100"/>
              <a:ext cx="136693" cy="169735"/>
            </a:xfrm>
            <a:custGeom>
              <a:avLst/>
              <a:gdLst>
                <a:gd name="connsiteX0" fmla="*/ 50483 w 136693"/>
                <a:gd name="connsiteY0" fmla="*/ 19154 h 169735"/>
                <a:gd name="connsiteX1" fmla="*/ 116889 w 136693"/>
                <a:gd name="connsiteY1" fmla="*/ 86096 h 169735"/>
                <a:gd name="connsiteX2" fmla="*/ 66037 w 136693"/>
                <a:gd name="connsiteY2" fmla="*/ 150599 h 169735"/>
                <a:gd name="connsiteX3" fmla="*/ 68094 w 136693"/>
                <a:gd name="connsiteY3" fmla="*/ 169735 h 169735"/>
                <a:gd name="connsiteX4" fmla="*/ 134945 w 136693"/>
                <a:gd name="connsiteY4" fmla="*/ 68599 h 169735"/>
                <a:gd name="connsiteX5" fmla="*/ 33809 w 136693"/>
                <a:gd name="connsiteY5" fmla="*/ 1748 h 169735"/>
                <a:gd name="connsiteX6" fmla="*/ 0 w 136693"/>
                <a:gd name="connsiteY6" fmla="*/ 16802 h 169735"/>
                <a:gd name="connsiteX7" fmla="*/ 12706 w 136693"/>
                <a:gd name="connsiteY7" fmla="*/ 30994 h 169735"/>
                <a:gd name="connsiteX8" fmla="*/ 50483 w 136693"/>
                <a:gd name="connsiteY8" fmla="*/ 19154 h 169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693" h="169735">
                  <a:moveTo>
                    <a:pt x="50483" y="19154"/>
                  </a:moveTo>
                  <a:cubicBezTo>
                    <a:pt x="87306" y="19302"/>
                    <a:pt x="117037" y="49273"/>
                    <a:pt x="116889" y="86096"/>
                  </a:cubicBezTo>
                  <a:cubicBezTo>
                    <a:pt x="116766" y="116726"/>
                    <a:pt x="95791" y="143331"/>
                    <a:pt x="66037" y="150599"/>
                  </a:cubicBezTo>
                  <a:cubicBezTo>
                    <a:pt x="66989" y="156915"/>
                    <a:pt x="67628" y="163306"/>
                    <a:pt x="68094" y="169735"/>
                  </a:cubicBezTo>
                  <a:cubicBezTo>
                    <a:pt x="114483" y="160267"/>
                    <a:pt x="144412" y="114987"/>
                    <a:pt x="134945" y="68599"/>
                  </a:cubicBezTo>
                  <a:cubicBezTo>
                    <a:pt x="125478" y="22211"/>
                    <a:pt x="80198" y="-7719"/>
                    <a:pt x="33809" y="1748"/>
                  </a:cubicBezTo>
                  <a:cubicBezTo>
                    <a:pt x="21578" y="4245"/>
                    <a:pt x="10039" y="9382"/>
                    <a:pt x="0" y="16802"/>
                  </a:cubicBezTo>
                  <a:cubicBezTo>
                    <a:pt x="4420" y="21402"/>
                    <a:pt x="8687" y="26117"/>
                    <a:pt x="12706" y="30994"/>
                  </a:cubicBezTo>
                  <a:cubicBezTo>
                    <a:pt x="23792" y="23278"/>
                    <a:pt x="36976" y="19146"/>
                    <a:pt x="50483" y="19154"/>
                  </a:cubicBezTo>
                  <a:close/>
                </a:path>
              </a:pathLst>
            </a:custGeom>
            <a:grpFill/>
            <a:ln w="9525" cap="flat">
              <a:noFill/>
              <a:prstDash val="solid"/>
              <a:miter/>
            </a:ln>
          </p:spPr>
          <p:txBody>
            <a:bodyPr rtlCol="0" anchor="ctr"/>
            <a:lstStyle/>
            <a:p>
              <a:endParaRPr lang="de-DE" sz="1000"/>
            </a:p>
          </p:txBody>
        </p:sp>
        <p:sp>
          <p:nvSpPr>
            <p:cNvPr id="107" name="Freihandform 106">
              <a:extLst>
                <a:ext uri="{FF2B5EF4-FFF2-40B4-BE49-F238E27FC236}">
                  <a16:creationId xmlns:a16="http://schemas.microsoft.com/office/drawing/2014/main" id="{AD92FBA1-9526-11C2-C692-0EF5E8FC86DC}"/>
                </a:ext>
              </a:extLst>
            </p:cNvPr>
            <p:cNvSpPr/>
            <p:nvPr/>
          </p:nvSpPr>
          <p:spPr>
            <a:xfrm>
              <a:off x="1805804" y="4962610"/>
              <a:ext cx="154914" cy="170716"/>
            </a:xfrm>
            <a:custGeom>
              <a:avLst/>
              <a:gdLst>
                <a:gd name="connsiteX0" fmla="*/ 135226 w 154914"/>
                <a:gd name="connsiteY0" fmla="*/ 50006 h 170716"/>
                <a:gd name="connsiteX1" fmla="*/ 52997 w 154914"/>
                <a:gd name="connsiteY1" fmla="*/ 9792 h 170716"/>
                <a:gd name="connsiteX2" fmla="*/ 1562 w 154914"/>
                <a:gd name="connsiteY2" fmla="*/ 0 h 170716"/>
                <a:gd name="connsiteX3" fmla="*/ 0 w 154914"/>
                <a:gd name="connsiteY3" fmla="*/ 18983 h 170716"/>
                <a:gd name="connsiteX4" fmla="*/ 47625 w 154914"/>
                <a:gd name="connsiteY4" fmla="*/ 28070 h 170716"/>
                <a:gd name="connsiteX5" fmla="*/ 123225 w 154914"/>
                <a:gd name="connsiteY5" fmla="*/ 64818 h 170716"/>
                <a:gd name="connsiteX6" fmla="*/ 135865 w 154914"/>
                <a:gd name="connsiteY6" fmla="*/ 89754 h 170716"/>
                <a:gd name="connsiteX7" fmla="*/ 135865 w 154914"/>
                <a:gd name="connsiteY7" fmla="*/ 170717 h 170716"/>
                <a:gd name="connsiteX8" fmla="*/ 154915 w 154914"/>
                <a:gd name="connsiteY8" fmla="*/ 170717 h 170716"/>
                <a:gd name="connsiteX9" fmla="*/ 154915 w 154914"/>
                <a:gd name="connsiteY9" fmla="*/ 89754 h 170716"/>
                <a:gd name="connsiteX10" fmla="*/ 135226 w 154914"/>
                <a:gd name="connsiteY10" fmla="*/ 50006 h 170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4914" h="170716">
                  <a:moveTo>
                    <a:pt x="135226" y="50006"/>
                  </a:moveTo>
                  <a:cubicBezTo>
                    <a:pt x="110814" y="31186"/>
                    <a:pt x="82841" y="17506"/>
                    <a:pt x="52997" y="9792"/>
                  </a:cubicBezTo>
                  <a:cubicBezTo>
                    <a:pt x="36253" y="4692"/>
                    <a:pt x="19009" y="1410"/>
                    <a:pt x="1562" y="0"/>
                  </a:cubicBezTo>
                  <a:cubicBezTo>
                    <a:pt x="1295" y="6382"/>
                    <a:pt x="752" y="12706"/>
                    <a:pt x="0" y="18983"/>
                  </a:cubicBezTo>
                  <a:cubicBezTo>
                    <a:pt x="16154" y="20299"/>
                    <a:pt x="32121" y="23345"/>
                    <a:pt x="47625" y="28070"/>
                  </a:cubicBezTo>
                  <a:cubicBezTo>
                    <a:pt x="75046" y="35095"/>
                    <a:pt x="100761" y="47595"/>
                    <a:pt x="123225" y="64818"/>
                  </a:cubicBezTo>
                  <a:cubicBezTo>
                    <a:pt x="130970" y="70809"/>
                    <a:pt x="135611" y="79965"/>
                    <a:pt x="135865" y="89754"/>
                  </a:cubicBezTo>
                  <a:lnTo>
                    <a:pt x="135865" y="170717"/>
                  </a:lnTo>
                  <a:lnTo>
                    <a:pt x="154915" y="170717"/>
                  </a:lnTo>
                  <a:lnTo>
                    <a:pt x="154915" y="89754"/>
                  </a:lnTo>
                  <a:cubicBezTo>
                    <a:pt x="154652" y="74221"/>
                    <a:pt x="147424" y="59627"/>
                    <a:pt x="135226" y="50006"/>
                  </a:cubicBezTo>
                  <a:close/>
                </a:path>
              </a:pathLst>
            </a:custGeom>
            <a:grpFill/>
            <a:ln w="9525" cap="flat">
              <a:noFill/>
              <a:prstDash val="solid"/>
              <a:miter/>
            </a:ln>
          </p:spPr>
          <p:txBody>
            <a:bodyPr rtlCol="0" anchor="ctr"/>
            <a:lstStyle/>
            <a:p>
              <a:endParaRPr lang="de-DE" sz="1000"/>
            </a:p>
          </p:txBody>
        </p:sp>
        <p:sp>
          <p:nvSpPr>
            <p:cNvPr id="108" name="Freihandform 107">
              <a:extLst>
                <a:ext uri="{FF2B5EF4-FFF2-40B4-BE49-F238E27FC236}">
                  <a16:creationId xmlns:a16="http://schemas.microsoft.com/office/drawing/2014/main" id="{C89FF197-DC72-6DE5-70E9-DDF021CE5D2E}"/>
                </a:ext>
              </a:extLst>
            </p:cNvPr>
            <p:cNvSpPr/>
            <p:nvPr/>
          </p:nvSpPr>
          <p:spPr>
            <a:xfrm>
              <a:off x="1246357" y="4764365"/>
              <a:ext cx="135803" cy="169317"/>
            </a:xfrm>
            <a:custGeom>
              <a:avLst/>
              <a:gdLst>
                <a:gd name="connsiteX0" fmla="*/ 85711 w 135803"/>
                <a:gd name="connsiteY0" fmla="*/ 18889 h 169317"/>
                <a:gd name="connsiteX1" fmla="*/ 123049 w 135803"/>
                <a:gd name="connsiteY1" fmla="*/ 30434 h 169317"/>
                <a:gd name="connsiteX2" fmla="*/ 135803 w 135803"/>
                <a:gd name="connsiteY2" fmla="*/ 16232 h 169317"/>
                <a:gd name="connsiteX3" fmla="*/ 16231 w 135803"/>
                <a:gd name="connsiteY3" fmla="*/ 35488 h 169317"/>
                <a:gd name="connsiteX4" fmla="*/ 35488 w 135803"/>
                <a:gd name="connsiteY4" fmla="*/ 155060 h 169317"/>
                <a:gd name="connsiteX5" fmla="*/ 67395 w 135803"/>
                <a:gd name="connsiteY5" fmla="*/ 169318 h 169317"/>
                <a:gd name="connsiteX6" fmla="*/ 69471 w 135803"/>
                <a:gd name="connsiteY6" fmla="*/ 150192 h 169317"/>
                <a:gd name="connsiteX7" fmla="*/ 21241 w 135803"/>
                <a:gd name="connsiteY7" fmla="*/ 69167 h 169317"/>
                <a:gd name="connsiteX8" fmla="*/ 85711 w 135803"/>
                <a:gd name="connsiteY8" fmla="*/ 18889 h 169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5803" h="169317">
                  <a:moveTo>
                    <a:pt x="85711" y="18889"/>
                  </a:moveTo>
                  <a:cubicBezTo>
                    <a:pt x="99036" y="18887"/>
                    <a:pt x="112051" y="22912"/>
                    <a:pt x="123049" y="30434"/>
                  </a:cubicBezTo>
                  <a:cubicBezTo>
                    <a:pt x="127078" y="25547"/>
                    <a:pt x="131365" y="20832"/>
                    <a:pt x="135803" y="16232"/>
                  </a:cubicBezTo>
                  <a:cubicBezTo>
                    <a:pt x="97467" y="-11470"/>
                    <a:pt x="43933" y="-2849"/>
                    <a:pt x="16231" y="35488"/>
                  </a:cubicBezTo>
                  <a:cubicBezTo>
                    <a:pt x="-11469" y="73824"/>
                    <a:pt x="-2848" y="127358"/>
                    <a:pt x="35488" y="155060"/>
                  </a:cubicBezTo>
                  <a:cubicBezTo>
                    <a:pt x="45030" y="161955"/>
                    <a:pt x="55892" y="166809"/>
                    <a:pt x="67395" y="169318"/>
                  </a:cubicBezTo>
                  <a:cubicBezTo>
                    <a:pt x="67861" y="162898"/>
                    <a:pt x="68519" y="156516"/>
                    <a:pt x="69471" y="150192"/>
                  </a:cubicBezTo>
                  <a:cubicBezTo>
                    <a:pt x="33778" y="141136"/>
                    <a:pt x="12185" y="104860"/>
                    <a:pt x="21241" y="69167"/>
                  </a:cubicBezTo>
                  <a:cubicBezTo>
                    <a:pt x="28729" y="39653"/>
                    <a:pt x="55262" y="18961"/>
                    <a:pt x="85711" y="18889"/>
                  </a:cubicBezTo>
                  <a:close/>
                </a:path>
              </a:pathLst>
            </a:custGeom>
            <a:grpFill/>
            <a:ln w="9525" cap="flat">
              <a:noFill/>
              <a:prstDash val="solid"/>
              <a:miter/>
            </a:ln>
          </p:spPr>
          <p:txBody>
            <a:bodyPr rtlCol="0" anchor="ctr"/>
            <a:lstStyle/>
            <a:p>
              <a:endParaRPr lang="de-DE" sz="1000"/>
            </a:p>
          </p:txBody>
        </p:sp>
        <p:sp>
          <p:nvSpPr>
            <p:cNvPr id="109" name="Freihandform 108">
              <a:extLst>
                <a:ext uri="{FF2B5EF4-FFF2-40B4-BE49-F238E27FC236}">
                  <a16:creationId xmlns:a16="http://schemas.microsoft.com/office/drawing/2014/main" id="{3077E011-048E-D0C7-46B1-0A0C2D023213}"/>
                </a:ext>
              </a:extLst>
            </p:cNvPr>
            <p:cNvSpPr/>
            <p:nvPr/>
          </p:nvSpPr>
          <p:spPr>
            <a:xfrm>
              <a:off x="1160619" y="4962848"/>
              <a:ext cx="154238" cy="170478"/>
            </a:xfrm>
            <a:custGeom>
              <a:avLst/>
              <a:gdLst>
                <a:gd name="connsiteX0" fmla="*/ 102032 w 154238"/>
                <a:gd name="connsiteY0" fmla="*/ 9506 h 170478"/>
                <a:gd name="connsiteX1" fmla="*/ 19774 w 154238"/>
                <a:gd name="connsiteY1" fmla="*/ 49701 h 170478"/>
                <a:gd name="connsiteX2" fmla="*/ 0 w 154238"/>
                <a:gd name="connsiteY2" fmla="*/ 89516 h 170478"/>
                <a:gd name="connsiteX3" fmla="*/ 0 w 154238"/>
                <a:gd name="connsiteY3" fmla="*/ 170478 h 170478"/>
                <a:gd name="connsiteX4" fmla="*/ 19050 w 154238"/>
                <a:gd name="connsiteY4" fmla="*/ 170478 h 170478"/>
                <a:gd name="connsiteX5" fmla="*/ 19050 w 154238"/>
                <a:gd name="connsiteY5" fmla="*/ 89516 h 170478"/>
                <a:gd name="connsiteX6" fmla="*/ 31328 w 154238"/>
                <a:gd name="connsiteY6" fmla="*/ 64846 h 170478"/>
                <a:gd name="connsiteX7" fmla="*/ 107156 w 154238"/>
                <a:gd name="connsiteY7" fmla="*/ 27870 h 170478"/>
                <a:gd name="connsiteX8" fmla="*/ 154238 w 154238"/>
                <a:gd name="connsiteY8" fmla="*/ 18974 h 170478"/>
                <a:gd name="connsiteX9" fmla="*/ 152657 w 154238"/>
                <a:gd name="connsiteY9" fmla="*/ 0 h 170478"/>
                <a:gd name="connsiteX10" fmla="*/ 102032 w 154238"/>
                <a:gd name="connsiteY10" fmla="*/ 9506 h 170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4238" h="170478">
                  <a:moveTo>
                    <a:pt x="102032" y="9506"/>
                  </a:moveTo>
                  <a:cubicBezTo>
                    <a:pt x="72540" y="18165"/>
                    <a:pt x="44727" y="31755"/>
                    <a:pt x="19774" y="49701"/>
                  </a:cubicBezTo>
                  <a:cubicBezTo>
                    <a:pt x="7532" y="59325"/>
                    <a:pt x="270" y="73946"/>
                    <a:pt x="0" y="89516"/>
                  </a:cubicBezTo>
                  <a:lnTo>
                    <a:pt x="0" y="170478"/>
                  </a:lnTo>
                  <a:lnTo>
                    <a:pt x="19050" y="170478"/>
                  </a:lnTo>
                  <a:lnTo>
                    <a:pt x="19050" y="89516"/>
                  </a:lnTo>
                  <a:cubicBezTo>
                    <a:pt x="19265" y="79875"/>
                    <a:pt x="23766" y="70832"/>
                    <a:pt x="31328" y="64846"/>
                  </a:cubicBezTo>
                  <a:cubicBezTo>
                    <a:pt x="54345" y="48345"/>
                    <a:pt x="79980" y="35844"/>
                    <a:pt x="107156" y="27870"/>
                  </a:cubicBezTo>
                  <a:cubicBezTo>
                    <a:pt x="122561" y="23540"/>
                    <a:pt x="138315" y="20563"/>
                    <a:pt x="154238" y="18974"/>
                  </a:cubicBezTo>
                  <a:cubicBezTo>
                    <a:pt x="153486" y="12697"/>
                    <a:pt x="152933" y="6372"/>
                    <a:pt x="152657" y="0"/>
                  </a:cubicBezTo>
                  <a:cubicBezTo>
                    <a:pt x="135536" y="1681"/>
                    <a:pt x="118597" y="4862"/>
                    <a:pt x="102032" y="9506"/>
                  </a:cubicBezTo>
                  <a:close/>
                </a:path>
              </a:pathLst>
            </a:custGeom>
            <a:grpFill/>
            <a:ln w="9525" cap="flat">
              <a:noFill/>
              <a:prstDash val="solid"/>
              <a:miter/>
            </a:ln>
          </p:spPr>
          <p:txBody>
            <a:bodyPr rtlCol="0" anchor="ctr"/>
            <a:lstStyle/>
            <a:p>
              <a:endParaRPr lang="de-DE" sz="1000"/>
            </a:p>
          </p:txBody>
        </p:sp>
        <p:sp>
          <p:nvSpPr>
            <p:cNvPr id="110" name="Freihandform 109">
              <a:extLst>
                <a:ext uri="{FF2B5EF4-FFF2-40B4-BE49-F238E27FC236}">
                  <a16:creationId xmlns:a16="http://schemas.microsoft.com/office/drawing/2014/main" id="{DB262A2C-ACB0-B182-7961-1897283B9261}"/>
                </a:ext>
              </a:extLst>
            </p:cNvPr>
            <p:cNvSpPr/>
            <p:nvPr/>
          </p:nvSpPr>
          <p:spPr>
            <a:xfrm>
              <a:off x="1389219" y="5145680"/>
              <a:ext cx="33232" cy="99612"/>
            </a:xfrm>
            <a:custGeom>
              <a:avLst/>
              <a:gdLst>
                <a:gd name="connsiteX0" fmla="*/ 0 w 33232"/>
                <a:gd name="connsiteY0" fmla="*/ 37700 h 99612"/>
                <a:gd name="connsiteX1" fmla="*/ 0 w 33232"/>
                <a:gd name="connsiteY1" fmla="*/ 99612 h 99612"/>
                <a:gd name="connsiteX2" fmla="*/ 19050 w 33232"/>
                <a:gd name="connsiteY2" fmla="*/ 99612 h 99612"/>
                <a:gd name="connsiteX3" fmla="*/ 19050 w 33232"/>
                <a:gd name="connsiteY3" fmla="*/ 37700 h 99612"/>
                <a:gd name="connsiteX4" fmla="*/ 31328 w 33232"/>
                <a:gd name="connsiteY4" fmla="*/ 13011 h 99612"/>
                <a:gd name="connsiteX5" fmla="*/ 33233 w 33232"/>
                <a:gd name="connsiteY5" fmla="*/ 11706 h 99612"/>
                <a:gd name="connsiteX6" fmla="*/ 17345 w 33232"/>
                <a:gd name="connsiteY6" fmla="*/ 0 h 99612"/>
                <a:gd name="connsiteX7" fmla="*/ 0 w 33232"/>
                <a:gd name="connsiteY7" fmla="*/ 37700 h 99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232" h="99612">
                  <a:moveTo>
                    <a:pt x="0" y="37700"/>
                  </a:moveTo>
                  <a:lnTo>
                    <a:pt x="0" y="99612"/>
                  </a:lnTo>
                  <a:lnTo>
                    <a:pt x="19050" y="99612"/>
                  </a:lnTo>
                  <a:lnTo>
                    <a:pt x="19050" y="37700"/>
                  </a:lnTo>
                  <a:cubicBezTo>
                    <a:pt x="19260" y="28052"/>
                    <a:pt x="23761" y="19000"/>
                    <a:pt x="31328" y="13011"/>
                  </a:cubicBezTo>
                  <a:cubicBezTo>
                    <a:pt x="31947" y="12554"/>
                    <a:pt x="32652" y="12154"/>
                    <a:pt x="33233" y="11706"/>
                  </a:cubicBezTo>
                  <a:cubicBezTo>
                    <a:pt x="27794" y="8039"/>
                    <a:pt x="22508" y="4086"/>
                    <a:pt x="17345" y="0"/>
                  </a:cubicBezTo>
                  <a:cubicBezTo>
                    <a:pt x="6526" y="9574"/>
                    <a:pt x="231" y="23255"/>
                    <a:pt x="0" y="37700"/>
                  </a:cubicBezTo>
                  <a:close/>
                </a:path>
              </a:pathLst>
            </a:custGeom>
            <a:grpFill/>
            <a:ln w="9525" cap="flat">
              <a:noFill/>
              <a:prstDash val="solid"/>
              <a:miter/>
            </a:ln>
          </p:spPr>
          <p:txBody>
            <a:bodyPr rtlCol="0" anchor="ctr"/>
            <a:lstStyle/>
            <a:p>
              <a:endParaRPr lang="de-DE" sz="1000"/>
            </a:p>
          </p:txBody>
        </p:sp>
      </p:grpSp>
      <p:grpSp>
        <p:nvGrpSpPr>
          <p:cNvPr id="111" name="Grafik 67" descr="Gute Idee Silhouette">
            <a:extLst>
              <a:ext uri="{FF2B5EF4-FFF2-40B4-BE49-F238E27FC236}">
                <a16:creationId xmlns:a16="http://schemas.microsoft.com/office/drawing/2014/main" id="{8F1C256C-7F00-B4E4-D991-88EE4E8757CF}"/>
              </a:ext>
            </a:extLst>
          </p:cNvPr>
          <p:cNvGrpSpPr/>
          <p:nvPr/>
        </p:nvGrpSpPr>
        <p:grpSpPr>
          <a:xfrm>
            <a:off x="4422177" y="89491"/>
            <a:ext cx="477650" cy="566528"/>
            <a:chOff x="2227385" y="4621263"/>
            <a:chExt cx="647989" cy="768562"/>
          </a:xfrm>
          <a:gradFill>
            <a:gsLst>
              <a:gs pos="0">
                <a:schemeClr val="accent1"/>
              </a:gs>
              <a:gs pos="99000">
                <a:schemeClr val="accent2"/>
              </a:gs>
            </a:gsLst>
            <a:lin ang="0" scaled="0"/>
          </a:gradFill>
        </p:grpSpPr>
        <p:sp>
          <p:nvSpPr>
            <p:cNvPr id="112" name="Freihandform 111">
              <a:extLst>
                <a:ext uri="{FF2B5EF4-FFF2-40B4-BE49-F238E27FC236}">
                  <a16:creationId xmlns:a16="http://schemas.microsoft.com/office/drawing/2014/main" id="{389A1A00-EE89-0DC1-3ED1-A4DCD1131B8C}"/>
                </a:ext>
              </a:extLst>
            </p:cNvPr>
            <p:cNvSpPr/>
            <p:nvPr/>
          </p:nvSpPr>
          <p:spPr>
            <a:xfrm>
              <a:off x="2227385" y="4621263"/>
              <a:ext cx="647989" cy="768562"/>
            </a:xfrm>
            <a:custGeom>
              <a:avLst/>
              <a:gdLst>
                <a:gd name="connsiteX0" fmla="*/ 112590 w 647989"/>
                <a:gd name="connsiteY0" fmla="*/ 527514 h 768562"/>
                <a:gd name="connsiteX1" fmla="*/ 112590 w 647989"/>
                <a:gd name="connsiteY1" fmla="*/ 768563 h 768562"/>
                <a:gd name="connsiteX2" fmla="*/ 413580 w 647989"/>
                <a:gd name="connsiteY2" fmla="*/ 768563 h 768562"/>
                <a:gd name="connsiteX3" fmla="*/ 413580 w 647989"/>
                <a:gd name="connsiteY3" fmla="*/ 654263 h 768562"/>
                <a:gd name="connsiteX4" fmla="*/ 460253 w 647989"/>
                <a:gd name="connsiteY4" fmla="*/ 654263 h 768562"/>
                <a:gd name="connsiteX5" fmla="*/ 572648 w 647989"/>
                <a:gd name="connsiteY5" fmla="*/ 541868 h 768562"/>
                <a:gd name="connsiteX6" fmla="*/ 572648 w 647989"/>
                <a:gd name="connsiteY6" fmla="*/ 539963 h 768562"/>
                <a:gd name="connsiteX7" fmla="*/ 572648 w 647989"/>
                <a:gd name="connsiteY7" fmla="*/ 482813 h 768562"/>
                <a:gd name="connsiteX8" fmla="*/ 614558 w 647989"/>
                <a:gd name="connsiteY8" fmla="*/ 482813 h 768562"/>
                <a:gd name="connsiteX9" fmla="*/ 638370 w 647989"/>
                <a:gd name="connsiteY9" fmla="*/ 416138 h 768562"/>
                <a:gd name="connsiteX10" fmla="*/ 572648 w 647989"/>
                <a:gd name="connsiteY10" fmla="*/ 301838 h 768562"/>
                <a:gd name="connsiteX11" fmla="*/ 572648 w 647989"/>
                <a:gd name="connsiteY11" fmla="*/ 297075 h 768562"/>
                <a:gd name="connsiteX12" fmla="*/ 296974 w 647989"/>
                <a:gd name="connsiteY12" fmla="*/ 194 h 768562"/>
                <a:gd name="connsiteX13" fmla="*/ 296880 w 647989"/>
                <a:gd name="connsiteY13" fmla="*/ 190 h 768562"/>
                <a:gd name="connsiteX14" fmla="*/ 286250 w 647989"/>
                <a:gd name="connsiteY14" fmla="*/ 0 h 768562"/>
                <a:gd name="connsiteX15" fmla="*/ 195 w 647989"/>
                <a:gd name="connsiteY15" fmla="*/ 276054 h 768562"/>
                <a:gd name="connsiteX16" fmla="*/ 195 w 647989"/>
                <a:gd name="connsiteY16" fmla="*/ 296942 h 768562"/>
                <a:gd name="connsiteX17" fmla="*/ 112590 w 647989"/>
                <a:gd name="connsiteY17" fmla="*/ 527514 h 768562"/>
                <a:gd name="connsiteX18" fmla="*/ 19188 w 647989"/>
                <a:gd name="connsiteY18" fmla="*/ 296247 h 768562"/>
                <a:gd name="connsiteX19" fmla="*/ 19188 w 647989"/>
                <a:gd name="connsiteY19" fmla="*/ 276739 h 768562"/>
                <a:gd name="connsiteX20" fmla="*/ 286250 w 647989"/>
                <a:gd name="connsiteY20" fmla="*/ 19050 h 768562"/>
                <a:gd name="connsiteX21" fmla="*/ 296184 w 647989"/>
                <a:gd name="connsiteY21" fmla="*/ 19231 h 768562"/>
                <a:gd name="connsiteX22" fmla="*/ 553636 w 647989"/>
                <a:gd name="connsiteY22" fmla="*/ 296247 h 768562"/>
                <a:gd name="connsiteX23" fmla="*/ 553636 w 647989"/>
                <a:gd name="connsiteY23" fmla="*/ 306791 h 768562"/>
                <a:gd name="connsiteX24" fmla="*/ 556169 w 647989"/>
                <a:gd name="connsiteY24" fmla="*/ 311201 h 768562"/>
                <a:gd name="connsiteX25" fmla="*/ 621892 w 647989"/>
                <a:gd name="connsiteY25" fmla="*/ 425501 h 768562"/>
                <a:gd name="connsiteX26" fmla="*/ 622149 w 647989"/>
                <a:gd name="connsiteY26" fmla="*/ 425939 h 768562"/>
                <a:gd name="connsiteX27" fmla="*/ 622425 w 647989"/>
                <a:gd name="connsiteY27" fmla="*/ 426368 h 768562"/>
                <a:gd name="connsiteX28" fmla="*/ 627245 w 647989"/>
                <a:gd name="connsiteY28" fmla="*/ 453142 h 768562"/>
                <a:gd name="connsiteX29" fmla="*/ 613300 w 647989"/>
                <a:gd name="connsiteY29" fmla="*/ 463620 h 768562"/>
                <a:gd name="connsiteX30" fmla="*/ 553626 w 647989"/>
                <a:gd name="connsiteY30" fmla="*/ 463620 h 768562"/>
                <a:gd name="connsiteX31" fmla="*/ 553626 w 647989"/>
                <a:gd name="connsiteY31" fmla="*/ 541725 h 768562"/>
                <a:gd name="connsiteX32" fmla="*/ 460281 w 647989"/>
                <a:gd name="connsiteY32" fmla="*/ 635070 h 768562"/>
                <a:gd name="connsiteX33" fmla="*/ 394559 w 647989"/>
                <a:gd name="connsiteY33" fmla="*/ 635070 h 768562"/>
                <a:gd name="connsiteX34" fmla="*/ 394559 w 647989"/>
                <a:gd name="connsiteY34" fmla="*/ 749370 h 768562"/>
                <a:gd name="connsiteX35" fmla="*/ 131669 w 647989"/>
                <a:gd name="connsiteY35" fmla="*/ 749370 h 768562"/>
                <a:gd name="connsiteX36" fmla="*/ 131669 w 647989"/>
                <a:gd name="connsiteY36" fmla="*/ 518179 h 768562"/>
                <a:gd name="connsiteX37" fmla="*/ 124296 w 647989"/>
                <a:gd name="connsiteY37" fmla="*/ 512464 h 768562"/>
                <a:gd name="connsiteX38" fmla="*/ 19245 w 647989"/>
                <a:gd name="connsiteY38" fmla="*/ 297018 h 768562"/>
                <a:gd name="connsiteX39" fmla="*/ 19245 w 647989"/>
                <a:gd name="connsiteY39" fmla="*/ 296637 h 768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647989" h="768562">
                  <a:moveTo>
                    <a:pt x="112590" y="527514"/>
                  </a:moveTo>
                  <a:lnTo>
                    <a:pt x="112590" y="768563"/>
                  </a:lnTo>
                  <a:lnTo>
                    <a:pt x="413580" y="768563"/>
                  </a:lnTo>
                  <a:lnTo>
                    <a:pt x="413580" y="654263"/>
                  </a:lnTo>
                  <a:lnTo>
                    <a:pt x="460253" y="654263"/>
                  </a:lnTo>
                  <a:cubicBezTo>
                    <a:pt x="522327" y="654263"/>
                    <a:pt x="572648" y="603942"/>
                    <a:pt x="572648" y="541868"/>
                  </a:cubicBezTo>
                  <a:cubicBezTo>
                    <a:pt x="572648" y="541230"/>
                    <a:pt x="572648" y="540591"/>
                    <a:pt x="572648" y="539963"/>
                  </a:cubicBezTo>
                  <a:lnTo>
                    <a:pt x="572648" y="482813"/>
                  </a:lnTo>
                  <a:lnTo>
                    <a:pt x="614558" y="482813"/>
                  </a:lnTo>
                  <a:cubicBezTo>
                    <a:pt x="639323" y="479955"/>
                    <a:pt x="661230" y="451380"/>
                    <a:pt x="638370" y="416138"/>
                  </a:cubicBezTo>
                  <a:lnTo>
                    <a:pt x="572648" y="301838"/>
                  </a:lnTo>
                  <a:lnTo>
                    <a:pt x="572648" y="297075"/>
                  </a:lnTo>
                  <a:cubicBezTo>
                    <a:pt x="578504" y="138969"/>
                    <a:pt x="455080" y="6050"/>
                    <a:pt x="296974" y="194"/>
                  </a:cubicBezTo>
                  <a:cubicBezTo>
                    <a:pt x="296943" y="193"/>
                    <a:pt x="296911" y="192"/>
                    <a:pt x="296880" y="190"/>
                  </a:cubicBezTo>
                  <a:cubicBezTo>
                    <a:pt x="293327" y="57"/>
                    <a:pt x="289774" y="0"/>
                    <a:pt x="286250" y="0"/>
                  </a:cubicBezTo>
                  <a:cubicBezTo>
                    <a:pt x="132174" y="114"/>
                    <a:pt x="5789" y="122080"/>
                    <a:pt x="195" y="276054"/>
                  </a:cubicBezTo>
                  <a:cubicBezTo>
                    <a:pt x="-65" y="283038"/>
                    <a:pt x="-65" y="290001"/>
                    <a:pt x="195" y="296942"/>
                  </a:cubicBezTo>
                  <a:cubicBezTo>
                    <a:pt x="-181" y="387084"/>
                    <a:pt x="41350" y="472282"/>
                    <a:pt x="112590" y="527514"/>
                  </a:cubicBezTo>
                  <a:close/>
                  <a:moveTo>
                    <a:pt x="19188" y="296247"/>
                  </a:moveTo>
                  <a:cubicBezTo>
                    <a:pt x="18959" y="289779"/>
                    <a:pt x="18959" y="283216"/>
                    <a:pt x="19188" y="276739"/>
                  </a:cubicBezTo>
                  <a:cubicBezTo>
                    <a:pt x="23900" y="132767"/>
                    <a:pt x="142201" y="18618"/>
                    <a:pt x="286250" y="19050"/>
                  </a:cubicBezTo>
                  <a:cubicBezTo>
                    <a:pt x="289536" y="19050"/>
                    <a:pt x="292860" y="19107"/>
                    <a:pt x="296184" y="19231"/>
                  </a:cubicBezTo>
                  <a:cubicBezTo>
                    <a:pt x="443697" y="24800"/>
                    <a:pt x="558867" y="148721"/>
                    <a:pt x="553636" y="296247"/>
                  </a:cubicBezTo>
                  <a:lnTo>
                    <a:pt x="553636" y="306791"/>
                  </a:lnTo>
                  <a:lnTo>
                    <a:pt x="556169" y="311201"/>
                  </a:lnTo>
                  <a:lnTo>
                    <a:pt x="621892" y="425501"/>
                  </a:lnTo>
                  <a:lnTo>
                    <a:pt x="622149" y="425939"/>
                  </a:lnTo>
                  <a:lnTo>
                    <a:pt x="622425" y="426368"/>
                  </a:lnTo>
                  <a:cubicBezTo>
                    <a:pt x="628610" y="433832"/>
                    <a:pt x="630438" y="443989"/>
                    <a:pt x="627245" y="453142"/>
                  </a:cubicBezTo>
                  <a:cubicBezTo>
                    <a:pt x="624542" y="458665"/>
                    <a:pt x="619357" y="462561"/>
                    <a:pt x="613300" y="463620"/>
                  </a:cubicBezTo>
                  <a:lnTo>
                    <a:pt x="553626" y="463620"/>
                  </a:lnTo>
                  <a:lnTo>
                    <a:pt x="553626" y="541725"/>
                  </a:lnTo>
                  <a:cubicBezTo>
                    <a:pt x="553558" y="593249"/>
                    <a:pt x="511806" y="635001"/>
                    <a:pt x="460281" y="635070"/>
                  </a:cubicBezTo>
                  <a:lnTo>
                    <a:pt x="394559" y="635070"/>
                  </a:lnTo>
                  <a:lnTo>
                    <a:pt x="394559" y="749370"/>
                  </a:lnTo>
                  <a:lnTo>
                    <a:pt x="131669" y="749370"/>
                  </a:lnTo>
                  <a:lnTo>
                    <a:pt x="131669" y="518179"/>
                  </a:lnTo>
                  <a:lnTo>
                    <a:pt x="124296" y="512464"/>
                  </a:lnTo>
                  <a:cubicBezTo>
                    <a:pt x="57917" y="460700"/>
                    <a:pt x="19151" y="381194"/>
                    <a:pt x="19245" y="297018"/>
                  </a:cubicBezTo>
                  <a:lnTo>
                    <a:pt x="19245" y="296637"/>
                  </a:lnTo>
                  <a:close/>
                </a:path>
              </a:pathLst>
            </a:custGeom>
            <a:grpFill/>
            <a:ln w="9525" cap="flat">
              <a:noFill/>
              <a:prstDash val="solid"/>
              <a:miter/>
            </a:ln>
          </p:spPr>
          <p:txBody>
            <a:bodyPr rtlCol="0" anchor="ctr"/>
            <a:lstStyle/>
            <a:p>
              <a:endParaRPr lang="de-DE" sz="1000"/>
            </a:p>
          </p:txBody>
        </p:sp>
        <p:sp>
          <p:nvSpPr>
            <p:cNvPr id="113" name="Freihandform 112">
              <a:extLst>
                <a:ext uri="{FF2B5EF4-FFF2-40B4-BE49-F238E27FC236}">
                  <a16:creationId xmlns:a16="http://schemas.microsoft.com/office/drawing/2014/main" id="{A2DD06C2-D2A6-D06C-54B2-1BCDE0D31F0A}"/>
                </a:ext>
              </a:extLst>
            </p:cNvPr>
            <p:cNvSpPr/>
            <p:nvPr/>
          </p:nvSpPr>
          <p:spPr>
            <a:xfrm>
              <a:off x="2471048" y="5068595"/>
              <a:ext cx="60959" cy="28174"/>
            </a:xfrm>
            <a:custGeom>
              <a:avLst/>
              <a:gdLst>
                <a:gd name="connsiteX0" fmla="*/ 30480 w 60959"/>
                <a:gd name="connsiteY0" fmla="*/ 28175 h 28174"/>
                <a:gd name="connsiteX1" fmla="*/ 30480 w 60959"/>
                <a:gd name="connsiteY1" fmla="*/ 28175 h 28174"/>
                <a:gd name="connsiteX2" fmla="*/ 60960 w 60959"/>
                <a:gd name="connsiteY2" fmla="*/ 0 h 28174"/>
                <a:gd name="connsiteX3" fmla="*/ 0 w 60959"/>
                <a:gd name="connsiteY3" fmla="*/ 0 h 28174"/>
                <a:gd name="connsiteX4" fmla="*/ 30480 w 60959"/>
                <a:gd name="connsiteY4" fmla="*/ 28175 h 281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59" h="28174">
                  <a:moveTo>
                    <a:pt x="30480" y="28175"/>
                  </a:moveTo>
                  <a:lnTo>
                    <a:pt x="30480" y="28175"/>
                  </a:lnTo>
                  <a:cubicBezTo>
                    <a:pt x="46437" y="28179"/>
                    <a:pt x="59712" y="15908"/>
                    <a:pt x="60960" y="0"/>
                  </a:cubicBezTo>
                  <a:lnTo>
                    <a:pt x="0" y="0"/>
                  </a:lnTo>
                  <a:cubicBezTo>
                    <a:pt x="1244" y="15910"/>
                    <a:pt x="14522" y="28184"/>
                    <a:pt x="30480" y="28175"/>
                  </a:cubicBezTo>
                  <a:close/>
                </a:path>
              </a:pathLst>
            </a:custGeom>
            <a:grpFill/>
            <a:ln w="9525" cap="flat">
              <a:noFill/>
              <a:prstDash val="solid"/>
              <a:miter/>
            </a:ln>
          </p:spPr>
          <p:txBody>
            <a:bodyPr rtlCol="0" anchor="ctr"/>
            <a:lstStyle/>
            <a:p>
              <a:endParaRPr lang="de-DE" sz="1000"/>
            </a:p>
          </p:txBody>
        </p:sp>
        <p:sp>
          <p:nvSpPr>
            <p:cNvPr id="114" name="Freihandform 113">
              <a:extLst>
                <a:ext uri="{FF2B5EF4-FFF2-40B4-BE49-F238E27FC236}">
                  <a16:creationId xmlns:a16="http://schemas.microsoft.com/office/drawing/2014/main" id="{466EA7ED-F3FC-86EB-3080-8B12BA7BEE65}"/>
                </a:ext>
              </a:extLst>
            </p:cNvPr>
            <p:cNvSpPr/>
            <p:nvPr/>
          </p:nvSpPr>
          <p:spPr>
            <a:xfrm>
              <a:off x="2379618" y="4746812"/>
              <a:ext cx="243840" cy="254593"/>
            </a:xfrm>
            <a:custGeom>
              <a:avLst/>
              <a:gdLst>
                <a:gd name="connsiteX0" fmla="*/ 10 w 243840"/>
                <a:gd name="connsiteY0" fmla="*/ 126130 h 254593"/>
                <a:gd name="connsiteX1" fmla="*/ 8506 w 243840"/>
                <a:gd name="connsiteY1" fmla="*/ 168326 h 254593"/>
                <a:gd name="connsiteX2" fmla="*/ 29689 w 243840"/>
                <a:gd name="connsiteY2" fmla="*/ 203025 h 254593"/>
                <a:gd name="connsiteX3" fmla="*/ 58264 w 243840"/>
                <a:gd name="connsiteY3" fmla="*/ 249393 h 254593"/>
                <a:gd name="connsiteX4" fmla="*/ 66656 w 243840"/>
                <a:gd name="connsiteY4" fmla="*/ 254594 h 254593"/>
                <a:gd name="connsiteX5" fmla="*/ 177203 w 243840"/>
                <a:gd name="connsiteY5" fmla="*/ 254594 h 254593"/>
                <a:gd name="connsiteX6" fmla="*/ 185595 w 243840"/>
                <a:gd name="connsiteY6" fmla="*/ 249403 h 254593"/>
                <a:gd name="connsiteX7" fmla="*/ 214170 w 243840"/>
                <a:gd name="connsiteY7" fmla="*/ 203035 h 254593"/>
                <a:gd name="connsiteX8" fmla="*/ 235353 w 243840"/>
                <a:gd name="connsiteY8" fmla="*/ 168335 h 254593"/>
                <a:gd name="connsiteX9" fmla="*/ 243840 w 243840"/>
                <a:gd name="connsiteY9" fmla="*/ 126140 h 254593"/>
                <a:gd name="connsiteX10" fmla="*/ 243840 w 243840"/>
                <a:gd name="connsiteY10" fmla="*/ 121920 h 254593"/>
                <a:gd name="connsiteX11" fmla="*/ 121920 w 243840"/>
                <a:gd name="connsiteY11" fmla="*/ 0 h 254593"/>
                <a:gd name="connsiteX12" fmla="*/ 0 w 243840"/>
                <a:gd name="connsiteY12" fmla="*/ 121920 h 254593"/>
                <a:gd name="connsiteX13" fmla="*/ 121930 w 243840"/>
                <a:gd name="connsiteY13" fmla="*/ 20450 h 254593"/>
                <a:gd name="connsiteX14" fmla="*/ 224800 w 243840"/>
                <a:gd name="connsiteY14" fmla="*/ 121910 h 254593"/>
                <a:gd name="connsiteX15" fmla="*/ 224800 w 243840"/>
                <a:gd name="connsiteY15" fmla="*/ 125816 h 254593"/>
                <a:gd name="connsiteX16" fmla="*/ 217599 w 243840"/>
                <a:gd name="connsiteY16" fmla="*/ 161430 h 254593"/>
                <a:gd name="connsiteX17" fmla="*/ 199930 w 243840"/>
                <a:gd name="connsiteY17" fmla="*/ 190348 h 254593"/>
                <a:gd name="connsiteX18" fmla="*/ 199568 w 243840"/>
                <a:gd name="connsiteY18" fmla="*/ 190757 h 254593"/>
                <a:gd name="connsiteX19" fmla="*/ 199234 w 243840"/>
                <a:gd name="connsiteY19" fmla="*/ 191176 h 254593"/>
                <a:gd name="connsiteX20" fmla="*/ 171117 w 243840"/>
                <a:gd name="connsiteY20" fmla="*/ 235515 h 254593"/>
                <a:gd name="connsiteX21" fmla="*/ 72695 w 243840"/>
                <a:gd name="connsiteY21" fmla="*/ 235515 h 254593"/>
                <a:gd name="connsiteX22" fmla="*/ 44577 w 243840"/>
                <a:gd name="connsiteY22" fmla="*/ 191176 h 254593"/>
                <a:gd name="connsiteX23" fmla="*/ 44244 w 243840"/>
                <a:gd name="connsiteY23" fmla="*/ 190757 h 254593"/>
                <a:gd name="connsiteX24" fmla="*/ 43929 w 243840"/>
                <a:gd name="connsiteY24" fmla="*/ 190348 h 254593"/>
                <a:gd name="connsiteX25" fmla="*/ 26289 w 243840"/>
                <a:gd name="connsiteY25" fmla="*/ 161487 h 254593"/>
                <a:gd name="connsiteX26" fmla="*/ 19060 w 243840"/>
                <a:gd name="connsiteY26" fmla="*/ 125778 h 254593"/>
                <a:gd name="connsiteX27" fmla="*/ 19060 w 243840"/>
                <a:gd name="connsiteY27" fmla="*/ 122225 h 254593"/>
                <a:gd name="connsiteX28" fmla="*/ 121920 w 243840"/>
                <a:gd name="connsiteY28" fmla="*/ 20450 h 254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43840" h="254593">
                  <a:moveTo>
                    <a:pt x="10" y="126130"/>
                  </a:moveTo>
                  <a:cubicBezTo>
                    <a:pt x="465" y="140571"/>
                    <a:pt x="3337" y="154834"/>
                    <a:pt x="8506" y="168326"/>
                  </a:cubicBezTo>
                  <a:cubicBezTo>
                    <a:pt x="13440" y="181064"/>
                    <a:pt x="20614" y="192816"/>
                    <a:pt x="29689" y="203025"/>
                  </a:cubicBezTo>
                  <a:cubicBezTo>
                    <a:pt x="40988" y="217316"/>
                    <a:pt x="50578" y="232877"/>
                    <a:pt x="58264" y="249393"/>
                  </a:cubicBezTo>
                  <a:cubicBezTo>
                    <a:pt x="59847" y="252579"/>
                    <a:pt x="63098" y="254593"/>
                    <a:pt x="66656" y="254594"/>
                  </a:cubicBezTo>
                  <a:lnTo>
                    <a:pt x="177203" y="254594"/>
                  </a:lnTo>
                  <a:cubicBezTo>
                    <a:pt x="180759" y="254595"/>
                    <a:pt x="184009" y="252585"/>
                    <a:pt x="185595" y="249403"/>
                  </a:cubicBezTo>
                  <a:cubicBezTo>
                    <a:pt x="193278" y="232884"/>
                    <a:pt x="202868" y="217323"/>
                    <a:pt x="214170" y="203035"/>
                  </a:cubicBezTo>
                  <a:cubicBezTo>
                    <a:pt x="223238" y="192820"/>
                    <a:pt x="230412" y="181069"/>
                    <a:pt x="235353" y="168335"/>
                  </a:cubicBezTo>
                  <a:cubicBezTo>
                    <a:pt x="240516" y="154841"/>
                    <a:pt x="243384" y="140579"/>
                    <a:pt x="243840" y="126140"/>
                  </a:cubicBezTo>
                  <a:lnTo>
                    <a:pt x="243840" y="121920"/>
                  </a:lnTo>
                  <a:cubicBezTo>
                    <a:pt x="243840" y="54586"/>
                    <a:pt x="189254" y="0"/>
                    <a:pt x="121920" y="0"/>
                  </a:cubicBezTo>
                  <a:cubicBezTo>
                    <a:pt x="54586" y="0"/>
                    <a:pt x="0" y="54586"/>
                    <a:pt x="0" y="121920"/>
                  </a:cubicBezTo>
                  <a:close/>
                  <a:moveTo>
                    <a:pt x="121930" y="20450"/>
                  </a:moveTo>
                  <a:cubicBezTo>
                    <a:pt x="178161" y="20532"/>
                    <a:pt x="223942" y="65685"/>
                    <a:pt x="224800" y="121910"/>
                  </a:cubicBezTo>
                  <a:lnTo>
                    <a:pt x="224800" y="125816"/>
                  </a:lnTo>
                  <a:cubicBezTo>
                    <a:pt x="224388" y="138004"/>
                    <a:pt x="221954" y="150039"/>
                    <a:pt x="217599" y="161430"/>
                  </a:cubicBezTo>
                  <a:cubicBezTo>
                    <a:pt x="213483" y="172047"/>
                    <a:pt x="207499" y="181841"/>
                    <a:pt x="199930" y="190348"/>
                  </a:cubicBezTo>
                  <a:lnTo>
                    <a:pt x="199568" y="190757"/>
                  </a:lnTo>
                  <a:lnTo>
                    <a:pt x="199234" y="191176"/>
                  </a:lnTo>
                  <a:cubicBezTo>
                    <a:pt x="188350" y="204942"/>
                    <a:pt x="178927" y="219801"/>
                    <a:pt x="171117" y="235515"/>
                  </a:cubicBezTo>
                  <a:lnTo>
                    <a:pt x="72695" y="235515"/>
                  </a:lnTo>
                  <a:cubicBezTo>
                    <a:pt x="64884" y="219801"/>
                    <a:pt x="55461" y="204942"/>
                    <a:pt x="44577" y="191176"/>
                  </a:cubicBezTo>
                  <a:lnTo>
                    <a:pt x="44244" y="190757"/>
                  </a:lnTo>
                  <a:lnTo>
                    <a:pt x="43929" y="190348"/>
                  </a:lnTo>
                  <a:cubicBezTo>
                    <a:pt x="36376" y="181856"/>
                    <a:pt x="30402" y="172082"/>
                    <a:pt x="26289" y="161487"/>
                  </a:cubicBezTo>
                  <a:cubicBezTo>
                    <a:pt x="21920" y="150065"/>
                    <a:pt x="19477" y="137999"/>
                    <a:pt x="19060" y="125778"/>
                  </a:cubicBezTo>
                  <a:lnTo>
                    <a:pt x="19060" y="122225"/>
                  </a:lnTo>
                  <a:cubicBezTo>
                    <a:pt x="19782" y="65895"/>
                    <a:pt x="65586" y="20576"/>
                    <a:pt x="121920" y="20450"/>
                  </a:cubicBezTo>
                  <a:close/>
                </a:path>
              </a:pathLst>
            </a:custGeom>
            <a:grpFill/>
            <a:ln w="9525" cap="flat">
              <a:noFill/>
              <a:prstDash val="solid"/>
              <a:miter/>
            </a:ln>
          </p:spPr>
          <p:txBody>
            <a:bodyPr rtlCol="0" anchor="ctr"/>
            <a:lstStyle/>
            <a:p>
              <a:endParaRPr lang="de-DE" sz="1000"/>
            </a:p>
          </p:txBody>
        </p:sp>
        <p:sp>
          <p:nvSpPr>
            <p:cNvPr id="115" name="Freihandform 114">
              <a:extLst>
                <a:ext uri="{FF2B5EF4-FFF2-40B4-BE49-F238E27FC236}">
                  <a16:creationId xmlns:a16="http://schemas.microsoft.com/office/drawing/2014/main" id="{AF552880-46EF-AE7A-5152-F00FB575425B}"/>
                </a:ext>
              </a:extLst>
            </p:cNvPr>
            <p:cNvSpPr/>
            <p:nvPr/>
          </p:nvSpPr>
          <p:spPr>
            <a:xfrm>
              <a:off x="2447407" y="5025647"/>
              <a:ext cx="110175" cy="19050"/>
            </a:xfrm>
            <a:custGeom>
              <a:avLst/>
              <a:gdLst>
                <a:gd name="connsiteX0" fmla="*/ 100651 w 110175"/>
                <a:gd name="connsiteY0" fmla="*/ 0 h 19050"/>
                <a:gd name="connsiteX1" fmla="*/ 9525 w 110175"/>
                <a:gd name="connsiteY1" fmla="*/ 0 h 19050"/>
                <a:gd name="connsiteX2" fmla="*/ 0 w 110175"/>
                <a:gd name="connsiteY2" fmla="*/ 9525 h 19050"/>
                <a:gd name="connsiteX3" fmla="*/ 9525 w 110175"/>
                <a:gd name="connsiteY3" fmla="*/ 19050 h 19050"/>
                <a:gd name="connsiteX4" fmla="*/ 100651 w 110175"/>
                <a:gd name="connsiteY4" fmla="*/ 19050 h 19050"/>
                <a:gd name="connsiteX5" fmla="*/ 110176 w 110175"/>
                <a:gd name="connsiteY5" fmla="*/ 9525 h 19050"/>
                <a:gd name="connsiteX6" fmla="*/ 100651 w 110175"/>
                <a:gd name="connsiteY6" fmla="*/ 0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0175" h="19050">
                  <a:moveTo>
                    <a:pt x="100651" y="0"/>
                  </a:moveTo>
                  <a:lnTo>
                    <a:pt x="9525" y="0"/>
                  </a:lnTo>
                  <a:cubicBezTo>
                    <a:pt x="4264" y="0"/>
                    <a:pt x="0" y="4264"/>
                    <a:pt x="0" y="9525"/>
                  </a:cubicBezTo>
                  <a:cubicBezTo>
                    <a:pt x="0" y="14786"/>
                    <a:pt x="4264" y="19050"/>
                    <a:pt x="9525" y="19050"/>
                  </a:cubicBezTo>
                  <a:lnTo>
                    <a:pt x="100651" y="19050"/>
                  </a:lnTo>
                  <a:cubicBezTo>
                    <a:pt x="105911" y="19050"/>
                    <a:pt x="110176" y="14786"/>
                    <a:pt x="110176" y="9525"/>
                  </a:cubicBezTo>
                  <a:cubicBezTo>
                    <a:pt x="110176" y="4264"/>
                    <a:pt x="105911" y="0"/>
                    <a:pt x="100651" y="0"/>
                  </a:cubicBezTo>
                  <a:close/>
                </a:path>
              </a:pathLst>
            </a:custGeom>
            <a:grpFill/>
            <a:ln w="9525" cap="flat">
              <a:noFill/>
              <a:prstDash val="solid"/>
              <a:miter/>
            </a:ln>
          </p:spPr>
          <p:txBody>
            <a:bodyPr rtlCol="0" anchor="ctr"/>
            <a:lstStyle/>
            <a:p>
              <a:endParaRPr lang="de-DE" sz="1000"/>
            </a:p>
          </p:txBody>
        </p:sp>
        <p:sp>
          <p:nvSpPr>
            <p:cNvPr id="116" name="Freihandform 115">
              <a:extLst>
                <a:ext uri="{FF2B5EF4-FFF2-40B4-BE49-F238E27FC236}">
                  <a16:creationId xmlns:a16="http://schemas.microsoft.com/office/drawing/2014/main" id="{A0B1D5EC-58B8-4D31-5D48-62559F3018F6}"/>
                </a:ext>
              </a:extLst>
            </p:cNvPr>
            <p:cNvSpPr/>
            <p:nvPr/>
          </p:nvSpPr>
          <p:spPr>
            <a:xfrm>
              <a:off x="2641355" y="4858321"/>
              <a:ext cx="55673" cy="19049"/>
            </a:xfrm>
            <a:custGeom>
              <a:avLst/>
              <a:gdLst>
                <a:gd name="connsiteX0" fmla="*/ 9525 w 55673"/>
                <a:gd name="connsiteY0" fmla="*/ 19050 h 19049"/>
                <a:gd name="connsiteX1" fmla="*/ 46149 w 55673"/>
                <a:gd name="connsiteY1" fmla="*/ 19050 h 19049"/>
                <a:gd name="connsiteX2" fmla="*/ 55674 w 55673"/>
                <a:gd name="connsiteY2" fmla="*/ 9525 h 19049"/>
                <a:gd name="connsiteX3" fmla="*/ 46149 w 55673"/>
                <a:gd name="connsiteY3" fmla="*/ 0 h 19049"/>
                <a:gd name="connsiteX4" fmla="*/ 9525 w 55673"/>
                <a:gd name="connsiteY4" fmla="*/ 0 h 19049"/>
                <a:gd name="connsiteX5" fmla="*/ 0 w 55673"/>
                <a:gd name="connsiteY5" fmla="*/ 9525 h 19049"/>
                <a:gd name="connsiteX6" fmla="*/ 9525 w 55673"/>
                <a:gd name="connsiteY6" fmla="*/ 19050 h 19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673" h="19049">
                  <a:moveTo>
                    <a:pt x="9525" y="19050"/>
                  </a:moveTo>
                  <a:lnTo>
                    <a:pt x="46149" y="19050"/>
                  </a:lnTo>
                  <a:cubicBezTo>
                    <a:pt x="51409" y="19050"/>
                    <a:pt x="55674" y="14786"/>
                    <a:pt x="55674" y="9525"/>
                  </a:cubicBezTo>
                  <a:cubicBezTo>
                    <a:pt x="55674" y="4264"/>
                    <a:pt x="51409" y="0"/>
                    <a:pt x="46149" y="0"/>
                  </a:cubicBezTo>
                  <a:lnTo>
                    <a:pt x="9525" y="0"/>
                  </a:lnTo>
                  <a:cubicBezTo>
                    <a:pt x="4264" y="0"/>
                    <a:pt x="0" y="4264"/>
                    <a:pt x="0" y="9525"/>
                  </a:cubicBezTo>
                  <a:cubicBezTo>
                    <a:pt x="0" y="14786"/>
                    <a:pt x="4264" y="19050"/>
                    <a:pt x="9525" y="19050"/>
                  </a:cubicBezTo>
                  <a:close/>
                </a:path>
              </a:pathLst>
            </a:custGeom>
            <a:grpFill/>
            <a:ln w="9525" cap="flat">
              <a:noFill/>
              <a:prstDash val="solid"/>
              <a:miter/>
            </a:ln>
          </p:spPr>
          <p:txBody>
            <a:bodyPr rtlCol="0" anchor="ctr"/>
            <a:lstStyle/>
            <a:p>
              <a:endParaRPr lang="de-DE" sz="1000"/>
            </a:p>
          </p:txBody>
        </p:sp>
        <p:sp>
          <p:nvSpPr>
            <p:cNvPr id="117" name="Freihandform 116">
              <a:extLst>
                <a:ext uri="{FF2B5EF4-FFF2-40B4-BE49-F238E27FC236}">
                  <a16:creationId xmlns:a16="http://schemas.microsoft.com/office/drawing/2014/main" id="{E5613060-4289-31B5-38DA-D5F07EC5C350}"/>
                </a:ext>
              </a:extLst>
            </p:cNvPr>
            <p:cNvSpPr/>
            <p:nvPr/>
          </p:nvSpPr>
          <p:spPr>
            <a:xfrm>
              <a:off x="2306066" y="4858321"/>
              <a:ext cx="55673" cy="19049"/>
            </a:xfrm>
            <a:custGeom>
              <a:avLst/>
              <a:gdLst>
                <a:gd name="connsiteX0" fmla="*/ 9525 w 55673"/>
                <a:gd name="connsiteY0" fmla="*/ 19050 h 19049"/>
                <a:gd name="connsiteX1" fmla="*/ 46149 w 55673"/>
                <a:gd name="connsiteY1" fmla="*/ 19050 h 19049"/>
                <a:gd name="connsiteX2" fmla="*/ 55674 w 55673"/>
                <a:gd name="connsiteY2" fmla="*/ 9525 h 19049"/>
                <a:gd name="connsiteX3" fmla="*/ 46149 w 55673"/>
                <a:gd name="connsiteY3" fmla="*/ 0 h 19049"/>
                <a:gd name="connsiteX4" fmla="*/ 9525 w 55673"/>
                <a:gd name="connsiteY4" fmla="*/ 0 h 19049"/>
                <a:gd name="connsiteX5" fmla="*/ 0 w 55673"/>
                <a:gd name="connsiteY5" fmla="*/ 9525 h 19049"/>
                <a:gd name="connsiteX6" fmla="*/ 9525 w 55673"/>
                <a:gd name="connsiteY6" fmla="*/ 19050 h 19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673" h="19049">
                  <a:moveTo>
                    <a:pt x="9525" y="19050"/>
                  </a:moveTo>
                  <a:lnTo>
                    <a:pt x="46149" y="19050"/>
                  </a:lnTo>
                  <a:cubicBezTo>
                    <a:pt x="51409" y="19050"/>
                    <a:pt x="55674" y="14786"/>
                    <a:pt x="55674" y="9525"/>
                  </a:cubicBezTo>
                  <a:cubicBezTo>
                    <a:pt x="55674" y="4264"/>
                    <a:pt x="51409" y="0"/>
                    <a:pt x="46149" y="0"/>
                  </a:cubicBezTo>
                  <a:lnTo>
                    <a:pt x="9525" y="0"/>
                  </a:lnTo>
                  <a:cubicBezTo>
                    <a:pt x="4264" y="0"/>
                    <a:pt x="0" y="4264"/>
                    <a:pt x="0" y="9525"/>
                  </a:cubicBezTo>
                  <a:cubicBezTo>
                    <a:pt x="0" y="14786"/>
                    <a:pt x="4264" y="19050"/>
                    <a:pt x="9525" y="19050"/>
                  </a:cubicBezTo>
                  <a:close/>
                </a:path>
              </a:pathLst>
            </a:custGeom>
            <a:grpFill/>
            <a:ln w="9525" cap="flat">
              <a:noFill/>
              <a:prstDash val="solid"/>
              <a:miter/>
            </a:ln>
          </p:spPr>
          <p:txBody>
            <a:bodyPr rtlCol="0" anchor="ctr"/>
            <a:lstStyle/>
            <a:p>
              <a:endParaRPr lang="de-DE" sz="1000"/>
            </a:p>
          </p:txBody>
        </p:sp>
        <p:sp>
          <p:nvSpPr>
            <p:cNvPr id="118" name="Freihandform 117">
              <a:extLst>
                <a:ext uri="{FF2B5EF4-FFF2-40B4-BE49-F238E27FC236}">
                  <a16:creationId xmlns:a16="http://schemas.microsoft.com/office/drawing/2014/main" id="{1F8403B4-331F-3788-5A8A-81B9E7938ED2}"/>
                </a:ext>
              </a:extLst>
            </p:cNvPr>
            <p:cNvSpPr/>
            <p:nvPr/>
          </p:nvSpPr>
          <p:spPr>
            <a:xfrm>
              <a:off x="2597733" y="4964013"/>
              <a:ext cx="44714" cy="44724"/>
            </a:xfrm>
            <a:custGeom>
              <a:avLst/>
              <a:gdLst>
                <a:gd name="connsiteX0" fmla="*/ 16142 w 44714"/>
                <a:gd name="connsiteY0" fmla="*/ 2674 h 44724"/>
                <a:gd name="connsiteX1" fmla="*/ 2674 w 44714"/>
                <a:gd name="connsiteY1" fmla="*/ 2908 h 44724"/>
                <a:gd name="connsiteX2" fmla="*/ 2674 w 44714"/>
                <a:gd name="connsiteY2" fmla="*/ 16142 h 44724"/>
                <a:gd name="connsiteX3" fmla="*/ 28572 w 44714"/>
                <a:gd name="connsiteY3" fmla="*/ 42050 h 44724"/>
                <a:gd name="connsiteX4" fmla="*/ 42041 w 44714"/>
                <a:gd name="connsiteY4" fmla="*/ 41816 h 44724"/>
                <a:gd name="connsiteX5" fmla="*/ 42041 w 44714"/>
                <a:gd name="connsiteY5" fmla="*/ 28582 h 44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714" h="44724">
                  <a:moveTo>
                    <a:pt x="16142" y="2674"/>
                  </a:moveTo>
                  <a:cubicBezTo>
                    <a:pt x="12358" y="-981"/>
                    <a:pt x="6329" y="-876"/>
                    <a:pt x="2674" y="2908"/>
                  </a:cubicBezTo>
                  <a:cubicBezTo>
                    <a:pt x="-891" y="6599"/>
                    <a:pt x="-891" y="12451"/>
                    <a:pt x="2674" y="16142"/>
                  </a:cubicBezTo>
                  <a:lnTo>
                    <a:pt x="28572" y="42050"/>
                  </a:lnTo>
                  <a:cubicBezTo>
                    <a:pt x="32357" y="45705"/>
                    <a:pt x="38386" y="45600"/>
                    <a:pt x="42041" y="41816"/>
                  </a:cubicBezTo>
                  <a:cubicBezTo>
                    <a:pt x="45606" y="38125"/>
                    <a:pt x="45606" y="32273"/>
                    <a:pt x="42041" y="28582"/>
                  </a:cubicBezTo>
                  <a:close/>
                </a:path>
              </a:pathLst>
            </a:custGeom>
            <a:grpFill/>
            <a:ln w="9525" cap="flat">
              <a:noFill/>
              <a:prstDash val="solid"/>
              <a:miter/>
            </a:ln>
          </p:spPr>
          <p:txBody>
            <a:bodyPr rtlCol="0" anchor="ctr"/>
            <a:lstStyle/>
            <a:p>
              <a:endParaRPr lang="de-DE" sz="1000"/>
            </a:p>
          </p:txBody>
        </p:sp>
        <p:sp>
          <p:nvSpPr>
            <p:cNvPr id="119" name="Freihandform 118">
              <a:extLst>
                <a:ext uri="{FF2B5EF4-FFF2-40B4-BE49-F238E27FC236}">
                  <a16:creationId xmlns:a16="http://schemas.microsoft.com/office/drawing/2014/main" id="{B37A5D76-1E79-C795-0B2D-C2CAABCB10C4}"/>
                </a:ext>
              </a:extLst>
            </p:cNvPr>
            <p:cNvSpPr/>
            <p:nvPr/>
          </p:nvSpPr>
          <p:spPr>
            <a:xfrm>
              <a:off x="2360412" y="4726711"/>
              <a:ext cx="45067" cy="45072"/>
            </a:xfrm>
            <a:custGeom>
              <a:avLst/>
              <a:gdLst>
                <a:gd name="connsiteX0" fmla="*/ 28807 w 45067"/>
                <a:gd name="connsiteY0" fmla="*/ 42285 h 45072"/>
                <a:gd name="connsiteX1" fmla="*/ 42280 w 45067"/>
                <a:gd name="connsiteY1" fmla="*/ 42280 h 45072"/>
                <a:gd name="connsiteX2" fmla="*/ 42275 w 45067"/>
                <a:gd name="connsiteY2" fmla="*/ 28807 h 45072"/>
                <a:gd name="connsiteX3" fmla="*/ 16377 w 45067"/>
                <a:gd name="connsiteY3" fmla="*/ 2908 h 45072"/>
                <a:gd name="connsiteX4" fmla="*/ 2908 w 45067"/>
                <a:gd name="connsiteY4" fmla="*/ 2674 h 45072"/>
                <a:gd name="connsiteX5" fmla="*/ 2674 w 45067"/>
                <a:gd name="connsiteY5" fmla="*/ 16142 h 45072"/>
                <a:gd name="connsiteX6" fmla="*/ 2908 w 45067"/>
                <a:gd name="connsiteY6" fmla="*/ 16377 h 45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067" h="45072">
                  <a:moveTo>
                    <a:pt x="28807" y="42285"/>
                  </a:moveTo>
                  <a:cubicBezTo>
                    <a:pt x="32528" y="46004"/>
                    <a:pt x="38560" y="46001"/>
                    <a:pt x="42280" y="42280"/>
                  </a:cubicBezTo>
                  <a:cubicBezTo>
                    <a:pt x="45999" y="38558"/>
                    <a:pt x="45996" y="32526"/>
                    <a:pt x="42275" y="28807"/>
                  </a:cubicBezTo>
                  <a:lnTo>
                    <a:pt x="16377" y="2908"/>
                  </a:lnTo>
                  <a:cubicBezTo>
                    <a:pt x="12722" y="-876"/>
                    <a:pt x="6693" y="-981"/>
                    <a:pt x="2908" y="2674"/>
                  </a:cubicBezTo>
                  <a:cubicBezTo>
                    <a:pt x="-876" y="6329"/>
                    <a:pt x="-981" y="12359"/>
                    <a:pt x="2674" y="16142"/>
                  </a:cubicBezTo>
                  <a:cubicBezTo>
                    <a:pt x="2751" y="16222"/>
                    <a:pt x="2829" y="16300"/>
                    <a:pt x="2908" y="16377"/>
                  </a:cubicBezTo>
                  <a:close/>
                </a:path>
              </a:pathLst>
            </a:custGeom>
            <a:grpFill/>
            <a:ln w="9525" cap="flat">
              <a:noFill/>
              <a:prstDash val="solid"/>
              <a:miter/>
            </a:ln>
          </p:spPr>
          <p:txBody>
            <a:bodyPr rtlCol="0" anchor="ctr"/>
            <a:lstStyle/>
            <a:p>
              <a:endParaRPr lang="de-DE" sz="1000"/>
            </a:p>
          </p:txBody>
        </p:sp>
        <p:sp>
          <p:nvSpPr>
            <p:cNvPr id="120" name="Freihandform 119">
              <a:extLst>
                <a:ext uri="{FF2B5EF4-FFF2-40B4-BE49-F238E27FC236}">
                  <a16:creationId xmlns:a16="http://schemas.microsoft.com/office/drawing/2014/main" id="{282616DC-4F07-59C1-9530-5D46C14BF3ED}"/>
                </a:ext>
              </a:extLst>
            </p:cNvPr>
            <p:cNvSpPr/>
            <p:nvPr/>
          </p:nvSpPr>
          <p:spPr>
            <a:xfrm>
              <a:off x="2360412" y="4964013"/>
              <a:ext cx="44948" cy="44958"/>
            </a:xfrm>
            <a:custGeom>
              <a:avLst/>
              <a:gdLst>
                <a:gd name="connsiteX0" fmla="*/ 28807 w 44948"/>
                <a:gd name="connsiteY0" fmla="*/ 2674 h 44958"/>
                <a:gd name="connsiteX1" fmla="*/ 2908 w 44948"/>
                <a:gd name="connsiteY1" fmla="*/ 28582 h 44958"/>
                <a:gd name="connsiteX2" fmla="*/ 2674 w 44948"/>
                <a:gd name="connsiteY2" fmla="*/ 42050 h 44958"/>
                <a:gd name="connsiteX3" fmla="*/ 16142 w 44948"/>
                <a:gd name="connsiteY3" fmla="*/ 42285 h 44958"/>
                <a:gd name="connsiteX4" fmla="*/ 16377 w 44948"/>
                <a:gd name="connsiteY4" fmla="*/ 42050 h 44958"/>
                <a:gd name="connsiteX5" fmla="*/ 42275 w 44948"/>
                <a:gd name="connsiteY5" fmla="*/ 16142 h 44958"/>
                <a:gd name="connsiteX6" fmla="*/ 42041 w 44948"/>
                <a:gd name="connsiteY6" fmla="*/ 2674 h 44958"/>
                <a:gd name="connsiteX7" fmla="*/ 28807 w 44948"/>
                <a:gd name="connsiteY7" fmla="*/ 2674 h 44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948" h="44958">
                  <a:moveTo>
                    <a:pt x="28807" y="2674"/>
                  </a:moveTo>
                  <a:lnTo>
                    <a:pt x="2908" y="28582"/>
                  </a:lnTo>
                  <a:cubicBezTo>
                    <a:pt x="-876" y="32237"/>
                    <a:pt x="-981" y="38266"/>
                    <a:pt x="2674" y="42050"/>
                  </a:cubicBezTo>
                  <a:cubicBezTo>
                    <a:pt x="6329" y="45835"/>
                    <a:pt x="12359" y="45939"/>
                    <a:pt x="16142" y="42285"/>
                  </a:cubicBezTo>
                  <a:cubicBezTo>
                    <a:pt x="16222" y="42207"/>
                    <a:pt x="16300" y="42129"/>
                    <a:pt x="16377" y="42050"/>
                  </a:cubicBezTo>
                  <a:lnTo>
                    <a:pt x="42275" y="16142"/>
                  </a:lnTo>
                  <a:cubicBezTo>
                    <a:pt x="45930" y="12358"/>
                    <a:pt x="45825" y="6329"/>
                    <a:pt x="42041" y="2674"/>
                  </a:cubicBezTo>
                  <a:cubicBezTo>
                    <a:pt x="38350" y="-891"/>
                    <a:pt x="32498" y="-891"/>
                    <a:pt x="28807" y="2674"/>
                  </a:cubicBezTo>
                  <a:close/>
                </a:path>
              </a:pathLst>
            </a:custGeom>
            <a:grpFill/>
            <a:ln w="9525" cap="flat">
              <a:noFill/>
              <a:prstDash val="solid"/>
              <a:miter/>
            </a:ln>
          </p:spPr>
          <p:txBody>
            <a:bodyPr rtlCol="0" anchor="ctr"/>
            <a:lstStyle/>
            <a:p>
              <a:endParaRPr lang="de-DE" sz="1000"/>
            </a:p>
          </p:txBody>
        </p:sp>
        <p:sp>
          <p:nvSpPr>
            <p:cNvPr id="121" name="Freihandform 120">
              <a:extLst>
                <a:ext uri="{FF2B5EF4-FFF2-40B4-BE49-F238E27FC236}">
                  <a16:creationId xmlns:a16="http://schemas.microsoft.com/office/drawing/2014/main" id="{D4234CFB-BCFE-6F14-F2AD-AC390363210A}"/>
                </a:ext>
              </a:extLst>
            </p:cNvPr>
            <p:cNvSpPr/>
            <p:nvPr/>
          </p:nvSpPr>
          <p:spPr>
            <a:xfrm>
              <a:off x="2597609" y="4726945"/>
              <a:ext cx="44838" cy="44841"/>
            </a:xfrm>
            <a:custGeom>
              <a:avLst/>
              <a:gdLst>
                <a:gd name="connsiteX0" fmla="*/ 9532 w 44838"/>
                <a:gd name="connsiteY0" fmla="*/ 44841 h 44841"/>
                <a:gd name="connsiteX1" fmla="*/ 16267 w 44838"/>
                <a:gd name="connsiteY1" fmla="*/ 42050 h 44841"/>
                <a:gd name="connsiteX2" fmla="*/ 42165 w 44838"/>
                <a:gd name="connsiteY2" fmla="*/ 16142 h 44841"/>
                <a:gd name="connsiteX3" fmla="*/ 41931 w 44838"/>
                <a:gd name="connsiteY3" fmla="*/ 2674 h 44841"/>
                <a:gd name="connsiteX4" fmla="*/ 28697 w 44838"/>
                <a:gd name="connsiteY4" fmla="*/ 2674 h 44841"/>
                <a:gd name="connsiteX5" fmla="*/ 2798 w 44838"/>
                <a:gd name="connsiteY5" fmla="*/ 28572 h 44841"/>
                <a:gd name="connsiteX6" fmla="*/ 2781 w 44838"/>
                <a:gd name="connsiteY6" fmla="*/ 42043 h 44841"/>
                <a:gd name="connsiteX7" fmla="*/ 9532 w 44838"/>
                <a:gd name="connsiteY7" fmla="*/ 44841 h 44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838" h="44841">
                  <a:moveTo>
                    <a:pt x="9532" y="44841"/>
                  </a:moveTo>
                  <a:cubicBezTo>
                    <a:pt x="12058" y="44840"/>
                    <a:pt x="14481" y="43837"/>
                    <a:pt x="16267" y="42050"/>
                  </a:cubicBezTo>
                  <a:lnTo>
                    <a:pt x="42165" y="16142"/>
                  </a:lnTo>
                  <a:cubicBezTo>
                    <a:pt x="45820" y="12358"/>
                    <a:pt x="45715" y="6329"/>
                    <a:pt x="41931" y="2674"/>
                  </a:cubicBezTo>
                  <a:cubicBezTo>
                    <a:pt x="38240" y="-891"/>
                    <a:pt x="32388" y="-891"/>
                    <a:pt x="28697" y="2674"/>
                  </a:cubicBezTo>
                  <a:lnTo>
                    <a:pt x="2798" y="28572"/>
                  </a:lnTo>
                  <a:cubicBezTo>
                    <a:pt x="-926" y="32287"/>
                    <a:pt x="-934" y="38318"/>
                    <a:pt x="2781" y="42043"/>
                  </a:cubicBezTo>
                  <a:cubicBezTo>
                    <a:pt x="4570" y="43836"/>
                    <a:pt x="7000" y="44843"/>
                    <a:pt x="9532" y="44841"/>
                  </a:cubicBezTo>
                  <a:close/>
                </a:path>
              </a:pathLst>
            </a:custGeom>
            <a:grpFill/>
            <a:ln w="9525" cap="flat">
              <a:noFill/>
              <a:prstDash val="solid"/>
              <a:miter/>
            </a:ln>
          </p:spPr>
          <p:txBody>
            <a:bodyPr rtlCol="0" anchor="ctr"/>
            <a:lstStyle/>
            <a:p>
              <a:endParaRPr lang="de-DE" sz="1000"/>
            </a:p>
          </p:txBody>
        </p:sp>
        <p:sp>
          <p:nvSpPr>
            <p:cNvPr id="122" name="Freihandform 121">
              <a:extLst>
                <a:ext uri="{FF2B5EF4-FFF2-40B4-BE49-F238E27FC236}">
                  <a16:creationId xmlns:a16="http://schemas.microsoft.com/office/drawing/2014/main" id="{8B6632ED-427C-5CB6-35E9-57067767F8F6}"/>
                </a:ext>
              </a:extLst>
            </p:cNvPr>
            <p:cNvSpPr/>
            <p:nvPr/>
          </p:nvSpPr>
          <p:spPr>
            <a:xfrm>
              <a:off x="2492022" y="4672365"/>
              <a:ext cx="19050" cy="55683"/>
            </a:xfrm>
            <a:custGeom>
              <a:avLst/>
              <a:gdLst>
                <a:gd name="connsiteX0" fmla="*/ 9525 w 19050"/>
                <a:gd name="connsiteY0" fmla="*/ 55683 h 55683"/>
                <a:gd name="connsiteX1" fmla="*/ 19050 w 19050"/>
                <a:gd name="connsiteY1" fmla="*/ 46158 h 55683"/>
                <a:gd name="connsiteX2" fmla="*/ 19050 w 19050"/>
                <a:gd name="connsiteY2" fmla="*/ 9525 h 55683"/>
                <a:gd name="connsiteX3" fmla="*/ 9525 w 19050"/>
                <a:gd name="connsiteY3" fmla="*/ 0 h 55683"/>
                <a:gd name="connsiteX4" fmla="*/ 0 w 19050"/>
                <a:gd name="connsiteY4" fmla="*/ 9525 h 55683"/>
                <a:gd name="connsiteX5" fmla="*/ 0 w 19050"/>
                <a:gd name="connsiteY5" fmla="*/ 46158 h 55683"/>
                <a:gd name="connsiteX6" fmla="*/ 9525 w 19050"/>
                <a:gd name="connsiteY6" fmla="*/ 55683 h 55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050" h="55683">
                  <a:moveTo>
                    <a:pt x="9525" y="55683"/>
                  </a:moveTo>
                  <a:cubicBezTo>
                    <a:pt x="14786" y="55683"/>
                    <a:pt x="19050" y="51419"/>
                    <a:pt x="19050" y="46158"/>
                  </a:cubicBezTo>
                  <a:lnTo>
                    <a:pt x="19050" y="9525"/>
                  </a:lnTo>
                  <a:cubicBezTo>
                    <a:pt x="19050" y="4264"/>
                    <a:pt x="14786" y="0"/>
                    <a:pt x="9525" y="0"/>
                  </a:cubicBezTo>
                  <a:cubicBezTo>
                    <a:pt x="4264" y="0"/>
                    <a:pt x="0" y="4264"/>
                    <a:pt x="0" y="9525"/>
                  </a:cubicBezTo>
                  <a:lnTo>
                    <a:pt x="0" y="46158"/>
                  </a:lnTo>
                  <a:cubicBezTo>
                    <a:pt x="0" y="51419"/>
                    <a:pt x="4264" y="55683"/>
                    <a:pt x="9525" y="55683"/>
                  </a:cubicBezTo>
                  <a:close/>
                </a:path>
              </a:pathLst>
            </a:custGeom>
            <a:grpFill/>
            <a:ln w="9525" cap="flat">
              <a:noFill/>
              <a:prstDash val="solid"/>
              <a:miter/>
            </a:ln>
          </p:spPr>
          <p:txBody>
            <a:bodyPr rtlCol="0" anchor="ctr"/>
            <a:lstStyle/>
            <a:p>
              <a:endParaRPr lang="de-DE" sz="1000"/>
            </a:p>
          </p:txBody>
        </p:sp>
      </p:grpSp>
      <p:grpSp>
        <p:nvGrpSpPr>
          <p:cNvPr id="123" name="Grafik 79" descr="Rechte und linke Gehirnhälfte Silhouette">
            <a:extLst>
              <a:ext uri="{FF2B5EF4-FFF2-40B4-BE49-F238E27FC236}">
                <a16:creationId xmlns:a16="http://schemas.microsoft.com/office/drawing/2014/main" id="{D32BE930-DFB7-8D96-0D14-CBBB2B22A59F}"/>
              </a:ext>
            </a:extLst>
          </p:cNvPr>
          <p:cNvGrpSpPr/>
          <p:nvPr/>
        </p:nvGrpSpPr>
        <p:grpSpPr>
          <a:xfrm>
            <a:off x="5018613" y="91131"/>
            <a:ext cx="564058" cy="557145"/>
            <a:chOff x="6555426" y="4610188"/>
            <a:chExt cx="625827" cy="618156"/>
          </a:xfrm>
          <a:gradFill>
            <a:gsLst>
              <a:gs pos="0">
                <a:schemeClr val="accent1"/>
              </a:gs>
              <a:gs pos="99000">
                <a:schemeClr val="accent2"/>
              </a:gs>
            </a:gsLst>
            <a:lin ang="0" scaled="0"/>
          </a:gradFill>
        </p:grpSpPr>
        <p:sp>
          <p:nvSpPr>
            <p:cNvPr id="124" name="Freihandform 123">
              <a:extLst>
                <a:ext uri="{FF2B5EF4-FFF2-40B4-BE49-F238E27FC236}">
                  <a16:creationId xmlns:a16="http://schemas.microsoft.com/office/drawing/2014/main" id="{B74AE8A1-304B-33DD-E645-3059FB822C89}"/>
                </a:ext>
              </a:extLst>
            </p:cNvPr>
            <p:cNvSpPr/>
            <p:nvPr/>
          </p:nvSpPr>
          <p:spPr>
            <a:xfrm>
              <a:off x="6885015" y="4610214"/>
              <a:ext cx="296238" cy="618131"/>
            </a:xfrm>
            <a:custGeom>
              <a:avLst/>
              <a:gdLst>
                <a:gd name="connsiteX0" fmla="*/ 232249 w 296238"/>
                <a:gd name="connsiteY0" fmla="*/ 183392 h 618131"/>
                <a:gd name="connsiteX1" fmla="*/ 225152 w 296238"/>
                <a:gd name="connsiteY1" fmla="*/ 179516 h 618131"/>
                <a:gd name="connsiteX2" fmla="*/ 171252 w 296238"/>
                <a:gd name="connsiteY2" fmla="*/ 79677 h 618131"/>
                <a:gd name="connsiteX3" fmla="*/ 168980 w 296238"/>
                <a:gd name="connsiteY3" fmla="*/ 79035 h 618131"/>
                <a:gd name="connsiteX4" fmla="*/ 84666 w 296238"/>
                <a:gd name="connsiteY4" fmla="*/ 0 h 618131"/>
                <a:gd name="connsiteX5" fmla="*/ 79010 w 296238"/>
                <a:gd name="connsiteY5" fmla="*/ 187 h 618131"/>
                <a:gd name="connsiteX6" fmla="*/ 0 w 296238"/>
                <a:gd name="connsiteY6" fmla="*/ 84660 h 618131"/>
                <a:gd name="connsiteX7" fmla="*/ 0 w 296238"/>
                <a:gd name="connsiteY7" fmla="*/ 554464 h 618131"/>
                <a:gd name="connsiteX8" fmla="*/ 63249 w 296238"/>
                <a:gd name="connsiteY8" fmla="*/ 618131 h 618131"/>
                <a:gd name="connsiteX9" fmla="*/ 63452 w 296238"/>
                <a:gd name="connsiteY9" fmla="*/ 618131 h 618131"/>
                <a:gd name="connsiteX10" fmla="*/ 124056 w 296238"/>
                <a:gd name="connsiteY10" fmla="*/ 573461 h 618131"/>
                <a:gd name="connsiteX11" fmla="*/ 234806 w 296238"/>
                <a:gd name="connsiteY11" fmla="*/ 502622 h 618131"/>
                <a:gd name="connsiteX12" fmla="*/ 236973 w 296238"/>
                <a:gd name="connsiteY12" fmla="*/ 482487 h 618131"/>
                <a:gd name="connsiteX13" fmla="*/ 236973 w 296238"/>
                <a:gd name="connsiteY13" fmla="*/ 481652 h 618131"/>
                <a:gd name="connsiteX14" fmla="*/ 287016 w 296238"/>
                <a:gd name="connsiteY14" fmla="*/ 347185 h 618131"/>
                <a:gd name="connsiteX15" fmla="*/ 265393 w 296238"/>
                <a:gd name="connsiteY15" fmla="*/ 316569 h 618131"/>
                <a:gd name="connsiteX16" fmla="*/ 232249 w 296238"/>
                <a:gd name="connsiteY16" fmla="*/ 183392 h 618131"/>
                <a:gd name="connsiteX17" fmla="*/ 279518 w 296238"/>
                <a:gd name="connsiteY17" fmla="*/ 389368 h 618131"/>
                <a:gd name="connsiteX18" fmla="*/ 230021 w 296238"/>
                <a:gd name="connsiteY18" fmla="*/ 466473 h 618131"/>
                <a:gd name="connsiteX19" fmla="*/ 220275 w 296238"/>
                <a:gd name="connsiteY19" fmla="*/ 470936 h 618131"/>
                <a:gd name="connsiteX20" fmla="*/ 220275 w 296238"/>
                <a:gd name="connsiteY20" fmla="*/ 482519 h 618131"/>
                <a:gd name="connsiteX21" fmla="*/ 144375 w 296238"/>
                <a:gd name="connsiteY21" fmla="*/ 558953 h 618131"/>
                <a:gd name="connsiteX22" fmla="*/ 127643 w 296238"/>
                <a:gd name="connsiteY22" fmla="*/ 557154 h 618131"/>
                <a:gd name="connsiteX23" fmla="*/ 112652 w 296238"/>
                <a:gd name="connsiteY23" fmla="*/ 553855 h 618131"/>
                <a:gd name="connsiteX24" fmla="*/ 108107 w 296238"/>
                <a:gd name="connsiteY24" fmla="*/ 568516 h 618131"/>
                <a:gd name="connsiteX25" fmla="*/ 49622 w 296238"/>
                <a:gd name="connsiteY25" fmla="*/ 599351 h 618131"/>
                <a:gd name="connsiteX26" fmla="*/ 16696 w 296238"/>
                <a:gd name="connsiteY26" fmla="*/ 554462 h 618131"/>
                <a:gd name="connsiteX27" fmla="*/ 16696 w 296238"/>
                <a:gd name="connsiteY27" fmla="*/ 84649 h 618131"/>
                <a:gd name="connsiteX28" fmla="*/ 80111 w 296238"/>
                <a:gd name="connsiteY28" fmla="*/ 16847 h 618131"/>
                <a:gd name="connsiteX29" fmla="*/ 84666 w 296238"/>
                <a:gd name="connsiteY29" fmla="*/ 16697 h 618131"/>
                <a:gd name="connsiteX30" fmla="*/ 152319 w 296238"/>
                <a:gd name="connsiteY30" fmla="*/ 80131 h 618131"/>
                <a:gd name="connsiteX31" fmla="*/ 153107 w 296238"/>
                <a:gd name="connsiteY31" fmla="*/ 92078 h 618131"/>
                <a:gd name="connsiteX32" fmla="*/ 164675 w 296238"/>
                <a:gd name="connsiteY32" fmla="*/ 95167 h 618131"/>
                <a:gd name="connsiteX33" fmla="*/ 166471 w 296238"/>
                <a:gd name="connsiteY33" fmla="*/ 95674 h 618131"/>
                <a:gd name="connsiteX34" fmla="*/ 209152 w 296238"/>
                <a:gd name="connsiteY34" fmla="*/ 174741 h 618131"/>
                <a:gd name="connsiteX35" fmla="*/ 205115 w 296238"/>
                <a:gd name="connsiteY35" fmla="*/ 188257 h 618131"/>
                <a:gd name="connsiteX36" fmla="*/ 217767 w 296238"/>
                <a:gd name="connsiteY36" fmla="*/ 194494 h 618131"/>
                <a:gd name="connsiteX37" fmla="*/ 223641 w 296238"/>
                <a:gd name="connsiteY37" fmla="*/ 197703 h 618131"/>
                <a:gd name="connsiteX38" fmla="*/ 251082 w 296238"/>
                <a:gd name="connsiteY38" fmla="*/ 307967 h 618131"/>
                <a:gd name="connsiteX39" fmla="*/ 244244 w 296238"/>
                <a:gd name="connsiteY39" fmla="*/ 319340 h 618131"/>
                <a:gd name="connsiteX40" fmla="*/ 253780 w 296238"/>
                <a:gd name="connsiteY40" fmla="*/ 328570 h 618131"/>
                <a:gd name="connsiteX41" fmla="*/ 279518 w 296238"/>
                <a:gd name="connsiteY41" fmla="*/ 389368 h 618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296238" h="618131">
                  <a:moveTo>
                    <a:pt x="232249" y="183392"/>
                  </a:moveTo>
                  <a:cubicBezTo>
                    <a:pt x="229937" y="182000"/>
                    <a:pt x="227572" y="180709"/>
                    <a:pt x="225152" y="179516"/>
                  </a:cubicBezTo>
                  <a:cubicBezTo>
                    <a:pt x="237832" y="137063"/>
                    <a:pt x="213702" y="92368"/>
                    <a:pt x="171252" y="79677"/>
                  </a:cubicBezTo>
                  <a:cubicBezTo>
                    <a:pt x="170498" y="79454"/>
                    <a:pt x="169741" y="79240"/>
                    <a:pt x="168980" y="79035"/>
                  </a:cubicBezTo>
                  <a:cubicBezTo>
                    <a:pt x="166053" y="34607"/>
                    <a:pt x="129190" y="53"/>
                    <a:pt x="84666" y="0"/>
                  </a:cubicBezTo>
                  <a:cubicBezTo>
                    <a:pt x="82791" y="0"/>
                    <a:pt x="80906" y="63"/>
                    <a:pt x="79010" y="187"/>
                  </a:cubicBezTo>
                  <a:cubicBezTo>
                    <a:pt x="34531" y="3129"/>
                    <a:pt x="-34" y="40083"/>
                    <a:pt x="0" y="84660"/>
                  </a:cubicBezTo>
                  <a:lnTo>
                    <a:pt x="0" y="554464"/>
                  </a:lnTo>
                  <a:cubicBezTo>
                    <a:pt x="-115" y="589510"/>
                    <a:pt x="28203" y="618015"/>
                    <a:pt x="63249" y="618131"/>
                  </a:cubicBezTo>
                  <a:lnTo>
                    <a:pt x="63452" y="618131"/>
                  </a:lnTo>
                  <a:cubicBezTo>
                    <a:pt x="91259" y="618130"/>
                    <a:pt x="115826" y="600023"/>
                    <a:pt x="124056" y="573461"/>
                  </a:cubicBezTo>
                  <a:cubicBezTo>
                    <a:pt x="174201" y="584482"/>
                    <a:pt x="223785" y="552767"/>
                    <a:pt x="234806" y="502622"/>
                  </a:cubicBezTo>
                  <a:cubicBezTo>
                    <a:pt x="236259" y="496009"/>
                    <a:pt x="236986" y="489258"/>
                    <a:pt x="236973" y="482487"/>
                  </a:cubicBezTo>
                  <a:lnTo>
                    <a:pt x="236973" y="481652"/>
                  </a:lnTo>
                  <a:cubicBezTo>
                    <a:pt x="287924" y="458339"/>
                    <a:pt x="310329" y="398136"/>
                    <a:pt x="287016" y="347185"/>
                  </a:cubicBezTo>
                  <a:cubicBezTo>
                    <a:pt x="281772" y="335725"/>
                    <a:pt x="274439" y="325343"/>
                    <a:pt x="265393" y="316569"/>
                  </a:cubicBezTo>
                  <a:cubicBezTo>
                    <a:pt x="293006" y="270639"/>
                    <a:pt x="278170" y="211021"/>
                    <a:pt x="232249" y="183392"/>
                  </a:cubicBezTo>
                  <a:close/>
                  <a:moveTo>
                    <a:pt x="279518" y="389368"/>
                  </a:moveTo>
                  <a:cubicBezTo>
                    <a:pt x="279462" y="422522"/>
                    <a:pt x="260141" y="452619"/>
                    <a:pt x="230021" y="466473"/>
                  </a:cubicBezTo>
                  <a:lnTo>
                    <a:pt x="220275" y="470936"/>
                  </a:lnTo>
                  <a:lnTo>
                    <a:pt x="220275" y="482519"/>
                  </a:lnTo>
                  <a:cubicBezTo>
                    <a:pt x="220423" y="524586"/>
                    <a:pt x="186441" y="558807"/>
                    <a:pt x="144375" y="558953"/>
                  </a:cubicBezTo>
                  <a:cubicBezTo>
                    <a:pt x="138748" y="558974"/>
                    <a:pt x="133136" y="558370"/>
                    <a:pt x="127643" y="557154"/>
                  </a:cubicBezTo>
                  <a:lnTo>
                    <a:pt x="112652" y="553855"/>
                  </a:lnTo>
                  <a:lnTo>
                    <a:pt x="108107" y="568516"/>
                  </a:lnTo>
                  <a:cubicBezTo>
                    <a:pt x="100472" y="593181"/>
                    <a:pt x="74288" y="606987"/>
                    <a:pt x="49622" y="599351"/>
                  </a:cubicBezTo>
                  <a:cubicBezTo>
                    <a:pt x="29964" y="593266"/>
                    <a:pt x="16595" y="575041"/>
                    <a:pt x="16696" y="554462"/>
                  </a:cubicBezTo>
                  <a:lnTo>
                    <a:pt x="16696" y="84649"/>
                  </a:lnTo>
                  <a:cubicBezTo>
                    <a:pt x="16746" y="48901"/>
                    <a:pt x="44446" y="19284"/>
                    <a:pt x="80111" y="16847"/>
                  </a:cubicBezTo>
                  <a:cubicBezTo>
                    <a:pt x="81639" y="16747"/>
                    <a:pt x="83158" y="16697"/>
                    <a:pt x="84666" y="16697"/>
                  </a:cubicBezTo>
                  <a:cubicBezTo>
                    <a:pt x="120371" y="16806"/>
                    <a:pt x="149914" y="44507"/>
                    <a:pt x="152319" y="80131"/>
                  </a:cubicBezTo>
                  <a:lnTo>
                    <a:pt x="153107" y="92078"/>
                  </a:lnTo>
                  <a:lnTo>
                    <a:pt x="164675" y="95167"/>
                  </a:lnTo>
                  <a:cubicBezTo>
                    <a:pt x="165280" y="95328"/>
                    <a:pt x="165881" y="95501"/>
                    <a:pt x="166471" y="95674"/>
                  </a:cubicBezTo>
                  <a:cubicBezTo>
                    <a:pt x="200060" y="105759"/>
                    <a:pt x="219152" y="141126"/>
                    <a:pt x="209152" y="174741"/>
                  </a:cubicBezTo>
                  <a:lnTo>
                    <a:pt x="205115" y="188257"/>
                  </a:lnTo>
                  <a:lnTo>
                    <a:pt x="217767" y="194494"/>
                  </a:lnTo>
                  <a:cubicBezTo>
                    <a:pt x="219753" y="195474"/>
                    <a:pt x="221730" y="196553"/>
                    <a:pt x="223641" y="197703"/>
                  </a:cubicBezTo>
                  <a:cubicBezTo>
                    <a:pt x="261618" y="220611"/>
                    <a:pt x="273892" y="269932"/>
                    <a:pt x="251082" y="307967"/>
                  </a:cubicBezTo>
                  <a:lnTo>
                    <a:pt x="244244" y="319340"/>
                  </a:lnTo>
                  <a:lnTo>
                    <a:pt x="253780" y="328570"/>
                  </a:lnTo>
                  <a:cubicBezTo>
                    <a:pt x="270205" y="344537"/>
                    <a:pt x="279486" y="366461"/>
                    <a:pt x="279518" y="389368"/>
                  </a:cubicBezTo>
                  <a:close/>
                </a:path>
              </a:pathLst>
            </a:custGeom>
            <a:grpFill/>
            <a:ln w="8334" cap="flat">
              <a:noFill/>
              <a:prstDash val="solid"/>
              <a:miter/>
            </a:ln>
          </p:spPr>
          <p:txBody>
            <a:bodyPr rtlCol="0" anchor="ctr"/>
            <a:lstStyle/>
            <a:p>
              <a:endParaRPr lang="de-DE" sz="1000"/>
            </a:p>
          </p:txBody>
        </p:sp>
        <p:sp>
          <p:nvSpPr>
            <p:cNvPr id="125" name="Freihandform 124">
              <a:extLst>
                <a:ext uri="{FF2B5EF4-FFF2-40B4-BE49-F238E27FC236}">
                  <a16:creationId xmlns:a16="http://schemas.microsoft.com/office/drawing/2014/main" id="{F55635E5-C321-897B-67D7-FAD45FFF49CA}"/>
                </a:ext>
              </a:extLst>
            </p:cNvPr>
            <p:cNvSpPr/>
            <p:nvPr/>
          </p:nvSpPr>
          <p:spPr>
            <a:xfrm>
              <a:off x="6676958" y="4966109"/>
              <a:ext cx="45483" cy="45514"/>
            </a:xfrm>
            <a:custGeom>
              <a:avLst/>
              <a:gdLst>
                <a:gd name="connsiteX0" fmla="*/ 22736 w 45483"/>
                <a:gd name="connsiteY0" fmla="*/ 45514 h 45514"/>
                <a:gd name="connsiteX1" fmla="*/ 45483 w 45483"/>
                <a:gd name="connsiteY1" fmla="*/ 22736 h 45514"/>
                <a:gd name="connsiteX2" fmla="*/ 44526 w 45483"/>
                <a:gd name="connsiteY2" fmla="*/ 16220 h 45514"/>
                <a:gd name="connsiteX3" fmla="*/ 44526 w 45483"/>
                <a:gd name="connsiteY3" fmla="*/ 16215 h 45514"/>
                <a:gd name="connsiteX4" fmla="*/ 16270 w 45483"/>
                <a:gd name="connsiteY4" fmla="*/ 956 h 45514"/>
                <a:gd name="connsiteX5" fmla="*/ 16218 w 45483"/>
                <a:gd name="connsiteY5" fmla="*/ 971 h 45514"/>
                <a:gd name="connsiteX6" fmla="*/ 16207 w 45483"/>
                <a:gd name="connsiteY6" fmla="*/ 971 h 45514"/>
                <a:gd name="connsiteX7" fmla="*/ 970 w 45483"/>
                <a:gd name="connsiteY7" fmla="*/ 29310 h 45514"/>
                <a:gd name="connsiteX8" fmla="*/ 22738 w 45483"/>
                <a:gd name="connsiteY8" fmla="*/ 45511 h 45514"/>
                <a:gd name="connsiteX9" fmla="*/ 20333 w 45483"/>
                <a:gd name="connsiteY9" fmla="*/ 17213 h 45514"/>
                <a:gd name="connsiteX10" fmla="*/ 20767 w 45483"/>
                <a:gd name="connsiteY10" fmla="*/ 17010 h 45514"/>
                <a:gd name="connsiteX11" fmla="*/ 21341 w 45483"/>
                <a:gd name="connsiteY11" fmla="*/ 16833 h 45514"/>
                <a:gd name="connsiteX12" fmla="*/ 22761 w 45483"/>
                <a:gd name="connsiteY12" fmla="*/ 16703 h 45514"/>
                <a:gd name="connsiteX13" fmla="*/ 28834 w 45483"/>
                <a:gd name="connsiteY13" fmla="*/ 22760 h 45514"/>
                <a:gd name="connsiteX14" fmla="*/ 22778 w 45483"/>
                <a:gd name="connsiteY14" fmla="*/ 28834 h 45514"/>
                <a:gd name="connsiteX15" fmla="*/ 16704 w 45483"/>
                <a:gd name="connsiteY15" fmla="*/ 22777 h 45514"/>
                <a:gd name="connsiteX16" fmla="*/ 20335 w 45483"/>
                <a:gd name="connsiteY16" fmla="*/ 17213 h 45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483" h="45514">
                  <a:moveTo>
                    <a:pt x="22736" y="45514"/>
                  </a:moveTo>
                  <a:cubicBezTo>
                    <a:pt x="35308" y="45505"/>
                    <a:pt x="45492" y="35307"/>
                    <a:pt x="45483" y="22736"/>
                  </a:cubicBezTo>
                  <a:cubicBezTo>
                    <a:pt x="45482" y="20529"/>
                    <a:pt x="45159" y="18334"/>
                    <a:pt x="44526" y="16220"/>
                  </a:cubicBezTo>
                  <a:lnTo>
                    <a:pt x="44526" y="16215"/>
                  </a:lnTo>
                  <a:cubicBezTo>
                    <a:pt x="40937" y="4198"/>
                    <a:pt x="28286" y="-2633"/>
                    <a:pt x="16270" y="956"/>
                  </a:cubicBezTo>
                  <a:cubicBezTo>
                    <a:pt x="16252" y="961"/>
                    <a:pt x="16235" y="966"/>
                    <a:pt x="16218" y="971"/>
                  </a:cubicBezTo>
                  <a:lnTo>
                    <a:pt x="16207" y="971"/>
                  </a:lnTo>
                  <a:cubicBezTo>
                    <a:pt x="4174" y="4589"/>
                    <a:pt x="-2649" y="17276"/>
                    <a:pt x="970" y="29310"/>
                  </a:cubicBezTo>
                  <a:cubicBezTo>
                    <a:pt x="3858" y="38920"/>
                    <a:pt x="12703" y="45503"/>
                    <a:pt x="22738" y="45511"/>
                  </a:cubicBezTo>
                  <a:close/>
                  <a:moveTo>
                    <a:pt x="20333" y="17213"/>
                  </a:moveTo>
                  <a:lnTo>
                    <a:pt x="20767" y="17010"/>
                  </a:lnTo>
                  <a:lnTo>
                    <a:pt x="21341" y="16833"/>
                  </a:lnTo>
                  <a:cubicBezTo>
                    <a:pt x="21809" y="16741"/>
                    <a:pt x="22285" y="16697"/>
                    <a:pt x="22761" y="16703"/>
                  </a:cubicBezTo>
                  <a:cubicBezTo>
                    <a:pt x="26110" y="16698"/>
                    <a:pt x="28830" y="19410"/>
                    <a:pt x="28834" y="22760"/>
                  </a:cubicBezTo>
                  <a:cubicBezTo>
                    <a:pt x="28839" y="26109"/>
                    <a:pt x="26127" y="28829"/>
                    <a:pt x="22778" y="28834"/>
                  </a:cubicBezTo>
                  <a:cubicBezTo>
                    <a:pt x="19428" y="28839"/>
                    <a:pt x="16709" y="26127"/>
                    <a:pt x="16704" y="22777"/>
                  </a:cubicBezTo>
                  <a:cubicBezTo>
                    <a:pt x="16700" y="20366"/>
                    <a:pt x="18126" y="18181"/>
                    <a:pt x="20335" y="17213"/>
                  </a:cubicBezTo>
                  <a:close/>
                </a:path>
              </a:pathLst>
            </a:custGeom>
            <a:grpFill/>
            <a:ln w="8334" cap="flat">
              <a:noFill/>
              <a:prstDash val="solid"/>
              <a:miter/>
            </a:ln>
          </p:spPr>
          <p:txBody>
            <a:bodyPr rtlCol="0" anchor="ctr"/>
            <a:lstStyle/>
            <a:p>
              <a:endParaRPr lang="de-DE" sz="1000"/>
            </a:p>
          </p:txBody>
        </p:sp>
        <p:sp>
          <p:nvSpPr>
            <p:cNvPr id="126" name="Freihandform 125">
              <a:extLst>
                <a:ext uri="{FF2B5EF4-FFF2-40B4-BE49-F238E27FC236}">
                  <a16:creationId xmlns:a16="http://schemas.microsoft.com/office/drawing/2014/main" id="{49E3FEDA-C308-4A11-D118-5F07F0AED8B1}"/>
                </a:ext>
              </a:extLst>
            </p:cNvPr>
            <p:cNvSpPr/>
            <p:nvPr/>
          </p:nvSpPr>
          <p:spPr>
            <a:xfrm>
              <a:off x="6710683" y="4835111"/>
              <a:ext cx="45483" cy="45491"/>
            </a:xfrm>
            <a:custGeom>
              <a:avLst/>
              <a:gdLst>
                <a:gd name="connsiteX0" fmla="*/ 22738 w 45483"/>
                <a:gd name="connsiteY0" fmla="*/ 45490 h 45491"/>
                <a:gd name="connsiteX1" fmla="*/ 45484 w 45483"/>
                <a:gd name="connsiteY1" fmla="*/ 22710 h 45491"/>
                <a:gd name="connsiteX2" fmla="*/ 44528 w 45483"/>
                <a:gd name="connsiteY2" fmla="*/ 16199 h 45491"/>
                <a:gd name="connsiteX3" fmla="*/ 44528 w 45483"/>
                <a:gd name="connsiteY3" fmla="*/ 16199 h 45491"/>
                <a:gd name="connsiteX4" fmla="*/ 16198 w 45483"/>
                <a:gd name="connsiteY4" fmla="*/ 970 h 45491"/>
                <a:gd name="connsiteX5" fmla="*/ 970 w 45483"/>
                <a:gd name="connsiteY5" fmla="*/ 29299 h 45491"/>
                <a:gd name="connsiteX6" fmla="*/ 22738 w 45483"/>
                <a:gd name="connsiteY6" fmla="*/ 45492 h 45491"/>
                <a:gd name="connsiteX7" fmla="*/ 21011 w 45483"/>
                <a:gd name="connsiteY7" fmla="*/ 16938 h 45491"/>
                <a:gd name="connsiteX8" fmla="*/ 28556 w 45483"/>
                <a:gd name="connsiteY8" fmla="*/ 20990 h 45491"/>
                <a:gd name="connsiteX9" fmla="*/ 24503 w 45483"/>
                <a:gd name="connsiteY9" fmla="*/ 28534 h 45491"/>
                <a:gd name="connsiteX10" fmla="*/ 16960 w 45483"/>
                <a:gd name="connsiteY10" fmla="*/ 24483 h 45491"/>
                <a:gd name="connsiteX11" fmla="*/ 16957 w 45483"/>
                <a:gd name="connsiteY11" fmla="*/ 24474 h 45491"/>
                <a:gd name="connsiteX12" fmla="*/ 21007 w 45483"/>
                <a:gd name="connsiteY12" fmla="*/ 16941 h 45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5483" h="45491">
                  <a:moveTo>
                    <a:pt x="22738" y="45490"/>
                  </a:moveTo>
                  <a:cubicBezTo>
                    <a:pt x="35310" y="45481"/>
                    <a:pt x="45494" y="35282"/>
                    <a:pt x="45484" y="22710"/>
                  </a:cubicBezTo>
                  <a:cubicBezTo>
                    <a:pt x="45482" y="20505"/>
                    <a:pt x="45161" y="18312"/>
                    <a:pt x="44528" y="16199"/>
                  </a:cubicBezTo>
                  <a:lnTo>
                    <a:pt x="44528" y="16199"/>
                  </a:lnTo>
                  <a:cubicBezTo>
                    <a:pt x="40910" y="4170"/>
                    <a:pt x="28227" y="-2648"/>
                    <a:pt x="16198" y="970"/>
                  </a:cubicBezTo>
                  <a:cubicBezTo>
                    <a:pt x="4170" y="4588"/>
                    <a:pt x="-2648" y="17271"/>
                    <a:pt x="970" y="29299"/>
                  </a:cubicBezTo>
                  <a:cubicBezTo>
                    <a:pt x="3859" y="38907"/>
                    <a:pt x="12704" y="45487"/>
                    <a:pt x="22738" y="45492"/>
                  </a:cubicBezTo>
                  <a:close/>
                  <a:moveTo>
                    <a:pt x="21011" y="16938"/>
                  </a:moveTo>
                  <a:cubicBezTo>
                    <a:pt x="24214" y="15974"/>
                    <a:pt x="27590" y="17788"/>
                    <a:pt x="28556" y="20990"/>
                  </a:cubicBezTo>
                  <a:cubicBezTo>
                    <a:pt x="29520" y="24192"/>
                    <a:pt x="27706" y="27569"/>
                    <a:pt x="24503" y="28534"/>
                  </a:cubicBezTo>
                  <a:cubicBezTo>
                    <a:pt x="21302" y="29499"/>
                    <a:pt x="17924" y="27684"/>
                    <a:pt x="16960" y="24483"/>
                  </a:cubicBezTo>
                  <a:cubicBezTo>
                    <a:pt x="16959" y="24480"/>
                    <a:pt x="16958" y="24477"/>
                    <a:pt x="16957" y="24474"/>
                  </a:cubicBezTo>
                  <a:cubicBezTo>
                    <a:pt x="15997" y="21276"/>
                    <a:pt x="17810" y="17904"/>
                    <a:pt x="21007" y="16941"/>
                  </a:cubicBezTo>
                  <a:close/>
                </a:path>
              </a:pathLst>
            </a:custGeom>
            <a:grpFill/>
            <a:ln w="8334" cap="flat">
              <a:noFill/>
              <a:prstDash val="solid"/>
              <a:miter/>
            </a:ln>
          </p:spPr>
          <p:txBody>
            <a:bodyPr rtlCol="0" anchor="ctr"/>
            <a:lstStyle/>
            <a:p>
              <a:endParaRPr lang="de-DE" sz="1000"/>
            </a:p>
          </p:txBody>
        </p:sp>
        <p:sp>
          <p:nvSpPr>
            <p:cNvPr id="127" name="Freihandform 126">
              <a:extLst>
                <a:ext uri="{FF2B5EF4-FFF2-40B4-BE49-F238E27FC236}">
                  <a16:creationId xmlns:a16="http://schemas.microsoft.com/office/drawing/2014/main" id="{2138B6E3-CABB-07ED-ED77-89DA4382BD20}"/>
                </a:ext>
              </a:extLst>
            </p:cNvPr>
            <p:cNvSpPr/>
            <p:nvPr/>
          </p:nvSpPr>
          <p:spPr>
            <a:xfrm>
              <a:off x="6555426" y="4610188"/>
              <a:ext cx="296194" cy="618128"/>
            </a:xfrm>
            <a:custGeom>
              <a:avLst/>
              <a:gdLst>
                <a:gd name="connsiteX0" fmla="*/ 59272 w 296194"/>
                <a:gd name="connsiteY0" fmla="*/ 482506 h 618128"/>
                <a:gd name="connsiteX1" fmla="*/ 152068 w 296194"/>
                <a:gd name="connsiteY1" fmla="*/ 575624 h 618128"/>
                <a:gd name="connsiteX2" fmla="*/ 152070 w 296194"/>
                <a:gd name="connsiteY2" fmla="*/ 575624 h 618128"/>
                <a:gd name="connsiteX3" fmla="*/ 152217 w 296194"/>
                <a:gd name="connsiteY3" fmla="*/ 575624 h 618128"/>
                <a:gd name="connsiteX4" fmla="*/ 172147 w 296194"/>
                <a:gd name="connsiteY4" fmla="*/ 573463 h 618128"/>
                <a:gd name="connsiteX5" fmla="*/ 251546 w 296194"/>
                <a:gd name="connsiteY5" fmla="*/ 615263 h 618128"/>
                <a:gd name="connsiteX6" fmla="*/ 296194 w 296194"/>
                <a:gd name="connsiteY6" fmla="*/ 554490 h 618128"/>
                <a:gd name="connsiteX7" fmla="*/ 296194 w 296194"/>
                <a:gd name="connsiteY7" fmla="*/ 84653 h 618128"/>
                <a:gd name="connsiteX8" fmla="*/ 211583 w 296194"/>
                <a:gd name="connsiteY8" fmla="*/ 0 h 618128"/>
                <a:gd name="connsiteX9" fmla="*/ 211579 w 296194"/>
                <a:gd name="connsiteY9" fmla="*/ 0 h 618128"/>
                <a:gd name="connsiteX10" fmla="*/ 211562 w 296194"/>
                <a:gd name="connsiteY10" fmla="*/ 0 h 618128"/>
                <a:gd name="connsiteX11" fmla="*/ 127243 w 296194"/>
                <a:gd name="connsiteY11" fmla="*/ 79023 h 618128"/>
                <a:gd name="connsiteX12" fmla="*/ 70385 w 296194"/>
                <a:gd name="connsiteY12" fmla="*/ 177212 h 618128"/>
                <a:gd name="connsiteX13" fmla="*/ 71043 w 296194"/>
                <a:gd name="connsiteY13" fmla="*/ 179541 h 618128"/>
                <a:gd name="connsiteX14" fmla="*/ 26898 w 296194"/>
                <a:gd name="connsiteY14" fmla="*/ 309461 h 618128"/>
                <a:gd name="connsiteX15" fmla="*/ 30811 w 296194"/>
                <a:gd name="connsiteY15" fmla="*/ 316628 h 618128"/>
                <a:gd name="connsiteX16" fmla="*/ 28615 w 296194"/>
                <a:gd name="connsiteY16" fmla="*/ 460037 h 618128"/>
                <a:gd name="connsiteX17" fmla="*/ 59272 w 296194"/>
                <a:gd name="connsiteY17" fmla="*/ 481676 h 618128"/>
                <a:gd name="connsiteX18" fmla="*/ 40600 w 296194"/>
                <a:gd name="connsiteY18" fmla="*/ 448406 h 618128"/>
                <a:gd name="connsiteX19" fmla="*/ 42437 w 296194"/>
                <a:gd name="connsiteY19" fmla="*/ 328612 h 618128"/>
                <a:gd name="connsiteX20" fmla="*/ 51954 w 296194"/>
                <a:gd name="connsiteY20" fmla="*/ 319380 h 618128"/>
                <a:gd name="connsiteX21" fmla="*/ 45115 w 296194"/>
                <a:gd name="connsiteY21" fmla="*/ 308017 h 618128"/>
                <a:gd name="connsiteX22" fmla="*/ 41876 w 296194"/>
                <a:gd name="connsiteY22" fmla="*/ 302083 h 618128"/>
                <a:gd name="connsiteX23" fmla="*/ 78424 w 296194"/>
                <a:gd name="connsiteY23" fmla="*/ 194519 h 618128"/>
                <a:gd name="connsiteX24" fmla="*/ 91085 w 296194"/>
                <a:gd name="connsiteY24" fmla="*/ 188281 h 618128"/>
                <a:gd name="connsiteX25" fmla="*/ 87041 w 296194"/>
                <a:gd name="connsiteY25" fmla="*/ 174756 h 618128"/>
                <a:gd name="connsiteX26" fmla="*/ 86520 w 296194"/>
                <a:gd name="connsiteY26" fmla="*/ 172912 h 618128"/>
                <a:gd name="connsiteX27" fmla="*/ 131540 w 296194"/>
                <a:gd name="connsiteY27" fmla="*/ 95157 h 618128"/>
                <a:gd name="connsiteX28" fmla="*/ 143112 w 296194"/>
                <a:gd name="connsiteY28" fmla="*/ 92072 h 618128"/>
                <a:gd name="connsiteX29" fmla="*/ 143900 w 296194"/>
                <a:gd name="connsiteY29" fmla="*/ 80120 h 618128"/>
                <a:gd name="connsiteX30" fmla="*/ 211562 w 296194"/>
                <a:gd name="connsiteY30" fmla="*/ 16695 h 618128"/>
                <a:gd name="connsiteX31" fmla="*/ 211578 w 296194"/>
                <a:gd name="connsiteY31" fmla="*/ 16695 h 618128"/>
                <a:gd name="connsiteX32" fmla="*/ 279497 w 296194"/>
                <a:gd name="connsiteY32" fmla="*/ 84644 h 618128"/>
                <a:gd name="connsiteX33" fmla="*/ 279497 w 296194"/>
                <a:gd name="connsiteY33" fmla="*/ 84651 h 618128"/>
                <a:gd name="connsiteX34" fmla="*/ 279497 w 296194"/>
                <a:gd name="connsiteY34" fmla="*/ 554529 h 618128"/>
                <a:gd name="connsiteX35" fmla="*/ 232868 w 296194"/>
                <a:gd name="connsiteY35" fmla="*/ 601402 h 618128"/>
                <a:gd name="connsiteX36" fmla="*/ 188097 w 296194"/>
                <a:gd name="connsiteY36" fmla="*/ 568512 h 618128"/>
                <a:gd name="connsiteX37" fmla="*/ 183549 w 296194"/>
                <a:gd name="connsiteY37" fmla="*/ 553864 h 618128"/>
                <a:gd name="connsiteX38" fmla="*/ 168570 w 296194"/>
                <a:gd name="connsiteY38" fmla="*/ 557154 h 618128"/>
                <a:gd name="connsiteX39" fmla="*/ 152100 w 296194"/>
                <a:gd name="connsiteY39" fmla="*/ 558928 h 618128"/>
                <a:gd name="connsiteX40" fmla="*/ 75972 w 296194"/>
                <a:gd name="connsiteY40" fmla="*/ 482536 h 618128"/>
                <a:gd name="connsiteX41" fmla="*/ 75972 w 296194"/>
                <a:gd name="connsiteY41" fmla="*/ 482506 h 618128"/>
                <a:gd name="connsiteX42" fmla="*/ 75972 w 296194"/>
                <a:gd name="connsiteY42" fmla="*/ 470943 h 618128"/>
                <a:gd name="connsiteX43" fmla="*/ 66210 w 296194"/>
                <a:gd name="connsiteY43" fmla="*/ 466484 h 618128"/>
                <a:gd name="connsiteX44" fmla="*/ 40600 w 296194"/>
                <a:gd name="connsiteY44" fmla="*/ 448406 h 618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296194" h="618128">
                  <a:moveTo>
                    <a:pt x="59272" y="482506"/>
                  </a:moveTo>
                  <a:cubicBezTo>
                    <a:pt x="59183" y="533845"/>
                    <a:pt x="100729" y="575535"/>
                    <a:pt x="152068" y="575624"/>
                  </a:cubicBezTo>
                  <a:cubicBezTo>
                    <a:pt x="152068" y="575624"/>
                    <a:pt x="152069" y="575624"/>
                    <a:pt x="152070" y="575624"/>
                  </a:cubicBezTo>
                  <a:lnTo>
                    <a:pt x="152217" y="575624"/>
                  </a:lnTo>
                  <a:cubicBezTo>
                    <a:pt x="158919" y="575624"/>
                    <a:pt x="165602" y="574900"/>
                    <a:pt x="172147" y="573463"/>
                  </a:cubicBezTo>
                  <a:cubicBezTo>
                    <a:pt x="182530" y="606931"/>
                    <a:pt x="218078" y="625645"/>
                    <a:pt x="251546" y="615263"/>
                  </a:cubicBezTo>
                  <a:cubicBezTo>
                    <a:pt x="278159" y="607006"/>
                    <a:pt x="296271" y="582353"/>
                    <a:pt x="296194" y="554490"/>
                  </a:cubicBezTo>
                  <a:lnTo>
                    <a:pt x="296194" y="84653"/>
                  </a:lnTo>
                  <a:cubicBezTo>
                    <a:pt x="296205" y="37912"/>
                    <a:pt x="258324" y="12"/>
                    <a:pt x="211583" y="0"/>
                  </a:cubicBezTo>
                  <a:cubicBezTo>
                    <a:pt x="211582" y="0"/>
                    <a:pt x="211580" y="0"/>
                    <a:pt x="211579" y="0"/>
                  </a:cubicBezTo>
                  <a:lnTo>
                    <a:pt x="211562" y="0"/>
                  </a:lnTo>
                  <a:cubicBezTo>
                    <a:pt x="167037" y="42"/>
                    <a:pt x="130168" y="34595"/>
                    <a:pt x="127243" y="79023"/>
                  </a:cubicBezTo>
                  <a:cubicBezTo>
                    <a:pt x="84429" y="90438"/>
                    <a:pt x="58973" y="134397"/>
                    <a:pt x="70385" y="177212"/>
                  </a:cubicBezTo>
                  <a:cubicBezTo>
                    <a:pt x="70592" y="177991"/>
                    <a:pt x="70811" y="178768"/>
                    <a:pt x="71043" y="179541"/>
                  </a:cubicBezTo>
                  <a:cubicBezTo>
                    <a:pt x="22981" y="203232"/>
                    <a:pt x="3219" y="261394"/>
                    <a:pt x="26898" y="309461"/>
                  </a:cubicBezTo>
                  <a:cubicBezTo>
                    <a:pt x="28100" y="311904"/>
                    <a:pt x="29404" y="314293"/>
                    <a:pt x="30811" y="316628"/>
                  </a:cubicBezTo>
                  <a:cubicBezTo>
                    <a:pt x="-9397" y="355622"/>
                    <a:pt x="-10380" y="419829"/>
                    <a:pt x="28615" y="460037"/>
                  </a:cubicBezTo>
                  <a:cubicBezTo>
                    <a:pt x="37399" y="469094"/>
                    <a:pt x="47796" y="476433"/>
                    <a:pt x="59272" y="481676"/>
                  </a:cubicBezTo>
                  <a:close/>
                  <a:moveTo>
                    <a:pt x="40600" y="448406"/>
                  </a:moveTo>
                  <a:cubicBezTo>
                    <a:pt x="8087" y="414794"/>
                    <a:pt x="8909" y="361211"/>
                    <a:pt x="42437" y="328612"/>
                  </a:cubicBezTo>
                  <a:lnTo>
                    <a:pt x="51954" y="319380"/>
                  </a:lnTo>
                  <a:lnTo>
                    <a:pt x="45115" y="308017"/>
                  </a:lnTo>
                  <a:cubicBezTo>
                    <a:pt x="43954" y="306086"/>
                    <a:pt x="42861" y="304094"/>
                    <a:pt x="41876" y="302083"/>
                  </a:cubicBezTo>
                  <a:cubicBezTo>
                    <a:pt x="22325" y="262283"/>
                    <a:pt x="38674" y="214169"/>
                    <a:pt x="78424" y="194519"/>
                  </a:cubicBezTo>
                  <a:lnTo>
                    <a:pt x="91085" y="188281"/>
                  </a:lnTo>
                  <a:lnTo>
                    <a:pt x="87041" y="174756"/>
                  </a:lnTo>
                  <a:cubicBezTo>
                    <a:pt x="86859" y="174149"/>
                    <a:pt x="86686" y="173541"/>
                    <a:pt x="86520" y="172912"/>
                  </a:cubicBezTo>
                  <a:cubicBezTo>
                    <a:pt x="77524" y="139014"/>
                    <a:pt x="97664" y="104231"/>
                    <a:pt x="131540" y="95157"/>
                  </a:cubicBezTo>
                  <a:lnTo>
                    <a:pt x="143112" y="92072"/>
                  </a:lnTo>
                  <a:lnTo>
                    <a:pt x="143900" y="80120"/>
                  </a:lnTo>
                  <a:cubicBezTo>
                    <a:pt x="146329" y="44505"/>
                    <a:pt x="175864" y="16820"/>
                    <a:pt x="211562" y="16695"/>
                  </a:cubicBezTo>
                  <a:lnTo>
                    <a:pt x="211578" y="16695"/>
                  </a:lnTo>
                  <a:cubicBezTo>
                    <a:pt x="249097" y="16703"/>
                    <a:pt x="279505" y="47125"/>
                    <a:pt x="279497" y="84644"/>
                  </a:cubicBezTo>
                  <a:cubicBezTo>
                    <a:pt x="279497" y="84647"/>
                    <a:pt x="279497" y="84649"/>
                    <a:pt x="279497" y="84651"/>
                  </a:cubicBezTo>
                  <a:lnTo>
                    <a:pt x="279497" y="554529"/>
                  </a:lnTo>
                  <a:cubicBezTo>
                    <a:pt x="279565" y="580349"/>
                    <a:pt x="258688" y="601334"/>
                    <a:pt x="232868" y="601402"/>
                  </a:cubicBezTo>
                  <a:cubicBezTo>
                    <a:pt x="212342" y="601455"/>
                    <a:pt x="194182" y="588114"/>
                    <a:pt x="188097" y="568512"/>
                  </a:cubicBezTo>
                  <a:lnTo>
                    <a:pt x="183549" y="553864"/>
                  </a:lnTo>
                  <a:lnTo>
                    <a:pt x="168570" y="557154"/>
                  </a:lnTo>
                  <a:cubicBezTo>
                    <a:pt x="163160" y="558339"/>
                    <a:pt x="157638" y="558934"/>
                    <a:pt x="152100" y="558928"/>
                  </a:cubicBezTo>
                  <a:cubicBezTo>
                    <a:pt x="109983" y="558855"/>
                    <a:pt x="75900" y="524653"/>
                    <a:pt x="75972" y="482536"/>
                  </a:cubicBezTo>
                  <a:cubicBezTo>
                    <a:pt x="75972" y="482526"/>
                    <a:pt x="75972" y="482516"/>
                    <a:pt x="75972" y="482506"/>
                  </a:cubicBezTo>
                  <a:lnTo>
                    <a:pt x="75972" y="470943"/>
                  </a:lnTo>
                  <a:lnTo>
                    <a:pt x="66210" y="466484"/>
                  </a:lnTo>
                  <a:cubicBezTo>
                    <a:pt x="56619" y="462111"/>
                    <a:pt x="47933" y="455979"/>
                    <a:pt x="40600" y="448406"/>
                  </a:cubicBezTo>
                  <a:close/>
                </a:path>
              </a:pathLst>
            </a:custGeom>
            <a:grpFill/>
            <a:ln w="8334" cap="flat">
              <a:noFill/>
              <a:prstDash val="solid"/>
              <a:miter/>
            </a:ln>
          </p:spPr>
          <p:txBody>
            <a:bodyPr rtlCol="0" anchor="ctr"/>
            <a:lstStyle/>
            <a:p>
              <a:endParaRPr lang="de-DE" sz="1000"/>
            </a:p>
          </p:txBody>
        </p:sp>
        <p:sp>
          <p:nvSpPr>
            <p:cNvPr id="128" name="Freihandform 127">
              <a:extLst>
                <a:ext uri="{FF2B5EF4-FFF2-40B4-BE49-F238E27FC236}">
                  <a16:creationId xmlns:a16="http://schemas.microsoft.com/office/drawing/2014/main" id="{7D99A9EB-8220-D471-1D77-B7A27BB65A94}"/>
                </a:ext>
              </a:extLst>
            </p:cNvPr>
            <p:cNvSpPr/>
            <p:nvPr/>
          </p:nvSpPr>
          <p:spPr>
            <a:xfrm>
              <a:off x="6635762" y="4924963"/>
              <a:ext cx="127817" cy="127813"/>
            </a:xfrm>
            <a:custGeom>
              <a:avLst/>
              <a:gdLst>
                <a:gd name="connsiteX0" fmla="*/ 0 w 127817"/>
                <a:gd name="connsiteY0" fmla="*/ 75106 h 127813"/>
                <a:gd name="connsiteX1" fmla="*/ 4350 w 127817"/>
                <a:gd name="connsiteY1" fmla="*/ 89594 h 127813"/>
                <a:gd name="connsiteX2" fmla="*/ 19077 w 127817"/>
                <a:gd name="connsiteY2" fmla="*/ 92150 h 127813"/>
                <a:gd name="connsiteX3" fmla="*/ 27059 w 127817"/>
                <a:gd name="connsiteY3" fmla="*/ 102168 h 127813"/>
                <a:gd name="connsiteX4" fmla="*/ 26717 w 127817"/>
                <a:gd name="connsiteY4" fmla="*/ 117115 h 127813"/>
                <a:gd name="connsiteX5" fmla="*/ 40007 w 127817"/>
                <a:gd name="connsiteY5" fmla="*/ 124273 h 127813"/>
                <a:gd name="connsiteX6" fmla="*/ 52289 w 127817"/>
                <a:gd name="connsiteY6" fmla="*/ 115746 h 127813"/>
                <a:gd name="connsiteX7" fmla="*/ 63809 w 127817"/>
                <a:gd name="connsiteY7" fmla="*/ 117029 h 127813"/>
                <a:gd name="connsiteX8" fmla="*/ 64986 w 127817"/>
                <a:gd name="connsiteY8" fmla="*/ 117015 h 127813"/>
                <a:gd name="connsiteX9" fmla="*/ 75204 w 127817"/>
                <a:gd name="connsiteY9" fmla="*/ 127813 h 127813"/>
                <a:gd name="connsiteX10" fmla="*/ 89664 w 127817"/>
                <a:gd name="connsiteY10" fmla="*/ 123429 h 127813"/>
                <a:gd name="connsiteX11" fmla="*/ 92169 w 127817"/>
                <a:gd name="connsiteY11" fmla="*/ 108724 h 127813"/>
                <a:gd name="connsiteX12" fmla="*/ 102187 w 127817"/>
                <a:gd name="connsiteY12" fmla="*/ 100723 h 127813"/>
                <a:gd name="connsiteX13" fmla="*/ 117098 w 127817"/>
                <a:gd name="connsiteY13" fmla="*/ 101166 h 127813"/>
                <a:gd name="connsiteX14" fmla="*/ 124286 w 127817"/>
                <a:gd name="connsiteY14" fmla="*/ 87804 h 127813"/>
                <a:gd name="connsiteX15" fmla="*/ 115695 w 127817"/>
                <a:gd name="connsiteY15" fmla="*/ 75621 h 127813"/>
                <a:gd name="connsiteX16" fmla="*/ 116964 w 127817"/>
                <a:gd name="connsiteY16" fmla="*/ 62919 h 127813"/>
                <a:gd name="connsiteX17" fmla="*/ 127817 w 127817"/>
                <a:gd name="connsiteY17" fmla="*/ 52673 h 127813"/>
                <a:gd name="connsiteX18" fmla="*/ 123467 w 127817"/>
                <a:gd name="connsiteY18" fmla="*/ 38193 h 127813"/>
                <a:gd name="connsiteX19" fmla="*/ 108765 w 127817"/>
                <a:gd name="connsiteY19" fmla="*/ 35689 h 127813"/>
                <a:gd name="connsiteX20" fmla="*/ 100682 w 127817"/>
                <a:gd name="connsiteY20" fmla="*/ 25670 h 127813"/>
                <a:gd name="connsiteX21" fmla="*/ 101126 w 127817"/>
                <a:gd name="connsiteY21" fmla="*/ 10756 h 127813"/>
                <a:gd name="connsiteX22" fmla="*/ 87768 w 127817"/>
                <a:gd name="connsiteY22" fmla="*/ 3557 h 127813"/>
                <a:gd name="connsiteX23" fmla="*/ 75571 w 127817"/>
                <a:gd name="connsiteY23" fmla="*/ 12150 h 127813"/>
                <a:gd name="connsiteX24" fmla="*/ 64127 w 127817"/>
                <a:gd name="connsiteY24" fmla="*/ 10889 h 127813"/>
                <a:gd name="connsiteX25" fmla="*/ 62791 w 127817"/>
                <a:gd name="connsiteY25" fmla="*/ 10906 h 127813"/>
                <a:gd name="connsiteX26" fmla="*/ 52556 w 127817"/>
                <a:gd name="connsiteY26" fmla="*/ 0 h 127813"/>
                <a:gd name="connsiteX27" fmla="*/ 38070 w 127817"/>
                <a:gd name="connsiteY27" fmla="*/ 4351 h 127813"/>
                <a:gd name="connsiteX28" fmla="*/ 35566 w 127817"/>
                <a:gd name="connsiteY28" fmla="*/ 19065 h 127813"/>
                <a:gd name="connsiteX29" fmla="*/ 25673 w 127817"/>
                <a:gd name="connsiteY29" fmla="*/ 27115 h 127813"/>
                <a:gd name="connsiteX30" fmla="*/ 10703 w 127817"/>
                <a:gd name="connsiteY30" fmla="*/ 26689 h 127813"/>
                <a:gd name="connsiteX31" fmla="*/ 3515 w 127817"/>
                <a:gd name="connsiteY31" fmla="*/ 40046 h 127813"/>
                <a:gd name="connsiteX32" fmla="*/ 12072 w 127817"/>
                <a:gd name="connsiteY32" fmla="*/ 52213 h 127813"/>
                <a:gd name="connsiteX33" fmla="*/ 10911 w 127817"/>
                <a:gd name="connsiteY33" fmla="*/ 64974 h 127813"/>
                <a:gd name="connsiteX34" fmla="*/ 27834 w 127817"/>
                <a:gd name="connsiteY34" fmla="*/ 72049 h 127813"/>
                <a:gd name="connsiteX35" fmla="*/ 27600 w 127817"/>
                <a:gd name="connsiteY35" fmla="*/ 64464 h 127813"/>
                <a:gd name="connsiteX36" fmla="*/ 28393 w 127817"/>
                <a:gd name="connsiteY36" fmla="*/ 55737 h 127813"/>
                <a:gd name="connsiteX37" fmla="*/ 29932 w 127817"/>
                <a:gd name="connsiteY37" fmla="*/ 48587 h 127813"/>
                <a:gd name="connsiteX38" fmla="*/ 26688 w 127817"/>
                <a:gd name="connsiteY38" fmla="*/ 43974 h 127813"/>
                <a:gd name="connsiteX39" fmla="*/ 26756 w 127817"/>
                <a:gd name="connsiteY39" fmla="*/ 43848 h 127813"/>
                <a:gd name="connsiteX40" fmla="*/ 32575 w 127817"/>
                <a:gd name="connsiteY40" fmla="*/ 44015 h 127813"/>
                <a:gd name="connsiteX41" fmla="*/ 37697 w 127817"/>
                <a:gd name="connsiteY41" fmla="*/ 38700 h 127813"/>
                <a:gd name="connsiteX42" fmla="*/ 44466 w 127817"/>
                <a:gd name="connsiteY42" fmla="*/ 33190 h 127813"/>
                <a:gd name="connsiteX43" fmla="*/ 50775 w 127817"/>
                <a:gd name="connsiteY43" fmla="*/ 29215 h 127813"/>
                <a:gd name="connsiteX44" fmla="*/ 51716 w 127817"/>
                <a:gd name="connsiteY44" fmla="*/ 23689 h 127813"/>
                <a:gd name="connsiteX45" fmla="*/ 51854 w 127817"/>
                <a:gd name="connsiteY45" fmla="*/ 23648 h 127813"/>
                <a:gd name="connsiteX46" fmla="*/ 55737 w 127817"/>
                <a:gd name="connsiteY46" fmla="*/ 27785 h 127813"/>
                <a:gd name="connsiteX47" fmla="*/ 63216 w 127817"/>
                <a:gd name="connsiteY47" fmla="*/ 27595 h 127813"/>
                <a:gd name="connsiteX48" fmla="*/ 64129 w 127817"/>
                <a:gd name="connsiteY48" fmla="*/ 27584 h 127813"/>
                <a:gd name="connsiteX49" fmla="*/ 71937 w 127817"/>
                <a:gd name="connsiteY49" fmla="*/ 28445 h 127813"/>
                <a:gd name="connsiteX50" fmla="*/ 79149 w 127817"/>
                <a:gd name="connsiteY50" fmla="*/ 30053 h 127813"/>
                <a:gd name="connsiteX51" fmla="*/ 83825 w 127817"/>
                <a:gd name="connsiteY51" fmla="*/ 26762 h 127813"/>
                <a:gd name="connsiteX52" fmla="*/ 83951 w 127817"/>
                <a:gd name="connsiteY52" fmla="*/ 26830 h 127813"/>
                <a:gd name="connsiteX53" fmla="*/ 83784 w 127817"/>
                <a:gd name="connsiteY53" fmla="*/ 32530 h 127813"/>
                <a:gd name="connsiteX54" fmla="*/ 89067 w 127817"/>
                <a:gd name="connsiteY54" fmla="*/ 37654 h 127813"/>
                <a:gd name="connsiteX55" fmla="*/ 94601 w 127817"/>
                <a:gd name="connsiteY55" fmla="*/ 44514 h 127813"/>
                <a:gd name="connsiteX56" fmla="*/ 98568 w 127817"/>
                <a:gd name="connsiteY56" fmla="*/ 50887 h 127813"/>
                <a:gd name="connsiteX57" fmla="*/ 104194 w 127817"/>
                <a:gd name="connsiteY57" fmla="*/ 51846 h 127813"/>
                <a:gd name="connsiteX58" fmla="*/ 104236 w 127817"/>
                <a:gd name="connsiteY58" fmla="*/ 51983 h 127813"/>
                <a:gd name="connsiteX59" fmla="*/ 100121 w 127817"/>
                <a:gd name="connsiteY59" fmla="*/ 55867 h 127813"/>
                <a:gd name="connsiteX60" fmla="*/ 100280 w 127817"/>
                <a:gd name="connsiteY60" fmla="*/ 63283 h 127813"/>
                <a:gd name="connsiteX61" fmla="*/ 99412 w 127817"/>
                <a:gd name="connsiteY61" fmla="*/ 71966 h 127813"/>
                <a:gd name="connsiteX62" fmla="*/ 97790 w 127817"/>
                <a:gd name="connsiteY62" fmla="*/ 79192 h 127813"/>
                <a:gd name="connsiteX63" fmla="*/ 101082 w 127817"/>
                <a:gd name="connsiteY63" fmla="*/ 83860 h 127813"/>
                <a:gd name="connsiteX64" fmla="*/ 101014 w 127817"/>
                <a:gd name="connsiteY64" fmla="*/ 83987 h 127813"/>
                <a:gd name="connsiteX65" fmla="*/ 95385 w 127817"/>
                <a:gd name="connsiteY65" fmla="*/ 83820 h 127813"/>
                <a:gd name="connsiteX66" fmla="*/ 90272 w 127817"/>
                <a:gd name="connsiteY66" fmla="*/ 89037 h 127813"/>
                <a:gd name="connsiteX67" fmla="*/ 83418 w 127817"/>
                <a:gd name="connsiteY67" fmla="*/ 94511 h 127813"/>
                <a:gd name="connsiteX68" fmla="*/ 76990 w 127817"/>
                <a:gd name="connsiteY68" fmla="*/ 98474 h 127813"/>
                <a:gd name="connsiteX69" fmla="*/ 76017 w 127817"/>
                <a:gd name="connsiteY69" fmla="*/ 104185 h 127813"/>
                <a:gd name="connsiteX70" fmla="*/ 75880 w 127817"/>
                <a:gd name="connsiteY70" fmla="*/ 104226 h 127813"/>
                <a:gd name="connsiteX71" fmla="*/ 72031 w 127817"/>
                <a:gd name="connsiteY71" fmla="*/ 100160 h 127813"/>
                <a:gd name="connsiteX72" fmla="*/ 64624 w 127817"/>
                <a:gd name="connsiteY72" fmla="*/ 100327 h 127813"/>
                <a:gd name="connsiteX73" fmla="*/ 63821 w 127817"/>
                <a:gd name="connsiteY73" fmla="*/ 100336 h 127813"/>
                <a:gd name="connsiteX74" fmla="*/ 55973 w 127817"/>
                <a:gd name="connsiteY74" fmla="*/ 99463 h 127813"/>
                <a:gd name="connsiteX75" fmla="*/ 48811 w 127817"/>
                <a:gd name="connsiteY75" fmla="*/ 97847 h 127813"/>
                <a:gd name="connsiteX76" fmla="*/ 43922 w 127817"/>
                <a:gd name="connsiteY76" fmla="*/ 101242 h 127813"/>
                <a:gd name="connsiteX77" fmla="*/ 43796 w 127817"/>
                <a:gd name="connsiteY77" fmla="*/ 101174 h 127813"/>
                <a:gd name="connsiteX78" fmla="*/ 43930 w 127817"/>
                <a:gd name="connsiteY78" fmla="*/ 95330 h 127813"/>
                <a:gd name="connsiteX79" fmla="*/ 38782 w 127817"/>
                <a:gd name="connsiteY79" fmla="*/ 90274 h 127813"/>
                <a:gd name="connsiteX80" fmla="*/ 33316 w 127817"/>
                <a:gd name="connsiteY80" fmla="*/ 83411 h 127813"/>
                <a:gd name="connsiteX81" fmla="*/ 29370 w 127817"/>
                <a:gd name="connsiteY81" fmla="*/ 76991 h 127813"/>
                <a:gd name="connsiteX82" fmla="*/ 23765 w 127817"/>
                <a:gd name="connsiteY82" fmla="*/ 76019 h 127813"/>
                <a:gd name="connsiteX83" fmla="*/ 23724 w 127817"/>
                <a:gd name="connsiteY83" fmla="*/ 75881 h 127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127817" h="127813">
                  <a:moveTo>
                    <a:pt x="0" y="75106"/>
                  </a:moveTo>
                  <a:lnTo>
                    <a:pt x="4350" y="89594"/>
                  </a:lnTo>
                  <a:lnTo>
                    <a:pt x="19077" y="92150"/>
                  </a:lnTo>
                  <a:cubicBezTo>
                    <a:pt x="21321" y="95800"/>
                    <a:pt x="24002" y="99165"/>
                    <a:pt x="27059" y="102168"/>
                  </a:cubicBezTo>
                  <a:lnTo>
                    <a:pt x="26717" y="117115"/>
                  </a:lnTo>
                  <a:lnTo>
                    <a:pt x="40007" y="124273"/>
                  </a:lnTo>
                  <a:lnTo>
                    <a:pt x="52289" y="115746"/>
                  </a:lnTo>
                  <a:cubicBezTo>
                    <a:pt x="56069" y="116599"/>
                    <a:pt x="59933" y="117029"/>
                    <a:pt x="63809" y="117029"/>
                  </a:cubicBezTo>
                  <a:cubicBezTo>
                    <a:pt x="64199" y="117029"/>
                    <a:pt x="64591" y="117024"/>
                    <a:pt x="64986" y="117015"/>
                  </a:cubicBezTo>
                  <a:lnTo>
                    <a:pt x="75204" y="127813"/>
                  </a:lnTo>
                  <a:lnTo>
                    <a:pt x="89664" y="123429"/>
                  </a:lnTo>
                  <a:lnTo>
                    <a:pt x="92169" y="108724"/>
                  </a:lnTo>
                  <a:cubicBezTo>
                    <a:pt x="95820" y="106474"/>
                    <a:pt x="99185" y="103787"/>
                    <a:pt x="102187" y="100723"/>
                  </a:cubicBezTo>
                  <a:lnTo>
                    <a:pt x="117098" y="101166"/>
                  </a:lnTo>
                  <a:lnTo>
                    <a:pt x="124286" y="87804"/>
                  </a:lnTo>
                  <a:lnTo>
                    <a:pt x="115695" y="75621"/>
                  </a:lnTo>
                  <a:cubicBezTo>
                    <a:pt x="116630" y="71454"/>
                    <a:pt x="117056" y="67189"/>
                    <a:pt x="116964" y="62919"/>
                  </a:cubicBezTo>
                  <a:lnTo>
                    <a:pt x="127817" y="52673"/>
                  </a:lnTo>
                  <a:lnTo>
                    <a:pt x="123467" y="38193"/>
                  </a:lnTo>
                  <a:lnTo>
                    <a:pt x="108765" y="35689"/>
                  </a:lnTo>
                  <a:cubicBezTo>
                    <a:pt x="106489" y="32033"/>
                    <a:pt x="103775" y="28668"/>
                    <a:pt x="100682" y="25670"/>
                  </a:cubicBezTo>
                  <a:lnTo>
                    <a:pt x="101126" y="10756"/>
                  </a:lnTo>
                  <a:lnTo>
                    <a:pt x="87768" y="3557"/>
                  </a:lnTo>
                  <a:lnTo>
                    <a:pt x="75571" y="12150"/>
                  </a:lnTo>
                  <a:cubicBezTo>
                    <a:pt x="71814" y="11312"/>
                    <a:pt x="67976" y="10889"/>
                    <a:pt x="64127" y="10889"/>
                  </a:cubicBezTo>
                  <a:cubicBezTo>
                    <a:pt x="63682" y="10889"/>
                    <a:pt x="63236" y="10895"/>
                    <a:pt x="62791" y="10906"/>
                  </a:cubicBezTo>
                  <a:lnTo>
                    <a:pt x="52556" y="0"/>
                  </a:lnTo>
                  <a:lnTo>
                    <a:pt x="38070" y="4351"/>
                  </a:lnTo>
                  <a:lnTo>
                    <a:pt x="35566" y="19065"/>
                  </a:lnTo>
                  <a:cubicBezTo>
                    <a:pt x="31955" y="21339"/>
                    <a:pt x="28633" y="24043"/>
                    <a:pt x="25673" y="27115"/>
                  </a:cubicBezTo>
                  <a:lnTo>
                    <a:pt x="10703" y="26689"/>
                  </a:lnTo>
                  <a:lnTo>
                    <a:pt x="3515" y="40046"/>
                  </a:lnTo>
                  <a:lnTo>
                    <a:pt x="12072" y="52213"/>
                  </a:lnTo>
                  <a:cubicBezTo>
                    <a:pt x="11169" y="56404"/>
                    <a:pt x="10780" y="60689"/>
                    <a:pt x="10911" y="64974"/>
                  </a:cubicBezTo>
                  <a:close/>
                  <a:moveTo>
                    <a:pt x="27834" y="72049"/>
                  </a:moveTo>
                  <a:lnTo>
                    <a:pt x="27600" y="64464"/>
                  </a:lnTo>
                  <a:cubicBezTo>
                    <a:pt x="27510" y="61534"/>
                    <a:pt x="27776" y="58603"/>
                    <a:pt x="28393" y="55737"/>
                  </a:cubicBezTo>
                  <a:lnTo>
                    <a:pt x="29932" y="48587"/>
                  </a:lnTo>
                  <a:lnTo>
                    <a:pt x="26688" y="43974"/>
                  </a:lnTo>
                  <a:cubicBezTo>
                    <a:pt x="26637" y="43903"/>
                    <a:pt x="26668" y="43846"/>
                    <a:pt x="26756" y="43848"/>
                  </a:cubicBezTo>
                  <a:lnTo>
                    <a:pt x="32575" y="44015"/>
                  </a:lnTo>
                  <a:lnTo>
                    <a:pt x="37697" y="38700"/>
                  </a:lnTo>
                  <a:cubicBezTo>
                    <a:pt x="39723" y="36597"/>
                    <a:pt x="41996" y="34747"/>
                    <a:pt x="44466" y="33190"/>
                  </a:cubicBezTo>
                  <a:lnTo>
                    <a:pt x="50775" y="29215"/>
                  </a:lnTo>
                  <a:lnTo>
                    <a:pt x="51716" y="23689"/>
                  </a:lnTo>
                  <a:cubicBezTo>
                    <a:pt x="51731" y="23601"/>
                    <a:pt x="51793" y="23583"/>
                    <a:pt x="51854" y="23648"/>
                  </a:cubicBezTo>
                  <a:lnTo>
                    <a:pt x="55737" y="27785"/>
                  </a:lnTo>
                  <a:lnTo>
                    <a:pt x="63216" y="27595"/>
                  </a:lnTo>
                  <a:lnTo>
                    <a:pt x="64129" y="27584"/>
                  </a:lnTo>
                  <a:cubicBezTo>
                    <a:pt x="66755" y="27584"/>
                    <a:pt x="69373" y="27873"/>
                    <a:pt x="71937" y="28445"/>
                  </a:cubicBezTo>
                  <a:lnTo>
                    <a:pt x="79149" y="30053"/>
                  </a:lnTo>
                  <a:lnTo>
                    <a:pt x="83825" y="26762"/>
                  </a:lnTo>
                  <a:cubicBezTo>
                    <a:pt x="83897" y="26711"/>
                    <a:pt x="83954" y="26742"/>
                    <a:pt x="83951" y="26830"/>
                  </a:cubicBezTo>
                  <a:lnTo>
                    <a:pt x="83784" y="32530"/>
                  </a:lnTo>
                  <a:lnTo>
                    <a:pt x="89067" y="37654"/>
                  </a:lnTo>
                  <a:cubicBezTo>
                    <a:pt x="91184" y="39707"/>
                    <a:pt x="93042" y="42010"/>
                    <a:pt x="94601" y="44514"/>
                  </a:cubicBezTo>
                  <a:lnTo>
                    <a:pt x="98568" y="50887"/>
                  </a:lnTo>
                  <a:lnTo>
                    <a:pt x="104194" y="51846"/>
                  </a:lnTo>
                  <a:cubicBezTo>
                    <a:pt x="104281" y="51860"/>
                    <a:pt x="104300" y="51922"/>
                    <a:pt x="104236" y="51983"/>
                  </a:cubicBezTo>
                  <a:lnTo>
                    <a:pt x="100121" y="55867"/>
                  </a:lnTo>
                  <a:lnTo>
                    <a:pt x="100280" y="63283"/>
                  </a:lnTo>
                  <a:cubicBezTo>
                    <a:pt x="100343" y="66202"/>
                    <a:pt x="100051" y="69117"/>
                    <a:pt x="99412" y="71966"/>
                  </a:cubicBezTo>
                  <a:lnTo>
                    <a:pt x="97790" y="79192"/>
                  </a:lnTo>
                  <a:lnTo>
                    <a:pt x="101082" y="83860"/>
                  </a:lnTo>
                  <a:cubicBezTo>
                    <a:pt x="101132" y="83932"/>
                    <a:pt x="101102" y="83989"/>
                    <a:pt x="101014" y="83987"/>
                  </a:cubicBezTo>
                  <a:lnTo>
                    <a:pt x="95385" y="83820"/>
                  </a:lnTo>
                  <a:lnTo>
                    <a:pt x="90272" y="89037"/>
                  </a:lnTo>
                  <a:cubicBezTo>
                    <a:pt x="88218" y="91134"/>
                    <a:pt x="85917" y="92971"/>
                    <a:pt x="83418" y="94511"/>
                  </a:cubicBezTo>
                  <a:lnTo>
                    <a:pt x="76990" y="98474"/>
                  </a:lnTo>
                  <a:lnTo>
                    <a:pt x="76017" y="104185"/>
                  </a:lnTo>
                  <a:cubicBezTo>
                    <a:pt x="76002" y="104268"/>
                    <a:pt x="75940" y="104291"/>
                    <a:pt x="75880" y="104226"/>
                  </a:cubicBezTo>
                  <a:lnTo>
                    <a:pt x="72031" y="100160"/>
                  </a:lnTo>
                  <a:lnTo>
                    <a:pt x="64624" y="100327"/>
                  </a:lnTo>
                  <a:lnTo>
                    <a:pt x="63821" y="100336"/>
                  </a:lnTo>
                  <a:cubicBezTo>
                    <a:pt x="61181" y="100335"/>
                    <a:pt x="58549" y="100042"/>
                    <a:pt x="55973" y="99463"/>
                  </a:cubicBezTo>
                  <a:lnTo>
                    <a:pt x="48811" y="97847"/>
                  </a:lnTo>
                  <a:lnTo>
                    <a:pt x="43922" y="101242"/>
                  </a:lnTo>
                  <a:cubicBezTo>
                    <a:pt x="43851" y="101292"/>
                    <a:pt x="43794" y="101261"/>
                    <a:pt x="43796" y="101174"/>
                  </a:cubicBezTo>
                  <a:lnTo>
                    <a:pt x="43930" y="95330"/>
                  </a:lnTo>
                  <a:lnTo>
                    <a:pt x="38782" y="90274"/>
                  </a:lnTo>
                  <a:cubicBezTo>
                    <a:pt x="36689" y="88217"/>
                    <a:pt x="34853" y="85913"/>
                    <a:pt x="33316" y="83411"/>
                  </a:cubicBezTo>
                  <a:lnTo>
                    <a:pt x="29370" y="76991"/>
                  </a:lnTo>
                  <a:lnTo>
                    <a:pt x="23765" y="76019"/>
                  </a:lnTo>
                  <a:cubicBezTo>
                    <a:pt x="23677" y="76004"/>
                    <a:pt x="23659" y="75942"/>
                    <a:pt x="23724" y="75881"/>
                  </a:cubicBezTo>
                  <a:close/>
                </a:path>
              </a:pathLst>
            </a:custGeom>
            <a:grpFill/>
            <a:ln w="8334" cap="flat">
              <a:noFill/>
              <a:prstDash val="solid"/>
              <a:miter/>
            </a:ln>
          </p:spPr>
          <p:txBody>
            <a:bodyPr rtlCol="0" anchor="ctr"/>
            <a:lstStyle/>
            <a:p>
              <a:endParaRPr lang="de-DE" sz="1000"/>
            </a:p>
          </p:txBody>
        </p:sp>
        <p:sp>
          <p:nvSpPr>
            <p:cNvPr id="129" name="Freihandform 128">
              <a:extLst>
                <a:ext uri="{FF2B5EF4-FFF2-40B4-BE49-F238E27FC236}">
                  <a16:creationId xmlns:a16="http://schemas.microsoft.com/office/drawing/2014/main" id="{D940EB3F-561F-242F-0722-7DC3AE069765}"/>
                </a:ext>
              </a:extLst>
            </p:cNvPr>
            <p:cNvSpPr/>
            <p:nvPr/>
          </p:nvSpPr>
          <p:spPr>
            <a:xfrm>
              <a:off x="6669541" y="4793904"/>
              <a:ext cx="127761" cy="127940"/>
            </a:xfrm>
            <a:custGeom>
              <a:avLst/>
              <a:gdLst>
                <a:gd name="connsiteX0" fmla="*/ 0 w 127761"/>
                <a:gd name="connsiteY0" fmla="*/ 75258 h 127940"/>
                <a:gd name="connsiteX1" fmla="*/ 4341 w 127761"/>
                <a:gd name="connsiteY1" fmla="*/ 89739 h 127940"/>
                <a:gd name="connsiteX2" fmla="*/ 19051 w 127761"/>
                <a:gd name="connsiteY2" fmla="*/ 92243 h 127940"/>
                <a:gd name="connsiteX3" fmla="*/ 27107 w 127761"/>
                <a:gd name="connsiteY3" fmla="*/ 102139 h 127940"/>
                <a:gd name="connsiteX4" fmla="*/ 26548 w 127761"/>
                <a:gd name="connsiteY4" fmla="*/ 117221 h 127940"/>
                <a:gd name="connsiteX5" fmla="*/ 39905 w 127761"/>
                <a:gd name="connsiteY5" fmla="*/ 124410 h 127940"/>
                <a:gd name="connsiteX6" fmla="*/ 52110 w 127761"/>
                <a:gd name="connsiteY6" fmla="*/ 115818 h 127940"/>
                <a:gd name="connsiteX7" fmla="*/ 63631 w 127761"/>
                <a:gd name="connsiteY7" fmla="*/ 117100 h 127940"/>
                <a:gd name="connsiteX8" fmla="*/ 64813 w 127761"/>
                <a:gd name="connsiteY8" fmla="*/ 117087 h 127940"/>
                <a:gd name="connsiteX9" fmla="*/ 75056 w 127761"/>
                <a:gd name="connsiteY9" fmla="*/ 127940 h 127940"/>
                <a:gd name="connsiteX10" fmla="*/ 89534 w 127761"/>
                <a:gd name="connsiteY10" fmla="*/ 123590 h 127940"/>
                <a:gd name="connsiteX11" fmla="*/ 92097 w 127761"/>
                <a:gd name="connsiteY11" fmla="*/ 108826 h 127940"/>
                <a:gd name="connsiteX12" fmla="*/ 101990 w 127761"/>
                <a:gd name="connsiteY12" fmla="*/ 100767 h 127940"/>
                <a:gd name="connsiteX13" fmla="*/ 116900 w 127761"/>
                <a:gd name="connsiteY13" fmla="*/ 101218 h 127940"/>
                <a:gd name="connsiteX14" fmla="*/ 124089 w 127761"/>
                <a:gd name="connsiteY14" fmla="*/ 87856 h 127940"/>
                <a:gd name="connsiteX15" fmla="*/ 115523 w 127761"/>
                <a:gd name="connsiteY15" fmla="*/ 75673 h 127940"/>
                <a:gd name="connsiteX16" fmla="*/ 116908 w 127761"/>
                <a:gd name="connsiteY16" fmla="*/ 62813 h 127940"/>
                <a:gd name="connsiteX17" fmla="*/ 127761 w 127761"/>
                <a:gd name="connsiteY17" fmla="*/ 52558 h 127940"/>
                <a:gd name="connsiteX18" fmla="*/ 123405 w 127761"/>
                <a:gd name="connsiteY18" fmla="*/ 38081 h 127940"/>
                <a:gd name="connsiteX19" fmla="*/ 108694 w 127761"/>
                <a:gd name="connsiteY19" fmla="*/ 35577 h 127940"/>
                <a:gd name="connsiteX20" fmla="*/ 100638 w 127761"/>
                <a:gd name="connsiteY20" fmla="*/ 25681 h 127940"/>
                <a:gd name="connsiteX21" fmla="*/ 101097 w 127761"/>
                <a:gd name="connsiteY21" fmla="*/ 10700 h 127940"/>
                <a:gd name="connsiteX22" fmla="*/ 87739 w 127761"/>
                <a:gd name="connsiteY22" fmla="*/ 3501 h 127940"/>
                <a:gd name="connsiteX23" fmla="*/ 75534 w 127761"/>
                <a:gd name="connsiteY23" fmla="*/ 12070 h 127940"/>
                <a:gd name="connsiteX24" fmla="*/ 63943 w 127761"/>
                <a:gd name="connsiteY24" fmla="*/ 10778 h 127940"/>
                <a:gd name="connsiteX25" fmla="*/ 62843 w 127761"/>
                <a:gd name="connsiteY25" fmla="*/ 10789 h 127940"/>
                <a:gd name="connsiteX26" fmla="*/ 52623 w 127761"/>
                <a:gd name="connsiteY26" fmla="*/ 0 h 127940"/>
                <a:gd name="connsiteX27" fmla="*/ 38113 w 127761"/>
                <a:gd name="connsiteY27" fmla="*/ 4385 h 127940"/>
                <a:gd name="connsiteX28" fmla="*/ 35558 w 127761"/>
                <a:gd name="connsiteY28" fmla="*/ 19107 h 127940"/>
                <a:gd name="connsiteX29" fmla="*/ 25581 w 127761"/>
                <a:gd name="connsiteY29" fmla="*/ 27098 h 127940"/>
                <a:gd name="connsiteX30" fmla="*/ 10670 w 127761"/>
                <a:gd name="connsiteY30" fmla="*/ 26647 h 127940"/>
                <a:gd name="connsiteX31" fmla="*/ 3365 w 127761"/>
                <a:gd name="connsiteY31" fmla="*/ 40083 h 127940"/>
                <a:gd name="connsiteX32" fmla="*/ 12089 w 127761"/>
                <a:gd name="connsiteY32" fmla="*/ 52318 h 127940"/>
                <a:gd name="connsiteX33" fmla="*/ 10855 w 127761"/>
                <a:gd name="connsiteY33" fmla="*/ 65007 h 127940"/>
                <a:gd name="connsiteX34" fmla="*/ 27733 w 127761"/>
                <a:gd name="connsiteY34" fmla="*/ 72040 h 127940"/>
                <a:gd name="connsiteX35" fmla="*/ 27546 w 127761"/>
                <a:gd name="connsiteY35" fmla="*/ 64584 h 127940"/>
                <a:gd name="connsiteX36" fmla="*/ 28387 w 127761"/>
                <a:gd name="connsiteY36" fmla="*/ 55949 h 127940"/>
                <a:gd name="connsiteX37" fmla="*/ 30005 w 127761"/>
                <a:gd name="connsiteY37" fmla="*/ 48686 h 127940"/>
                <a:gd name="connsiteX38" fmla="*/ 26639 w 127761"/>
                <a:gd name="connsiteY38" fmla="*/ 43967 h 127940"/>
                <a:gd name="connsiteX39" fmla="*/ 26707 w 127761"/>
                <a:gd name="connsiteY39" fmla="*/ 43840 h 127940"/>
                <a:gd name="connsiteX40" fmla="*/ 32405 w 127761"/>
                <a:gd name="connsiteY40" fmla="*/ 44013 h 127940"/>
                <a:gd name="connsiteX41" fmla="*/ 37527 w 127761"/>
                <a:gd name="connsiteY41" fmla="*/ 38767 h 127940"/>
                <a:gd name="connsiteX42" fmla="*/ 44336 w 127761"/>
                <a:gd name="connsiteY42" fmla="*/ 33313 h 127940"/>
                <a:gd name="connsiteX43" fmla="*/ 50726 w 127761"/>
                <a:gd name="connsiteY43" fmla="*/ 29365 h 127940"/>
                <a:gd name="connsiteX44" fmla="*/ 51737 w 127761"/>
                <a:gd name="connsiteY44" fmla="*/ 23534 h 127940"/>
                <a:gd name="connsiteX45" fmla="*/ 51874 w 127761"/>
                <a:gd name="connsiteY45" fmla="*/ 23493 h 127940"/>
                <a:gd name="connsiteX46" fmla="*/ 55802 w 127761"/>
                <a:gd name="connsiteY46" fmla="*/ 27640 h 127940"/>
                <a:gd name="connsiteX47" fmla="*/ 63192 w 127761"/>
                <a:gd name="connsiteY47" fmla="*/ 27485 h 127940"/>
                <a:gd name="connsiteX48" fmla="*/ 63944 w 127761"/>
                <a:gd name="connsiteY48" fmla="*/ 27478 h 127940"/>
                <a:gd name="connsiteX49" fmla="*/ 71865 w 127761"/>
                <a:gd name="connsiteY49" fmla="*/ 28359 h 127940"/>
                <a:gd name="connsiteX50" fmla="*/ 79075 w 127761"/>
                <a:gd name="connsiteY50" fmla="*/ 29979 h 127940"/>
                <a:gd name="connsiteX51" fmla="*/ 83774 w 127761"/>
                <a:gd name="connsiteY51" fmla="*/ 26681 h 127940"/>
                <a:gd name="connsiteX52" fmla="*/ 83900 w 127761"/>
                <a:gd name="connsiteY52" fmla="*/ 26749 h 127940"/>
                <a:gd name="connsiteX53" fmla="*/ 83722 w 127761"/>
                <a:gd name="connsiteY53" fmla="*/ 32585 h 127940"/>
                <a:gd name="connsiteX54" fmla="*/ 89069 w 127761"/>
                <a:gd name="connsiteY54" fmla="*/ 37717 h 127940"/>
                <a:gd name="connsiteX55" fmla="*/ 94552 w 127761"/>
                <a:gd name="connsiteY55" fmla="*/ 44452 h 127940"/>
                <a:gd name="connsiteX56" fmla="*/ 98526 w 127761"/>
                <a:gd name="connsiteY56" fmla="*/ 50780 h 127940"/>
                <a:gd name="connsiteX57" fmla="*/ 104129 w 127761"/>
                <a:gd name="connsiteY57" fmla="*/ 51733 h 127940"/>
                <a:gd name="connsiteX58" fmla="*/ 104170 w 127761"/>
                <a:gd name="connsiteY58" fmla="*/ 51871 h 127940"/>
                <a:gd name="connsiteX59" fmla="*/ 100094 w 127761"/>
                <a:gd name="connsiteY59" fmla="*/ 55721 h 127940"/>
                <a:gd name="connsiteX60" fmla="*/ 100205 w 127761"/>
                <a:gd name="connsiteY60" fmla="*/ 63067 h 127940"/>
                <a:gd name="connsiteX61" fmla="*/ 99257 w 127761"/>
                <a:gd name="connsiteY61" fmla="*/ 71873 h 127940"/>
                <a:gd name="connsiteX62" fmla="*/ 97554 w 127761"/>
                <a:gd name="connsiteY62" fmla="*/ 79159 h 127940"/>
                <a:gd name="connsiteX63" fmla="*/ 100893 w 127761"/>
                <a:gd name="connsiteY63" fmla="*/ 83904 h 127940"/>
                <a:gd name="connsiteX64" fmla="*/ 100825 w 127761"/>
                <a:gd name="connsiteY64" fmla="*/ 84030 h 127940"/>
                <a:gd name="connsiteX65" fmla="*/ 95092 w 127761"/>
                <a:gd name="connsiteY65" fmla="*/ 83856 h 127940"/>
                <a:gd name="connsiteX66" fmla="*/ 89968 w 127761"/>
                <a:gd name="connsiteY66" fmla="*/ 89178 h 127940"/>
                <a:gd name="connsiteX67" fmla="*/ 83180 w 127761"/>
                <a:gd name="connsiteY67" fmla="*/ 94708 h 127940"/>
                <a:gd name="connsiteX68" fmla="*/ 76910 w 127761"/>
                <a:gd name="connsiteY68" fmla="*/ 98666 h 127940"/>
                <a:gd name="connsiteX69" fmla="*/ 75923 w 127761"/>
                <a:gd name="connsiteY69" fmla="*/ 104350 h 127940"/>
                <a:gd name="connsiteX70" fmla="*/ 75785 w 127761"/>
                <a:gd name="connsiteY70" fmla="*/ 104392 h 127940"/>
                <a:gd name="connsiteX71" fmla="*/ 71855 w 127761"/>
                <a:gd name="connsiteY71" fmla="*/ 100227 h 127940"/>
                <a:gd name="connsiteX72" fmla="*/ 64432 w 127761"/>
                <a:gd name="connsiteY72" fmla="*/ 100394 h 127940"/>
                <a:gd name="connsiteX73" fmla="*/ 63626 w 127761"/>
                <a:gd name="connsiteY73" fmla="*/ 100403 h 127940"/>
                <a:gd name="connsiteX74" fmla="*/ 55782 w 127761"/>
                <a:gd name="connsiteY74" fmla="*/ 99530 h 127940"/>
                <a:gd name="connsiteX75" fmla="*/ 48552 w 127761"/>
                <a:gd name="connsiteY75" fmla="*/ 97898 h 127940"/>
                <a:gd name="connsiteX76" fmla="*/ 43987 w 127761"/>
                <a:gd name="connsiteY76" fmla="*/ 101114 h 127940"/>
                <a:gd name="connsiteX77" fmla="*/ 43861 w 127761"/>
                <a:gd name="connsiteY77" fmla="*/ 101046 h 127940"/>
                <a:gd name="connsiteX78" fmla="*/ 44075 w 127761"/>
                <a:gd name="connsiteY78" fmla="*/ 95276 h 127940"/>
                <a:gd name="connsiteX79" fmla="*/ 38673 w 127761"/>
                <a:gd name="connsiteY79" fmla="*/ 90092 h 127940"/>
                <a:gd name="connsiteX80" fmla="*/ 33202 w 127761"/>
                <a:gd name="connsiteY80" fmla="*/ 83372 h 127940"/>
                <a:gd name="connsiteX81" fmla="*/ 29226 w 127761"/>
                <a:gd name="connsiteY81" fmla="*/ 77037 h 127940"/>
                <a:gd name="connsiteX82" fmla="*/ 23637 w 127761"/>
                <a:gd name="connsiteY82" fmla="*/ 76086 h 127940"/>
                <a:gd name="connsiteX83" fmla="*/ 23595 w 127761"/>
                <a:gd name="connsiteY83" fmla="*/ 75949 h 127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127761" h="127940">
                  <a:moveTo>
                    <a:pt x="0" y="75258"/>
                  </a:moveTo>
                  <a:lnTo>
                    <a:pt x="4341" y="89739"/>
                  </a:lnTo>
                  <a:lnTo>
                    <a:pt x="19051" y="92243"/>
                  </a:lnTo>
                  <a:cubicBezTo>
                    <a:pt x="21321" y="95860"/>
                    <a:pt x="24027" y="99183"/>
                    <a:pt x="27107" y="102139"/>
                  </a:cubicBezTo>
                  <a:lnTo>
                    <a:pt x="26548" y="117221"/>
                  </a:lnTo>
                  <a:lnTo>
                    <a:pt x="39905" y="124410"/>
                  </a:lnTo>
                  <a:lnTo>
                    <a:pt x="52110" y="115818"/>
                  </a:lnTo>
                  <a:cubicBezTo>
                    <a:pt x="55891" y="116671"/>
                    <a:pt x="59754" y="117101"/>
                    <a:pt x="63631" y="117100"/>
                  </a:cubicBezTo>
                  <a:cubicBezTo>
                    <a:pt x="64025" y="117100"/>
                    <a:pt x="64418" y="117100"/>
                    <a:pt x="64813" y="117087"/>
                  </a:cubicBezTo>
                  <a:lnTo>
                    <a:pt x="75056" y="127940"/>
                  </a:lnTo>
                  <a:lnTo>
                    <a:pt x="89534" y="123590"/>
                  </a:lnTo>
                  <a:lnTo>
                    <a:pt x="92097" y="108826"/>
                  </a:lnTo>
                  <a:cubicBezTo>
                    <a:pt x="95707" y="106547"/>
                    <a:pt x="99029" y="103842"/>
                    <a:pt x="101990" y="100767"/>
                  </a:cubicBezTo>
                  <a:lnTo>
                    <a:pt x="116900" y="101218"/>
                  </a:lnTo>
                  <a:lnTo>
                    <a:pt x="124089" y="87856"/>
                  </a:lnTo>
                  <a:lnTo>
                    <a:pt x="115523" y="75673"/>
                  </a:lnTo>
                  <a:cubicBezTo>
                    <a:pt x="116509" y="71459"/>
                    <a:pt x="116974" y="67139"/>
                    <a:pt x="116908" y="62813"/>
                  </a:cubicBezTo>
                  <a:lnTo>
                    <a:pt x="127761" y="52558"/>
                  </a:lnTo>
                  <a:lnTo>
                    <a:pt x="123405" y="38081"/>
                  </a:lnTo>
                  <a:lnTo>
                    <a:pt x="108694" y="35577"/>
                  </a:lnTo>
                  <a:cubicBezTo>
                    <a:pt x="106425" y="31961"/>
                    <a:pt x="103719" y="28638"/>
                    <a:pt x="100638" y="25681"/>
                  </a:cubicBezTo>
                  <a:lnTo>
                    <a:pt x="101097" y="10700"/>
                  </a:lnTo>
                  <a:lnTo>
                    <a:pt x="87739" y="3501"/>
                  </a:lnTo>
                  <a:lnTo>
                    <a:pt x="75534" y="12070"/>
                  </a:lnTo>
                  <a:cubicBezTo>
                    <a:pt x="71729" y="11212"/>
                    <a:pt x="67842" y="10779"/>
                    <a:pt x="63943" y="10778"/>
                  </a:cubicBezTo>
                  <a:cubicBezTo>
                    <a:pt x="63576" y="10778"/>
                    <a:pt x="63210" y="10782"/>
                    <a:pt x="62843" y="10789"/>
                  </a:cubicBezTo>
                  <a:lnTo>
                    <a:pt x="52623" y="0"/>
                  </a:lnTo>
                  <a:lnTo>
                    <a:pt x="38113" y="4385"/>
                  </a:lnTo>
                  <a:lnTo>
                    <a:pt x="35558" y="19107"/>
                  </a:lnTo>
                  <a:cubicBezTo>
                    <a:pt x="31920" y="21354"/>
                    <a:pt x="28569" y="24038"/>
                    <a:pt x="25581" y="27098"/>
                  </a:cubicBezTo>
                  <a:lnTo>
                    <a:pt x="10670" y="26647"/>
                  </a:lnTo>
                  <a:lnTo>
                    <a:pt x="3365" y="40083"/>
                  </a:lnTo>
                  <a:lnTo>
                    <a:pt x="12089" y="52318"/>
                  </a:lnTo>
                  <a:cubicBezTo>
                    <a:pt x="11163" y="56482"/>
                    <a:pt x="10748" y="60743"/>
                    <a:pt x="10855" y="65007"/>
                  </a:cubicBezTo>
                  <a:close/>
                  <a:moveTo>
                    <a:pt x="27733" y="72040"/>
                  </a:moveTo>
                  <a:lnTo>
                    <a:pt x="27546" y="64584"/>
                  </a:lnTo>
                  <a:cubicBezTo>
                    <a:pt x="27473" y="61682"/>
                    <a:pt x="27756" y="58783"/>
                    <a:pt x="28387" y="55949"/>
                  </a:cubicBezTo>
                  <a:lnTo>
                    <a:pt x="30005" y="48686"/>
                  </a:lnTo>
                  <a:lnTo>
                    <a:pt x="26639" y="43967"/>
                  </a:lnTo>
                  <a:cubicBezTo>
                    <a:pt x="26588" y="43894"/>
                    <a:pt x="26618" y="43837"/>
                    <a:pt x="26707" y="43840"/>
                  </a:cubicBezTo>
                  <a:lnTo>
                    <a:pt x="32405" y="44013"/>
                  </a:lnTo>
                  <a:lnTo>
                    <a:pt x="37527" y="38767"/>
                  </a:lnTo>
                  <a:cubicBezTo>
                    <a:pt x="39566" y="36680"/>
                    <a:pt x="41853" y="34848"/>
                    <a:pt x="44336" y="33313"/>
                  </a:cubicBezTo>
                  <a:lnTo>
                    <a:pt x="50726" y="29365"/>
                  </a:lnTo>
                  <a:lnTo>
                    <a:pt x="51737" y="23534"/>
                  </a:lnTo>
                  <a:cubicBezTo>
                    <a:pt x="51752" y="23451"/>
                    <a:pt x="51813" y="23429"/>
                    <a:pt x="51874" y="23493"/>
                  </a:cubicBezTo>
                  <a:lnTo>
                    <a:pt x="55802" y="27640"/>
                  </a:lnTo>
                  <a:lnTo>
                    <a:pt x="63192" y="27485"/>
                  </a:lnTo>
                  <a:lnTo>
                    <a:pt x="63944" y="27478"/>
                  </a:lnTo>
                  <a:cubicBezTo>
                    <a:pt x="66609" y="27479"/>
                    <a:pt x="69265" y="27774"/>
                    <a:pt x="71865" y="28359"/>
                  </a:cubicBezTo>
                  <a:lnTo>
                    <a:pt x="79075" y="29979"/>
                  </a:lnTo>
                  <a:lnTo>
                    <a:pt x="83774" y="26681"/>
                  </a:lnTo>
                  <a:cubicBezTo>
                    <a:pt x="83846" y="26631"/>
                    <a:pt x="83903" y="26661"/>
                    <a:pt x="83900" y="26749"/>
                  </a:cubicBezTo>
                  <a:lnTo>
                    <a:pt x="83722" y="32585"/>
                  </a:lnTo>
                  <a:lnTo>
                    <a:pt x="89069" y="37717"/>
                  </a:lnTo>
                  <a:cubicBezTo>
                    <a:pt x="91165" y="39729"/>
                    <a:pt x="93007" y="41992"/>
                    <a:pt x="94552" y="44452"/>
                  </a:cubicBezTo>
                  <a:lnTo>
                    <a:pt x="98526" y="50780"/>
                  </a:lnTo>
                  <a:lnTo>
                    <a:pt x="104129" y="51733"/>
                  </a:lnTo>
                  <a:cubicBezTo>
                    <a:pt x="104212" y="51748"/>
                    <a:pt x="104234" y="51810"/>
                    <a:pt x="104170" y="51871"/>
                  </a:cubicBezTo>
                  <a:lnTo>
                    <a:pt x="100094" y="55721"/>
                  </a:lnTo>
                  <a:lnTo>
                    <a:pt x="100205" y="63067"/>
                  </a:lnTo>
                  <a:cubicBezTo>
                    <a:pt x="100250" y="66030"/>
                    <a:pt x="99931" y="68988"/>
                    <a:pt x="99257" y="71873"/>
                  </a:cubicBezTo>
                  <a:lnTo>
                    <a:pt x="97554" y="79159"/>
                  </a:lnTo>
                  <a:lnTo>
                    <a:pt x="100893" y="83904"/>
                  </a:lnTo>
                  <a:cubicBezTo>
                    <a:pt x="100944" y="83976"/>
                    <a:pt x="100913" y="84032"/>
                    <a:pt x="100825" y="84030"/>
                  </a:cubicBezTo>
                  <a:lnTo>
                    <a:pt x="95092" y="83856"/>
                  </a:lnTo>
                  <a:lnTo>
                    <a:pt x="89968" y="89178"/>
                  </a:lnTo>
                  <a:cubicBezTo>
                    <a:pt x="87936" y="91288"/>
                    <a:pt x="85657" y="93145"/>
                    <a:pt x="83180" y="94708"/>
                  </a:cubicBezTo>
                  <a:lnTo>
                    <a:pt x="76910" y="98666"/>
                  </a:lnTo>
                  <a:lnTo>
                    <a:pt x="75923" y="104350"/>
                  </a:lnTo>
                  <a:cubicBezTo>
                    <a:pt x="75908" y="104433"/>
                    <a:pt x="75846" y="104455"/>
                    <a:pt x="75785" y="104392"/>
                  </a:cubicBezTo>
                  <a:lnTo>
                    <a:pt x="71855" y="100227"/>
                  </a:lnTo>
                  <a:lnTo>
                    <a:pt x="64432" y="100394"/>
                  </a:lnTo>
                  <a:lnTo>
                    <a:pt x="63626" y="100403"/>
                  </a:lnTo>
                  <a:cubicBezTo>
                    <a:pt x="60987" y="100402"/>
                    <a:pt x="58356" y="100110"/>
                    <a:pt x="55782" y="99530"/>
                  </a:cubicBezTo>
                  <a:lnTo>
                    <a:pt x="48552" y="97898"/>
                  </a:lnTo>
                  <a:lnTo>
                    <a:pt x="43987" y="101114"/>
                  </a:lnTo>
                  <a:cubicBezTo>
                    <a:pt x="43914" y="101166"/>
                    <a:pt x="43857" y="101135"/>
                    <a:pt x="43861" y="101046"/>
                  </a:cubicBezTo>
                  <a:lnTo>
                    <a:pt x="44075" y="95276"/>
                  </a:lnTo>
                  <a:lnTo>
                    <a:pt x="38673" y="90092"/>
                  </a:lnTo>
                  <a:cubicBezTo>
                    <a:pt x="36581" y="88084"/>
                    <a:pt x="34744" y="85827"/>
                    <a:pt x="33202" y="83372"/>
                  </a:cubicBezTo>
                  <a:lnTo>
                    <a:pt x="29226" y="77037"/>
                  </a:lnTo>
                  <a:lnTo>
                    <a:pt x="23637" y="76086"/>
                  </a:lnTo>
                  <a:cubicBezTo>
                    <a:pt x="23549" y="76071"/>
                    <a:pt x="23531" y="76009"/>
                    <a:pt x="23595" y="75949"/>
                  </a:cubicBezTo>
                  <a:close/>
                </a:path>
              </a:pathLst>
            </a:custGeom>
            <a:grpFill/>
            <a:ln w="8334" cap="flat">
              <a:noFill/>
              <a:prstDash val="solid"/>
              <a:miter/>
            </a:ln>
          </p:spPr>
          <p:txBody>
            <a:bodyPr rtlCol="0" anchor="ctr"/>
            <a:lstStyle/>
            <a:p>
              <a:endParaRPr lang="de-DE" sz="1000"/>
            </a:p>
          </p:txBody>
        </p:sp>
        <p:sp>
          <p:nvSpPr>
            <p:cNvPr id="130" name="Freihandform 129">
              <a:extLst>
                <a:ext uri="{FF2B5EF4-FFF2-40B4-BE49-F238E27FC236}">
                  <a16:creationId xmlns:a16="http://schemas.microsoft.com/office/drawing/2014/main" id="{5DBC0D55-5FA4-654E-3E23-BD3C205F1A3B}"/>
                </a:ext>
              </a:extLst>
            </p:cNvPr>
            <p:cNvSpPr/>
            <p:nvPr/>
          </p:nvSpPr>
          <p:spPr>
            <a:xfrm>
              <a:off x="6940428" y="4860723"/>
              <a:ext cx="148828" cy="143979"/>
            </a:xfrm>
            <a:custGeom>
              <a:avLst/>
              <a:gdLst>
                <a:gd name="connsiteX0" fmla="*/ 115774 w 148828"/>
                <a:gd name="connsiteY0" fmla="*/ 880 h 143979"/>
                <a:gd name="connsiteX1" fmla="*/ 74418 w 148828"/>
                <a:gd name="connsiteY1" fmla="*/ 18426 h 143979"/>
                <a:gd name="connsiteX2" fmla="*/ 33035 w 148828"/>
                <a:gd name="connsiteY2" fmla="*/ 895 h 143979"/>
                <a:gd name="connsiteX3" fmla="*/ 0 w 148828"/>
                <a:gd name="connsiteY3" fmla="*/ 42136 h 143979"/>
                <a:gd name="connsiteX4" fmla="*/ 69347 w 148828"/>
                <a:gd name="connsiteY4" fmla="*/ 140102 h 143979"/>
                <a:gd name="connsiteX5" fmla="*/ 74418 w 148828"/>
                <a:gd name="connsiteY5" fmla="*/ 143979 h 143979"/>
                <a:gd name="connsiteX6" fmla="*/ 79489 w 148828"/>
                <a:gd name="connsiteY6" fmla="*/ 140102 h 143979"/>
                <a:gd name="connsiteX7" fmla="*/ 148829 w 148828"/>
                <a:gd name="connsiteY7" fmla="*/ 42136 h 143979"/>
                <a:gd name="connsiteX8" fmla="*/ 115774 w 148828"/>
                <a:gd name="connsiteY8" fmla="*/ 880 h 143979"/>
                <a:gd name="connsiteX9" fmla="*/ 74418 w 148828"/>
                <a:gd name="connsiteY9" fmla="*/ 122800 h 143979"/>
                <a:gd name="connsiteX10" fmla="*/ 16697 w 148828"/>
                <a:gd name="connsiteY10" fmla="*/ 42132 h 143979"/>
                <a:gd name="connsiteX11" fmla="*/ 36900 w 148828"/>
                <a:gd name="connsiteY11" fmla="*/ 17140 h 143979"/>
                <a:gd name="connsiteX12" fmla="*/ 41351 w 148828"/>
                <a:gd name="connsiteY12" fmla="*/ 16606 h 143979"/>
                <a:gd name="connsiteX13" fmla="*/ 66968 w 148828"/>
                <a:gd name="connsiteY13" fmla="*/ 38113 h 143979"/>
                <a:gd name="connsiteX14" fmla="*/ 74356 w 148828"/>
                <a:gd name="connsiteY14" fmla="*/ 52768 h 143979"/>
                <a:gd name="connsiteX15" fmla="*/ 74470 w 148828"/>
                <a:gd name="connsiteY15" fmla="*/ 52797 h 143979"/>
                <a:gd name="connsiteX16" fmla="*/ 74499 w 148828"/>
                <a:gd name="connsiteY16" fmla="*/ 52768 h 143979"/>
                <a:gd name="connsiteX17" fmla="*/ 81879 w 148828"/>
                <a:gd name="connsiteY17" fmla="*/ 38108 h 143979"/>
                <a:gd name="connsiteX18" fmla="*/ 111914 w 148828"/>
                <a:gd name="connsiteY18" fmla="*/ 17124 h 143979"/>
                <a:gd name="connsiteX19" fmla="*/ 132128 w 148828"/>
                <a:gd name="connsiteY19" fmla="*/ 42136 h 143979"/>
                <a:gd name="connsiteX20" fmla="*/ 74418 w 148828"/>
                <a:gd name="connsiteY20" fmla="*/ 122800 h 143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48828" h="143979">
                  <a:moveTo>
                    <a:pt x="115774" y="880"/>
                  </a:moveTo>
                  <a:cubicBezTo>
                    <a:pt x="99666" y="-2596"/>
                    <a:pt x="83112" y="4428"/>
                    <a:pt x="74418" y="18426"/>
                  </a:cubicBezTo>
                  <a:cubicBezTo>
                    <a:pt x="65709" y="4432"/>
                    <a:pt x="49147" y="-2584"/>
                    <a:pt x="33035" y="895"/>
                  </a:cubicBezTo>
                  <a:cubicBezTo>
                    <a:pt x="14216" y="5979"/>
                    <a:pt x="853" y="22660"/>
                    <a:pt x="0" y="42136"/>
                  </a:cubicBezTo>
                  <a:cubicBezTo>
                    <a:pt x="0" y="86556"/>
                    <a:pt x="66518" y="137938"/>
                    <a:pt x="69347" y="140102"/>
                  </a:cubicBezTo>
                  <a:lnTo>
                    <a:pt x="74418" y="143979"/>
                  </a:lnTo>
                  <a:lnTo>
                    <a:pt x="79489" y="140102"/>
                  </a:lnTo>
                  <a:cubicBezTo>
                    <a:pt x="82319" y="137932"/>
                    <a:pt x="148829" y="86556"/>
                    <a:pt x="148829" y="42136"/>
                  </a:cubicBezTo>
                  <a:cubicBezTo>
                    <a:pt x="147975" y="22650"/>
                    <a:pt x="134604" y="5961"/>
                    <a:pt x="115774" y="880"/>
                  </a:cubicBezTo>
                  <a:close/>
                  <a:moveTo>
                    <a:pt x="74418" y="122800"/>
                  </a:moveTo>
                  <a:cubicBezTo>
                    <a:pt x="54566" y="106469"/>
                    <a:pt x="16697" y="69635"/>
                    <a:pt x="16697" y="42132"/>
                  </a:cubicBezTo>
                  <a:cubicBezTo>
                    <a:pt x="17502" y="30380"/>
                    <a:pt x="25578" y="20390"/>
                    <a:pt x="36900" y="17140"/>
                  </a:cubicBezTo>
                  <a:cubicBezTo>
                    <a:pt x="38358" y="16787"/>
                    <a:pt x="39852" y="16607"/>
                    <a:pt x="41351" y="16606"/>
                  </a:cubicBezTo>
                  <a:cubicBezTo>
                    <a:pt x="50923" y="16606"/>
                    <a:pt x="59891" y="24074"/>
                    <a:pt x="66968" y="38113"/>
                  </a:cubicBezTo>
                  <a:lnTo>
                    <a:pt x="74356" y="52768"/>
                  </a:lnTo>
                  <a:cubicBezTo>
                    <a:pt x="74380" y="52807"/>
                    <a:pt x="74431" y="52820"/>
                    <a:pt x="74470" y="52797"/>
                  </a:cubicBezTo>
                  <a:cubicBezTo>
                    <a:pt x="74482" y="52789"/>
                    <a:pt x="74492" y="52780"/>
                    <a:pt x="74499" y="52768"/>
                  </a:cubicBezTo>
                  <a:lnTo>
                    <a:pt x="81879" y="38108"/>
                  </a:lnTo>
                  <a:cubicBezTo>
                    <a:pt x="90032" y="21912"/>
                    <a:pt x="100746" y="14470"/>
                    <a:pt x="111914" y="17124"/>
                  </a:cubicBezTo>
                  <a:cubicBezTo>
                    <a:pt x="123244" y="20376"/>
                    <a:pt x="131325" y="30375"/>
                    <a:pt x="132128" y="42136"/>
                  </a:cubicBezTo>
                  <a:cubicBezTo>
                    <a:pt x="132128" y="69590"/>
                    <a:pt x="94258" y="106453"/>
                    <a:pt x="74418" y="122800"/>
                  </a:cubicBezTo>
                  <a:close/>
                </a:path>
              </a:pathLst>
            </a:custGeom>
            <a:grpFill/>
            <a:ln w="8334" cap="flat">
              <a:noFill/>
              <a:prstDash val="solid"/>
              <a:miter/>
            </a:ln>
          </p:spPr>
          <p:txBody>
            <a:bodyPr rtlCol="0" anchor="ctr"/>
            <a:lstStyle/>
            <a:p>
              <a:endParaRPr lang="de-DE" sz="1000"/>
            </a:p>
          </p:txBody>
        </p:sp>
      </p:grpSp>
      <p:grpSp>
        <p:nvGrpSpPr>
          <p:cNvPr id="131" name="Gruppieren 130">
            <a:extLst>
              <a:ext uri="{FF2B5EF4-FFF2-40B4-BE49-F238E27FC236}">
                <a16:creationId xmlns:a16="http://schemas.microsoft.com/office/drawing/2014/main" id="{B16E5B45-442A-70D6-6EF6-4ACC5AD70D72}"/>
              </a:ext>
            </a:extLst>
          </p:cNvPr>
          <p:cNvGrpSpPr/>
          <p:nvPr/>
        </p:nvGrpSpPr>
        <p:grpSpPr>
          <a:xfrm>
            <a:off x="5984983" y="64111"/>
            <a:ext cx="527906" cy="591908"/>
            <a:chOff x="5326670" y="4206922"/>
            <a:chExt cx="465420" cy="521846"/>
          </a:xfrm>
        </p:grpSpPr>
        <p:sp>
          <p:nvSpPr>
            <p:cNvPr id="132" name="Freihandform 131">
              <a:extLst>
                <a:ext uri="{FF2B5EF4-FFF2-40B4-BE49-F238E27FC236}">
                  <a16:creationId xmlns:a16="http://schemas.microsoft.com/office/drawing/2014/main" id="{FF37CD1B-4910-843E-2163-66606BE473BD}"/>
                </a:ext>
              </a:extLst>
            </p:cNvPr>
            <p:cNvSpPr/>
            <p:nvPr/>
          </p:nvSpPr>
          <p:spPr>
            <a:xfrm>
              <a:off x="5326670" y="4206922"/>
              <a:ext cx="465420" cy="521846"/>
            </a:xfrm>
            <a:custGeom>
              <a:avLst/>
              <a:gdLst>
                <a:gd name="connsiteX0" fmla="*/ 426165 w 516387"/>
                <a:gd name="connsiteY0" fmla="*/ 124715 h 578992"/>
                <a:gd name="connsiteX1" fmla="*/ 459387 w 516387"/>
                <a:gd name="connsiteY1" fmla="*/ 91493 h 578992"/>
                <a:gd name="connsiteX2" fmla="*/ 459195 w 516387"/>
                <a:gd name="connsiteY2" fmla="*/ 80442 h 578992"/>
                <a:gd name="connsiteX3" fmla="*/ 448336 w 516387"/>
                <a:gd name="connsiteY3" fmla="*/ 80442 h 578992"/>
                <a:gd name="connsiteX4" fmla="*/ 413949 w 516387"/>
                <a:gd name="connsiteY4" fmla="*/ 114829 h 578992"/>
                <a:gd name="connsiteX5" fmla="*/ 266296 w 516387"/>
                <a:gd name="connsiteY5" fmla="*/ 62717 h 578992"/>
                <a:gd name="connsiteX6" fmla="*/ 266296 w 516387"/>
                <a:gd name="connsiteY6" fmla="*/ 15630 h 578992"/>
                <a:gd name="connsiteX7" fmla="*/ 344449 w 516387"/>
                <a:gd name="connsiteY7" fmla="*/ 15630 h 578992"/>
                <a:gd name="connsiteX8" fmla="*/ 344449 w 516387"/>
                <a:gd name="connsiteY8" fmla="*/ 0 h 578992"/>
                <a:gd name="connsiteX9" fmla="*/ 172514 w 516387"/>
                <a:gd name="connsiteY9" fmla="*/ 0 h 578992"/>
                <a:gd name="connsiteX10" fmla="*/ 172514 w 516387"/>
                <a:gd name="connsiteY10" fmla="*/ 15630 h 578992"/>
                <a:gd name="connsiteX11" fmla="*/ 250666 w 516387"/>
                <a:gd name="connsiteY11" fmla="*/ 15630 h 578992"/>
                <a:gd name="connsiteX12" fmla="*/ 250666 w 516387"/>
                <a:gd name="connsiteY12" fmla="*/ 62717 h 578992"/>
                <a:gd name="connsiteX13" fmla="*/ 112 w 516387"/>
                <a:gd name="connsiteY13" fmla="*/ 328327 h 578992"/>
                <a:gd name="connsiteX14" fmla="*/ 265722 w 516387"/>
                <a:gd name="connsiteY14" fmla="*/ 578881 h 578992"/>
                <a:gd name="connsiteX15" fmla="*/ 516276 w 516387"/>
                <a:gd name="connsiteY15" fmla="*/ 313271 h 578992"/>
                <a:gd name="connsiteX16" fmla="*/ 426165 w 516387"/>
                <a:gd name="connsiteY16" fmla="*/ 124715 h 578992"/>
                <a:gd name="connsiteX17" fmla="*/ 258481 w 516387"/>
                <a:gd name="connsiteY17" fmla="*/ 562697 h 578992"/>
                <a:gd name="connsiteX18" fmla="*/ 16209 w 516387"/>
                <a:gd name="connsiteY18" fmla="*/ 320424 h 578992"/>
                <a:gd name="connsiteX19" fmla="*/ 258481 w 516387"/>
                <a:gd name="connsiteY19" fmla="*/ 78152 h 578992"/>
                <a:gd name="connsiteX20" fmla="*/ 500753 w 516387"/>
                <a:gd name="connsiteY20" fmla="*/ 320424 h 578992"/>
                <a:gd name="connsiteX21" fmla="*/ 258481 w 516387"/>
                <a:gd name="connsiteY21" fmla="*/ 562697 h 578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16387" h="578992">
                  <a:moveTo>
                    <a:pt x="426165" y="124715"/>
                  </a:moveTo>
                  <a:lnTo>
                    <a:pt x="459387" y="91493"/>
                  </a:lnTo>
                  <a:cubicBezTo>
                    <a:pt x="462386" y="88388"/>
                    <a:pt x="462300" y="83441"/>
                    <a:pt x="459195" y="80442"/>
                  </a:cubicBezTo>
                  <a:cubicBezTo>
                    <a:pt x="456167" y="77517"/>
                    <a:pt x="451365" y="77517"/>
                    <a:pt x="448336" y="80442"/>
                  </a:cubicBezTo>
                  <a:lnTo>
                    <a:pt x="413949" y="114829"/>
                  </a:lnTo>
                  <a:cubicBezTo>
                    <a:pt x="371366" y="82494"/>
                    <a:pt x="319742" y="64275"/>
                    <a:pt x="266296" y="62717"/>
                  </a:cubicBezTo>
                  <a:lnTo>
                    <a:pt x="266296" y="15630"/>
                  </a:lnTo>
                  <a:lnTo>
                    <a:pt x="344449" y="15630"/>
                  </a:lnTo>
                  <a:lnTo>
                    <a:pt x="344449" y="0"/>
                  </a:lnTo>
                  <a:lnTo>
                    <a:pt x="172514" y="0"/>
                  </a:lnTo>
                  <a:lnTo>
                    <a:pt x="172514" y="15630"/>
                  </a:lnTo>
                  <a:lnTo>
                    <a:pt x="250666" y="15630"/>
                  </a:lnTo>
                  <a:lnTo>
                    <a:pt x="250666" y="62717"/>
                  </a:lnTo>
                  <a:cubicBezTo>
                    <a:pt x="108131" y="66875"/>
                    <a:pt x="-4046" y="185792"/>
                    <a:pt x="112" y="328327"/>
                  </a:cubicBezTo>
                  <a:cubicBezTo>
                    <a:pt x="4270" y="470862"/>
                    <a:pt x="123188" y="583039"/>
                    <a:pt x="265722" y="578881"/>
                  </a:cubicBezTo>
                  <a:cubicBezTo>
                    <a:pt x="408257" y="574723"/>
                    <a:pt x="520434" y="455806"/>
                    <a:pt x="516276" y="313271"/>
                  </a:cubicBezTo>
                  <a:cubicBezTo>
                    <a:pt x="514154" y="240529"/>
                    <a:pt x="481432" y="172059"/>
                    <a:pt x="426165" y="124715"/>
                  </a:cubicBezTo>
                  <a:close/>
                  <a:moveTo>
                    <a:pt x="258481" y="562697"/>
                  </a:moveTo>
                  <a:cubicBezTo>
                    <a:pt x="124678" y="562697"/>
                    <a:pt x="16209" y="454227"/>
                    <a:pt x="16209" y="320424"/>
                  </a:cubicBezTo>
                  <a:cubicBezTo>
                    <a:pt x="16209" y="186621"/>
                    <a:pt x="124678" y="78152"/>
                    <a:pt x="258481" y="78152"/>
                  </a:cubicBezTo>
                  <a:cubicBezTo>
                    <a:pt x="392284" y="78152"/>
                    <a:pt x="500753" y="186621"/>
                    <a:pt x="500753" y="320424"/>
                  </a:cubicBezTo>
                  <a:cubicBezTo>
                    <a:pt x="500598" y="454163"/>
                    <a:pt x="392220" y="562542"/>
                    <a:pt x="258481" y="562697"/>
                  </a:cubicBezTo>
                  <a:close/>
                </a:path>
              </a:pathLst>
            </a:custGeom>
            <a:gradFill>
              <a:gsLst>
                <a:gs pos="0">
                  <a:schemeClr val="accent1"/>
                </a:gs>
                <a:gs pos="99000">
                  <a:schemeClr val="accent2"/>
                </a:gs>
              </a:gsLst>
              <a:lin ang="0" scaled="0"/>
            </a:gradFill>
            <a:ln w="7739" cap="flat">
              <a:noFill/>
              <a:prstDash val="solid"/>
              <a:miter/>
            </a:ln>
          </p:spPr>
          <p:txBody>
            <a:bodyPr rtlCol="0" anchor="ctr"/>
            <a:lstStyle/>
            <a:p>
              <a:endParaRPr lang="de-DE" sz="1000"/>
            </a:p>
          </p:txBody>
        </p:sp>
        <p:sp>
          <p:nvSpPr>
            <p:cNvPr id="139" name="Freihandform 138">
              <a:extLst>
                <a:ext uri="{FF2B5EF4-FFF2-40B4-BE49-F238E27FC236}">
                  <a16:creationId xmlns:a16="http://schemas.microsoft.com/office/drawing/2014/main" id="{98EB831A-9B25-47AE-80BA-90E8AC1D2DC7}"/>
                </a:ext>
              </a:extLst>
            </p:cNvPr>
            <p:cNvSpPr/>
            <p:nvPr/>
          </p:nvSpPr>
          <p:spPr>
            <a:xfrm>
              <a:off x="5524488" y="4333711"/>
              <a:ext cx="197166" cy="299879"/>
            </a:xfrm>
            <a:custGeom>
              <a:avLst/>
              <a:gdLst>
                <a:gd name="connsiteX0" fmla="*/ 39002 w 218757"/>
                <a:gd name="connsiteY0" fmla="*/ 0 h 332718"/>
                <a:gd name="connsiteX1" fmla="*/ 39002 w 218757"/>
                <a:gd name="connsiteY1" fmla="*/ 15631 h 332718"/>
                <a:gd name="connsiteX2" fmla="*/ 203126 w 218757"/>
                <a:gd name="connsiteY2" fmla="*/ 179151 h 332718"/>
                <a:gd name="connsiteX3" fmla="*/ 161170 w 218757"/>
                <a:gd name="connsiteY3" fmla="*/ 288937 h 332718"/>
                <a:gd name="connsiteX4" fmla="*/ 161052 w 218757"/>
                <a:gd name="connsiteY4" fmla="*/ 288937 h 332718"/>
                <a:gd name="connsiteX5" fmla="*/ 68856 w 218757"/>
                <a:gd name="connsiteY5" fmla="*/ 196842 h 332718"/>
                <a:gd name="connsiteX6" fmla="*/ 77312 w 218757"/>
                <a:gd name="connsiteY6" fmla="*/ 164253 h 332718"/>
                <a:gd name="connsiteX7" fmla="*/ 30890 w 218757"/>
                <a:gd name="connsiteY7" fmla="*/ 134242 h 332718"/>
                <a:gd name="connsiteX8" fmla="*/ 879 w 218757"/>
                <a:gd name="connsiteY8" fmla="*/ 180665 h 332718"/>
                <a:gd name="connsiteX9" fmla="*/ 23543 w 218757"/>
                <a:gd name="connsiteY9" fmla="*/ 207698 h 332718"/>
                <a:gd name="connsiteX10" fmla="*/ 56571 w 218757"/>
                <a:gd name="connsiteY10" fmla="*/ 206635 h 332718"/>
                <a:gd name="connsiteX11" fmla="*/ 182802 w 218757"/>
                <a:gd name="connsiteY11" fmla="*/ 332718 h 332718"/>
                <a:gd name="connsiteX12" fmla="*/ 193845 w 218757"/>
                <a:gd name="connsiteY12" fmla="*/ 321659 h 332718"/>
                <a:gd name="connsiteX13" fmla="*/ 172173 w 218757"/>
                <a:gd name="connsiteY13" fmla="*/ 300050 h 332718"/>
                <a:gd name="connsiteX14" fmla="*/ 159931 w 218757"/>
                <a:gd name="connsiteY14" fmla="*/ 46583 h 332718"/>
                <a:gd name="connsiteX15" fmla="*/ 39002 w 218757"/>
                <a:gd name="connsiteY15" fmla="*/ 0 h 332718"/>
                <a:gd name="connsiteX16" fmla="*/ 15556 w 218757"/>
                <a:gd name="connsiteY16" fmla="*/ 171935 h 332718"/>
                <a:gd name="connsiteX17" fmla="*/ 39002 w 218757"/>
                <a:gd name="connsiteY17" fmla="*/ 148490 h 332718"/>
                <a:gd name="connsiteX18" fmla="*/ 62448 w 218757"/>
                <a:gd name="connsiteY18" fmla="*/ 171935 h 332718"/>
                <a:gd name="connsiteX19" fmla="*/ 39002 w 218757"/>
                <a:gd name="connsiteY19" fmla="*/ 195381 h 332718"/>
                <a:gd name="connsiteX20" fmla="*/ 15556 w 218757"/>
                <a:gd name="connsiteY20" fmla="*/ 171935 h 332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8757" h="332718">
                  <a:moveTo>
                    <a:pt x="39002" y="0"/>
                  </a:moveTo>
                  <a:lnTo>
                    <a:pt x="39002" y="15631"/>
                  </a:lnTo>
                  <a:cubicBezTo>
                    <a:pt x="129479" y="15464"/>
                    <a:pt x="202960" y="88674"/>
                    <a:pt x="203126" y="179151"/>
                  </a:cubicBezTo>
                  <a:cubicBezTo>
                    <a:pt x="203201" y="219676"/>
                    <a:pt x="188252" y="258791"/>
                    <a:pt x="161170" y="288937"/>
                  </a:cubicBezTo>
                  <a:cubicBezTo>
                    <a:pt x="161137" y="288968"/>
                    <a:pt x="161085" y="288968"/>
                    <a:pt x="161052" y="288937"/>
                  </a:cubicBezTo>
                  <a:lnTo>
                    <a:pt x="68856" y="196842"/>
                  </a:lnTo>
                  <a:cubicBezTo>
                    <a:pt x="76535" y="187857"/>
                    <a:pt x="79654" y="175838"/>
                    <a:pt x="77312" y="164253"/>
                  </a:cubicBezTo>
                  <a:cubicBezTo>
                    <a:pt x="72780" y="143146"/>
                    <a:pt x="51996" y="129710"/>
                    <a:pt x="30890" y="134242"/>
                  </a:cubicBezTo>
                  <a:cubicBezTo>
                    <a:pt x="9783" y="138775"/>
                    <a:pt x="-3653" y="159558"/>
                    <a:pt x="879" y="180665"/>
                  </a:cubicBezTo>
                  <a:cubicBezTo>
                    <a:pt x="3676" y="192782"/>
                    <a:pt x="12100" y="202830"/>
                    <a:pt x="23543" y="207698"/>
                  </a:cubicBezTo>
                  <a:cubicBezTo>
                    <a:pt x="34131" y="212441"/>
                    <a:pt x="46311" y="212049"/>
                    <a:pt x="56571" y="206635"/>
                  </a:cubicBezTo>
                  <a:lnTo>
                    <a:pt x="182802" y="332718"/>
                  </a:lnTo>
                  <a:lnTo>
                    <a:pt x="193845" y="321659"/>
                  </a:lnTo>
                  <a:lnTo>
                    <a:pt x="172173" y="300050"/>
                  </a:lnTo>
                  <a:cubicBezTo>
                    <a:pt x="238786" y="226676"/>
                    <a:pt x="233305" y="113195"/>
                    <a:pt x="159931" y="46583"/>
                  </a:cubicBezTo>
                  <a:cubicBezTo>
                    <a:pt x="126832" y="16533"/>
                    <a:pt x="83707" y="-79"/>
                    <a:pt x="39002" y="0"/>
                  </a:cubicBezTo>
                  <a:close/>
                  <a:moveTo>
                    <a:pt x="15556" y="171935"/>
                  </a:moveTo>
                  <a:cubicBezTo>
                    <a:pt x="15556" y="158986"/>
                    <a:pt x="26053" y="148490"/>
                    <a:pt x="39002" y="148490"/>
                  </a:cubicBezTo>
                  <a:cubicBezTo>
                    <a:pt x="51951" y="148490"/>
                    <a:pt x="62448" y="158986"/>
                    <a:pt x="62448" y="171935"/>
                  </a:cubicBezTo>
                  <a:cubicBezTo>
                    <a:pt x="62448" y="184884"/>
                    <a:pt x="51951" y="195381"/>
                    <a:pt x="39002" y="195381"/>
                  </a:cubicBezTo>
                  <a:cubicBezTo>
                    <a:pt x="26053" y="195381"/>
                    <a:pt x="15556" y="184884"/>
                    <a:pt x="15556" y="171935"/>
                  </a:cubicBezTo>
                  <a:close/>
                </a:path>
              </a:pathLst>
            </a:custGeom>
            <a:gradFill>
              <a:gsLst>
                <a:gs pos="0">
                  <a:schemeClr val="accent1"/>
                </a:gs>
                <a:gs pos="99000">
                  <a:schemeClr val="accent2"/>
                </a:gs>
              </a:gsLst>
              <a:lin ang="0" scaled="0"/>
            </a:gradFill>
            <a:ln w="7739" cap="flat">
              <a:noFill/>
              <a:prstDash val="solid"/>
              <a:miter/>
            </a:ln>
          </p:spPr>
          <p:txBody>
            <a:bodyPr rtlCol="0" anchor="ctr"/>
            <a:lstStyle/>
            <a:p>
              <a:endParaRPr lang="de-DE" sz="1000"/>
            </a:p>
          </p:txBody>
        </p:sp>
      </p:grpSp>
      <p:grpSp>
        <p:nvGrpSpPr>
          <p:cNvPr id="183" name="Grafik 83" descr="Ziel Silhouette">
            <a:extLst>
              <a:ext uri="{FF2B5EF4-FFF2-40B4-BE49-F238E27FC236}">
                <a16:creationId xmlns:a16="http://schemas.microsoft.com/office/drawing/2014/main" id="{4AB0D41F-A2F1-EC0C-AC16-4058FF616F48}"/>
              </a:ext>
            </a:extLst>
          </p:cNvPr>
          <p:cNvGrpSpPr/>
          <p:nvPr/>
        </p:nvGrpSpPr>
        <p:grpSpPr>
          <a:xfrm>
            <a:off x="2039170" y="1076172"/>
            <a:ext cx="559917" cy="559917"/>
            <a:chOff x="3548807" y="4635992"/>
            <a:chExt cx="621232" cy="621232"/>
          </a:xfrm>
          <a:gradFill>
            <a:gsLst>
              <a:gs pos="0">
                <a:schemeClr val="accent1"/>
              </a:gs>
              <a:gs pos="99000">
                <a:schemeClr val="accent2"/>
              </a:gs>
            </a:gsLst>
            <a:lin ang="0" scaled="0"/>
          </a:gradFill>
        </p:grpSpPr>
        <p:sp>
          <p:nvSpPr>
            <p:cNvPr id="220" name="Freihandform 219">
              <a:extLst>
                <a:ext uri="{FF2B5EF4-FFF2-40B4-BE49-F238E27FC236}">
                  <a16:creationId xmlns:a16="http://schemas.microsoft.com/office/drawing/2014/main" id="{5051BB60-2BBD-59DD-5029-0C1D229935BC}"/>
                </a:ext>
              </a:extLst>
            </p:cNvPr>
            <p:cNvSpPr/>
            <p:nvPr/>
          </p:nvSpPr>
          <p:spPr>
            <a:xfrm>
              <a:off x="3798815" y="4886000"/>
              <a:ext cx="121216" cy="121216"/>
            </a:xfrm>
            <a:custGeom>
              <a:avLst/>
              <a:gdLst>
                <a:gd name="connsiteX0" fmla="*/ 60608 w 121216"/>
                <a:gd name="connsiteY0" fmla="*/ 0 h 121216"/>
                <a:gd name="connsiteX1" fmla="*/ 0 w 121216"/>
                <a:gd name="connsiteY1" fmla="*/ 60608 h 121216"/>
                <a:gd name="connsiteX2" fmla="*/ 60608 w 121216"/>
                <a:gd name="connsiteY2" fmla="*/ 121216 h 121216"/>
                <a:gd name="connsiteX3" fmla="*/ 121216 w 121216"/>
                <a:gd name="connsiteY3" fmla="*/ 60608 h 121216"/>
                <a:gd name="connsiteX4" fmla="*/ 60608 w 121216"/>
                <a:gd name="connsiteY4" fmla="*/ 0 h 121216"/>
                <a:gd name="connsiteX5" fmla="*/ 60608 w 121216"/>
                <a:gd name="connsiteY5" fmla="*/ 106064 h 121216"/>
                <a:gd name="connsiteX6" fmla="*/ 15152 w 121216"/>
                <a:gd name="connsiteY6" fmla="*/ 60608 h 121216"/>
                <a:gd name="connsiteX7" fmla="*/ 60608 w 121216"/>
                <a:gd name="connsiteY7" fmla="*/ 15152 h 121216"/>
                <a:gd name="connsiteX8" fmla="*/ 106064 w 121216"/>
                <a:gd name="connsiteY8" fmla="*/ 60608 h 121216"/>
                <a:gd name="connsiteX9" fmla="*/ 60608 w 121216"/>
                <a:gd name="connsiteY9" fmla="*/ 106064 h 121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216" h="121216">
                  <a:moveTo>
                    <a:pt x="60608" y="0"/>
                  </a:moveTo>
                  <a:cubicBezTo>
                    <a:pt x="27135" y="0"/>
                    <a:pt x="0" y="27135"/>
                    <a:pt x="0" y="60608"/>
                  </a:cubicBezTo>
                  <a:cubicBezTo>
                    <a:pt x="0" y="94081"/>
                    <a:pt x="27135" y="121216"/>
                    <a:pt x="60608" y="121216"/>
                  </a:cubicBezTo>
                  <a:cubicBezTo>
                    <a:pt x="94081" y="121216"/>
                    <a:pt x="121216" y="94081"/>
                    <a:pt x="121216" y="60608"/>
                  </a:cubicBezTo>
                  <a:cubicBezTo>
                    <a:pt x="121178" y="27151"/>
                    <a:pt x="94065" y="38"/>
                    <a:pt x="60608" y="0"/>
                  </a:cubicBezTo>
                  <a:close/>
                  <a:moveTo>
                    <a:pt x="60608" y="106064"/>
                  </a:moveTo>
                  <a:cubicBezTo>
                    <a:pt x="35503" y="106064"/>
                    <a:pt x="15152" y="85713"/>
                    <a:pt x="15152" y="60608"/>
                  </a:cubicBezTo>
                  <a:cubicBezTo>
                    <a:pt x="15152" y="35503"/>
                    <a:pt x="35503" y="15152"/>
                    <a:pt x="60608" y="15152"/>
                  </a:cubicBezTo>
                  <a:cubicBezTo>
                    <a:pt x="85713" y="15152"/>
                    <a:pt x="106064" y="35503"/>
                    <a:pt x="106064" y="60608"/>
                  </a:cubicBezTo>
                  <a:cubicBezTo>
                    <a:pt x="106039" y="85702"/>
                    <a:pt x="85702" y="106039"/>
                    <a:pt x="60608" y="106064"/>
                  </a:cubicBezTo>
                  <a:close/>
                </a:path>
              </a:pathLst>
            </a:custGeom>
            <a:grpFill/>
            <a:ln w="7541" cap="flat">
              <a:noFill/>
              <a:prstDash val="solid"/>
              <a:miter/>
            </a:ln>
          </p:spPr>
          <p:txBody>
            <a:bodyPr rtlCol="0" anchor="ctr"/>
            <a:lstStyle/>
            <a:p>
              <a:endParaRPr lang="de-DE" sz="1000"/>
            </a:p>
          </p:txBody>
        </p:sp>
        <p:sp>
          <p:nvSpPr>
            <p:cNvPr id="221" name="Freihandform 220">
              <a:extLst>
                <a:ext uri="{FF2B5EF4-FFF2-40B4-BE49-F238E27FC236}">
                  <a16:creationId xmlns:a16="http://schemas.microsoft.com/office/drawing/2014/main" id="{62FC16C8-6EAE-E524-5820-DD5F0629C328}"/>
                </a:ext>
              </a:extLst>
            </p:cNvPr>
            <p:cNvSpPr/>
            <p:nvPr/>
          </p:nvSpPr>
          <p:spPr>
            <a:xfrm>
              <a:off x="3548807" y="4635992"/>
              <a:ext cx="621232" cy="621232"/>
            </a:xfrm>
            <a:custGeom>
              <a:avLst/>
              <a:gdLst>
                <a:gd name="connsiteX0" fmla="*/ 621233 w 621232"/>
                <a:gd name="connsiteY0" fmla="*/ 303040 h 621232"/>
                <a:gd name="connsiteX1" fmla="*/ 568011 w 621232"/>
                <a:gd name="connsiteY1" fmla="*/ 303040 h 621232"/>
                <a:gd name="connsiteX2" fmla="*/ 318192 w 621232"/>
                <a:gd name="connsiteY2" fmla="*/ 53221 h 621232"/>
                <a:gd name="connsiteX3" fmla="*/ 318192 w 621232"/>
                <a:gd name="connsiteY3" fmla="*/ 0 h 621232"/>
                <a:gd name="connsiteX4" fmla="*/ 303040 w 621232"/>
                <a:gd name="connsiteY4" fmla="*/ 0 h 621232"/>
                <a:gd name="connsiteX5" fmla="*/ 303040 w 621232"/>
                <a:gd name="connsiteY5" fmla="*/ 53221 h 621232"/>
                <a:gd name="connsiteX6" fmla="*/ 53221 w 621232"/>
                <a:gd name="connsiteY6" fmla="*/ 303040 h 621232"/>
                <a:gd name="connsiteX7" fmla="*/ 0 w 621232"/>
                <a:gd name="connsiteY7" fmla="*/ 303040 h 621232"/>
                <a:gd name="connsiteX8" fmla="*/ 0 w 621232"/>
                <a:gd name="connsiteY8" fmla="*/ 318192 h 621232"/>
                <a:gd name="connsiteX9" fmla="*/ 53221 w 621232"/>
                <a:gd name="connsiteY9" fmla="*/ 318192 h 621232"/>
                <a:gd name="connsiteX10" fmla="*/ 303040 w 621232"/>
                <a:gd name="connsiteY10" fmla="*/ 568011 h 621232"/>
                <a:gd name="connsiteX11" fmla="*/ 303040 w 621232"/>
                <a:gd name="connsiteY11" fmla="*/ 621233 h 621232"/>
                <a:gd name="connsiteX12" fmla="*/ 318192 w 621232"/>
                <a:gd name="connsiteY12" fmla="*/ 621233 h 621232"/>
                <a:gd name="connsiteX13" fmla="*/ 318192 w 621232"/>
                <a:gd name="connsiteY13" fmla="*/ 568011 h 621232"/>
                <a:gd name="connsiteX14" fmla="*/ 568011 w 621232"/>
                <a:gd name="connsiteY14" fmla="*/ 318192 h 621232"/>
                <a:gd name="connsiteX15" fmla="*/ 621233 w 621232"/>
                <a:gd name="connsiteY15" fmla="*/ 318192 h 621232"/>
                <a:gd name="connsiteX16" fmla="*/ 552859 w 621232"/>
                <a:gd name="connsiteY16" fmla="*/ 303040 h 621232"/>
                <a:gd name="connsiteX17" fmla="*/ 492251 w 621232"/>
                <a:gd name="connsiteY17" fmla="*/ 303040 h 621232"/>
                <a:gd name="connsiteX18" fmla="*/ 318192 w 621232"/>
                <a:gd name="connsiteY18" fmla="*/ 128982 h 621232"/>
                <a:gd name="connsiteX19" fmla="*/ 318192 w 621232"/>
                <a:gd name="connsiteY19" fmla="*/ 68373 h 621232"/>
                <a:gd name="connsiteX20" fmla="*/ 552859 w 621232"/>
                <a:gd name="connsiteY20" fmla="*/ 303040 h 621232"/>
                <a:gd name="connsiteX21" fmla="*/ 477099 w 621232"/>
                <a:gd name="connsiteY21" fmla="*/ 318192 h 621232"/>
                <a:gd name="connsiteX22" fmla="*/ 318192 w 621232"/>
                <a:gd name="connsiteY22" fmla="*/ 477099 h 621232"/>
                <a:gd name="connsiteX23" fmla="*/ 318192 w 621232"/>
                <a:gd name="connsiteY23" fmla="*/ 401529 h 621232"/>
                <a:gd name="connsiteX24" fmla="*/ 303040 w 621232"/>
                <a:gd name="connsiteY24" fmla="*/ 401529 h 621232"/>
                <a:gd name="connsiteX25" fmla="*/ 303040 w 621232"/>
                <a:gd name="connsiteY25" fmla="*/ 477099 h 621232"/>
                <a:gd name="connsiteX26" fmla="*/ 144134 w 621232"/>
                <a:gd name="connsiteY26" fmla="*/ 318192 h 621232"/>
                <a:gd name="connsiteX27" fmla="*/ 219704 w 621232"/>
                <a:gd name="connsiteY27" fmla="*/ 318192 h 621232"/>
                <a:gd name="connsiteX28" fmla="*/ 219704 w 621232"/>
                <a:gd name="connsiteY28" fmla="*/ 303040 h 621232"/>
                <a:gd name="connsiteX29" fmla="*/ 144134 w 621232"/>
                <a:gd name="connsiteY29" fmla="*/ 303040 h 621232"/>
                <a:gd name="connsiteX30" fmla="*/ 303040 w 621232"/>
                <a:gd name="connsiteY30" fmla="*/ 144134 h 621232"/>
                <a:gd name="connsiteX31" fmla="*/ 303040 w 621232"/>
                <a:gd name="connsiteY31" fmla="*/ 219704 h 621232"/>
                <a:gd name="connsiteX32" fmla="*/ 318192 w 621232"/>
                <a:gd name="connsiteY32" fmla="*/ 219704 h 621232"/>
                <a:gd name="connsiteX33" fmla="*/ 318192 w 621232"/>
                <a:gd name="connsiteY33" fmla="*/ 144134 h 621232"/>
                <a:gd name="connsiteX34" fmla="*/ 477099 w 621232"/>
                <a:gd name="connsiteY34" fmla="*/ 303040 h 621232"/>
                <a:gd name="connsiteX35" fmla="*/ 401529 w 621232"/>
                <a:gd name="connsiteY35" fmla="*/ 303040 h 621232"/>
                <a:gd name="connsiteX36" fmla="*/ 401529 w 621232"/>
                <a:gd name="connsiteY36" fmla="*/ 318192 h 621232"/>
                <a:gd name="connsiteX37" fmla="*/ 303040 w 621232"/>
                <a:gd name="connsiteY37" fmla="*/ 68373 h 621232"/>
                <a:gd name="connsiteX38" fmla="*/ 303040 w 621232"/>
                <a:gd name="connsiteY38" fmla="*/ 128982 h 621232"/>
                <a:gd name="connsiteX39" fmla="*/ 128982 w 621232"/>
                <a:gd name="connsiteY39" fmla="*/ 303040 h 621232"/>
                <a:gd name="connsiteX40" fmla="*/ 68373 w 621232"/>
                <a:gd name="connsiteY40" fmla="*/ 303040 h 621232"/>
                <a:gd name="connsiteX41" fmla="*/ 303040 w 621232"/>
                <a:gd name="connsiteY41" fmla="*/ 68373 h 621232"/>
                <a:gd name="connsiteX42" fmla="*/ 68373 w 621232"/>
                <a:gd name="connsiteY42" fmla="*/ 318192 h 621232"/>
                <a:gd name="connsiteX43" fmla="*/ 128982 w 621232"/>
                <a:gd name="connsiteY43" fmla="*/ 318192 h 621232"/>
                <a:gd name="connsiteX44" fmla="*/ 303040 w 621232"/>
                <a:gd name="connsiteY44" fmla="*/ 492251 h 621232"/>
                <a:gd name="connsiteX45" fmla="*/ 303040 w 621232"/>
                <a:gd name="connsiteY45" fmla="*/ 552859 h 621232"/>
                <a:gd name="connsiteX46" fmla="*/ 68373 w 621232"/>
                <a:gd name="connsiteY46" fmla="*/ 318192 h 621232"/>
                <a:gd name="connsiteX47" fmla="*/ 318192 w 621232"/>
                <a:gd name="connsiteY47" fmla="*/ 552859 h 621232"/>
                <a:gd name="connsiteX48" fmla="*/ 318192 w 621232"/>
                <a:gd name="connsiteY48" fmla="*/ 492251 h 621232"/>
                <a:gd name="connsiteX49" fmla="*/ 492251 w 621232"/>
                <a:gd name="connsiteY49" fmla="*/ 318192 h 621232"/>
                <a:gd name="connsiteX50" fmla="*/ 552859 w 621232"/>
                <a:gd name="connsiteY50" fmla="*/ 318192 h 621232"/>
                <a:gd name="connsiteX51" fmla="*/ 318192 w 621232"/>
                <a:gd name="connsiteY51" fmla="*/ 552859 h 621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21232" h="621232">
                  <a:moveTo>
                    <a:pt x="621233" y="303040"/>
                  </a:moveTo>
                  <a:lnTo>
                    <a:pt x="568011" y="303040"/>
                  </a:lnTo>
                  <a:cubicBezTo>
                    <a:pt x="563850" y="166830"/>
                    <a:pt x="454403" y="57383"/>
                    <a:pt x="318192" y="53221"/>
                  </a:cubicBezTo>
                  <a:lnTo>
                    <a:pt x="318192" y="0"/>
                  </a:lnTo>
                  <a:lnTo>
                    <a:pt x="303040" y="0"/>
                  </a:lnTo>
                  <a:lnTo>
                    <a:pt x="303040" y="53221"/>
                  </a:lnTo>
                  <a:cubicBezTo>
                    <a:pt x="166830" y="57383"/>
                    <a:pt x="57383" y="166830"/>
                    <a:pt x="53221" y="303040"/>
                  </a:cubicBezTo>
                  <a:lnTo>
                    <a:pt x="0" y="303040"/>
                  </a:lnTo>
                  <a:lnTo>
                    <a:pt x="0" y="318192"/>
                  </a:lnTo>
                  <a:lnTo>
                    <a:pt x="53221" y="318192"/>
                  </a:lnTo>
                  <a:cubicBezTo>
                    <a:pt x="57383" y="454403"/>
                    <a:pt x="166830" y="563850"/>
                    <a:pt x="303040" y="568011"/>
                  </a:cubicBezTo>
                  <a:lnTo>
                    <a:pt x="303040" y="621233"/>
                  </a:lnTo>
                  <a:lnTo>
                    <a:pt x="318192" y="621233"/>
                  </a:lnTo>
                  <a:lnTo>
                    <a:pt x="318192" y="568011"/>
                  </a:lnTo>
                  <a:cubicBezTo>
                    <a:pt x="454403" y="563850"/>
                    <a:pt x="563850" y="454403"/>
                    <a:pt x="568011" y="318192"/>
                  </a:cubicBezTo>
                  <a:lnTo>
                    <a:pt x="621233" y="318192"/>
                  </a:lnTo>
                  <a:close/>
                  <a:moveTo>
                    <a:pt x="552859" y="303040"/>
                  </a:moveTo>
                  <a:lnTo>
                    <a:pt x="492251" y="303040"/>
                  </a:lnTo>
                  <a:cubicBezTo>
                    <a:pt x="488201" y="208639"/>
                    <a:pt x="412594" y="133032"/>
                    <a:pt x="318192" y="128982"/>
                  </a:cubicBezTo>
                  <a:lnTo>
                    <a:pt x="318192" y="68373"/>
                  </a:lnTo>
                  <a:cubicBezTo>
                    <a:pt x="446042" y="72512"/>
                    <a:pt x="548721" y="175191"/>
                    <a:pt x="552859" y="303040"/>
                  </a:cubicBezTo>
                  <a:close/>
                  <a:moveTo>
                    <a:pt x="477099" y="318192"/>
                  </a:moveTo>
                  <a:cubicBezTo>
                    <a:pt x="473082" y="404235"/>
                    <a:pt x="404235" y="473082"/>
                    <a:pt x="318192" y="477099"/>
                  </a:cubicBezTo>
                  <a:lnTo>
                    <a:pt x="318192" y="401529"/>
                  </a:lnTo>
                  <a:lnTo>
                    <a:pt x="303040" y="401529"/>
                  </a:lnTo>
                  <a:lnTo>
                    <a:pt x="303040" y="477099"/>
                  </a:lnTo>
                  <a:cubicBezTo>
                    <a:pt x="216997" y="473082"/>
                    <a:pt x="148150" y="404235"/>
                    <a:pt x="144134" y="318192"/>
                  </a:cubicBezTo>
                  <a:lnTo>
                    <a:pt x="219704" y="318192"/>
                  </a:lnTo>
                  <a:lnTo>
                    <a:pt x="219704" y="303040"/>
                  </a:lnTo>
                  <a:lnTo>
                    <a:pt x="144134" y="303040"/>
                  </a:lnTo>
                  <a:cubicBezTo>
                    <a:pt x="148150" y="216997"/>
                    <a:pt x="216997" y="148150"/>
                    <a:pt x="303040" y="144134"/>
                  </a:cubicBezTo>
                  <a:lnTo>
                    <a:pt x="303040" y="219704"/>
                  </a:lnTo>
                  <a:lnTo>
                    <a:pt x="318192" y="219704"/>
                  </a:lnTo>
                  <a:lnTo>
                    <a:pt x="318192" y="144134"/>
                  </a:lnTo>
                  <a:cubicBezTo>
                    <a:pt x="404235" y="148150"/>
                    <a:pt x="473082" y="216997"/>
                    <a:pt x="477099" y="303040"/>
                  </a:cubicBezTo>
                  <a:lnTo>
                    <a:pt x="401529" y="303040"/>
                  </a:lnTo>
                  <a:lnTo>
                    <a:pt x="401529" y="318192"/>
                  </a:lnTo>
                  <a:close/>
                  <a:moveTo>
                    <a:pt x="303040" y="68373"/>
                  </a:moveTo>
                  <a:lnTo>
                    <a:pt x="303040" y="128982"/>
                  </a:lnTo>
                  <a:cubicBezTo>
                    <a:pt x="208639" y="133032"/>
                    <a:pt x="133032" y="208639"/>
                    <a:pt x="128982" y="303040"/>
                  </a:cubicBezTo>
                  <a:lnTo>
                    <a:pt x="68373" y="303040"/>
                  </a:lnTo>
                  <a:cubicBezTo>
                    <a:pt x="72512" y="175191"/>
                    <a:pt x="175191" y="72512"/>
                    <a:pt x="303040" y="68373"/>
                  </a:cubicBezTo>
                  <a:close/>
                  <a:moveTo>
                    <a:pt x="68373" y="318192"/>
                  </a:moveTo>
                  <a:lnTo>
                    <a:pt x="128982" y="318192"/>
                  </a:lnTo>
                  <a:cubicBezTo>
                    <a:pt x="133032" y="412594"/>
                    <a:pt x="208639" y="488201"/>
                    <a:pt x="303040" y="492251"/>
                  </a:cubicBezTo>
                  <a:lnTo>
                    <a:pt x="303040" y="552859"/>
                  </a:lnTo>
                  <a:cubicBezTo>
                    <a:pt x="175191" y="548721"/>
                    <a:pt x="72512" y="446042"/>
                    <a:pt x="68373" y="318192"/>
                  </a:cubicBezTo>
                  <a:close/>
                  <a:moveTo>
                    <a:pt x="318192" y="552859"/>
                  </a:moveTo>
                  <a:lnTo>
                    <a:pt x="318192" y="492251"/>
                  </a:lnTo>
                  <a:cubicBezTo>
                    <a:pt x="412594" y="488201"/>
                    <a:pt x="488201" y="412594"/>
                    <a:pt x="492251" y="318192"/>
                  </a:cubicBezTo>
                  <a:lnTo>
                    <a:pt x="552859" y="318192"/>
                  </a:lnTo>
                  <a:cubicBezTo>
                    <a:pt x="548721" y="446042"/>
                    <a:pt x="446042" y="548721"/>
                    <a:pt x="318192" y="552859"/>
                  </a:cubicBezTo>
                  <a:close/>
                </a:path>
              </a:pathLst>
            </a:custGeom>
            <a:grpFill/>
            <a:ln w="7541" cap="flat">
              <a:noFill/>
              <a:prstDash val="solid"/>
              <a:miter/>
            </a:ln>
          </p:spPr>
          <p:txBody>
            <a:bodyPr rtlCol="0" anchor="ctr"/>
            <a:lstStyle/>
            <a:p>
              <a:endParaRPr lang="de-DE" sz="1000"/>
            </a:p>
          </p:txBody>
        </p:sp>
      </p:grpSp>
      <p:grpSp>
        <p:nvGrpSpPr>
          <p:cNvPr id="222" name="Grafik 27">
            <a:extLst>
              <a:ext uri="{FF2B5EF4-FFF2-40B4-BE49-F238E27FC236}">
                <a16:creationId xmlns:a16="http://schemas.microsoft.com/office/drawing/2014/main" id="{FCCCE41D-C0A8-58A6-0F0D-B2A837375709}"/>
              </a:ext>
            </a:extLst>
          </p:cNvPr>
          <p:cNvGrpSpPr/>
          <p:nvPr/>
        </p:nvGrpSpPr>
        <p:grpSpPr>
          <a:xfrm>
            <a:off x="1557376" y="2147621"/>
            <a:ext cx="489543" cy="557630"/>
            <a:chOff x="2694733" y="905386"/>
            <a:chExt cx="4246262" cy="4836846"/>
          </a:xfrm>
          <a:gradFill>
            <a:gsLst>
              <a:gs pos="0">
                <a:schemeClr val="accent1"/>
              </a:gs>
              <a:gs pos="99000">
                <a:schemeClr val="accent2"/>
              </a:gs>
            </a:gsLst>
            <a:lin ang="5400000" scaled="1"/>
          </a:gradFill>
        </p:grpSpPr>
        <p:sp>
          <p:nvSpPr>
            <p:cNvPr id="223" name="Freihandform 222">
              <a:extLst>
                <a:ext uri="{FF2B5EF4-FFF2-40B4-BE49-F238E27FC236}">
                  <a16:creationId xmlns:a16="http://schemas.microsoft.com/office/drawing/2014/main" id="{6C8602DA-8D0F-96F2-6037-CC339D0BA356}"/>
                </a:ext>
              </a:extLst>
            </p:cNvPr>
            <p:cNvSpPr/>
            <p:nvPr/>
          </p:nvSpPr>
          <p:spPr>
            <a:xfrm>
              <a:off x="4559393" y="4184846"/>
              <a:ext cx="987818" cy="1117110"/>
            </a:xfrm>
            <a:custGeom>
              <a:avLst/>
              <a:gdLst>
                <a:gd name="connsiteX0" fmla="*/ 38030 w 987818"/>
                <a:gd name="connsiteY0" fmla="*/ 1107116 h 1117110"/>
                <a:gd name="connsiteX1" fmla="*/ 114089 w 987818"/>
                <a:gd name="connsiteY1" fmla="*/ 1107116 h 1117110"/>
                <a:gd name="connsiteX2" fmla="*/ 949789 w 987818"/>
                <a:gd name="connsiteY2" fmla="*/ 624478 h 1117110"/>
                <a:gd name="connsiteX3" fmla="*/ 987818 w 987818"/>
                <a:gd name="connsiteY3" fmla="*/ 558794 h 1117110"/>
                <a:gd name="connsiteX4" fmla="*/ 949789 w 987818"/>
                <a:gd name="connsiteY4" fmla="*/ 493109 h 1117110"/>
                <a:gd name="connsiteX5" fmla="*/ 114089 w 987818"/>
                <a:gd name="connsiteY5" fmla="*/ 10471 h 1117110"/>
                <a:gd name="connsiteX6" fmla="*/ 76059 w 987818"/>
                <a:gd name="connsiteY6" fmla="*/ 0 h 1117110"/>
                <a:gd name="connsiteX7" fmla="*/ 38030 w 987818"/>
                <a:gd name="connsiteY7" fmla="*/ 10471 h 1117110"/>
                <a:gd name="connsiteX8" fmla="*/ 0 w 987818"/>
                <a:gd name="connsiteY8" fmla="*/ 76156 h 1117110"/>
                <a:gd name="connsiteX9" fmla="*/ 0 w 987818"/>
                <a:gd name="connsiteY9" fmla="*/ 1041431 h 1117110"/>
                <a:gd name="connsiteX10" fmla="*/ 38030 w 987818"/>
                <a:gd name="connsiteY10" fmla="*/ 1107116 h 1117110"/>
                <a:gd name="connsiteX11" fmla="*/ 152118 w 987818"/>
                <a:gd name="connsiteY11" fmla="*/ 207525 h 1117110"/>
                <a:gd name="connsiteX12" fmla="*/ 759641 w 987818"/>
                <a:gd name="connsiteY12" fmla="*/ 558794 h 1117110"/>
                <a:gd name="connsiteX13" fmla="*/ 152118 w 987818"/>
                <a:gd name="connsiteY13" fmla="*/ 910062 h 1117110"/>
                <a:gd name="connsiteX14" fmla="*/ 152118 w 987818"/>
                <a:gd name="connsiteY14" fmla="*/ 207525 h 1117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87818" h="1117110">
                  <a:moveTo>
                    <a:pt x="38030" y="1107116"/>
                  </a:moveTo>
                  <a:cubicBezTo>
                    <a:pt x="60847" y="1120443"/>
                    <a:pt x="91271" y="1120443"/>
                    <a:pt x="114089" y="1107116"/>
                  </a:cubicBezTo>
                  <a:lnTo>
                    <a:pt x="949789" y="624478"/>
                  </a:lnTo>
                  <a:cubicBezTo>
                    <a:pt x="973557" y="611151"/>
                    <a:pt x="987818" y="585448"/>
                    <a:pt x="987818" y="558794"/>
                  </a:cubicBezTo>
                  <a:cubicBezTo>
                    <a:pt x="987818" y="532139"/>
                    <a:pt x="973557" y="506436"/>
                    <a:pt x="949789" y="493109"/>
                  </a:cubicBezTo>
                  <a:lnTo>
                    <a:pt x="114089" y="10471"/>
                  </a:lnTo>
                  <a:cubicBezTo>
                    <a:pt x="102680" y="3808"/>
                    <a:pt x="89369" y="0"/>
                    <a:pt x="76059" y="0"/>
                  </a:cubicBezTo>
                  <a:cubicBezTo>
                    <a:pt x="62749" y="0"/>
                    <a:pt x="49438" y="3808"/>
                    <a:pt x="38030" y="10471"/>
                  </a:cubicBezTo>
                  <a:cubicBezTo>
                    <a:pt x="14261" y="23799"/>
                    <a:pt x="0" y="49501"/>
                    <a:pt x="0" y="76156"/>
                  </a:cubicBezTo>
                  <a:lnTo>
                    <a:pt x="0" y="1041431"/>
                  </a:lnTo>
                  <a:cubicBezTo>
                    <a:pt x="0" y="1068086"/>
                    <a:pt x="14261" y="1093788"/>
                    <a:pt x="38030" y="1107116"/>
                  </a:cubicBezTo>
                  <a:close/>
                  <a:moveTo>
                    <a:pt x="152118" y="207525"/>
                  </a:moveTo>
                  <a:lnTo>
                    <a:pt x="759641" y="558794"/>
                  </a:lnTo>
                  <a:lnTo>
                    <a:pt x="152118" y="910062"/>
                  </a:lnTo>
                  <a:lnTo>
                    <a:pt x="152118" y="207525"/>
                  </a:lnTo>
                  <a:close/>
                </a:path>
              </a:pathLst>
            </a:custGeom>
            <a:grpFill/>
            <a:ln w="9507" cap="flat">
              <a:noFill/>
              <a:prstDash val="solid"/>
              <a:miter/>
            </a:ln>
          </p:spPr>
          <p:txBody>
            <a:bodyPr rtlCol="0" anchor="ctr"/>
            <a:lstStyle/>
            <a:p>
              <a:endParaRPr lang="de-DE" sz="1000"/>
            </a:p>
          </p:txBody>
        </p:sp>
        <p:sp>
          <p:nvSpPr>
            <p:cNvPr id="224" name="Freihandform 223">
              <a:extLst>
                <a:ext uri="{FF2B5EF4-FFF2-40B4-BE49-F238E27FC236}">
                  <a16:creationId xmlns:a16="http://schemas.microsoft.com/office/drawing/2014/main" id="{393DB34E-92CF-34CF-58D8-B6FEF2BF0AEC}"/>
                </a:ext>
              </a:extLst>
            </p:cNvPr>
            <p:cNvSpPr/>
            <p:nvPr/>
          </p:nvSpPr>
          <p:spPr>
            <a:xfrm>
              <a:off x="2694733" y="905386"/>
              <a:ext cx="4246262" cy="4836846"/>
            </a:xfrm>
            <a:custGeom>
              <a:avLst/>
              <a:gdLst>
                <a:gd name="connsiteX0" fmla="*/ 4170203 w 4246262"/>
                <a:gd name="connsiteY0" fmla="*/ 1967676 h 4836846"/>
                <a:gd name="connsiteX1" fmla="*/ 792226 w 4246262"/>
                <a:gd name="connsiteY1" fmla="*/ 1967676 h 4836846"/>
                <a:gd name="connsiteX2" fmla="*/ 4036149 w 4246262"/>
                <a:gd name="connsiteY2" fmla="*/ 1026200 h 4836846"/>
                <a:gd name="connsiteX3" fmla="*/ 4081784 w 4246262"/>
                <a:gd name="connsiteY3" fmla="*/ 990026 h 4836846"/>
                <a:gd name="connsiteX4" fmla="*/ 4088440 w 4246262"/>
                <a:gd name="connsiteY4" fmla="*/ 931957 h 4836846"/>
                <a:gd name="connsiteX5" fmla="*/ 3925863 w 4246262"/>
                <a:gd name="connsiteY5" fmla="*/ 368404 h 4836846"/>
                <a:gd name="connsiteX6" fmla="*/ 3435282 w 4246262"/>
                <a:gd name="connsiteY6" fmla="*/ 0 h 4836846"/>
                <a:gd name="connsiteX7" fmla="*/ 3294572 w 4246262"/>
                <a:gd name="connsiteY7" fmla="*/ 19991 h 4836846"/>
                <a:gd name="connsiteX8" fmla="*/ 368196 w 4246262"/>
                <a:gd name="connsiteY8" fmla="*/ 869128 h 4836846"/>
                <a:gd name="connsiteX9" fmla="*/ 63960 w 4246262"/>
                <a:gd name="connsiteY9" fmla="*/ 1113779 h 4836846"/>
                <a:gd name="connsiteX10" fmla="*/ 20226 w 4246262"/>
                <a:gd name="connsiteY10" fmla="*/ 1502174 h 4836846"/>
                <a:gd name="connsiteX11" fmla="*/ 180901 w 4246262"/>
                <a:gd name="connsiteY11" fmla="*/ 2055255 h 4836846"/>
                <a:gd name="connsiteX12" fmla="*/ 180901 w 4246262"/>
                <a:gd name="connsiteY12" fmla="*/ 4325651 h 4836846"/>
                <a:gd name="connsiteX13" fmla="*/ 690497 w 4246262"/>
                <a:gd name="connsiteY13" fmla="*/ 4836847 h 4836846"/>
                <a:gd name="connsiteX14" fmla="*/ 3735715 w 4246262"/>
                <a:gd name="connsiteY14" fmla="*/ 4836847 h 4836846"/>
                <a:gd name="connsiteX15" fmla="*/ 4246263 w 4246262"/>
                <a:gd name="connsiteY15" fmla="*/ 4325651 h 4836846"/>
                <a:gd name="connsiteX16" fmla="*/ 4246263 w 4246262"/>
                <a:gd name="connsiteY16" fmla="*/ 2043832 h 4836846"/>
                <a:gd name="connsiteX17" fmla="*/ 4170203 w 4246262"/>
                <a:gd name="connsiteY17" fmla="*/ 1967676 h 4836846"/>
                <a:gd name="connsiteX18" fmla="*/ 3456198 w 4246262"/>
                <a:gd name="connsiteY18" fmla="*/ 2119988 h 4836846"/>
                <a:gd name="connsiteX19" fmla="*/ 3030267 w 4246262"/>
                <a:gd name="connsiteY19" fmla="*/ 2858700 h 4836846"/>
                <a:gd name="connsiteX20" fmla="*/ 2460774 w 4246262"/>
                <a:gd name="connsiteY20" fmla="*/ 2858700 h 4836846"/>
                <a:gd name="connsiteX21" fmla="*/ 2886705 w 4246262"/>
                <a:gd name="connsiteY21" fmla="*/ 2119988 h 4836846"/>
                <a:gd name="connsiteX22" fmla="*/ 3456198 w 4246262"/>
                <a:gd name="connsiteY22" fmla="*/ 2119988 h 4836846"/>
                <a:gd name="connsiteX23" fmla="*/ 2710818 w 4246262"/>
                <a:gd name="connsiteY23" fmla="*/ 2119988 h 4836846"/>
                <a:gd name="connsiteX24" fmla="*/ 2284887 w 4246262"/>
                <a:gd name="connsiteY24" fmla="*/ 2858700 h 4836846"/>
                <a:gd name="connsiteX25" fmla="*/ 1715394 w 4246262"/>
                <a:gd name="connsiteY25" fmla="*/ 2858700 h 4836846"/>
                <a:gd name="connsiteX26" fmla="*/ 2141326 w 4246262"/>
                <a:gd name="connsiteY26" fmla="*/ 2119988 h 4836846"/>
                <a:gd name="connsiteX27" fmla="*/ 2710818 w 4246262"/>
                <a:gd name="connsiteY27" fmla="*/ 2119988 h 4836846"/>
                <a:gd name="connsiteX28" fmla="*/ 1966389 w 4246262"/>
                <a:gd name="connsiteY28" fmla="*/ 2119988 h 4836846"/>
                <a:gd name="connsiteX29" fmla="*/ 1540458 w 4246262"/>
                <a:gd name="connsiteY29" fmla="*/ 2858700 h 4836846"/>
                <a:gd name="connsiteX30" fmla="*/ 970965 w 4246262"/>
                <a:gd name="connsiteY30" fmla="*/ 2858700 h 4836846"/>
                <a:gd name="connsiteX31" fmla="*/ 1396896 w 4246262"/>
                <a:gd name="connsiteY31" fmla="*/ 2119988 h 4836846"/>
                <a:gd name="connsiteX32" fmla="*/ 1966389 w 4246262"/>
                <a:gd name="connsiteY32" fmla="*/ 2119988 h 4836846"/>
                <a:gd name="connsiteX33" fmla="*/ 1221010 w 4246262"/>
                <a:gd name="connsiteY33" fmla="*/ 2119988 h 4836846"/>
                <a:gd name="connsiteX34" fmla="*/ 795078 w 4246262"/>
                <a:gd name="connsiteY34" fmla="*/ 2858700 h 4836846"/>
                <a:gd name="connsiteX35" fmla="*/ 333019 w 4246262"/>
                <a:gd name="connsiteY35" fmla="*/ 2858700 h 4836846"/>
                <a:gd name="connsiteX36" fmla="*/ 333019 w 4246262"/>
                <a:gd name="connsiteY36" fmla="*/ 2119988 h 4836846"/>
                <a:gd name="connsiteX37" fmla="*/ 1221010 w 4246262"/>
                <a:gd name="connsiteY37" fmla="*/ 2119988 h 4836846"/>
                <a:gd name="connsiteX38" fmla="*/ 3336405 w 4246262"/>
                <a:gd name="connsiteY38" fmla="*/ 166591 h 4836846"/>
                <a:gd name="connsiteX39" fmla="*/ 3435282 w 4246262"/>
                <a:gd name="connsiteY39" fmla="*/ 152312 h 4836846"/>
                <a:gd name="connsiteX40" fmla="*/ 3779449 w 4246262"/>
                <a:gd name="connsiteY40" fmla="*/ 411241 h 4836846"/>
                <a:gd name="connsiteX41" fmla="*/ 3921110 w 4246262"/>
                <a:gd name="connsiteY41" fmla="*/ 901495 h 4836846"/>
                <a:gd name="connsiteX42" fmla="*/ 3508489 w 4246262"/>
                <a:gd name="connsiteY42" fmla="*/ 1021440 h 4836846"/>
                <a:gd name="connsiteX43" fmla="*/ 3500883 w 4246262"/>
                <a:gd name="connsiteY43" fmla="*/ 1010017 h 4836846"/>
                <a:gd name="connsiteX44" fmla="*/ 3490425 w 4246262"/>
                <a:gd name="connsiteY44" fmla="*/ 998593 h 4836846"/>
                <a:gd name="connsiteX45" fmla="*/ 2790680 w 4246262"/>
                <a:gd name="connsiteY45" fmla="*/ 325566 h 4836846"/>
                <a:gd name="connsiteX46" fmla="*/ 3336405 w 4246262"/>
                <a:gd name="connsiteY46" fmla="*/ 166591 h 4836846"/>
                <a:gd name="connsiteX47" fmla="*/ 2626203 w 4246262"/>
                <a:gd name="connsiteY47" fmla="*/ 373164 h 4836846"/>
                <a:gd name="connsiteX48" fmla="*/ 2633808 w 4246262"/>
                <a:gd name="connsiteY48" fmla="*/ 384587 h 4836846"/>
                <a:gd name="connsiteX49" fmla="*/ 2643316 w 4246262"/>
                <a:gd name="connsiteY49" fmla="*/ 396010 h 4836846"/>
                <a:gd name="connsiteX50" fmla="*/ 3343060 w 4246262"/>
                <a:gd name="connsiteY50" fmla="*/ 1069037 h 4836846"/>
                <a:gd name="connsiteX51" fmla="*/ 2791631 w 4246262"/>
                <a:gd name="connsiteY51" fmla="*/ 1228965 h 4836846"/>
                <a:gd name="connsiteX52" fmla="*/ 2784025 w 4246262"/>
                <a:gd name="connsiteY52" fmla="*/ 1217541 h 4836846"/>
                <a:gd name="connsiteX53" fmla="*/ 2774518 w 4246262"/>
                <a:gd name="connsiteY53" fmla="*/ 1206118 h 4836846"/>
                <a:gd name="connsiteX54" fmla="*/ 2073823 w 4246262"/>
                <a:gd name="connsiteY54" fmla="*/ 533091 h 4836846"/>
                <a:gd name="connsiteX55" fmla="*/ 2626203 w 4246262"/>
                <a:gd name="connsiteY55" fmla="*/ 373164 h 4836846"/>
                <a:gd name="connsiteX56" fmla="*/ 1911246 w 4246262"/>
                <a:gd name="connsiteY56" fmla="*/ 580688 h 4836846"/>
                <a:gd name="connsiteX57" fmla="*/ 1918852 w 4246262"/>
                <a:gd name="connsiteY57" fmla="*/ 592112 h 4836846"/>
                <a:gd name="connsiteX58" fmla="*/ 1929310 w 4246262"/>
                <a:gd name="connsiteY58" fmla="*/ 604487 h 4836846"/>
                <a:gd name="connsiteX59" fmla="*/ 2629055 w 4246262"/>
                <a:gd name="connsiteY59" fmla="*/ 1277514 h 4836846"/>
                <a:gd name="connsiteX60" fmla="*/ 2077626 w 4246262"/>
                <a:gd name="connsiteY60" fmla="*/ 1437441 h 4836846"/>
                <a:gd name="connsiteX61" fmla="*/ 2070020 w 4246262"/>
                <a:gd name="connsiteY61" fmla="*/ 1426018 h 4836846"/>
                <a:gd name="connsiteX62" fmla="*/ 2060513 w 4246262"/>
                <a:gd name="connsiteY62" fmla="*/ 1414595 h 4836846"/>
                <a:gd name="connsiteX63" fmla="*/ 1359818 w 4246262"/>
                <a:gd name="connsiteY63" fmla="*/ 740615 h 4836846"/>
                <a:gd name="connsiteX64" fmla="*/ 1911246 w 4246262"/>
                <a:gd name="connsiteY64" fmla="*/ 580688 h 4836846"/>
                <a:gd name="connsiteX65" fmla="*/ 1195340 w 4246262"/>
                <a:gd name="connsiteY65" fmla="*/ 788213 h 4836846"/>
                <a:gd name="connsiteX66" fmla="*/ 1202946 w 4246262"/>
                <a:gd name="connsiteY66" fmla="*/ 799636 h 4836846"/>
                <a:gd name="connsiteX67" fmla="*/ 1212453 w 4246262"/>
                <a:gd name="connsiteY67" fmla="*/ 811060 h 4836846"/>
                <a:gd name="connsiteX68" fmla="*/ 1912197 w 4246262"/>
                <a:gd name="connsiteY68" fmla="*/ 1484087 h 4836846"/>
                <a:gd name="connsiteX69" fmla="*/ 1360768 w 4246262"/>
                <a:gd name="connsiteY69" fmla="*/ 1644014 h 4836846"/>
                <a:gd name="connsiteX70" fmla="*/ 1353163 w 4246262"/>
                <a:gd name="connsiteY70" fmla="*/ 1632591 h 4836846"/>
                <a:gd name="connsiteX71" fmla="*/ 1343655 w 4246262"/>
                <a:gd name="connsiteY71" fmla="*/ 1621167 h 4836846"/>
                <a:gd name="connsiteX72" fmla="*/ 643911 w 4246262"/>
                <a:gd name="connsiteY72" fmla="*/ 948140 h 4836846"/>
                <a:gd name="connsiteX73" fmla="*/ 1195340 w 4246262"/>
                <a:gd name="connsiteY73" fmla="*/ 788213 h 4836846"/>
                <a:gd name="connsiteX74" fmla="*/ 308300 w 4246262"/>
                <a:gd name="connsiteY74" fmla="*/ 1949589 h 4836846"/>
                <a:gd name="connsiteX75" fmla="*/ 166640 w 4246262"/>
                <a:gd name="connsiteY75" fmla="*/ 1459336 h 4836846"/>
                <a:gd name="connsiteX76" fmla="*/ 197063 w 4246262"/>
                <a:gd name="connsiteY76" fmla="*/ 1187079 h 4836846"/>
                <a:gd name="connsiteX77" fmla="*/ 410980 w 4246262"/>
                <a:gd name="connsiteY77" fmla="*/ 1015728 h 4836846"/>
                <a:gd name="connsiteX78" fmla="*/ 480384 w 4246262"/>
                <a:gd name="connsiteY78" fmla="*/ 995737 h 4836846"/>
                <a:gd name="connsiteX79" fmla="*/ 487990 w 4246262"/>
                <a:gd name="connsiteY79" fmla="*/ 1007161 h 4836846"/>
                <a:gd name="connsiteX80" fmla="*/ 498448 w 4246262"/>
                <a:gd name="connsiteY80" fmla="*/ 1018584 h 4836846"/>
                <a:gd name="connsiteX81" fmla="*/ 1198192 w 4246262"/>
                <a:gd name="connsiteY81" fmla="*/ 1691611 h 4836846"/>
                <a:gd name="connsiteX82" fmla="*/ 308300 w 4246262"/>
                <a:gd name="connsiteY82" fmla="*/ 1949589 h 4836846"/>
                <a:gd name="connsiteX83" fmla="*/ 4094144 w 4246262"/>
                <a:gd name="connsiteY83" fmla="*/ 4325651 h 4836846"/>
                <a:gd name="connsiteX84" fmla="*/ 3735715 w 4246262"/>
                <a:gd name="connsiteY84" fmla="*/ 4684536 h 4836846"/>
                <a:gd name="connsiteX85" fmla="*/ 690497 w 4246262"/>
                <a:gd name="connsiteY85" fmla="*/ 4684536 h 4836846"/>
                <a:gd name="connsiteX86" fmla="*/ 332068 w 4246262"/>
                <a:gd name="connsiteY86" fmla="*/ 4325651 h 4836846"/>
                <a:gd name="connsiteX87" fmla="*/ 332068 w 4246262"/>
                <a:gd name="connsiteY87" fmla="*/ 3011011 h 4836846"/>
                <a:gd name="connsiteX88" fmla="*/ 4093193 w 4246262"/>
                <a:gd name="connsiteY88" fmla="*/ 3011011 h 4836846"/>
                <a:gd name="connsiteX89" fmla="*/ 4093193 w 4246262"/>
                <a:gd name="connsiteY89" fmla="*/ 4325651 h 4836846"/>
                <a:gd name="connsiteX90" fmla="*/ 4094144 w 4246262"/>
                <a:gd name="connsiteY90" fmla="*/ 2858700 h 4836846"/>
                <a:gd name="connsiteX91" fmla="*/ 3206154 w 4246262"/>
                <a:gd name="connsiteY91" fmla="*/ 2858700 h 4836846"/>
                <a:gd name="connsiteX92" fmla="*/ 3632085 w 4246262"/>
                <a:gd name="connsiteY92" fmla="*/ 2119988 h 4836846"/>
                <a:gd name="connsiteX93" fmla="*/ 4094144 w 4246262"/>
                <a:gd name="connsiteY93" fmla="*/ 2119988 h 4836846"/>
                <a:gd name="connsiteX94" fmla="*/ 4094144 w 4246262"/>
                <a:gd name="connsiteY94" fmla="*/ 2858700 h 48368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4246262" h="4836846">
                  <a:moveTo>
                    <a:pt x="4170203" y="1967676"/>
                  </a:moveTo>
                  <a:lnTo>
                    <a:pt x="792226" y="1967676"/>
                  </a:lnTo>
                  <a:lnTo>
                    <a:pt x="4036149" y="1026200"/>
                  </a:lnTo>
                  <a:cubicBezTo>
                    <a:pt x="4055164" y="1020488"/>
                    <a:pt x="4072277" y="1007161"/>
                    <a:pt x="4081784" y="990026"/>
                  </a:cubicBezTo>
                  <a:cubicBezTo>
                    <a:pt x="4091292" y="971939"/>
                    <a:pt x="4094144" y="951948"/>
                    <a:pt x="4088440" y="931957"/>
                  </a:cubicBezTo>
                  <a:lnTo>
                    <a:pt x="3925863" y="368404"/>
                  </a:lnTo>
                  <a:cubicBezTo>
                    <a:pt x="3863114" y="151360"/>
                    <a:pt x="3661558" y="0"/>
                    <a:pt x="3435282" y="0"/>
                  </a:cubicBezTo>
                  <a:cubicBezTo>
                    <a:pt x="3387745" y="0"/>
                    <a:pt x="3340208" y="6664"/>
                    <a:pt x="3294572" y="19991"/>
                  </a:cubicBezTo>
                  <a:lnTo>
                    <a:pt x="368196" y="869128"/>
                  </a:lnTo>
                  <a:cubicBezTo>
                    <a:pt x="237945" y="907206"/>
                    <a:pt x="129561" y="993834"/>
                    <a:pt x="63960" y="1113779"/>
                  </a:cubicBezTo>
                  <a:cubicBezTo>
                    <a:pt x="-1641" y="1233724"/>
                    <a:pt x="-17804" y="1371757"/>
                    <a:pt x="20226" y="1502174"/>
                  </a:cubicBezTo>
                  <a:lnTo>
                    <a:pt x="180901" y="2055255"/>
                  </a:lnTo>
                  <a:lnTo>
                    <a:pt x="180901" y="4325651"/>
                  </a:lnTo>
                  <a:cubicBezTo>
                    <a:pt x="180901" y="4607428"/>
                    <a:pt x="410029" y="4836847"/>
                    <a:pt x="690497" y="4836847"/>
                  </a:cubicBezTo>
                  <a:lnTo>
                    <a:pt x="3735715" y="4836847"/>
                  </a:lnTo>
                  <a:cubicBezTo>
                    <a:pt x="4017134" y="4836847"/>
                    <a:pt x="4246263" y="4607428"/>
                    <a:pt x="4246263" y="4325651"/>
                  </a:cubicBezTo>
                  <a:lnTo>
                    <a:pt x="4246263" y="2043832"/>
                  </a:lnTo>
                  <a:cubicBezTo>
                    <a:pt x="4246263" y="2001946"/>
                    <a:pt x="4212036" y="1967676"/>
                    <a:pt x="4170203" y="1967676"/>
                  </a:cubicBezTo>
                  <a:close/>
                  <a:moveTo>
                    <a:pt x="3456198" y="2119988"/>
                  </a:moveTo>
                  <a:lnTo>
                    <a:pt x="3030267" y="2858700"/>
                  </a:lnTo>
                  <a:lnTo>
                    <a:pt x="2460774" y="2858700"/>
                  </a:lnTo>
                  <a:lnTo>
                    <a:pt x="2886705" y="2119988"/>
                  </a:lnTo>
                  <a:lnTo>
                    <a:pt x="3456198" y="2119988"/>
                  </a:lnTo>
                  <a:close/>
                  <a:moveTo>
                    <a:pt x="2710818" y="2119988"/>
                  </a:moveTo>
                  <a:lnTo>
                    <a:pt x="2284887" y="2858700"/>
                  </a:lnTo>
                  <a:lnTo>
                    <a:pt x="1715394" y="2858700"/>
                  </a:lnTo>
                  <a:lnTo>
                    <a:pt x="2141326" y="2119988"/>
                  </a:lnTo>
                  <a:lnTo>
                    <a:pt x="2710818" y="2119988"/>
                  </a:lnTo>
                  <a:close/>
                  <a:moveTo>
                    <a:pt x="1966389" y="2119988"/>
                  </a:moveTo>
                  <a:lnTo>
                    <a:pt x="1540458" y="2858700"/>
                  </a:lnTo>
                  <a:lnTo>
                    <a:pt x="970965" y="2858700"/>
                  </a:lnTo>
                  <a:lnTo>
                    <a:pt x="1396896" y="2119988"/>
                  </a:lnTo>
                  <a:lnTo>
                    <a:pt x="1966389" y="2119988"/>
                  </a:lnTo>
                  <a:close/>
                  <a:moveTo>
                    <a:pt x="1221010" y="2119988"/>
                  </a:moveTo>
                  <a:lnTo>
                    <a:pt x="795078" y="2858700"/>
                  </a:lnTo>
                  <a:lnTo>
                    <a:pt x="333019" y="2858700"/>
                  </a:lnTo>
                  <a:lnTo>
                    <a:pt x="333019" y="2119988"/>
                  </a:lnTo>
                  <a:lnTo>
                    <a:pt x="1221010" y="2119988"/>
                  </a:lnTo>
                  <a:close/>
                  <a:moveTo>
                    <a:pt x="3336405" y="166591"/>
                  </a:moveTo>
                  <a:cubicBezTo>
                    <a:pt x="3368730" y="157071"/>
                    <a:pt x="3402006" y="152312"/>
                    <a:pt x="3435282" y="152312"/>
                  </a:cubicBezTo>
                  <a:cubicBezTo>
                    <a:pt x="3594055" y="152312"/>
                    <a:pt x="3735715" y="258930"/>
                    <a:pt x="3779449" y="411241"/>
                  </a:cubicBezTo>
                  <a:lnTo>
                    <a:pt x="3921110" y="901495"/>
                  </a:lnTo>
                  <a:lnTo>
                    <a:pt x="3508489" y="1021440"/>
                  </a:lnTo>
                  <a:lnTo>
                    <a:pt x="3500883" y="1010017"/>
                  </a:lnTo>
                  <a:cubicBezTo>
                    <a:pt x="3498031" y="1006209"/>
                    <a:pt x="3494228" y="1001449"/>
                    <a:pt x="3490425" y="998593"/>
                  </a:cubicBezTo>
                  <a:lnTo>
                    <a:pt x="2790680" y="325566"/>
                  </a:lnTo>
                  <a:lnTo>
                    <a:pt x="3336405" y="166591"/>
                  </a:lnTo>
                  <a:close/>
                  <a:moveTo>
                    <a:pt x="2626203" y="373164"/>
                  </a:moveTo>
                  <a:lnTo>
                    <a:pt x="2633808" y="384587"/>
                  </a:lnTo>
                  <a:cubicBezTo>
                    <a:pt x="2636661" y="388395"/>
                    <a:pt x="2640464" y="393154"/>
                    <a:pt x="2643316" y="396010"/>
                  </a:cubicBezTo>
                  <a:lnTo>
                    <a:pt x="3343060" y="1069037"/>
                  </a:lnTo>
                  <a:lnTo>
                    <a:pt x="2791631" y="1228965"/>
                  </a:lnTo>
                  <a:lnTo>
                    <a:pt x="2784025" y="1217541"/>
                  </a:lnTo>
                  <a:cubicBezTo>
                    <a:pt x="2781173" y="1213733"/>
                    <a:pt x="2777370" y="1208974"/>
                    <a:pt x="2774518" y="1206118"/>
                  </a:cubicBezTo>
                  <a:lnTo>
                    <a:pt x="2073823" y="533091"/>
                  </a:lnTo>
                  <a:lnTo>
                    <a:pt x="2626203" y="373164"/>
                  </a:lnTo>
                  <a:close/>
                  <a:moveTo>
                    <a:pt x="1911246" y="580688"/>
                  </a:moveTo>
                  <a:lnTo>
                    <a:pt x="1918852" y="592112"/>
                  </a:lnTo>
                  <a:cubicBezTo>
                    <a:pt x="1921705" y="596871"/>
                    <a:pt x="1925508" y="600679"/>
                    <a:pt x="1929310" y="604487"/>
                  </a:cubicBezTo>
                  <a:lnTo>
                    <a:pt x="2629055" y="1277514"/>
                  </a:lnTo>
                  <a:lnTo>
                    <a:pt x="2077626" y="1437441"/>
                  </a:lnTo>
                  <a:lnTo>
                    <a:pt x="2070020" y="1426018"/>
                  </a:lnTo>
                  <a:cubicBezTo>
                    <a:pt x="2067168" y="1422210"/>
                    <a:pt x="2063365" y="1417450"/>
                    <a:pt x="2060513" y="1414595"/>
                  </a:cubicBezTo>
                  <a:lnTo>
                    <a:pt x="1359818" y="740615"/>
                  </a:lnTo>
                  <a:lnTo>
                    <a:pt x="1911246" y="580688"/>
                  </a:lnTo>
                  <a:close/>
                  <a:moveTo>
                    <a:pt x="1195340" y="788213"/>
                  </a:moveTo>
                  <a:lnTo>
                    <a:pt x="1202946" y="799636"/>
                  </a:lnTo>
                  <a:cubicBezTo>
                    <a:pt x="1205798" y="803444"/>
                    <a:pt x="1209601" y="808204"/>
                    <a:pt x="1212453" y="811060"/>
                  </a:cubicBezTo>
                  <a:lnTo>
                    <a:pt x="1912197" y="1484087"/>
                  </a:lnTo>
                  <a:lnTo>
                    <a:pt x="1360768" y="1644014"/>
                  </a:lnTo>
                  <a:lnTo>
                    <a:pt x="1353163" y="1632591"/>
                  </a:lnTo>
                  <a:cubicBezTo>
                    <a:pt x="1350310" y="1628783"/>
                    <a:pt x="1346507" y="1624023"/>
                    <a:pt x="1343655" y="1621167"/>
                  </a:cubicBezTo>
                  <a:lnTo>
                    <a:pt x="643911" y="948140"/>
                  </a:lnTo>
                  <a:lnTo>
                    <a:pt x="1195340" y="788213"/>
                  </a:lnTo>
                  <a:close/>
                  <a:moveTo>
                    <a:pt x="308300" y="1949589"/>
                  </a:moveTo>
                  <a:lnTo>
                    <a:pt x="166640" y="1459336"/>
                  </a:lnTo>
                  <a:cubicBezTo>
                    <a:pt x="140019" y="1367949"/>
                    <a:pt x="151428" y="1270850"/>
                    <a:pt x="197063" y="1187079"/>
                  </a:cubicBezTo>
                  <a:cubicBezTo>
                    <a:pt x="243650" y="1103308"/>
                    <a:pt x="318758" y="1042383"/>
                    <a:pt x="410980" y="1015728"/>
                  </a:cubicBezTo>
                  <a:lnTo>
                    <a:pt x="480384" y="995737"/>
                  </a:lnTo>
                  <a:lnTo>
                    <a:pt x="487990" y="1007161"/>
                  </a:lnTo>
                  <a:cubicBezTo>
                    <a:pt x="490842" y="1011921"/>
                    <a:pt x="494645" y="1015728"/>
                    <a:pt x="498448" y="1018584"/>
                  </a:cubicBezTo>
                  <a:lnTo>
                    <a:pt x="1198192" y="1691611"/>
                  </a:lnTo>
                  <a:lnTo>
                    <a:pt x="308300" y="1949589"/>
                  </a:lnTo>
                  <a:close/>
                  <a:moveTo>
                    <a:pt x="4094144" y="4325651"/>
                  </a:moveTo>
                  <a:cubicBezTo>
                    <a:pt x="4094144" y="4523656"/>
                    <a:pt x="3933469" y="4684536"/>
                    <a:pt x="3735715" y="4684536"/>
                  </a:cubicBezTo>
                  <a:lnTo>
                    <a:pt x="690497" y="4684536"/>
                  </a:lnTo>
                  <a:cubicBezTo>
                    <a:pt x="492743" y="4684536"/>
                    <a:pt x="332068" y="4523656"/>
                    <a:pt x="332068" y="4325651"/>
                  </a:cubicBezTo>
                  <a:lnTo>
                    <a:pt x="332068" y="3011011"/>
                  </a:lnTo>
                  <a:lnTo>
                    <a:pt x="4093193" y="3011011"/>
                  </a:lnTo>
                  <a:lnTo>
                    <a:pt x="4093193" y="4325651"/>
                  </a:lnTo>
                  <a:close/>
                  <a:moveTo>
                    <a:pt x="4094144" y="2858700"/>
                  </a:moveTo>
                  <a:lnTo>
                    <a:pt x="3206154" y="2858700"/>
                  </a:lnTo>
                  <a:lnTo>
                    <a:pt x="3632085" y="2119988"/>
                  </a:lnTo>
                  <a:lnTo>
                    <a:pt x="4094144" y="2119988"/>
                  </a:lnTo>
                  <a:lnTo>
                    <a:pt x="4094144" y="2858700"/>
                  </a:lnTo>
                  <a:close/>
                </a:path>
              </a:pathLst>
            </a:custGeom>
            <a:grpFill/>
            <a:ln w="9507" cap="flat">
              <a:noFill/>
              <a:prstDash val="solid"/>
              <a:miter/>
            </a:ln>
          </p:spPr>
          <p:txBody>
            <a:bodyPr rtlCol="0" anchor="ctr"/>
            <a:lstStyle/>
            <a:p>
              <a:endParaRPr lang="de-DE" sz="1000"/>
            </a:p>
          </p:txBody>
        </p:sp>
      </p:grpSp>
      <p:sp>
        <p:nvSpPr>
          <p:cNvPr id="225" name="Grafik 65">
            <a:extLst>
              <a:ext uri="{FF2B5EF4-FFF2-40B4-BE49-F238E27FC236}">
                <a16:creationId xmlns:a16="http://schemas.microsoft.com/office/drawing/2014/main" id="{F40BA2D1-89DB-B545-92A9-64AD8EEC8552}"/>
              </a:ext>
            </a:extLst>
          </p:cNvPr>
          <p:cNvSpPr/>
          <p:nvPr/>
        </p:nvSpPr>
        <p:spPr>
          <a:xfrm>
            <a:off x="6450060" y="1166130"/>
            <a:ext cx="559917" cy="508290"/>
          </a:xfrm>
          <a:custGeom>
            <a:avLst/>
            <a:gdLst>
              <a:gd name="connsiteX0" fmla="*/ 4618692 w 5051282"/>
              <a:gd name="connsiteY0" fmla="*/ 435040 h 4585532"/>
              <a:gd name="connsiteX1" fmla="*/ 3569076 w 5051282"/>
              <a:gd name="connsiteY1" fmla="*/ 0 h 4585532"/>
              <a:gd name="connsiteX2" fmla="*/ 2580307 w 5051282"/>
              <a:gd name="connsiteY2" fmla="*/ 378875 h 4585532"/>
              <a:gd name="connsiteX3" fmla="*/ 2526115 w 5051282"/>
              <a:gd name="connsiteY3" fmla="*/ 427425 h 4585532"/>
              <a:gd name="connsiteX4" fmla="*/ 2471923 w 5051282"/>
              <a:gd name="connsiteY4" fmla="*/ 378875 h 4585532"/>
              <a:gd name="connsiteX5" fmla="*/ 1483153 w 5051282"/>
              <a:gd name="connsiteY5" fmla="*/ 952 h 4585532"/>
              <a:gd name="connsiteX6" fmla="*/ 434488 w 5051282"/>
              <a:gd name="connsiteY6" fmla="*/ 435992 h 4585532"/>
              <a:gd name="connsiteX7" fmla="*/ 0 w 5051282"/>
              <a:gd name="connsiteY7" fmla="*/ 1485991 h 4585532"/>
              <a:gd name="connsiteX8" fmla="*/ 434488 w 5051282"/>
              <a:gd name="connsiteY8" fmla="*/ 2536941 h 4585532"/>
              <a:gd name="connsiteX9" fmla="*/ 495335 w 5051282"/>
              <a:gd name="connsiteY9" fmla="*/ 2597866 h 4585532"/>
              <a:gd name="connsiteX10" fmla="*/ 495335 w 5051282"/>
              <a:gd name="connsiteY10" fmla="*/ 2631184 h 4585532"/>
              <a:gd name="connsiteX11" fmla="*/ 495335 w 5051282"/>
              <a:gd name="connsiteY11" fmla="*/ 2638799 h 4585532"/>
              <a:gd name="connsiteX12" fmla="*/ 495335 w 5051282"/>
              <a:gd name="connsiteY12" fmla="*/ 2641655 h 4585532"/>
              <a:gd name="connsiteX13" fmla="*/ 621784 w 5051282"/>
              <a:gd name="connsiteY13" fmla="*/ 2947231 h 4585532"/>
              <a:gd name="connsiteX14" fmla="*/ 892744 w 5051282"/>
              <a:gd name="connsiteY14" fmla="*/ 3072888 h 4585532"/>
              <a:gd name="connsiteX15" fmla="*/ 966902 w 5051282"/>
              <a:gd name="connsiteY15" fmla="*/ 3078599 h 4585532"/>
              <a:gd name="connsiteX16" fmla="*/ 966902 w 5051282"/>
              <a:gd name="connsiteY16" fmla="*/ 3161419 h 4585532"/>
              <a:gd name="connsiteX17" fmla="*/ 1093350 w 5051282"/>
              <a:gd name="connsiteY17" fmla="*/ 3466994 h 4585532"/>
              <a:gd name="connsiteX18" fmla="*/ 1398538 w 5051282"/>
              <a:gd name="connsiteY18" fmla="*/ 3593603 h 4585532"/>
              <a:gd name="connsiteX19" fmla="*/ 1399488 w 5051282"/>
              <a:gd name="connsiteY19" fmla="*/ 3593603 h 4585532"/>
              <a:gd name="connsiteX20" fmla="*/ 1407094 w 5051282"/>
              <a:gd name="connsiteY20" fmla="*/ 3593603 h 4585532"/>
              <a:gd name="connsiteX21" fmla="*/ 1481252 w 5051282"/>
              <a:gd name="connsiteY21" fmla="*/ 3593603 h 4585532"/>
              <a:gd name="connsiteX22" fmla="*/ 1486956 w 5051282"/>
              <a:gd name="connsiteY22" fmla="*/ 3667855 h 4585532"/>
              <a:gd name="connsiteX23" fmla="*/ 1611503 w 5051282"/>
              <a:gd name="connsiteY23" fmla="*/ 3938208 h 4585532"/>
              <a:gd name="connsiteX24" fmla="*/ 1882464 w 5051282"/>
              <a:gd name="connsiteY24" fmla="*/ 4063865 h 4585532"/>
              <a:gd name="connsiteX25" fmla="*/ 1960425 w 5051282"/>
              <a:gd name="connsiteY25" fmla="*/ 4070529 h 4585532"/>
              <a:gd name="connsiteX26" fmla="*/ 1957572 w 5051282"/>
              <a:gd name="connsiteY26" fmla="*/ 4148589 h 4585532"/>
              <a:gd name="connsiteX27" fmla="*/ 1957572 w 5051282"/>
              <a:gd name="connsiteY27" fmla="*/ 4153348 h 4585532"/>
              <a:gd name="connsiteX28" fmla="*/ 2084021 w 5051282"/>
              <a:gd name="connsiteY28" fmla="*/ 4458924 h 4585532"/>
              <a:gd name="connsiteX29" fmla="*/ 2390159 w 5051282"/>
              <a:gd name="connsiteY29" fmla="*/ 4585533 h 4585532"/>
              <a:gd name="connsiteX30" fmla="*/ 2696297 w 5051282"/>
              <a:gd name="connsiteY30" fmla="*/ 4458924 h 4585532"/>
              <a:gd name="connsiteX31" fmla="*/ 3033809 w 5051282"/>
              <a:gd name="connsiteY31" fmla="*/ 4120030 h 4585532"/>
              <a:gd name="connsiteX32" fmla="*/ 3131736 w 5051282"/>
              <a:gd name="connsiteY32" fmla="*/ 3970575 h 4585532"/>
              <a:gd name="connsiteX33" fmla="*/ 3145046 w 5051282"/>
              <a:gd name="connsiteY33" fmla="*/ 3937256 h 4585532"/>
              <a:gd name="connsiteX34" fmla="*/ 3178322 w 5051282"/>
              <a:gd name="connsiteY34" fmla="*/ 3923929 h 4585532"/>
              <a:gd name="connsiteX35" fmla="*/ 3327588 w 5051282"/>
              <a:gd name="connsiteY35" fmla="*/ 3825878 h 4585532"/>
              <a:gd name="connsiteX36" fmla="*/ 3454036 w 5051282"/>
              <a:gd name="connsiteY36" fmla="*/ 3534582 h 4585532"/>
              <a:gd name="connsiteX37" fmla="*/ 3456888 w 5051282"/>
              <a:gd name="connsiteY37" fmla="*/ 3459379 h 4585532"/>
              <a:gd name="connsiteX38" fmla="*/ 3531997 w 5051282"/>
              <a:gd name="connsiteY38" fmla="*/ 3456523 h 4585532"/>
              <a:gd name="connsiteX39" fmla="*/ 3822923 w 5051282"/>
              <a:gd name="connsiteY39" fmla="*/ 3329914 h 4585532"/>
              <a:gd name="connsiteX40" fmla="*/ 3948421 w 5051282"/>
              <a:gd name="connsiteY40" fmla="*/ 3054801 h 4585532"/>
              <a:gd name="connsiteX41" fmla="*/ 3954125 w 5051282"/>
              <a:gd name="connsiteY41" fmla="*/ 2979597 h 4585532"/>
              <a:gd name="connsiteX42" fmla="*/ 4029234 w 5051282"/>
              <a:gd name="connsiteY42" fmla="*/ 2979597 h 4585532"/>
              <a:gd name="connsiteX43" fmla="*/ 4033987 w 5051282"/>
              <a:gd name="connsiteY43" fmla="*/ 2979597 h 4585532"/>
              <a:gd name="connsiteX44" fmla="*/ 4338224 w 5051282"/>
              <a:gd name="connsiteY44" fmla="*/ 2852988 h 4585532"/>
              <a:gd name="connsiteX45" fmla="*/ 4419988 w 5051282"/>
              <a:gd name="connsiteY45" fmla="*/ 2738754 h 4585532"/>
              <a:gd name="connsiteX46" fmla="*/ 4425692 w 5051282"/>
              <a:gd name="connsiteY46" fmla="*/ 2726379 h 4585532"/>
              <a:gd name="connsiteX47" fmla="*/ 4617741 w 5051282"/>
              <a:gd name="connsiteY47" fmla="*/ 2534085 h 4585532"/>
              <a:gd name="connsiteX48" fmla="*/ 5051279 w 5051282"/>
              <a:gd name="connsiteY48" fmla="*/ 1483135 h 4585532"/>
              <a:gd name="connsiteX49" fmla="*/ 4618692 w 5051282"/>
              <a:gd name="connsiteY49" fmla="*/ 435040 h 4585532"/>
              <a:gd name="connsiteX50" fmla="*/ 928872 w 5051282"/>
              <a:gd name="connsiteY50" fmla="*/ 2910105 h 4585532"/>
              <a:gd name="connsiteX51" fmla="*/ 738725 w 5051282"/>
              <a:gd name="connsiteY51" fmla="*/ 2831093 h 4585532"/>
              <a:gd name="connsiteX52" fmla="*/ 659813 w 5051282"/>
              <a:gd name="connsiteY52" fmla="*/ 2641655 h 4585532"/>
              <a:gd name="connsiteX53" fmla="*/ 738725 w 5051282"/>
              <a:gd name="connsiteY53" fmla="*/ 2451266 h 4585532"/>
              <a:gd name="connsiteX54" fmla="*/ 1076237 w 5051282"/>
              <a:gd name="connsiteY54" fmla="*/ 2113324 h 4585532"/>
              <a:gd name="connsiteX55" fmla="*/ 1266385 w 5051282"/>
              <a:gd name="connsiteY55" fmla="*/ 2034312 h 4585532"/>
              <a:gd name="connsiteX56" fmla="*/ 1455582 w 5051282"/>
              <a:gd name="connsiteY56" fmla="*/ 2113324 h 4585532"/>
              <a:gd name="connsiteX57" fmla="*/ 1456533 w 5051282"/>
              <a:gd name="connsiteY57" fmla="*/ 2493151 h 4585532"/>
              <a:gd name="connsiteX58" fmla="*/ 1437518 w 5051282"/>
              <a:gd name="connsiteY58" fmla="*/ 2512190 h 4585532"/>
              <a:gd name="connsiteX59" fmla="*/ 1432764 w 5051282"/>
              <a:gd name="connsiteY59" fmla="*/ 2516950 h 4585532"/>
              <a:gd name="connsiteX60" fmla="*/ 1431814 w 5051282"/>
              <a:gd name="connsiteY60" fmla="*/ 2517902 h 4585532"/>
              <a:gd name="connsiteX61" fmla="*/ 1118070 w 5051282"/>
              <a:gd name="connsiteY61" fmla="*/ 2832045 h 4585532"/>
              <a:gd name="connsiteX62" fmla="*/ 928872 w 5051282"/>
              <a:gd name="connsiteY62" fmla="*/ 2910105 h 4585532"/>
              <a:gd name="connsiteX63" fmla="*/ 1588686 w 5051282"/>
              <a:gd name="connsiteY63" fmla="*/ 3351809 h 4585532"/>
              <a:gd name="connsiteX64" fmla="*/ 1399488 w 5051282"/>
              <a:gd name="connsiteY64" fmla="*/ 3430820 h 4585532"/>
              <a:gd name="connsiteX65" fmla="*/ 1210291 w 5051282"/>
              <a:gd name="connsiteY65" fmla="*/ 3351809 h 4585532"/>
              <a:gd name="connsiteX66" fmla="*/ 1131380 w 5051282"/>
              <a:gd name="connsiteY66" fmla="*/ 3162371 h 4585532"/>
              <a:gd name="connsiteX67" fmla="*/ 1210291 w 5051282"/>
              <a:gd name="connsiteY67" fmla="*/ 2971981 h 4585532"/>
              <a:gd name="connsiteX68" fmla="*/ 1233109 w 5051282"/>
              <a:gd name="connsiteY68" fmla="*/ 2949134 h 4585532"/>
              <a:gd name="connsiteX69" fmla="*/ 1235011 w 5051282"/>
              <a:gd name="connsiteY69" fmla="*/ 2947231 h 4585532"/>
              <a:gd name="connsiteX70" fmla="*/ 1551607 w 5051282"/>
              <a:gd name="connsiteY70" fmla="*/ 2630232 h 4585532"/>
              <a:gd name="connsiteX71" fmla="*/ 1737001 w 5051282"/>
              <a:gd name="connsiteY71" fmla="*/ 2555028 h 4585532"/>
              <a:gd name="connsiteX72" fmla="*/ 1927149 w 5051282"/>
              <a:gd name="connsiteY72" fmla="*/ 2633088 h 4585532"/>
              <a:gd name="connsiteX73" fmla="*/ 1927149 w 5051282"/>
              <a:gd name="connsiteY73" fmla="*/ 3012915 h 4585532"/>
              <a:gd name="connsiteX74" fmla="*/ 1588686 w 5051282"/>
              <a:gd name="connsiteY74" fmla="*/ 3351809 h 4585532"/>
              <a:gd name="connsiteX75" fmla="*/ 1918592 w 5051282"/>
              <a:gd name="connsiteY75" fmla="*/ 3902986 h 4585532"/>
              <a:gd name="connsiteX76" fmla="*/ 1728444 w 5051282"/>
              <a:gd name="connsiteY76" fmla="*/ 3823974 h 4585532"/>
              <a:gd name="connsiteX77" fmla="*/ 1728444 w 5051282"/>
              <a:gd name="connsiteY77" fmla="*/ 3444147 h 4585532"/>
              <a:gd name="connsiteX78" fmla="*/ 2065957 w 5051282"/>
              <a:gd name="connsiteY78" fmla="*/ 3106206 h 4585532"/>
              <a:gd name="connsiteX79" fmla="*/ 2256105 w 5051282"/>
              <a:gd name="connsiteY79" fmla="*/ 3027194 h 4585532"/>
              <a:gd name="connsiteX80" fmla="*/ 2445302 w 5051282"/>
              <a:gd name="connsiteY80" fmla="*/ 3106206 h 4585532"/>
              <a:gd name="connsiteX81" fmla="*/ 2524213 w 5051282"/>
              <a:gd name="connsiteY81" fmla="*/ 3295643 h 4585532"/>
              <a:gd name="connsiteX82" fmla="*/ 2446253 w 5051282"/>
              <a:gd name="connsiteY82" fmla="*/ 3485081 h 4585532"/>
              <a:gd name="connsiteX83" fmla="*/ 2107789 w 5051282"/>
              <a:gd name="connsiteY83" fmla="*/ 3823023 h 4585532"/>
              <a:gd name="connsiteX84" fmla="*/ 1918592 w 5051282"/>
              <a:gd name="connsiteY84" fmla="*/ 3902986 h 4585532"/>
              <a:gd name="connsiteX85" fmla="*/ 2917819 w 5051282"/>
              <a:gd name="connsiteY85" fmla="*/ 4005797 h 4585532"/>
              <a:gd name="connsiteX86" fmla="*/ 2579356 w 5051282"/>
              <a:gd name="connsiteY86" fmla="*/ 4343738 h 4585532"/>
              <a:gd name="connsiteX87" fmla="*/ 2390159 w 5051282"/>
              <a:gd name="connsiteY87" fmla="*/ 4421798 h 4585532"/>
              <a:gd name="connsiteX88" fmla="*/ 2200011 w 5051282"/>
              <a:gd name="connsiteY88" fmla="*/ 4342786 h 4585532"/>
              <a:gd name="connsiteX89" fmla="*/ 2121100 w 5051282"/>
              <a:gd name="connsiteY89" fmla="*/ 4153348 h 4585532"/>
              <a:gd name="connsiteX90" fmla="*/ 2200011 w 5051282"/>
              <a:gd name="connsiteY90" fmla="*/ 3962959 h 4585532"/>
              <a:gd name="connsiteX91" fmla="*/ 2537524 w 5051282"/>
              <a:gd name="connsiteY91" fmla="*/ 3625017 h 4585532"/>
              <a:gd name="connsiteX92" fmla="*/ 2726721 w 5051282"/>
              <a:gd name="connsiteY92" fmla="*/ 3546006 h 4585532"/>
              <a:gd name="connsiteX93" fmla="*/ 2915918 w 5051282"/>
              <a:gd name="connsiteY93" fmla="*/ 3624065 h 4585532"/>
              <a:gd name="connsiteX94" fmla="*/ 2994829 w 5051282"/>
              <a:gd name="connsiteY94" fmla="*/ 3814455 h 4585532"/>
              <a:gd name="connsiteX95" fmla="*/ 2917819 w 5051282"/>
              <a:gd name="connsiteY95" fmla="*/ 4005797 h 4585532"/>
              <a:gd name="connsiteX96" fmla="*/ 4282130 w 5051282"/>
              <a:gd name="connsiteY96" fmla="*/ 2647367 h 4585532"/>
              <a:gd name="connsiteX97" fmla="*/ 4278328 w 5051282"/>
              <a:gd name="connsiteY97" fmla="*/ 2654983 h 4585532"/>
              <a:gd name="connsiteX98" fmla="*/ 4222234 w 5051282"/>
              <a:gd name="connsiteY98" fmla="*/ 2737802 h 4585532"/>
              <a:gd name="connsiteX99" fmla="*/ 3846692 w 5051282"/>
              <a:gd name="connsiteY99" fmla="*/ 2742562 h 4585532"/>
              <a:gd name="connsiteX100" fmla="*/ 3799155 w 5051282"/>
              <a:gd name="connsiteY100" fmla="*/ 2694965 h 4585532"/>
              <a:gd name="connsiteX101" fmla="*/ 3119376 w 5051282"/>
              <a:gd name="connsiteY101" fmla="*/ 2014322 h 4585532"/>
              <a:gd name="connsiteX102" fmla="*/ 3003386 w 5051282"/>
              <a:gd name="connsiteY102" fmla="*/ 2014322 h 4585532"/>
              <a:gd name="connsiteX103" fmla="*/ 3003386 w 5051282"/>
              <a:gd name="connsiteY103" fmla="*/ 2130459 h 4585532"/>
              <a:gd name="connsiteX104" fmla="*/ 3707884 w 5051282"/>
              <a:gd name="connsiteY104" fmla="*/ 2834901 h 4585532"/>
              <a:gd name="connsiteX105" fmla="*/ 3785844 w 5051282"/>
              <a:gd name="connsiteY105" fmla="*/ 3024338 h 4585532"/>
              <a:gd name="connsiteX106" fmla="*/ 3706933 w 5051282"/>
              <a:gd name="connsiteY106" fmla="*/ 3214728 h 4585532"/>
              <a:gd name="connsiteX107" fmla="*/ 3517736 w 5051282"/>
              <a:gd name="connsiteY107" fmla="*/ 3293740 h 4585532"/>
              <a:gd name="connsiteX108" fmla="*/ 3327588 w 5051282"/>
              <a:gd name="connsiteY108" fmla="*/ 3214728 h 4585532"/>
              <a:gd name="connsiteX109" fmla="*/ 2624041 w 5051282"/>
              <a:gd name="connsiteY109" fmla="*/ 2510286 h 4585532"/>
              <a:gd name="connsiteX110" fmla="*/ 2566046 w 5051282"/>
              <a:gd name="connsiteY110" fmla="*/ 2486488 h 4585532"/>
              <a:gd name="connsiteX111" fmla="*/ 2508051 w 5051282"/>
              <a:gd name="connsiteY111" fmla="*/ 2510286 h 4585532"/>
              <a:gd name="connsiteX112" fmla="*/ 2508051 w 5051282"/>
              <a:gd name="connsiteY112" fmla="*/ 2626424 h 4585532"/>
              <a:gd name="connsiteX113" fmla="*/ 3211598 w 5051282"/>
              <a:gd name="connsiteY113" fmla="*/ 3330866 h 4585532"/>
              <a:gd name="connsiteX114" fmla="*/ 3289558 w 5051282"/>
              <a:gd name="connsiteY114" fmla="*/ 3521255 h 4585532"/>
              <a:gd name="connsiteX115" fmla="*/ 3265790 w 5051282"/>
              <a:gd name="connsiteY115" fmla="*/ 3630729 h 4585532"/>
              <a:gd name="connsiteX116" fmla="*/ 3193534 w 5051282"/>
              <a:gd name="connsiteY116" fmla="*/ 3791608 h 4585532"/>
              <a:gd name="connsiteX117" fmla="*/ 3118425 w 5051282"/>
              <a:gd name="connsiteY117" fmla="*/ 3631681 h 4585532"/>
              <a:gd name="connsiteX118" fmla="*/ 3032859 w 5051282"/>
              <a:gd name="connsiteY118" fmla="*/ 3508880 h 4585532"/>
              <a:gd name="connsiteX119" fmla="*/ 2762849 w 5051282"/>
              <a:gd name="connsiteY119" fmla="*/ 3384175 h 4585532"/>
              <a:gd name="connsiteX120" fmla="*/ 2688691 w 5051282"/>
              <a:gd name="connsiteY120" fmla="*/ 3378463 h 4585532"/>
              <a:gd name="connsiteX121" fmla="*/ 2688691 w 5051282"/>
              <a:gd name="connsiteY121" fmla="*/ 3304211 h 4585532"/>
              <a:gd name="connsiteX122" fmla="*/ 2688691 w 5051282"/>
              <a:gd name="connsiteY122" fmla="*/ 3296595 h 4585532"/>
              <a:gd name="connsiteX123" fmla="*/ 2688691 w 5051282"/>
              <a:gd name="connsiteY123" fmla="*/ 3295643 h 4585532"/>
              <a:gd name="connsiteX124" fmla="*/ 2562243 w 5051282"/>
              <a:gd name="connsiteY124" fmla="*/ 2990068 h 4585532"/>
              <a:gd name="connsiteX125" fmla="*/ 2257055 w 5051282"/>
              <a:gd name="connsiteY125" fmla="*/ 2863459 h 4585532"/>
              <a:gd name="connsiteX126" fmla="*/ 2255154 w 5051282"/>
              <a:gd name="connsiteY126" fmla="*/ 2863459 h 4585532"/>
              <a:gd name="connsiteX127" fmla="*/ 2247548 w 5051282"/>
              <a:gd name="connsiteY127" fmla="*/ 2863459 h 4585532"/>
              <a:gd name="connsiteX128" fmla="*/ 2173390 w 5051282"/>
              <a:gd name="connsiteY128" fmla="*/ 2863459 h 4585532"/>
              <a:gd name="connsiteX129" fmla="*/ 2167686 w 5051282"/>
              <a:gd name="connsiteY129" fmla="*/ 2789207 h 4585532"/>
              <a:gd name="connsiteX130" fmla="*/ 2043139 w 5051282"/>
              <a:gd name="connsiteY130" fmla="*/ 2517902 h 4585532"/>
              <a:gd name="connsiteX131" fmla="*/ 1772178 w 5051282"/>
              <a:gd name="connsiteY131" fmla="*/ 2393197 h 4585532"/>
              <a:gd name="connsiteX132" fmla="*/ 1696119 w 5051282"/>
              <a:gd name="connsiteY132" fmla="*/ 2387485 h 4585532"/>
              <a:gd name="connsiteX133" fmla="*/ 1697070 w 5051282"/>
              <a:gd name="connsiteY133" fmla="*/ 2311329 h 4585532"/>
              <a:gd name="connsiteX134" fmla="*/ 1571572 w 5051282"/>
              <a:gd name="connsiteY134" fmla="*/ 1998139 h 4585532"/>
              <a:gd name="connsiteX135" fmla="*/ 1266385 w 5051282"/>
              <a:gd name="connsiteY135" fmla="*/ 1871530 h 4585532"/>
              <a:gd name="connsiteX136" fmla="*/ 960247 w 5051282"/>
              <a:gd name="connsiteY136" fmla="*/ 1998139 h 4585532"/>
              <a:gd name="connsiteX137" fmla="*/ 622734 w 5051282"/>
              <a:gd name="connsiteY137" fmla="*/ 2336080 h 4585532"/>
              <a:gd name="connsiteX138" fmla="*/ 608473 w 5051282"/>
              <a:gd name="connsiteY138" fmla="*/ 2351311 h 4585532"/>
              <a:gd name="connsiteX139" fmla="*/ 547626 w 5051282"/>
              <a:gd name="connsiteY139" fmla="*/ 2419851 h 4585532"/>
              <a:gd name="connsiteX140" fmla="*/ 487729 w 5051282"/>
              <a:gd name="connsiteY140" fmla="*/ 2350359 h 4585532"/>
              <a:gd name="connsiteX141" fmla="*/ 164478 w 5051282"/>
              <a:gd name="connsiteY141" fmla="*/ 1485991 h 4585532"/>
              <a:gd name="connsiteX142" fmla="*/ 551429 w 5051282"/>
              <a:gd name="connsiteY142" fmla="*/ 552130 h 4585532"/>
              <a:gd name="connsiteX143" fmla="*/ 1484104 w 5051282"/>
              <a:gd name="connsiteY143" fmla="*/ 164687 h 4585532"/>
              <a:gd name="connsiteX144" fmla="*/ 2346425 w 5051282"/>
              <a:gd name="connsiteY144" fmla="*/ 486445 h 4585532"/>
              <a:gd name="connsiteX145" fmla="*/ 2412026 w 5051282"/>
              <a:gd name="connsiteY145" fmla="*/ 543562 h 4585532"/>
              <a:gd name="connsiteX146" fmla="*/ 1725592 w 5051282"/>
              <a:gd name="connsiteY146" fmla="*/ 1231821 h 4585532"/>
              <a:gd name="connsiteX147" fmla="*/ 1725592 w 5051282"/>
              <a:gd name="connsiteY147" fmla="*/ 1843923 h 4585532"/>
              <a:gd name="connsiteX148" fmla="*/ 2336918 w 5051282"/>
              <a:gd name="connsiteY148" fmla="*/ 1843923 h 4585532"/>
              <a:gd name="connsiteX149" fmla="*/ 3022401 w 5051282"/>
              <a:gd name="connsiteY149" fmla="*/ 1157569 h 4585532"/>
              <a:gd name="connsiteX150" fmla="*/ 4222234 w 5051282"/>
              <a:gd name="connsiteY150" fmla="*/ 2359879 h 4585532"/>
              <a:gd name="connsiteX151" fmla="*/ 4301145 w 5051282"/>
              <a:gd name="connsiteY151" fmla="*/ 2549316 h 4585532"/>
              <a:gd name="connsiteX152" fmla="*/ 4282130 w 5051282"/>
              <a:gd name="connsiteY152" fmla="*/ 2647367 h 4585532"/>
              <a:gd name="connsiteX153" fmla="*/ 4550239 w 5051282"/>
              <a:gd name="connsiteY153" fmla="*/ 2370350 h 4585532"/>
              <a:gd name="connsiteX154" fmla="*/ 4471328 w 5051282"/>
              <a:gd name="connsiteY154" fmla="*/ 2457929 h 4585532"/>
              <a:gd name="connsiteX155" fmla="*/ 4418086 w 5051282"/>
              <a:gd name="connsiteY155" fmla="*/ 2353215 h 4585532"/>
              <a:gd name="connsiteX156" fmla="*/ 4338224 w 5051282"/>
              <a:gd name="connsiteY156" fmla="*/ 2243741 h 4585532"/>
              <a:gd name="connsiteX157" fmla="*/ 3079445 w 5051282"/>
              <a:gd name="connsiteY157" fmla="*/ 982410 h 4585532"/>
              <a:gd name="connsiteX158" fmla="*/ 2970110 w 5051282"/>
              <a:gd name="connsiteY158" fmla="*/ 976698 h 4585532"/>
              <a:gd name="connsiteX159" fmla="*/ 2965356 w 5051282"/>
              <a:gd name="connsiteY159" fmla="*/ 980506 h 4585532"/>
              <a:gd name="connsiteX160" fmla="*/ 2962504 w 5051282"/>
              <a:gd name="connsiteY160" fmla="*/ 983362 h 4585532"/>
              <a:gd name="connsiteX161" fmla="*/ 2219977 w 5051282"/>
              <a:gd name="connsiteY161" fmla="*/ 1726833 h 4585532"/>
              <a:gd name="connsiteX162" fmla="*/ 1840632 w 5051282"/>
              <a:gd name="connsiteY162" fmla="*/ 1726833 h 4585532"/>
              <a:gd name="connsiteX163" fmla="*/ 1840632 w 5051282"/>
              <a:gd name="connsiteY163" fmla="*/ 1347006 h 4585532"/>
              <a:gd name="connsiteX164" fmla="*/ 2583159 w 5051282"/>
              <a:gd name="connsiteY164" fmla="*/ 603535 h 4585532"/>
              <a:gd name="connsiteX165" fmla="*/ 2584110 w 5051282"/>
              <a:gd name="connsiteY165" fmla="*/ 602583 h 4585532"/>
              <a:gd name="connsiteX166" fmla="*/ 2586011 w 5051282"/>
              <a:gd name="connsiteY166" fmla="*/ 600679 h 4585532"/>
              <a:gd name="connsiteX167" fmla="*/ 2635450 w 5051282"/>
              <a:gd name="connsiteY167" fmla="*/ 551178 h 4585532"/>
              <a:gd name="connsiteX168" fmla="*/ 3568125 w 5051282"/>
              <a:gd name="connsiteY168" fmla="*/ 163735 h 4585532"/>
              <a:gd name="connsiteX169" fmla="*/ 4500800 w 5051282"/>
              <a:gd name="connsiteY169" fmla="*/ 551178 h 4585532"/>
              <a:gd name="connsiteX170" fmla="*/ 4550239 w 5051282"/>
              <a:gd name="connsiteY170" fmla="*/ 2370350 h 4585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Lst>
            <a:rect l="l" t="t" r="r" b="b"/>
            <a:pathLst>
              <a:path w="5051282" h="4585532">
                <a:moveTo>
                  <a:pt x="4618692" y="435040"/>
                </a:moveTo>
                <a:cubicBezTo>
                  <a:pt x="4338224" y="154216"/>
                  <a:pt x="3965534" y="0"/>
                  <a:pt x="3569076" y="0"/>
                </a:cubicBezTo>
                <a:cubicBezTo>
                  <a:pt x="3203041" y="0"/>
                  <a:pt x="2852218" y="134225"/>
                  <a:pt x="2580307" y="378875"/>
                </a:cubicBezTo>
                <a:lnTo>
                  <a:pt x="2526115" y="427425"/>
                </a:lnTo>
                <a:lnTo>
                  <a:pt x="2471923" y="378875"/>
                </a:lnTo>
                <a:cubicBezTo>
                  <a:pt x="2200011" y="135177"/>
                  <a:pt x="1849188" y="952"/>
                  <a:pt x="1483153" y="952"/>
                </a:cubicBezTo>
                <a:cubicBezTo>
                  <a:pt x="1086695" y="952"/>
                  <a:pt x="714005" y="155168"/>
                  <a:pt x="434488" y="435992"/>
                </a:cubicBezTo>
                <a:cubicBezTo>
                  <a:pt x="154971" y="715865"/>
                  <a:pt x="0" y="1089028"/>
                  <a:pt x="0" y="1485991"/>
                </a:cubicBezTo>
                <a:cubicBezTo>
                  <a:pt x="0" y="1882953"/>
                  <a:pt x="154020" y="2256117"/>
                  <a:pt x="434488" y="2536941"/>
                </a:cubicBezTo>
                <a:lnTo>
                  <a:pt x="495335" y="2597866"/>
                </a:lnTo>
                <a:lnTo>
                  <a:pt x="495335" y="2631184"/>
                </a:lnTo>
                <a:cubicBezTo>
                  <a:pt x="495335" y="2634040"/>
                  <a:pt x="495335" y="2636896"/>
                  <a:pt x="495335" y="2638799"/>
                </a:cubicBezTo>
                <a:lnTo>
                  <a:pt x="495335" y="2641655"/>
                </a:lnTo>
                <a:cubicBezTo>
                  <a:pt x="495335" y="2757793"/>
                  <a:pt x="540020" y="2866315"/>
                  <a:pt x="621784" y="2947231"/>
                </a:cubicBezTo>
                <a:cubicBezTo>
                  <a:pt x="695941" y="3021483"/>
                  <a:pt x="789114" y="3064320"/>
                  <a:pt x="892744" y="3072888"/>
                </a:cubicBezTo>
                <a:lnTo>
                  <a:pt x="966902" y="3078599"/>
                </a:lnTo>
                <a:lnTo>
                  <a:pt x="966902" y="3161419"/>
                </a:lnTo>
                <a:cubicBezTo>
                  <a:pt x="966902" y="3276604"/>
                  <a:pt x="1011587" y="3385127"/>
                  <a:pt x="1093350" y="3466994"/>
                </a:cubicBezTo>
                <a:cubicBezTo>
                  <a:pt x="1175114" y="3548862"/>
                  <a:pt x="1283498" y="3593603"/>
                  <a:pt x="1398538" y="3593603"/>
                </a:cubicBezTo>
                <a:lnTo>
                  <a:pt x="1399488" y="3593603"/>
                </a:lnTo>
                <a:cubicBezTo>
                  <a:pt x="1402341" y="3593603"/>
                  <a:pt x="1404242" y="3593603"/>
                  <a:pt x="1407094" y="3593603"/>
                </a:cubicBezTo>
                <a:lnTo>
                  <a:pt x="1481252" y="3593603"/>
                </a:lnTo>
                <a:lnTo>
                  <a:pt x="1486956" y="3667855"/>
                </a:lnTo>
                <a:cubicBezTo>
                  <a:pt x="1495513" y="3770666"/>
                  <a:pt x="1539247" y="3866812"/>
                  <a:pt x="1611503" y="3938208"/>
                </a:cubicBezTo>
                <a:cubicBezTo>
                  <a:pt x="1685661" y="4012460"/>
                  <a:pt x="1778833" y="4055298"/>
                  <a:pt x="1882464" y="4063865"/>
                </a:cubicBezTo>
                <a:lnTo>
                  <a:pt x="1960425" y="4070529"/>
                </a:lnTo>
                <a:lnTo>
                  <a:pt x="1957572" y="4148589"/>
                </a:lnTo>
                <a:cubicBezTo>
                  <a:pt x="1957572" y="4150493"/>
                  <a:pt x="1957572" y="4151445"/>
                  <a:pt x="1957572" y="4153348"/>
                </a:cubicBezTo>
                <a:cubicBezTo>
                  <a:pt x="1957572" y="4268534"/>
                  <a:pt x="2002257" y="4378008"/>
                  <a:pt x="2084021" y="4458924"/>
                </a:cubicBezTo>
                <a:cubicBezTo>
                  <a:pt x="2165784" y="4540791"/>
                  <a:pt x="2274169" y="4585533"/>
                  <a:pt x="2390159" y="4585533"/>
                </a:cubicBezTo>
                <a:cubicBezTo>
                  <a:pt x="2505198" y="4585533"/>
                  <a:pt x="2614534" y="4540791"/>
                  <a:pt x="2696297" y="4458924"/>
                </a:cubicBezTo>
                <a:lnTo>
                  <a:pt x="3033809" y="4120030"/>
                </a:lnTo>
                <a:cubicBezTo>
                  <a:pt x="3076593" y="4077193"/>
                  <a:pt x="3109868" y="4026740"/>
                  <a:pt x="3131736" y="3970575"/>
                </a:cubicBezTo>
                <a:lnTo>
                  <a:pt x="3145046" y="3937256"/>
                </a:lnTo>
                <a:lnTo>
                  <a:pt x="3178322" y="3923929"/>
                </a:lnTo>
                <a:cubicBezTo>
                  <a:pt x="3234415" y="3902034"/>
                  <a:pt x="3284805" y="3868716"/>
                  <a:pt x="3327588" y="3825878"/>
                </a:cubicBezTo>
                <a:cubicBezTo>
                  <a:pt x="3405548" y="3747819"/>
                  <a:pt x="3450233" y="3644056"/>
                  <a:pt x="3454036" y="3534582"/>
                </a:cubicBezTo>
                <a:lnTo>
                  <a:pt x="3456888" y="3459379"/>
                </a:lnTo>
                <a:lnTo>
                  <a:pt x="3531997" y="3456523"/>
                </a:lnTo>
                <a:cubicBezTo>
                  <a:pt x="3641332" y="3452715"/>
                  <a:pt x="3744963" y="3407973"/>
                  <a:pt x="3822923" y="3329914"/>
                </a:cubicBezTo>
                <a:cubicBezTo>
                  <a:pt x="3897081" y="3255662"/>
                  <a:pt x="3941765" y="3158563"/>
                  <a:pt x="3948421" y="3054801"/>
                </a:cubicBezTo>
                <a:lnTo>
                  <a:pt x="3954125" y="2979597"/>
                </a:lnTo>
                <a:lnTo>
                  <a:pt x="4029234" y="2979597"/>
                </a:lnTo>
                <a:cubicBezTo>
                  <a:pt x="4031135" y="2979597"/>
                  <a:pt x="4032086" y="2979597"/>
                  <a:pt x="4033987" y="2979597"/>
                </a:cubicBezTo>
                <a:cubicBezTo>
                  <a:pt x="4149027" y="2978645"/>
                  <a:pt x="4257411" y="2933903"/>
                  <a:pt x="4338224" y="2852988"/>
                </a:cubicBezTo>
                <a:cubicBezTo>
                  <a:pt x="4371500" y="2819669"/>
                  <a:pt x="4399071" y="2781592"/>
                  <a:pt x="4419988" y="2738754"/>
                </a:cubicBezTo>
                <a:lnTo>
                  <a:pt x="4425692" y="2726379"/>
                </a:lnTo>
                <a:lnTo>
                  <a:pt x="4617741" y="2534085"/>
                </a:lnTo>
                <a:cubicBezTo>
                  <a:pt x="4897259" y="2254213"/>
                  <a:pt x="5051279" y="1881049"/>
                  <a:pt x="5051279" y="1483135"/>
                </a:cubicBezTo>
                <a:cubicBezTo>
                  <a:pt x="5052229" y="1089028"/>
                  <a:pt x="4898210" y="714913"/>
                  <a:pt x="4618692" y="435040"/>
                </a:cubicBezTo>
                <a:close/>
                <a:moveTo>
                  <a:pt x="928872" y="2910105"/>
                </a:moveTo>
                <a:cubicBezTo>
                  <a:pt x="857567" y="2910105"/>
                  <a:pt x="790064" y="2882498"/>
                  <a:pt x="738725" y="2831093"/>
                </a:cubicBezTo>
                <a:cubicBezTo>
                  <a:pt x="688335" y="2780640"/>
                  <a:pt x="659813" y="2713052"/>
                  <a:pt x="659813" y="2641655"/>
                </a:cubicBezTo>
                <a:cubicBezTo>
                  <a:pt x="659813" y="2570259"/>
                  <a:pt x="687385" y="2502671"/>
                  <a:pt x="738725" y="2451266"/>
                </a:cubicBezTo>
                <a:lnTo>
                  <a:pt x="1076237" y="2113324"/>
                </a:lnTo>
                <a:cubicBezTo>
                  <a:pt x="1126626" y="2062871"/>
                  <a:pt x="1194129" y="2034312"/>
                  <a:pt x="1266385" y="2034312"/>
                </a:cubicBezTo>
                <a:cubicBezTo>
                  <a:pt x="1337690" y="2034312"/>
                  <a:pt x="1405193" y="2061919"/>
                  <a:pt x="1455582" y="2113324"/>
                </a:cubicBezTo>
                <a:cubicBezTo>
                  <a:pt x="1560163" y="2218039"/>
                  <a:pt x="1560163" y="2387485"/>
                  <a:pt x="1456533" y="2493151"/>
                </a:cubicBezTo>
                <a:lnTo>
                  <a:pt x="1437518" y="2512190"/>
                </a:lnTo>
                <a:cubicBezTo>
                  <a:pt x="1436567" y="2513142"/>
                  <a:pt x="1434666" y="2515046"/>
                  <a:pt x="1432764" y="2516950"/>
                </a:cubicBezTo>
                <a:lnTo>
                  <a:pt x="1431814" y="2517902"/>
                </a:lnTo>
                <a:lnTo>
                  <a:pt x="1118070" y="2832045"/>
                </a:lnTo>
                <a:cubicBezTo>
                  <a:pt x="1066730" y="2882498"/>
                  <a:pt x="1000178" y="2910105"/>
                  <a:pt x="928872" y="2910105"/>
                </a:cubicBezTo>
                <a:close/>
                <a:moveTo>
                  <a:pt x="1588686" y="3351809"/>
                </a:moveTo>
                <a:cubicBezTo>
                  <a:pt x="1538296" y="3402262"/>
                  <a:pt x="1470794" y="3430820"/>
                  <a:pt x="1399488" y="3430820"/>
                </a:cubicBezTo>
                <a:cubicBezTo>
                  <a:pt x="1328183" y="3430820"/>
                  <a:pt x="1260680" y="3403214"/>
                  <a:pt x="1210291" y="3351809"/>
                </a:cubicBezTo>
                <a:cubicBezTo>
                  <a:pt x="1159902" y="3301355"/>
                  <a:pt x="1131380" y="3233767"/>
                  <a:pt x="1131380" y="3162371"/>
                </a:cubicBezTo>
                <a:cubicBezTo>
                  <a:pt x="1131380" y="3090975"/>
                  <a:pt x="1158951" y="3023387"/>
                  <a:pt x="1210291" y="2971981"/>
                </a:cubicBezTo>
                <a:lnTo>
                  <a:pt x="1233109" y="2949134"/>
                </a:lnTo>
                <a:cubicBezTo>
                  <a:pt x="1234060" y="2948182"/>
                  <a:pt x="1235011" y="2947231"/>
                  <a:pt x="1235011" y="2947231"/>
                </a:cubicBezTo>
                <a:lnTo>
                  <a:pt x="1551607" y="2630232"/>
                </a:lnTo>
                <a:cubicBezTo>
                  <a:pt x="1601996" y="2581683"/>
                  <a:pt x="1667597" y="2555028"/>
                  <a:pt x="1737001" y="2555028"/>
                </a:cubicBezTo>
                <a:cubicBezTo>
                  <a:pt x="1808306" y="2555028"/>
                  <a:pt x="1875809" y="2582635"/>
                  <a:pt x="1927149" y="2633088"/>
                </a:cubicBezTo>
                <a:cubicBezTo>
                  <a:pt x="2031730" y="2737802"/>
                  <a:pt x="2031730" y="2908201"/>
                  <a:pt x="1927149" y="3012915"/>
                </a:cubicBezTo>
                <a:lnTo>
                  <a:pt x="1588686" y="3351809"/>
                </a:lnTo>
                <a:close/>
                <a:moveTo>
                  <a:pt x="1918592" y="3902986"/>
                </a:moveTo>
                <a:cubicBezTo>
                  <a:pt x="1847287" y="3902986"/>
                  <a:pt x="1779784" y="3874428"/>
                  <a:pt x="1728444" y="3823974"/>
                </a:cubicBezTo>
                <a:cubicBezTo>
                  <a:pt x="1623863" y="3719260"/>
                  <a:pt x="1623863" y="3548862"/>
                  <a:pt x="1728444" y="3444147"/>
                </a:cubicBezTo>
                <a:lnTo>
                  <a:pt x="2065957" y="3106206"/>
                </a:lnTo>
                <a:cubicBezTo>
                  <a:pt x="2116346" y="3055753"/>
                  <a:pt x="2183848" y="3027194"/>
                  <a:pt x="2256105" y="3027194"/>
                </a:cubicBezTo>
                <a:cubicBezTo>
                  <a:pt x="2327410" y="3027194"/>
                  <a:pt x="2394913" y="3054801"/>
                  <a:pt x="2445302" y="3106206"/>
                </a:cubicBezTo>
                <a:cubicBezTo>
                  <a:pt x="2495691" y="3156659"/>
                  <a:pt x="2524213" y="3224247"/>
                  <a:pt x="2524213" y="3295643"/>
                </a:cubicBezTo>
                <a:cubicBezTo>
                  <a:pt x="2524213" y="3367039"/>
                  <a:pt x="2496642" y="3434628"/>
                  <a:pt x="2446253" y="3485081"/>
                </a:cubicBezTo>
                <a:lnTo>
                  <a:pt x="2107789" y="3823023"/>
                </a:lnTo>
                <a:cubicBezTo>
                  <a:pt x="2057400" y="3874428"/>
                  <a:pt x="1990848" y="3902986"/>
                  <a:pt x="1918592" y="3902986"/>
                </a:cubicBezTo>
                <a:close/>
                <a:moveTo>
                  <a:pt x="2917819" y="4005797"/>
                </a:moveTo>
                <a:lnTo>
                  <a:pt x="2579356" y="4343738"/>
                </a:lnTo>
                <a:cubicBezTo>
                  <a:pt x="2528967" y="4394192"/>
                  <a:pt x="2461464" y="4421798"/>
                  <a:pt x="2390159" y="4421798"/>
                </a:cubicBezTo>
                <a:cubicBezTo>
                  <a:pt x="2318854" y="4421798"/>
                  <a:pt x="2251351" y="4394192"/>
                  <a:pt x="2200011" y="4342786"/>
                </a:cubicBezTo>
                <a:cubicBezTo>
                  <a:pt x="2149622" y="4292333"/>
                  <a:pt x="2121100" y="4224745"/>
                  <a:pt x="2121100" y="4153348"/>
                </a:cubicBezTo>
                <a:cubicBezTo>
                  <a:pt x="2121100" y="4081952"/>
                  <a:pt x="2148671" y="4014364"/>
                  <a:pt x="2200011" y="3962959"/>
                </a:cubicBezTo>
                <a:lnTo>
                  <a:pt x="2537524" y="3625017"/>
                </a:lnTo>
                <a:cubicBezTo>
                  <a:pt x="2587913" y="3574564"/>
                  <a:pt x="2655415" y="3546006"/>
                  <a:pt x="2726721" y="3546006"/>
                </a:cubicBezTo>
                <a:cubicBezTo>
                  <a:pt x="2798026" y="3546006"/>
                  <a:pt x="2865529" y="3573612"/>
                  <a:pt x="2915918" y="3624065"/>
                </a:cubicBezTo>
                <a:cubicBezTo>
                  <a:pt x="2966307" y="3675471"/>
                  <a:pt x="2994829" y="3742107"/>
                  <a:pt x="2994829" y="3814455"/>
                </a:cubicBezTo>
                <a:cubicBezTo>
                  <a:pt x="2995780" y="3887755"/>
                  <a:pt x="2968208" y="3954391"/>
                  <a:pt x="2917819" y="4005797"/>
                </a:cubicBezTo>
                <a:close/>
                <a:moveTo>
                  <a:pt x="4282130" y="2647367"/>
                </a:moveTo>
                <a:lnTo>
                  <a:pt x="4278328" y="2654983"/>
                </a:lnTo>
                <a:cubicBezTo>
                  <a:pt x="4265017" y="2686397"/>
                  <a:pt x="4246002" y="2714004"/>
                  <a:pt x="4222234" y="2737802"/>
                </a:cubicBezTo>
                <a:cubicBezTo>
                  <a:pt x="4118603" y="2840612"/>
                  <a:pt x="3951273" y="2842516"/>
                  <a:pt x="3846692" y="2742562"/>
                </a:cubicBezTo>
                <a:lnTo>
                  <a:pt x="3799155" y="2694965"/>
                </a:lnTo>
                <a:lnTo>
                  <a:pt x="3119376" y="2014322"/>
                </a:lnTo>
                <a:cubicBezTo>
                  <a:pt x="3087051" y="1981955"/>
                  <a:pt x="3034760" y="1981955"/>
                  <a:pt x="3003386" y="2014322"/>
                </a:cubicBezTo>
                <a:cubicBezTo>
                  <a:pt x="2971061" y="2046688"/>
                  <a:pt x="2971061" y="2099045"/>
                  <a:pt x="3003386" y="2130459"/>
                </a:cubicBezTo>
                <a:lnTo>
                  <a:pt x="3707884" y="2834901"/>
                </a:lnTo>
                <a:cubicBezTo>
                  <a:pt x="3758273" y="2885354"/>
                  <a:pt x="3785844" y="2952942"/>
                  <a:pt x="3785844" y="3024338"/>
                </a:cubicBezTo>
                <a:cubicBezTo>
                  <a:pt x="3785844" y="3095734"/>
                  <a:pt x="3758273" y="3163323"/>
                  <a:pt x="3706933" y="3214728"/>
                </a:cubicBezTo>
                <a:cubicBezTo>
                  <a:pt x="3656544" y="3265181"/>
                  <a:pt x="3589041" y="3293740"/>
                  <a:pt x="3517736" y="3293740"/>
                </a:cubicBezTo>
                <a:cubicBezTo>
                  <a:pt x="3446430" y="3293740"/>
                  <a:pt x="3378928" y="3266133"/>
                  <a:pt x="3327588" y="3214728"/>
                </a:cubicBezTo>
                <a:lnTo>
                  <a:pt x="2624041" y="2510286"/>
                </a:lnTo>
                <a:cubicBezTo>
                  <a:pt x="2608829" y="2495056"/>
                  <a:pt x="2587913" y="2486488"/>
                  <a:pt x="2566046" y="2486488"/>
                </a:cubicBezTo>
                <a:cubicBezTo>
                  <a:pt x="2544179" y="2486488"/>
                  <a:pt x="2523262" y="2495056"/>
                  <a:pt x="2508051" y="2510286"/>
                </a:cubicBezTo>
                <a:cubicBezTo>
                  <a:pt x="2475726" y="2542653"/>
                  <a:pt x="2475726" y="2594058"/>
                  <a:pt x="2508051" y="2626424"/>
                </a:cubicBezTo>
                <a:lnTo>
                  <a:pt x="3211598" y="3330866"/>
                </a:lnTo>
                <a:cubicBezTo>
                  <a:pt x="3261987" y="3381319"/>
                  <a:pt x="3290509" y="3448907"/>
                  <a:pt x="3289558" y="3521255"/>
                </a:cubicBezTo>
                <a:cubicBezTo>
                  <a:pt x="3289558" y="3559333"/>
                  <a:pt x="3281952" y="3595507"/>
                  <a:pt x="3265790" y="3630729"/>
                </a:cubicBezTo>
                <a:lnTo>
                  <a:pt x="3193534" y="3791608"/>
                </a:lnTo>
                <a:lnTo>
                  <a:pt x="3118425" y="3631681"/>
                </a:lnTo>
                <a:cubicBezTo>
                  <a:pt x="3097509" y="3585987"/>
                  <a:pt x="3068036" y="3545054"/>
                  <a:pt x="3032859" y="3508880"/>
                </a:cubicBezTo>
                <a:cubicBezTo>
                  <a:pt x="2959652" y="3435580"/>
                  <a:pt x="2865529" y="3391790"/>
                  <a:pt x="2762849" y="3384175"/>
                </a:cubicBezTo>
                <a:lnTo>
                  <a:pt x="2688691" y="3378463"/>
                </a:lnTo>
                <a:lnTo>
                  <a:pt x="2688691" y="3304211"/>
                </a:lnTo>
                <a:cubicBezTo>
                  <a:pt x="2688691" y="3301355"/>
                  <a:pt x="2688691" y="3299451"/>
                  <a:pt x="2688691" y="3296595"/>
                </a:cubicBezTo>
                <a:lnTo>
                  <a:pt x="2688691" y="3295643"/>
                </a:lnTo>
                <a:cubicBezTo>
                  <a:pt x="2688691" y="3180458"/>
                  <a:pt x="2644006" y="3071936"/>
                  <a:pt x="2562243" y="2990068"/>
                </a:cubicBezTo>
                <a:cubicBezTo>
                  <a:pt x="2480479" y="2908201"/>
                  <a:pt x="2372095" y="2863459"/>
                  <a:pt x="2257055" y="2863459"/>
                </a:cubicBezTo>
                <a:lnTo>
                  <a:pt x="2255154" y="2863459"/>
                </a:lnTo>
                <a:cubicBezTo>
                  <a:pt x="2252302" y="2863459"/>
                  <a:pt x="2250400" y="2863459"/>
                  <a:pt x="2247548" y="2863459"/>
                </a:cubicBezTo>
                <a:lnTo>
                  <a:pt x="2173390" y="2863459"/>
                </a:lnTo>
                <a:lnTo>
                  <a:pt x="2167686" y="2789207"/>
                </a:lnTo>
                <a:cubicBezTo>
                  <a:pt x="2159129" y="2686397"/>
                  <a:pt x="2115395" y="2590250"/>
                  <a:pt x="2043139" y="2517902"/>
                </a:cubicBezTo>
                <a:cubicBezTo>
                  <a:pt x="1968981" y="2444602"/>
                  <a:pt x="1875809" y="2400812"/>
                  <a:pt x="1772178" y="2393197"/>
                </a:cubicBezTo>
                <a:lnTo>
                  <a:pt x="1696119" y="2387485"/>
                </a:lnTo>
                <a:lnTo>
                  <a:pt x="1697070" y="2311329"/>
                </a:lnTo>
                <a:cubicBezTo>
                  <a:pt x="1698971" y="2192336"/>
                  <a:pt x="1654287" y="2081910"/>
                  <a:pt x="1571572" y="1998139"/>
                </a:cubicBezTo>
                <a:cubicBezTo>
                  <a:pt x="1489809" y="1916271"/>
                  <a:pt x="1381424" y="1871530"/>
                  <a:pt x="1266385" y="1871530"/>
                </a:cubicBezTo>
                <a:cubicBezTo>
                  <a:pt x="1150395" y="1871530"/>
                  <a:pt x="1042010" y="1916271"/>
                  <a:pt x="960247" y="1998139"/>
                </a:cubicBezTo>
                <a:lnTo>
                  <a:pt x="622734" y="2336080"/>
                </a:lnTo>
                <a:cubicBezTo>
                  <a:pt x="617981" y="2340840"/>
                  <a:pt x="612276" y="2346552"/>
                  <a:pt x="608473" y="2351311"/>
                </a:cubicBezTo>
                <a:lnTo>
                  <a:pt x="547626" y="2419851"/>
                </a:lnTo>
                <a:lnTo>
                  <a:pt x="487729" y="2350359"/>
                </a:lnTo>
                <a:cubicBezTo>
                  <a:pt x="278567" y="2110468"/>
                  <a:pt x="164478" y="1803941"/>
                  <a:pt x="164478" y="1485991"/>
                </a:cubicBezTo>
                <a:cubicBezTo>
                  <a:pt x="164478" y="1132818"/>
                  <a:pt x="301384" y="801540"/>
                  <a:pt x="551429" y="552130"/>
                </a:cubicBezTo>
                <a:cubicBezTo>
                  <a:pt x="800523" y="302719"/>
                  <a:pt x="1132331" y="164687"/>
                  <a:pt x="1484104" y="164687"/>
                </a:cubicBezTo>
                <a:cubicBezTo>
                  <a:pt x="1801651" y="164687"/>
                  <a:pt x="2107789" y="278921"/>
                  <a:pt x="2346425" y="486445"/>
                </a:cubicBezTo>
                <a:lnTo>
                  <a:pt x="2412026" y="543562"/>
                </a:lnTo>
                <a:lnTo>
                  <a:pt x="1725592" y="1231821"/>
                </a:lnTo>
                <a:cubicBezTo>
                  <a:pt x="1557311" y="1400315"/>
                  <a:pt x="1557311" y="1675428"/>
                  <a:pt x="1725592" y="1843923"/>
                </a:cubicBezTo>
                <a:cubicBezTo>
                  <a:pt x="1893873" y="2012418"/>
                  <a:pt x="2168637" y="2012418"/>
                  <a:pt x="2336918" y="1843923"/>
                </a:cubicBezTo>
                <a:lnTo>
                  <a:pt x="3022401" y="1157569"/>
                </a:lnTo>
                <a:lnTo>
                  <a:pt x="4222234" y="2359879"/>
                </a:lnTo>
                <a:cubicBezTo>
                  <a:pt x="4272623" y="2410332"/>
                  <a:pt x="4300194" y="2476968"/>
                  <a:pt x="4301145" y="2549316"/>
                </a:cubicBezTo>
                <a:cubicBezTo>
                  <a:pt x="4301145" y="2582635"/>
                  <a:pt x="4294490" y="2615953"/>
                  <a:pt x="4282130" y="2647367"/>
                </a:cubicBezTo>
                <a:close/>
                <a:moveTo>
                  <a:pt x="4550239" y="2370350"/>
                </a:moveTo>
                <a:lnTo>
                  <a:pt x="4471328" y="2457929"/>
                </a:lnTo>
                <a:lnTo>
                  <a:pt x="4418086" y="2353215"/>
                </a:lnTo>
                <a:cubicBezTo>
                  <a:pt x="4397170" y="2312281"/>
                  <a:pt x="4370549" y="2275156"/>
                  <a:pt x="4338224" y="2243741"/>
                </a:cubicBezTo>
                <a:lnTo>
                  <a:pt x="3079445" y="982410"/>
                </a:lnTo>
                <a:cubicBezTo>
                  <a:pt x="3049972" y="952900"/>
                  <a:pt x="3002435" y="950996"/>
                  <a:pt x="2970110" y="976698"/>
                </a:cubicBezTo>
                <a:lnTo>
                  <a:pt x="2965356" y="980506"/>
                </a:lnTo>
                <a:cubicBezTo>
                  <a:pt x="2964405" y="981458"/>
                  <a:pt x="2963455" y="982410"/>
                  <a:pt x="2962504" y="983362"/>
                </a:cubicBezTo>
                <a:lnTo>
                  <a:pt x="2219977" y="1726833"/>
                </a:lnTo>
                <a:cubicBezTo>
                  <a:pt x="2115395" y="1831548"/>
                  <a:pt x="1945213" y="1831548"/>
                  <a:pt x="1840632" y="1726833"/>
                </a:cubicBezTo>
                <a:cubicBezTo>
                  <a:pt x="1736050" y="1622119"/>
                  <a:pt x="1736050" y="1451721"/>
                  <a:pt x="1840632" y="1347006"/>
                </a:cubicBezTo>
                <a:lnTo>
                  <a:pt x="2583159" y="603535"/>
                </a:lnTo>
                <a:cubicBezTo>
                  <a:pt x="2583159" y="603535"/>
                  <a:pt x="2584110" y="602583"/>
                  <a:pt x="2584110" y="602583"/>
                </a:cubicBezTo>
                <a:cubicBezTo>
                  <a:pt x="2585061" y="601631"/>
                  <a:pt x="2585061" y="601631"/>
                  <a:pt x="2586011" y="600679"/>
                </a:cubicBezTo>
                <a:lnTo>
                  <a:pt x="2635450" y="551178"/>
                </a:lnTo>
                <a:cubicBezTo>
                  <a:pt x="2884543" y="301768"/>
                  <a:pt x="3216351" y="163735"/>
                  <a:pt x="3568125" y="163735"/>
                </a:cubicBezTo>
                <a:cubicBezTo>
                  <a:pt x="3919899" y="163735"/>
                  <a:pt x="4251707" y="300816"/>
                  <a:pt x="4500800" y="551178"/>
                </a:cubicBezTo>
                <a:cubicBezTo>
                  <a:pt x="4998988" y="1049047"/>
                  <a:pt x="5019904" y="1847731"/>
                  <a:pt x="4550239" y="2370350"/>
                </a:cubicBezTo>
                <a:close/>
              </a:path>
            </a:pathLst>
          </a:custGeom>
          <a:gradFill>
            <a:gsLst>
              <a:gs pos="0">
                <a:schemeClr val="accent1"/>
              </a:gs>
              <a:gs pos="99000">
                <a:schemeClr val="accent2"/>
              </a:gs>
            </a:gsLst>
            <a:lin ang="5400000" scaled="1"/>
          </a:gradFill>
          <a:ln w="9507" cap="flat">
            <a:noFill/>
            <a:prstDash val="solid"/>
            <a:miter/>
          </a:ln>
        </p:spPr>
        <p:txBody>
          <a:bodyPr rtlCol="0" anchor="ctr"/>
          <a:lstStyle/>
          <a:p>
            <a:endParaRPr lang="de-DE" sz="1000"/>
          </a:p>
        </p:txBody>
      </p:sp>
      <p:sp>
        <p:nvSpPr>
          <p:cNvPr id="226" name="Freihandform 225">
            <a:extLst>
              <a:ext uri="{FF2B5EF4-FFF2-40B4-BE49-F238E27FC236}">
                <a16:creationId xmlns:a16="http://schemas.microsoft.com/office/drawing/2014/main" id="{A54A7733-537A-40A3-E55B-1109D6DE203B}"/>
              </a:ext>
            </a:extLst>
          </p:cNvPr>
          <p:cNvSpPr/>
          <p:nvPr/>
        </p:nvSpPr>
        <p:spPr>
          <a:xfrm>
            <a:off x="305442" y="1343984"/>
            <a:ext cx="649220" cy="344278"/>
          </a:xfrm>
          <a:custGeom>
            <a:avLst/>
            <a:gdLst>
              <a:gd name="connsiteX0" fmla="*/ 4811144 w 4876790"/>
              <a:gd name="connsiteY0" fmla="*/ 1274169 h 2586132"/>
              <a:gd name="connsiteX1" fmla="*/ 4715094 w 4876790"/>
              <a:gd name="connsiteY1" fmla="*/ 1178119 h 2586132"/>
              <a:gd name="connsiteX2" fmla="*/ 4521594 w 4876790"/>
              <a:gd name="connsiteY2" fmla="*/ 597608 h 2586132"/>
              <a:gd name="connsiteX3" fmla="*/ 4571391 w 4876790"/>
              <a:gd name="connsiteY3" fmla="*/ 529533 h 2586132"/>
              <a:gd name="connsiteX4" fmla="*/ 4499953 w 4876790"/>
              <a:gd name="connsiteY4" fmla="*/ 458095 h 2586132"/>
              <a:gd name="connsiteX5" fmla="*/ 3807857 w 4876790"/>
              <a:gd name="connsiteY5" fmla="*/ 458095 h 2586132"/>
              <a:gd name="connsiteX6" fmla="*/ 3807857 w 4876790"/>
              <a:gd name="connsiteY6" fmla="*/ 147790 h 2586132"/>
              <a:gd name="connsiteX7" fmla="*/ 3660067 w 4876790"/>
              <a:gd name="connsiteY7" fmla="*/ 0 h 2586132"/>
              <a:gd name="connsiteX8" fmla="*/ 147790 w 4876790"/>
              <a:gd name="connsiteY8" fmla="*/ 0 h 2586132"/>
              <a:gd name="connsiteX9" fmla="*/ 0 w 4876790"/>
              <a:gd name="connsiteY9" fmla="*/ 147790 h 2586132"/>
              <a:gd name="connsiteX10" fmla="*/ 0 w 4876790"/>
              <a:gd name="connsiteY10" fmla="*/ 1827562 h 2586132"/>
              <a:gd name="connsiteX11" fmla="*/ 147790 w 4876790"/>
              <a:gd name="connsiteY11" fmla="*/ 1975352 h 2586132"/>
              <a:gd name="connsiteX12" fmla="*/ 229057 w 4876790"/>
              <a:gd name="connsiteY12" fmla="*/ 1975352 h 2586132"/>
              <a:gd name="connsiteX13" fmla="*/ 229057 w 4876790"/>
              <a:gd name="connsiteY13" fmla="*/ 2132933 h 2586132"/>
              <a:gd name="connsiteX14" fmla="*/ 376847 w 4876790"/>
              <a:gd name="connsiteY14" fmla="*/ 2280723 h 2586132"/>
              <a:gd name="connsiteX15" fmla="*/ 541353 w 4876790"/>
              <a:gd name="connsiteY15" fmla="*/ 2280723 h 2586132"/>
              <a:gd name="connsiteX16" fmla="*/ 911323 w 4876790"/>
              <a:gd name="connsiteY16" fmla="*/ 2586133 h 2586132"/>
              <a:gd name="connsiteX17" fmla="*/ 1216733 w 4876790"/>
              <a:gd name="connsiteY17" fmla="*/ 2429656 h 2586132"/>
              <a:gd name="connsiteX18" fmla="*/ 1522152 w 4876790"/>
              <a:gd name="connsiteY18" fmla="*/ 2586133 h 2586132"/>
              <a:gd name="connsiteX19" fmla="*/ 1892122 w 4876790"/>
              <a:gd name="connsiteY19" fmla="*/ 2280723 h 2586132"/>
              <a:gd name="connsiteX20" fmla="*/ 3671850 w 4876790"/>
              <a:gd name="connsiteY20" fmla="*/ 2280723 h 2586132"/>
              <a:gd name="connsiteX21" fmla="*/ 4041820 w 4876790"/>
              <a:gd name="connsiteY21" fmla="*/ 2586133 h 2586132"/>
              <a:gd name="connsiteX22" fmla="*/ 4418667 w 4876790"/>
              <a:gd name="connsiteY22" fmla="*/ 2209286 h 2586132"/>
              <a:gd name="connsiteX23" fmla="*/ 4418543 w 4876790"/>
              <a:gd name="connsiteY23" fmla="*/ 2204409 h 2586132"/>
              <a:gd name="connsiteX24" fmla="*/ 4729001 w 4876790"/>
              <a:gd name="connsiteY24" fmla="*/ 2204409 h 2586132"/>
              <a:gd name="connsiteX25" fmla="*/ 4876791 w 4876790"/>
              <a:gd name="connsiteY25" fmla="*/ 2056619 h 2586132"/>
              <a:gd name="connsiteX26" fmla="*/ 4876791 w 4876790"/>
              <a:gd name="connsiteY26" fmla="*/ 1432655 h 2586132"/>
              <a:gd name="connsiteX27" fmla="*/ 4811144 w 4876790"/>
              <a:gd name="connsiteY27" fmla="*/ 1274169 h 2586132"/>
              <a:gd name="connsiteX28" fmla="*/ 541353 w 4876790"/>
              <a:gd name="connsiteY28" fmla="*/ 2137858 h 2586132"/>
              <a:gd name="connsiteX29" fmla="*/ 376847 w 4876790"/>
              <a:gd name="connsiteY29" fmla="*/ 2137858 h 2586132"/>
              <a:gd name="connsiteX30" fmla="*/ 371932 w 4876790"/>
              <a:gd name="connsiteY30" fmla="*/ 2132943 h 2586132"/>
              <a:gd name="connsiteX31" fmla="*/ 371932 w 4876790"/>
              <a:gd name="connsiteY31" fmla="*/ 1975361 h 2586132"/>
              <a:gd name="connsiteX32" fmla="*/ 616201 w 4876790"/>
              <a:gd name="connsiteY32" fmla="*/ 1975361 h 2586132"/>
              <a:gd name="connsiteX33" fmla="*/ 541353 w 4876790"/>
              <a:gd name="connsiteY33" fmla="*/ 2137858 h 2586132"/>
              <a:gd name="connsiteX34" fmla="*/ 911323 w 4876790"/>
              <a:gd name="connsiteY34" fmla="*/ 2443277 h 2586132"/>
              <a:gd name="connsiteX35" fmla="*/ 677351 w 4876790"/>
              <a:gd name="connsiteY35" fmla="*/ 2209305 h 2586132"/>
              <a:gd name="connsiteX36" fmla="*/ 909866 w 4876790"/>
              <a:gd name="connsiteY36" fmla="*/ 1975361 h 2586132"/>
              <a:gd name="connsiteX37" fmla="*/ 912800 w 4876790"/>
              <a:gd name="connsiteY37" fmla="*/ 1975361 h 2586132"/>
              <a:gd name="connsiteX38" fmla="*/ 1145315 w 4876790"/>
              <a:gd name="connsiteY38" fmla="*/ 2209305 h 2586132"/>
              <a:gd name="connsiteX39" fmla="*/ 911323 w 4876790"/>
              <a:gd name="connsiteY39" fmla="*/ 2443277 h 2586132"/>
              <a:gd name="connsiteX40" fmla="*/ 1522162 w 4876790"/>
              <a:gd name="connsiteY40" fmla="*/ 2443277 h 2586132"/>
              <a:gd name="connsiteX41" fmla="*/ 1288180 w 4876790"/>
              <a:gd name="connsiteY41" fmla="*/ 2209305 h 2586132"/>
              <a:gd name="connsiteX42" fmla="*/ 1520695 w 4876790"/>
              <a:gd name="connsiteY42" fmla="*/ 1975361 h 2586132"/>
              <a:gd name="connsiteX43" fmla="*/ 1523629 w 4876790"/>
              <a:gd name="connsiteY43" fmla="*/ 1975361 h 2586132"/>
              <a:gd name="connsiteX44" fmla="*/ 1756143 w 4876790"/>
              <a:gd name="connsiteY44" fmla="*/ 2209305 h 2586132"/>
              <a:gd name="connsiteX45" fmla="*/ 1522162 w 4876790"/>
              <a:gd name="connsiteY45" fmla="*/ 2443277 h 2586132"/>
              <a:gd name="connsiteX46" fmla="*/ 3671859 w 4876790"/>
              <a:gd name="connsiteY46" fmla="*/ 2137858 h 2586132"/>
              <a:gd name="connsiteX47" fmla="*/ 1892132 w 4876790"/>
              <a:gd name="connsiteY47" fmla="*/ 2137858 h 2586132"/>
              <a:gd name="connsiteX48" fmla="*/ 1817275 w 4876790"/>
              <a:gd name="connsiteY48" fmla="*/ 1975352 h 2586132"/>
              <a:gd name="connsiteX49" fmla="*/ 3201934 w 4876790"/>
              <a:gd name="connsiteY49" fmla="*/ 1975352 h 2586132"/>
              <a:gd name="connsiteX50" fmla="*/ 3273371 w 4876790"/>
              <a:gd name="connsiteY50" fmla="*/ 1903914 h 2586132"/>
              <a:gd name="connsiteX51" fmla="*/ 3201934 w 4876790"/>
              <a:gd name="connsiteY51" fmla="*/ 1832477 h 2586132"/>
              <a:gd name="connsiteX52" fmla="*/ 147790 w 4876790"/>
              <a:gd name="connsiteY52" fmla="*/ 1832477 h 2586132"/>
              <a:gd name="connsiteX53" fmla="*/ 142875 w 4876790"/>
              <a:gd name="connsiteY53" fmla="*/ 1827562 h 2586132"/>
              <a:gd name="connsiteX54" fmla="*/ 142875 w 4876790"/>
              <a:gd name="connsiteY54" fmla="*/ 147790 h 2586132"/>
              <a:gd name="connsiteX55" fmla="*/ 147790 w 4876790"/>
              <a:gd name="connsiteY55" fmla="*/ 142875 h 2586132"/>
              <a:gd name="connsiteX56" fmla="*/ 3660058 w 4876790"/>
              <a:gd name="connsiteY56" fmla="*/ 142875 h 2586132"/>
              <a:gd name="connsiteX57" fmla="*/ 3664972 w 4876790"/>
              <a:gd name="connsiteY57" fmla="*/ 147790 h 2586132"/>
              <a:gd name="connsiteX58" fmla="*/ 3664972 w 4876790"/>
              <a:gd name="connsiteY58" fmla="*/ 1832486 h 2586132"/>
              <a:gd name="connsiteX59" fmla="*/ 3507381 w 4876790"/>
              <a:gd name="connsiteY59" fmla="*/ 1832486 h 2586132"/>
              <a:gd name="connsiteX60" fmla="*/ 3435944 w 4876790"/>
              <a:gd name="connsiteY60" fmla="*/ 1903924 h 2586132"/>
              <a:gd name="connsiteX61" fmla="*/ 3507381 w 4876790"/>
              <a:gd name="connsiteY61" fmla="*/ 1975361 h 2586132"/>
              <a:gd name="connsiteX62" fmla="*/ 3746707 w 4876790"/>
              <a:gd name="connsiteY62" fmla="*/ 1975361 h 2586132"/>
              <a:gd name="connsiteX63" fmla="*/ 3671859 w 4876790"/>
              <a:gd name="connsiteY63" fmla="*/ 2137858 h 2586132"/>
              <a:gd name="connsiteX64" fmla="*/ 4578992 w 4876790"/>
              <a:gd name="connsiteY64" fmla="*/ 1221619 h 2586132"/>
              <a:gd name="connsiteX65" fmla="*/ 4118182 w 4876790"/>
              <a:gd name="connsiteY65" fmla="*/ 1221619 h 2586132"/>
              <a:gd name="connsiteX66" fmla="*/ 4113266 w 4876790"/>
              <a:gd name="connsiteY66" fmla="*/ 1216705 h 2586132"/>
              <a:gd name="connsiteX67" fmla="*/ 4113266 w 4876790"/>
              <a:gd name="connsiteY67" fmla="*/ 906370 h 2586132"/>
              <a:gd name="connsiteX68" fmla="*/ 4473912 w 4876790"/>
              <a:gd name="connsiteY68" fmla="*/ 906370 h 2586132"/>
              <a:gd name="connsiteX69" fmla="*/ 4578992 w 4876790"/>
              <a:gd name="connsiteY69" fmla="*/ 1221619 h 2586132"/>
              <a:gd name="connsiteX70" fmla="*/ 4041829 w 4876790"/>
              <a:gd name="connsiteY70" fmla="*/ 2443277 h 2586132"/>
              <a:gd name="connsiteX71" fmla="*/ 3807857 w 4876790"/>
              <a:gd name="connsiteY71" fmla="*/ 2209305 h 2586132"/>
              <a:gd name="connsiteX72" fmla="*/ 4040372 w 4876790"/>
              <a:gd name="connsiteY72" fmla="*/ 1975361 h 2586132"/>
              <a:gd name="connsiteX73" fmla="*/ 4041839 w 4876790"/>
              <a:gd name="connsiteY73" fmla="*/ 1975361 h 2586132"/>
              <a:gd name="connsiteX74" fmla="*/ 4042334 w 4876790"/>
              <a:gd name="connsiteY74" fmla="*/ 1975333 h 2586132"/>
              <a:gd name="connsiteX75" fmla="*/ 4275820 w 4876790"/>
              <a:gd name="connsiteY75" fmla="*/ 2209295 h 2586132"/>
              <a:gd name="connsiteX76" fmla="*/ 4041829 w 4876790"/>
              <a:gd name="connsiteY76" fmla="*/ 2443277 h 2586132"/>
              <a:gd name="connsiteX77" fmla="*/ 4733925 w 4876790"/>
              <a:gd name="connsiteY77" fmla="*/ 2056638 h 2586132"/>
              <a:gd name="connsiteX78" fmla="*/ 4729010 w 4876790"/>
              <a:gd name="connsiteY78" fmla="*/ 2061553 h 2586132"/>
              <a:gd name="connsiteX79" fmla="*/ 4388472 w 4876790"/>
              <a:gd name="connsiteY79" fmla="*/ 2061553 h 2586132"/>
              <a:gd name="connsiteX80" fmla="*/ 4041829 w 4876790"/>
              <a:gd name="connsiteY80" fmla="*/ 1832458 h 2586132"/>
              <a:gd name="connsiteX81" fmla="*/ 4040362 w 4876790"/>
              <a:gd name="connsiteY81" fmla="*/ 1832496 h 2586132"/>
              <a:gd name="connsiteX82" fmla="*/ 3807857 w 4876790"/>
              <a:gd name="connsiteY82" fmla="*/ 1832496 h 2586132"/>
              <a:gd name="connsiteX83" fmla="*/ 3807857 w 4876790"/>
              <a:gd name="connsiteY83" fmla="*/ 605914 h 2586132"/>
              <a:gd name="connsiteX84" fmla="*/ 3807857 w 4876790"/>
              <a:gd name="connsiteY84" fmla="*/ 605876 h 2586132"/>
              <a:gd name="connsiteX85" fmla="*/ 3812772 w 4876790"/>
              <a:gd name="connsiteY85" fmla="*/ 600961 h 2586132"/>
              <a:gd name="connsiteX86" fmla="*/ 4372109 w 4876790"/>
              <a:gd name="connsiteY86" fmla="*/ 600961 h 2586132"/>
              <a:gd name="connsiteX87" fmla="*/ 4426287 w 4876790"/>
              <a:gd name="connsiteY87" fmla="*/ 763495 h 2586132"/>
              <a:gd name="connsiteX88" fmla="*/ 4041829 w 4876790"/>
              <a:gd name="connsiteY88" fmla="*/ 763495 h 2586132"/>
              <a:gd name="connsiteX89" fmla="*/ 3970391 w 4876790"/>
              <a:gd name="connsiteY89" fmla="*/ 834933 h 2586132"/>
              <a:gd name="connsiteX90" fmla="*/ 3970391 w 4876790"/>
              <a:gd name="connsiteY90" fmla="*/ 1216705 h 2586132"/>
              <a:gd name="connsiteX91" fmla="*/ 4118182 w 4876790"/>
              <a:gd name="connsiteY91" fmla="*/ 1364494 h 2586132"/>
              <a:gd name="connsiteX92" fmla="*/ 4699416 w 4876790"/>
              <a:gd name="connsiteY92" fmla="*/ 1364494 h 2586132"/>
              <a:gd name="connsiteX93" fmla="*/ 4710122 w 4876790"/>
              <a:gd name="connsiteY93" fmla="*/ 1375200 h 2586132"/>
              <a:gd name="connsiteX94" fmla="*/ 4733925 w 4876790"/>
              <a:gd name="connsiteY94" fmla="*/ 1432665 h 2586132"/>
              <a:gd name="connsiteX95" fmla="*/ 4733925 w 4876790"/>
              <a:gd name="connsiteY95" fmla="*/ 1603429 h 2586132"/>
              <a:gd name="connsiteX96" fmla="*/ 4652658 w 4876790"/>
              <a:gd name="connsiteY96" fmla="*/ 1603429 h 2586132"/>
              <a:gd name="connsiteX97" fmla="*/ 4581220 w 4876790"/>
              <a:gd name="connsiteY97" fmla="*/ 1674867 h 2586132"/>
              <a:gd name="connsiteX98" fmla="*/ 4652658 w 4876790"/>
              <a:gd name="connsiteY98" fmla="*/ 1746304 h 2586132"/>
              <a:gd name="connsiteX99" fmla="*/ 4733925 w 4876790"/>
              <a:gd name="connsiteY99" fmla="*/ 1746304 h 2586132"/>
              <a:gd name="connsiteX100" fmla="*/ 4733925 w 4876790"/>
              <a:gd name="connsiteY100" fmla="*/ 2056638 h 2586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4876790" h="2586132">
                <a:moveTo>
                  <a:pt x="4811144" y="1274169"/>
                </a:moveTo>
                <a:lnTo>
                  <a:pt x="4715094" y="1178119"/>
                </a:lnTo>
                <a:lnTo>
                  <a:pt x="4521594" y="597608"/>
                </a:lnTo>
                <a:cubicBezTo>
                  <a:pt x="4550464" y="588435"/>
                  <a:pt x="4571391" y="561432"/>
                  <a:pt x="4571391" y="529533"/>
                </a:cubicBezTo>
                <a:cubicBezTo>
                  <a:pt x="4571391" y="490080"/>
                  <a:pt x="4539406" y="458095"/>
                  <a:pt x="4499953" y="458095"/>
                </a:cubicBezTo>
                <a:lnTo>
                  <a:pt x="3807857" y="458095"/>
                </a:lnTo>
                <a:lnTo>
                  <a:pt x="3807857" y="147790"/>
                </a:lnTo>
                <a:cubicBezTo>
                  <a:pt x="3807857" y="66294"/>
                  <a:pt x="3741563" y="0"/>
                  <a:pt x="3660067" y="0"/>
                </a:cubicBezTo>
                <a:lnTo>
                  <a:pt x="147790" y="0"/>
                </a:lnTo>
                <a:cubicBezTo>
                  <a:pt x="66294" y="0"/>
                  <a:pt x="0" y="66304"/>
                  <a:pt x="0" y="147790"/>
                </a:cubicBezTo>
                <a:lnTo>
                  <a:pt x="0" y="1827562"/>
                </a:lnTo>
                <a:cubicBezTo>
                  <a:pt x="0" y="1909058"/>
                  <a:pt x="66294" y="1975352"/>
                  <a:pt x="147790" y="1975352"/>
                </a:cubicBezTo>
                <a:lnTo>
                  <a:pt x="229057" y="1975352"/>
                </a:lnTo>
                <a:lnTo>
                  <a:pt x="229057" y="2132933"/>
                </a:lnTo>
                <a:cubicBezTo>
                  <a:pt x="229057" y="2214429"/>
                  <a:pt x="295351" y="2280723"/>
                  <a:pt x="376847" y="2280723"/>
                </a:cubicBezTo>
                <a:lnTo>
                  <a:pt x="541353" y="2280723"/>
                </a:lnTo>
                <a:cubicBezTo>
                  <a:pt x="574843" y="2454459"/>
                  <a:pt x="727958" y="2586133"/>
                  <a:pt x="911323" y="2586133"/>
                </a:cubicBezTo>
                <a:cubicBezTo>
                  <a:pt x="1036882" y="2586133"/>
                  <a:pt x="1148220" y="2524354"/>
                  <a:pt x="1216733" y="2429656"/>
                </a:cubicBezTo>
                <a:cubicBezTo>
                  <a:pt x="1285256" y="2524354"/>
                  <a:pt x="1396594" y="2586133"/>
                  <a:pt x="1522152" y="2586133"/>
                </a:cubicBezTo>
                <a:cubicBezTo>
                  <a:pt x="1705518" y="2586133"/>
                  <a:pt x="1858642" y="2454459"/>
                  <a:pt x="1892122" y="2280723"/>
                </a:cubicBezTo>
                <a:lnTo>
                  <a:pt x="3671850" y="2280723"/>
                </a:lnTo>
                <a:cubicBezTo>
                  <a:pt x="3705339" y="2454459"/>
                  <a:pt x="3858454" y="2586133"/>
                  <a:pt x="4041820" y="2586133"/>
                </a:cubicBezTo>
                <a:cubicBezTo>
                  <a:pt x="4249617" y="2586133"/>
                  <a:pt x="4418667" y="2417074"/>
                  <a:pt x="4418667" y="2209286"/>
                </a:cubicBezTo>
                <a:cubicBezTo>
                  <a:pt x="4418667" y="2207648"/>
                  <a:pt x="4418562" y="2206038"/>
                  <a:pt x="4418543" y="2204409"/>
                </a:cubicBezTo>
                <a:lnTo>
                  <a:pt x="4729001" y="2204409"/>
                </a:lnTo>
                <a:cubicBezTo>
                  <a:pt x="4810497" y="2204409"/>
                  <a:pt x="4876791" y="2138115"/>
                  <a:pt x="4876791" y="2056619"/>
                </a:cubicBezTo>
                <a:lnTo>
                  <a:pt x="4876791" y="1432655"/>
                </a:lnTo>
                <a:cubicBezTo>
                  <a:pt x="4876800" y="1372791"/>
                  <a:pt x="4853483" y="1316507"/>
                  <a:pt x="4811144" y="1274169"/>
                </a:cubicBezTo>
                <a:close/>
                <a:moveTo>
                  <a:pt x="541353" y="2137858"/>
                </a:moveTo>
                <a:lnTo>
                  <a:pt x="376847" y="2137858"/>
                </a:lnTo>
                <a:cubicBezTo>
                  <a:pt x="374132" y="2137858"/>
                  <a:pt x="371932" y="2135657"/>
                  <a:pt x="371932" y="2132943"/>
                </a:cubicBezTo>
                <a:lnTo>
                  <a:pt x="371932" y="1975361"/>
                </a:lnTo>
                <a:lnTo>
                  <a:pt x="616201" y="1975361"/>
                </a:lnTo>
                <a:cubicBezTo>
                  <a:pt x="579244" y="2021900"/>
                  <a:pt x="553022" y="2077298"/>
                  <a:pt x="541353" y="2137858"/>
                </a:cubicBezTo>
                <a:close/>
                <a:moveTo>
                  <a:pt x="911323" y="2443277"/>
                </a:moveTo>
                <a:cubicBezTo>
                  <a:pt x="782307" y="2443277"/>
                  <a:pt x="677351" y="2338311"/>
                  <a:pt x="677351" y="2209305"/>
                </a:cubicBezTo>
                <a:cubicBezTo>
                  <a:pt x="677351" y="2080784"/>
                  <a:pt x="781526" y="1976161"/>
                  <a:pt x="909866" y="1975361"/>
                </a:cubicBezTo>
                <a:lnTo>
                  <a:pt x="912800" y="1975361"/>
                </a:lnTo>
                <a:cubicBezTo>
                  <a:pt x="1041140" y="1976152"/>
                  <a:pt x="1145315" y="2080774"/>
                  <a:pt x="1145315" y="2209305"/>
                </a:cubicBezTo>
                <a:cubicBezTo>
                  <a:pt x="1145305" y="2338311"/>
                  <a:pt x="1040340" y="2443277"/>
                  <a:pt x="911323" y="2443277"/>
                </a:cubicBezTo>
                <a:close/>
                <a:moveTo>
                  <a:pt x="1522162" y="2443277"/>
                </a:moveTo>
                <a:cubicBezTo>
                  <a:pt x="1393146" y="2443277"/>
                  <a:pt x="1288180" y="2338311"/>
                  <a:pt x="1288180" y="2209305"/>
                </a:cubicBezTo>
                <a:cubicBezTo>
                  <a:pt x="1288180" y="2080784"/>
                  <a:pt x="1392355" y="1976161"/>
                  <a:pt x="1520695" y="1975361"/>
                </a:cubicBezTo>
                <a:lnTo>
                  <a:pt x="1523629" y="1975361"/>
                </a:lnTo>
                <a:cubicBezTo>
                  <a:pt x="1651968" y="1976152"/>
                  <a:pt x="1756143" y="2080774"/>
                  <a:pt x="1756143" y="2209305"/>
                </a:cubicBezTo>
                <a:cubicBezTo>
                  <a:pt x="1756134" y="2338311"/>
                  <a:pt x="1651178" y="2443277"/>
                  <a:pt x="1522162" y="2443277"/>
                </a:cubicBezTo>
                <a:close/>
                <a:moveTo>
                  <a:pt x="3671859" y="2137858"/>
                </a:moveTo>
                <a:lnTo>
                  <a:pt x="1892132" y="2137858"/>
                </a:lnTo>
                <a:cubicBezTo>
                  <a:pt x="1880464" y="2077298"/>
                  <a:pt x="1854241" y="2021891"/>
                  <a:pt x="1817275" y="1975352"/>
                </a:cubicBezTo>
                <a:lnTo>
                  <a:pt x="3201934" y="1975352"/>
                </a:lnTo>
                <a:cubicBezTo>
                  <a:pt x="3241386" y="1975352"/>
                  <a:pt x="3273371" y="1943367"/>
                  <a:pt x="3273371" y="1903914"/>
                </a:cubicBezTo>
                <a:cubicBezTo>
                  <a:pt x="3273371" y="1864462"/>
                  <a:pt x="3241386" y="1832477"/>
                  <a:pt x="3201934" y="1832477"/>
                </a:cubicBezTo>
                <a:lnTo>
                  <a:pt x="147790" y="1832477"/>
                </a:lnTo>
                <a:cubicBezTo>
                  <a:pt x="145075" y="1832477"/>
                  <a:pt x="142875" y="1830276"/>
                  <a:pt x="142875" y="1827562"/>
                </a:cubicBezTo>
                <a:lnTo>
                  <a:pt x="142875" y="147790"/>
                </a:lnTo>
                <a:cubicBezTo>
                  <a:pt x="142875" y="145075"/>
                  <a:pt x="145075" y="142875"/>
                  <a:pt x="147790" y="142875"/>
                </a:cubicBezTo>
                <a:lnTo>
                  <a:pt x="3660058" y="142875"/>
                </a:lnTo>
                <a:cubicBezTo>
                  <a:pt x="3662772" y="142875"/>
                  <a:pt x="3664972" y="145075"/>
                  <a:pt x="3664972" y="147790"/>
                </a:cubicBezTo>
                <a:lnTo>
                  <a:pt x="3664972" y="1832486"/>
                </a:lnTo>
                <a:lnTo>
                  <a:pt x="3507381" y="1832486"/>
                </a:lnTo>
                <a:cubicBezTo>
                  <a:pt x="3467929" y="1832486"/>
                  <a:pt x="3435944" y="1864471"/>
                  <a:pt x="3435944" y="1903924"/>
                </a:cubicBezTo>
                <a:cubicBezTo>
                  <a:pt x="3435944" y="1943376"/>
                  <a:pt x="3467929" y="1975361"/>
                  <a:pt x="3507381" y="1975361"/>
                </a:cubicBezTo>
                <a:lnTo>
                  <a:pt x="3746707" y="1975361"/>
                </a:lnTo>
                <a:cubicBezTo>
                  <a:pt x="3709740" y="2021900"/>
                  <a:pt x="3683527" y="2077298"/>
                  <a:pt x="3671859" y="2137858"/>
                </a:cubicBezTo>
                <a:close/>
                <a:moveTo>
                  <a:pt x="4578992" y="1221619"/>
                </a:moveTo>
                <a:lnTo>
                  <a:pt x="4118182" y="1221619"/>
                </a:lnTo>
                <a:cubicBezTo>
                  <a:pt x="4115467" y="1221619"/>
                  <a:pt x="4113266" y="1219419"/>
                  <a:pt x="4113266" y="1216705"/>
                </a:cubicBezTo>
                <a:lnTo>
                  <a:pt x="4113266" y="906370"/>
                </a:lnTo>
                <a:lnTo>
                  <a:pt x="4473912" y="906370"/>
                </a:lnTo>
                <a:lnTo>
                  <a:pt x="4578992" y="1221619"/>
                </a:lnTo>
                <a:close/>
                <a:moveTo>
                  <a:pt x="4041829" y="2443277"/>
                </a:moveTo>
                <a:cubicBezTo>
                  <a:pt x="3912813" y="2443277"/>
                  <a:pt x="3807857" y="2338311"/>
                  <a:pt x="3807857" y="2209305"/>
                </a:cubicBezTo>
                <a:cubicBezTo>
                  <a:pt x="3807857" y="2080784"/>
                  <a:pt x="3912032" y="1976161"/>
                  <a:pt x="4040372" y="1975361"/>
                </a:cubicBezTo>
                <a:lnTo>
                  <a:pt x="4041839" y="1975361"/>
                </a:lnTo>
                <a:cubicBezTo>
                  <a:pt x="4042000" y="1975361"/>
                  <a:pt x="4042162" y="1975342"/>
                  <a:pt x="4042334" y="1975333"/>
                </a:cubicBezTo>
                <a:cubicBezTo>
                  <a:pt x="4171121" y="1975599"/>
                  <a:pt x="4275820" y="2080451"/>
                  <a:pt x="4275820" y="2209295"/>
                </a:cubicBezTo>
                <a:cubicBezTo>
                  <a:pt x="4275801" y="2338311"/>
                  <a:pt x="4170845" y="2443277"/>
                  <a:pt x="4041829" y="2443277"/>
                </a:cubicBezTo>
                <a:close/>
                <a:moveTo>
                  <a:pt x="4733925" y="2056638"/>
                </a:moveTo>
                <a:cubicBezTo>
                  <a:pt x="4733925" y="2059353"/>
                  <a:pt x="4731725" y="2061553"/>
                  <a:pt x="4729010" y="2061553"/>
                </a:cubicBezTo>
                <a:lnTo>
                  <a:pt x="4388472" y="2061553"/>
                </a:lnTo>
                <a:cubicBezTo>
                  <a:pt x="4330894" y="1926993"/>
                  <a:pt x="4197211" y="1832458"/>
                  <a:pt x="4041829" y="1832458"/>
                </a:cubicBezTo>
                <a:cubicBezTo>
                  <a:pt x="4041334" y="1832458"/>
                  <a:pt x="4040858" y="1832496"/>
                  <a:pt x="4040362" y="1832496"/>
                </a:cubicBezTo>
                <a:lnTo>
                  <a:pt x="3807857" y="1832496"/>
                </a:lnTo>
                <a:lnTo>
                  <a:pt x="3807857" y="605914"/>
                </a:lnTo>
                <a:lnTo>
                  <a:pt x="3807857" y="605876"/>
                </a:lnTo>
                <a:cubicBezTo>
                  <a:pt x="3807857" y="603161"/>
                  <a:pt x="3810057" y="600961"/>
                  <a:pt x="3812772" y="600961"/>
                </a:cubicBezTo>
                <a:lnTo>
                  <a:pt x="4372109" y="600961"/>
                </a:lnTo>
                <a:lnTo>
                  <a:pt x="4426287" y="763495"/>
                </a:lnTo>
                <a:lnTo>
                  <a:pt x="4041829" y="763495"/>
                </a:lnTo>
                <a:cubicBezTo>
                  <a:pt x="4002376" y="763495"/>
                  <a:pt x="3970391" y="795480"/>
                  <a:pt x="3970391" y="834933"/>
                </a:cubicBezTo>
                <a:lnTo>
                  <a:pt x="3970391" y="1216705"/>
                </a:lnTo>
                <a:cubicBezTo>
                  <a:pt x="3970391" y="1298200"/>
                  <a:pt x="4036686" y="1364494"/>
                  <a:pt x="4118182" y="1364494"/>
                </a:cubicBezTo>
                <a:lnTo>
                  <a:pt x="4699416" y="1364494"/>
                </a:lnTo>
                <a:lnTo>
                  <a:pt x="4710122" y="1375200"/>
                </a:lnTo>
                <a:cubicBezTo>
                  <a:pt x="4725467" y="1390555"/>
                  <a:pt x="4733925" y="1410957"/>
                  <a:pt x="4733925" y="1432665"/>
                </a:cubicBezTo>
                <a:lnTo>
                  <a:pt x="4733925" y="1603429"/>
                </a:lnTo>
                <a:lnTo>
                  <a:pt x="4652658" y="1603429"/>
                </a:lnTo>
                <a:cubicBezTo>
                  <a:pt x="4613205" y="1603429"/>
                  <a:pt x="4581220" y="1635414"/>
                  <a:pt x="4581220" y="1674867"/>
                </a:cubicBezTo>
                <a:cubicBezTo>
                  <a:pt x="4581220" y="1714319"/>
                  <a:pt x="4613205" y="1746304"/>
                  <a:pt x="4652658" y="1746304"/>
                </a:cubicBezTo>
                <a:lnTo>
                  <a:pt x="4733925" y="1746304"/>
                </a:lnTo>
                <a:lnTo>
                  <a:pt x="4733925" y="2056638"/>
                </a:lnTo>
                <a:close/>
              </a:path>
            </a:pathLst>
          </a:custGeom>
          <a:gradFill>
            <a:gsLst>
              <a:gs pos="0">
                <a:schemeClr val="accent1"/>
              </a:gs>
              <a:gs pos="100000">
                <a:schemeClr val="accent2"/>
              </a:gs>
            </a:gsLst>
            <a:lin ang="5400000" scaled="1"/>
          </a:gradFill>
          <a:ln w="9525" cap="flat">
            <a:noFill/>
            <a:prstDash val="solid"/>
            <a:miter/>
          </a:ln>
        </p:spPr>
        <p:txBody>
          <a:bodyPr rtlCol="0" anchor="ctr"/>
          <a:lstStyle/>
          <a:p>
            <a:endParaRPr lang="de-DE" sz="1000"/>
          </a:p>
        </p:txBody>
      </p:sp>
      <p:sp>
        <p:nvSpPr>
          <p:cNvPr id="227" name="Grafik 52">
            <a:extLst>
              <a:ext uri="{FF2B5EF4-FFF2-40B4-BE49-F238E27FC236}">
                <a16:creationId xmlns:a16="http://schemas.microsoft.com/office/drawing/2014/main" id="{D64DED93-75BC-78E2-7130-357CFB16AC62}"/>
              </a:ext>
            </a:extLst>
          </p:cNvPr>
          <p:cNvSpPr/>
          <p:nvPr/>
        </p:nvSpPr>
        <p:spPr>
          <a:xfrm>
            <a:off x="6915201" y="167220"/>
            <a:ext cx="443227" cy="401928"/>
          </a:xfrm>
          <a:custGeom>
            <a:avLst/>
            <a:gdLst>
              <a:gd name="connsiteX0" fmla="*/ 1129995 w 1136564"/>
              <a:gd name="connsiteY0" fmla="*/ 736631 h 1030662"/>
              <a:gd name="connsiteX1" fmla="*/ 971118 w 1136564"/>
              <a:gd name="connsiteY1" fmla="*/ 590724 h 1030662"/>
              <a:gd name="connsiteX2" fmla="*/ 1046703 w 1136564"/>
              <a:gd name="connsiteY2" fmla="*/ 515266 h 1030662"/>
              <a:gd name="connsiteX3" fmla="*/ 1046699 w 1136564"/>
              <a:gd name="connsiteY3" fmla="*/ 397140 h 1030662"/>
              <a:gd name="connsiteX4" fmla="*/ 1006348 w 1136564"/>
              <a:gd name="connsiteY4" fmla="*/ 374856 h 1030662"/>
              <a:gd name="connsiteX5" fmla="*/ 1014109 w 1136564"/>
              <a:gd name="connsiteY5" fmla="*/ 339647 h 1030662"/>
              <a:gd name="connsiteX6" fmla="*/ 989606 w 1136564"/>
              <a:gd name="connsiteY6" fmla="*/ 280588 h 1030662"/>
              <a:gd name="connsiteX7" fmla="*/ 944673 w 1136564"/>
              <a:gd name="connsiteY7" fmla="*/ 257342 h 1030662"/>
              <a:gd name="connsiteX8" fmla="*/ 924409 w 1136564"/>
              <a:gd name="connsiteY8" fmla="*/ 172112 h 1030662"/>
              <a:gd name="connsiteX9" fmla="*/ 879507 w 1136564"/>
              <a:gd name="connsiteY9" fmla="*/ 148927 h 1030662"/>
              <a:gd name="connsiteX10" fmla="*/ 883716 w 1136564"/>
              <a:gd name="connsiteY10" fmla="*/ 122704 h 1030662"/>
              <a:gd name="connsiteX11" fmla="*/ 859213 w 1136564"/>
              <a:gd name="connsiteY11" fmla="*/ 63645 h 1030662"/>
              <a:gd name="connsiteX12" fmla="*/ 800053 w 1136564"/>
              <a:gd name="connsiteY12" fmla="*/ 39183 h 1030662"/>
              <a:gd name="connsiteX13" fmla="*/ 760095 w 1136564"/>
              <a:gd name="connsiteY13" fmla="*/ 49296 h 1030662"/>
              <a:gd name="connsiteX14" fmla="*/ 757952 w 1136564"/>
              <a:gd name="connsiteY14" fmla="*/ 46996 h 1030662"/>
              <a:gd name="connsiteX15" fmla="*/ 649837 w 1136564"/>
              <a:gd name="connsiteY15" fmla="*/ 0 h 1030662"/>
              <a:gd name="connsiteX16" fmla="*/ 475488 w 1136564"/>
              <a:gd name="connsiteY16" fmla="*/ 0 h 1030662"/>
              <a:gd name="connsiteX17" fmla="*/ 453284 w 1136564"/>
              <a:gd name="connsiteY17" fmla="*/ 22167 h 1030662"/>
              <a:gd name="connsiteX18" fmla="*/ 453284 w 1136564"/>
              <a:gd name="connsiteY18" fmla="*/ 51233 h 1030662"/>
              <a:gd name="connsiteX19" fmla="*/ 459023 w 1136564"/>
              <a:gd name="connsiteY19" fmla="*/ 84837 h 1030662"/>
              <a:gd name="connsiteX20" fmla="*/ 426913 w 1136564"/>
              <a:gd name="connsiteY20" fmla="*/ 78487 h 1030662"/>
              <a:gd name="connsiteX21" fmla="*/ 367749 w 1136564"/>
              <a:gd name="connsiteY21" fmla="*/ 102949 h 1030662"/>
              <a:gd name="connsiteX22" fmla="*/ 347502 w 1136564"/>
              <a:gd name="connsiteY22" fmla="*/ 188222 h 1030662"/>
              <a:gd name="connsiteX23" fmla="*/ 302557 w 1136564"/>
              <a:gd name="connsiteY23" fmla="*/ 211416 h 1030662"/>
              <a:gd name="connsiteX24" fmla="*/ 278053 w 1136564"/>
              <a:gd name="connsiteY24" fmla="*/ 270475 h 1030662"/>
              <a:gd name="connsiteX25" fmla="*/ 282250 w 1136564"/>
              <a:gd name="connsiteY25" fmla="*/ 296650 h 1030662"/>
              <a:gd name="connsiteX26" fmla="*/ 237365 w 1136564"/>
              <a:gd name="connsiteY26" fmla="*/ 319887 h 1030662"/>
              <a:gd name="connsiteX27" fmla="*/ 220631 w 1136564"/>
              <a:gd name="connsiteY27" fmla="*/ 414108 h 1030662"/>
              <a:gd name="connsiteX28" fmla="*/ 180267 w 1136564"/>
              <a:gd name="connsiteY28" fmla="*/ 436443 h 1030662"/>
              <a:gd name="connsiteX29" fmla="*/ 180267 w 1136564"/>
              <a:gd name="connsiteY29" fmla="*/ 554566 h 1030662"/>
              <a:gd name="connsiteX30" fmla="*/ 224568 w 1136564"/>
              <a:gd name="connsiteY30" fmla="*/ 598788 h 1030662"/>
              <a:gd name="connsiteX31" fmla="*/ 6502 w 1136564"/>
              <a:gd name="connsiteY31" fmla="*/ 816481 h 1030662"/>
              <a:gd name="connsiteX32" fmla="*/ 6502 w 1136564"/>
              <a:gd name="connsiteY32" fmla="*/ 847829 h 1030662"/>
              <a:gd name="connsiteX33" fmla="*/ 22203 w 1136564"/>
              <a:gd name="connsiteY33" fmla="*/ 854322 h 1030662"/>
              <a:gd name="connsiteX34" fmla="*/ 37903 w 1136564"/>
              <a:gd name="connsiteY34" fmla="*/ 847829 h 1030662"/>
              <a:gd name="connsiteX35" fmla="*/ 258070 w 1136564"/>
              <a:gd name="connsiteY35" fmla="*/ 628035 h 1030662"/>
              <a:gd name="connsiteX36" fmla="*/ 299420 w 1136564"/>
              <a:gd name="connsiteY36" fmla="*/ 638933 h 1030662"/>
              <a:gd name="connsiteX37" fmla="*/ 358579 w 1136564"/>
              <a:gd name="connsiteY37" fmla="*/ 614466 h 1030662"/>
              <a:gd name="connsiteX38" fmla="*/ 382962 w 1136564"/>
              <a:gd name="connsiteY38" fmla="*/ 552033 h 1030662"/>
              <a:gd name="connsiteX39" fmla="*/ 386337 w 1136564"/>
              <a:gd name="connsiteY39" fmla="*/ 552111 h 1030662"/>
              <a:gd name="connsiteX40" fmla="*/ 445496 w 1136564"/>
              <a:gd name="connsiteY40" fmla="*/ 527687 h 1030662"/>
              <a:gd name="connsiteX41" fmla="*/ 470000 w 1136564"/>
              <a:gd name="connsiteY41" fmla="*/ 468628 h 1030662"/>
              <a:gd name="connsiteX42" fmla="*/ 469918 w 1136564"/>
              <a:gd name="connsiteY42" fmla="*/ 465259 h 1030662"/>
              <a:gd name="connsiteX43" fmla="*/ 473258 w 1136564"/>
              <a:gd name="connsiteY43" fmla="*/ 465337 h 1030662"/>
              <a:gd name="connsiteX44" fmla="*/ 532417 w 1136564"/>
              <a:gd name="connsiteY44" fmla="*/ 440913 h 1030662"/>
              <a:gd name="connsiteX45" fmla="*/ 556921 w 1136564"/>
              <a:gd name="connsiteY45" fmla="*/ 381854 h 1030662"/>
              <a:gd name="connsiteX46" fmla="*/ 556839 w 1136564"/>
              <a:gd name="connsiteY46" fmla="*/ 378484 h 1030662"/>
              <a:gd name="connsiteX47" fmla="*/ 560180 w 1136564"/>
              <a:gd name="connsiteY47" fmla="*/ 378562 h 1030662"/>
              <a:gd name="connsiteX48" fmla="*/ 619339 w 1136564"/>
              <a:gd name="connsiteY48" fmla="*/ 354139 h 1030662"/>
              <a:gd name="connsiteX49" fmla="*/ 624888 w 1136564"/>
              <a:gd name="connsiteY49" fmla="*/ 242134 h 1030662"/>
              <a:gd name="connsiteX50" fmla="*/ 772274 w 1136564"/>
              <a:gd name="connsiteY50" fmla="*/ 94998 h 1030662"/>
              <a:gd name="connsiteX51" fmla="*/ 800036 w 1136564"/>
              <a:gd name="connsiteY51" fmla="*/ 83517 h 1030662"/>
              <a:gd name="connsiteX52" fmla="*/ 827798 w 1136564"/>
              <a:gd name="connsiteY52" fmla="*/ 94998 h 1030662"/>
              <a:gd name="connsiteX53" fmla="*/ 839298 w 1136564"/>
              <a:gd name="connsiteY53" fmla="*/ 122713 h 1030662"/>
              <a:gd name="connsiteX54" fmla="*/ 827798 w 1136564"/>
              <a:gd name="connsiteY54" fmla="*/ 150428 h 1030662"/>
              <a:gd name="connsiteX55" fmla="*/ 806069 w 1136564"/>
              <a:gd name="connsiteY55" fmla="*/ 172121 h 1030662"/>
              <a:gd name="connsiteX56" fmla="*/ 727225 w 1136564"/>
              <a:gd name="connsiteY56" fmla="*/ 250832 h 1030662"/>
              <a:gd name="connsiteX57" fmla="*/ 727225 w 1136564"/>
              <a:gd name="connsiteY57" fmla="*/ 282180 h 1030662"/>
              <a:gd name="connsiteX58" fmla="*/ 742925 w 1136564"/>
              <a:gd name="connsiteY58" fmla="*/ 288673 h 1030662"/>
              <a:gd name="connsiteX59" fmla="*/ 758626 w 1136564"/>
              <a:gd name="connsiteY59" fmla="*/ 282180 h 1030662"/>
              <a:gd name="connsiteX60" fmla="*/ 837470 w 1136564"/>
              <a:gd name="connsiteY60" fmla="*/ 203469 h 1030662"/>
              <a:gd name="connsiteX61" fmla="*/ 892995 w 1136564"/>
              <a:gd name="connsiteY61" fmla="*/ 203464 h 1030662"/>
              <a:gd name="connsiteX62" fmla="*/ 892995 w 1136564"/>
              <a:gd name="connsiteY62" fmla="*/ 258899 h 1030662"/>
              <a:gd name="connsiteX63" fmla="*/ 871261 w 1136564"/>
              <a:gd name="connsiteY63" fmla="*/ 280596 h 1030662"/>
              <a:gd name="connsiteX64" fmla="*/ 814151 w 1136564"/>
              <a:gd name="connsiteY64" fmla="*/ 337610 h 1030662"/>
              <a:gd name="connsiteX65" fmla="*/ 814151 w 1136564"/>
              <a:gd name="connsiteY65" fmla="*/ 368958 h 1030662"/>
              <a:gd name="connsiteX66" fmla="*/ 829851 w 1136564"/>
              <a:gd name="connsiteY66" fmla="*/ 375452 h 1030662"/>
              <a:gd name="connsiteX67" fmla="*/ 845552 w 1136564"/>
              <a:gd name="connsiteY67" fmla="*/ 368958 h 1030662"/>
              <a:gd name="connsiteX68" fmla="*/ 902662 w 1136564"/>
              <a:gd name="connsiteY68" fmla="*/ 311944 h 1030662"/>
              <a:gd name="connsiteX69" fmla="*/ 930425 w 1136564"/>
              <a:gd name="connsiteY69" fmla="*/ 300464 h 1030662"/>
              <a:gd name="connsiteX70" fmla="*/ 958187 w 1136564"/>
              <a:gd name="connsiteY70" fmla="*/ 311944 h 1030662"/>
              <a:gd name="connsiteX71" fmla="*/ 969687 w 1136564"/>
              <a:gd name="connsiteY71" fmla="*/ 339660 h 1030662"/>
              <a:gd name="connsiteX72" fmla="*/ 958187 w 1136564"/>
              <a:gd name="connsiteY72" fmla="*/ 367375 h 1030662"/>
              <a:gd name="connsiteX73" fmla="*/ 928359 w 1136564"/>
              <a:gd name="connsiteY73" fmla="*/ 397153 h 1030662"/>
              <a:gd name="connsiteX74" fmla="*/ 901076 w 1136564"/>
              <a:gd name="connsiteY74" fmla="*/ 424389 h 1030662"/>
              <a:gd name="connsiteX75" fmla="*/ 901076 w 1136564"/>
              <a:gd name="connsiteY75" fmla="*/ 455737 h 1030662"/>
              <a:gd name="connsiteX76" fmla="*/ 916777 w 1136564"/>
              <a:gd name="connsiteY76" fmla="*/ 462230 h 1030662"/>
              <a:gd name="connsiteX77" fmla="*/ 932478 w 1136564"/>
              <a:gd name="connsiteY77" fmla="*/ 455737 h 1030662"/>
              <a:gd name="connsiteX78" fmla="*/ 959782 w 1136564"/>
              <a:gd name="connsiteY78" fmla="*/ 428479 h 1030662"/>
              <a:gd name="connsiteX79" fmla="*/ 1015285 w 1136564"/>
              <a:gd name="connsiteY79" fmla="*/ 428501 h 1030662"/>
              <a:gd name="connsiteX80" fmla="*/ 1015285 w 1136564"/>
              <a:gd name="connsiteY80" fmla="*/ 483936 h 1030662"/>
              <a:gd name="connsiteX81" fmla="*/ 799898 w 1136564"/>
              <a:gd name="connsiteY81" fmla="*/ 698954 h 1030662"/>
              <a:gd name="connsiteX82" fmla="*/ 597497 w 1136564"/>
              <a:gd name="connsiteY82" fmla="*/ 786975 h 1030662"/>
              <a:gd name="connsiteX83" fmla="*/ 582575 w 1136564"/>
              <a:gd name="connsiteY83" fmla="*/ 793486 h 1030662"/>
              <a:gd name="connsiteX84" fmla="*/ 383605 w 1136564"/>
              <a:gd name="connsiteY84" fmla="*/ 992851 h 1030662"/>
              <a:gd name="connsiteX85" fmla="*/ 383662 w 1136564"/>
              <a:gd name="connsiteY85" fmla="*/ 1024200 h 1030662"/>
              <a:gd name="connsiteX86" fmla="*/ 399332 w 1136564"/>
              <a:gd name="connsiteY86" fmla="*/ 1030662 h 1030662"/>
              <a:gd name="connsiteX87" fmla="*/ 415058 w 1136564"/>
              <a:gd name="connsiteY87" fmla="*/ 1024139 h 1030662"/>
              <a:gd name="connsiteX88" fmla="*/ 561407 w 1136564"/>
              <a:gd name="connsiteY88" fmla="*/ 877499 h 1030662"/>
              <a:gd name="connsiteX89" fmla="*/ 686752 w 1136564"/>
              <a:gd name="connsiteY89" fmla="*/ 909692 h 1030662"/>
              <a:gd name="connsiteX90" fmla="*/ 801294 w 1136564"/>
              <a:gd name="connsiteY90" fmla="*/ 1024040 h 1030662"/>
              <a:gd name="connsiteX91" fmla="*/ 816994 w 1136564"/>
              <a:gd name="connsiteY91" fmla="*/ 1030533 h 1030662"/>
              <a:gd name="connsiteX92" fmla="*/ 832695 w 1136564"/>
              <a:gd name="connsiteY92" fmla="*/ 1024040 h 1030662"/>
              <a:gd name="connsiteX93" fmla="*/ 832695 w 1136564"/>
              <a:gd name="connsiteY93" fmla="*/ 992692 h 1030662"/>
              <a:gd name="connsiteX94" fmla="*/ 710915 w 1136564"/>
              <a:gd name="connsiteY94" fmla="*/ 871105 h 1030662"/>
              <a:gd name="connsiteX95" fmla="*/ 693399 w 1136564"/>
              <a:gd name="connsiteY95" fmla="*/ 864685 h 1030662"/>
              <a:gd name="connsiteX96" fmla="*/ 686359 w 1136564"/>
              <a:gd name="connsiteY96" fmla="*/ 865263 h 1030662"/>
              <a:gd name="connsiteX97" fmla="*/ 593712 w 1136564"/>
              <a:gd name="connsiteY97" fmla="*/ 845128 h 1030662"/>
              <a:gd name="connsiteX98" fmla="*/ 607982 w 1136564"/>
              <a:gd name="connsiteY98" fmla="*/ 830831 h 1030662"/>
              <a:gd name="connsiteX99" fmla="*/ 831334 w 1136564"/>
              <a:gd name="connsiteY99" fmla="*/ 730285 h 1030662"/>
              <a:gd name="connsiteX100" fmla="*/ 939729 w 1136564"/>
              <a:gd name="connsiteY100" fmla="*/ 622072 h 1030662"/>
              <a:gd name="connsiteX101" fmla="*/ 1098736 w 1136564"/>
              <a:gd name="connsiteY101" fmla="*/ 768100 h 1030662"/>
              <a:gd name="connsiteX102" fmla="*/ 1114372 w 1136564"/>
              <a:gd name="connsiteY102" fmla="*/ 774528 h 1030662"/>
              <a:gd name="connsiteX103" fmla="*/ 1130133 w 1136564"/>
              <a:gd name="connsiteY103" fmla="*/ 767971 h 1030662"/>
              <a:gd name="connsiteX104" fmla="*/ 1129995 w 1136564"/>
              <a:gd name="connsiteY104" fmla="*/ 736631 h 1030662"/>
              <a:gd name="connsiteX105" fmla="*/ 327182 w 1136564"/>
              <a:gd name="connsiteY105" fmla="*/ 583122 h 1030662"/>
              <a:gd name="connsiteX106" fmla="*/ 299420 w 1136564"/>
              <a:gd name="connsiteY106" fmla="*/ 594603 h 1030662"/>
              <a:gd name="connsiteX107" fmla="*/ 271657 w 1136564"/>
              <a:gd name="connsiteY107" fmla="*/ 583122 h 1030662"/>
              <a:gd name="connsiteX108" fmla="*/ 211664 w 1136564"/>
              <a:gd name="connsiteY108" fmla="*/ 523231 h 1030662"/>
              <a:gd name="connsiteX109" fmla="*/ 211664 w 1136564"/>
              <a:gd name="connsiteY109" fmla="*/ 467796 h 1030662"/>
              <a:gd name="connsiteX110" fmla="*/ 239426 w 1136564"/>
              <a:gd name="connsiteY110" fmla="*/ 456315 h 1030662"/>
              <a:gd name="connsiteX111" fmla="*/ 267189 w 1136564"/>
              <a:gd name="connsiteY111" fmla="*/ 467796 h 1030662"/>
              <a:gd name="connsiteX112" fmla="*/ 327182 w 1136564"/>
              <a:gd name="connsiteY112" fmla="*/ 527687 h 1030662"/>
              <a:gd name="connsiteX113" fmla="*/ 327182 w 1136564"/>
              <a:gd name="connsiteY113" fmla="*/ 583122 h 1030662"/>
              <a:gd name="connsiteX114" fmla="*/ 414112 w 1136564"/>
              <a:gd name="connsiteY114" fmla="*/ 496339 h 1030662"/>
              <a:gd name="connsiteX115" fmla="*/ 358583 w 1136564"/>
              <a:gd name="connsiteY115" fmla="*/ 496339 h 1030662"/>
              <a:gd name="connsiteX116" fmla="*/ 298590 w 1136564"/>
              <a:gd name="connsiteY116" fmla="*/ 436448 h 1030662"/>
              <a:gd name="connsiteX117" fmla="*/ 268762 w 1136564"/>
              <a:gd name="connsiteY117" fmla="*/ 406666 h 1030662"/>
              <a:gd name="connsiteX118" fmla="*/ 268762 w 1136564"/>
              <a:gd name="connsiteY118" fmla="*/ 351235 h 1030662"/>
              <a:gd name="connsiteX119" fmla="*/ 296524 w 1136564"/>
              <a:gd name="connsiteY119" fmla="*/ 339755 h 1030662"/>
              <a:gd name="connsiteX120" fmla="*/ 324286 w 1136564"/>
              <a:gd name="connsiteY120" fmla="*/ 351235 h 1030662"/>
              <a:gd name="connsiteX121" fmla="*/ 414108 w 1136564"/>
              <a:gd name="connsiteY121" fmla="*/ 440904 h 1030662"/>
              <a:gd name="connsiteX122" fmla="*/ 414112 w 1136564"/>
              <a:gd name="connsiteY122" fmla="*/ 440904 h 1030662"/>
              <a:gd name="connsiteX123" fmla="*/ 425612 w 1136564"/>
              <a:gd name="connsiteY123" fmla="*/ 468620 h 1030662"/>
              <a:gd name="connsiteX124" fmla="*/ 414112 w 1136564"/>
              <a:gd name="connsiteY124" fmla="*/ 496339 h 1030662"/>
              <a:gd name="connsiteX125" fmla="*/ 501034 w 1136564"/>
              <a:gd name="connsiteY125" fmla="*/ 409565 h 1030662"/>
              <a:gd name="connsiteX126" fmla="*/ 445505 w 1136564"/>
              <a:gd name="connsiteY126" fmla="*/ 409565 h 1030662"/>
              <a:gd name="connsiteX127" fmla="*/ 333950 w 1136564"/>
              <a:gd name="connsiteY127" fmla="*/ 298199 h 1030662"/>
              <a:gd name="connsiteX128" fmla="*/ 322450 w 1136564"/>
              <a:gd name="connsiteY128" fmla="*/ 270484 h 1030662"/>
              <a:gd name="connsiteX129" fmla="*/ 333950 w 1136564"/>
              <a:gd name="connsiteY129" fmla="*/ 242768 h 1030662"/>
              <a:gd name="connsiteX130" fmla="*/ 361712 w 1136564"/>
              <a:gd name="connsiteY130" fmla="*/ 231305 h 1030662"/>
              <a:gd name="connsiteX131" fmla="*/ 389457 w 1136564"/>
              <a:gd name="connsiteY131" fmla="*/ 242747 h 1030662"/>
              <a:gd name="connsiteX132" fmla="*/ 440301 w 1136564"/>
              <a:gd name="connsiteY132" fmla="*/ 293505 h 1030662"/>
              <a:gd name="connsiteX133" fmla="*/ 501029 w 1136564"/>
              <a:gd name="connsiteY133" fmla="*/ 354130 h 1030662"/>
              <a:gd name="connsiteX134" fmla="*/ 501034 w 1136564"/>
              <a:gd name="connsiteY134" fmla="*/ 354130 h 1030662"/>
              <a:gd name="connsiteX135" fmla="*/ 512529 w 1136564"/>
              <a:gd name="connsiteY135" fmla="*/ 381845 h 1030662"/>
              <a:gd name="connsiteX136" fmla="*/ 501034 w 1136564"/>
              <a:gd name="connsiteY136" fmla="*/ 409565 h 1030662"/>
              <a:gd name="connsiteX137" fmla="*/ 587959 w 1136564"/>
              <a:gd name="connsiteY137" fmla="*/ 322786 h 1030662"/>
              <a:gd name="connsiteX138" fmla="*/ 532435 w 1136564"/>
              <a:gd name="connsiteY138" fmla="*/ 322786 h 1030662"/>
              <a:gd name="connsiteX139" fmla="*/ 420880 w 1136564"/>
              <a:gd name="connsiteY139" fmla="*/ 211420 h 1030662"/>
              <a:gd name="connsiteX140" fmla="*/ 420841 w 1136564"/>
              <a:gd name="connsiteY140" fmla="*/ 211386 h 1030662"/>
              <a:gd name="connsiteX141" fmla="*/ 399146 w 1136564"/>
              <a:gd name="connsiteY141" fmla="*/ 189728 h 1030662"/>
              <a:gd name="connsiteX142" fmla="*/ 399146 w 1136564"/>
              <a:gd name="connsiteY142" fmla="*/ 134293 h 1030662"/>
              <a:gd name="connsiteX143" fmla="*/ 426908 w 1136564"/>
              <a:gd name="connsiteY143" fmla="*/ 122829 h 1030662"/>
              <a:gd name="connsiteX144" fmla="*/ 454671 w 1136564"/>
              <a:gd name="connsiteY144" fmla="*/ 134293 h 1030662"/>
              <a:gd name="connsiteX145" fmla="*/ 587951 w 1136564"/>
              <a:gd name="connsiteY145" fmla="*/ 267347 h 1030662"/>
              <a:gd name="connsiteX146" fmla="*/ 599451 w 1136564"/>
              <a:gd name="connsiteY146" fmla="*/ 295062 h 1030662"/>
              <a:gd name="connsiteX147" fmla="*/ 587959 w 1136564"/>
              <a:gd name="connsiteY147" fmla="*/ 322786 h 1030662"/>
              <a:gd name="connsiteX148" fmla="*/ 593798 w 1136564"/>
              <a:gd name="connsiteY148" fmla="*/ 210493 h 1030662"/>
              <a:gd name="connsiteX149" fmla="*/ 532815 w 1136564"/>
              <a:gd name="connsiteY149" fmla="*/ 149613 h 1030662"/>
              <a:gd name="connsiteX150" fmla="*/ 554078 w 1136564"/>
              <a:gd name="connsiteY150" fmla="*/ 151865 h 1030662"/>
              <a:gd name="connsiteX151" fmla="*/ 554566 w 1136564"/>
              <a:gd name="connsiteY151" fmla="*/ 151865 h 1030662"/>
              <a:gd name="connsiteX152" fmla="*/ 615497 w 1136564"/>
              <a:gd name="connsiteY152" fmla="*/ 151580 h 1030662"/>
              <a:gd name="connsiteX153" fmla="*/ 637594 w 1136564"/>
              <a:gd name="connsiteY153" fmla="*/ 129310 h 1030662"/>
              <a:gd name="connsiteX154" fmla="*/ 615393 w 1136564"/>
              <a:gd name="connsiteY154" fmla="*/ 107250 h 1030662"/>
              <a:gd name="connsiteX155" fmla="*/ 615285 w 1136564"/>
              <a:gd name="connsiteY155" fmla="*/ 107250 h 1030662"/>
              <a:gd name="connsiteX156" fmla="*/ 554354 w 1136564"/>
              <a:gd name="connsiteY156" fmla="*/ 107535 h 1030662"/>
              <a:gd name="connsiteX157" fmla="*/ 554078 w 1136564"/>
              <a:gd name="connsiteY157" fmla="*/ 107535 h 1030662"/>
              <a:gd name="connsiteX158" fmla="*/ 514297 w 1136564"/>
              <a:gd name="connsiteY158" fmla="*/ 91141 h 1030662"/>
              <a:gd name="connsiteX159" fmla="*/ 497684 w 1136564"/>
              <a:gd name="connsiteY159" fmla="*/ 51233 h 1030662"/>
              <a:gd name="connsiteX160" fmla="*/ 497684 w 1136564"/>
              <a:gd name="connsiteY160" fmla="*/ 44330 h 1030662"/>
              <a:gd name="connsiteX161" fmla="*/ 649828 w 1136564"/>
              <a:gd name="connsiteY161" fmla="*/ 44330 h 1030662"/>
              <a:gd name="connsiteX162" fmla="*/ 725440 w 1136564"/>
              <a:gd name="connsiteY162" fmla="*/ 77197 h 1030662"/>
              <a:gd name="connsiteX163" fmla="*/ 726343 w 1136564"/>
              <a:gd name="connsiteY163" fmla="*/ 78163 h 1030662"/>
              <a:gd name="connsiteX164" fmla="*/ 593798 w 1136564"/>
              <a:gd name="connsiteY164" fmla="*/ 210493 h 1030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Lst>
            <a:rect l="l" t="t" r="r" b="b"/>
            <a:pathLst>
              <a:path w="1136564" h="1030662">
                <a:moveTo>
                  <a:pt x="1129995" y="736631"/>
                </a:moveTo>
                <a:lnTo>
                  <a:pt x="971118" y="590724"/>
                </a:lnTo>
                <a:lnTo>
                  <a:pt x="1046703" y="515266"/>
                </a:lnTo>
                <a:cubicBezTo>
                  <a:pt x="1079323" y="482697"/>
                  <a:pt x="1079323" y="429709"/>
                  <a:pt x="1046699" y="397140"/>
                </a:cubicBezTo>
                <a:cubicBezTo>
                  <a:pt x="1035195" y="385655"/>
                  <a:pt x="1021145" y="378243"/>
                  <a:pt x="1006348" y="374856"/>
                </a:cubicBezTo>
                <a:cubicBezTo>
                  <a:pt x="1011421" y="363967"/>
                  <a:pt x="1014109" y="352016"/>
                  <a:pt x="1014109" y="339647"/>
                </a:cubicBezTo>
                <a:cubicBezTo>
                  <a:pt x="1014109" y="317337"/>
                  <a:pt x="1005406" y="296361"/>
                  <a:pt x="989606" y="280588"/>
                </a:cubicBezTo>
                <a:cubicBezTo>
                  <a:pt x="977211" y="268214"/>
                  <a:pt x="961610" y="260224"/>
                  <a:pt x="944673" y="257342"/>
                </a:cubicBezTo>
                <a:cubicBezTo>
                  <a:pt x="954207" y="228341"/>
                  <a:pt x="947469" y="195129"/>
                  <a:pt x="924409" y="172112"/>
                </a:cubicBezTo>
                <a:cubicBezTo>
                  <a:pt x="911734" y="159458"/>
                  <a:pt x="895964" y="151748"/>
                  <a:pt x="879507" y="148927"/>
                </a:cubicBezTo>
                <a:cubicBezTo>
                  <a:pt x="882264" y="140574"/>
                  <a:pt x="883716" y="131756"/>
                  <a:pt x="883716" y="122704"/>
                </a:cubicBezTo>
                <a:cubicBezTo>
                  <a:pt x="883716" y="100395"/>
                  <a:pt x="875012" y="79418"/>
                  <a:pt x="859213" y="63645"/>
                </a:cubicBezTo>
                <a:cubicBezTo>
                  <a:pt x="843408" y="47872"/>
                  <a:pt x="822401" y="39183"/>
                  <a:pt x="800053" y="39183"/>
                </a:cubicBezTo>
                <a:cubicBezTo>
                  <a:pt x="785861" y="39183"/>
                  <a:pt x="772218" y="42699"/>
                  <a:pt x="760095" y="49296"/>
                </a:cubicBezTo>
                <a:lnTo>
                  <a:pt x="757952" y="46996"/>
                </a:lnTo>
                <a:cubicBezTo>
                  <a:pt x="730112" y="17128"/>
                  <a:pt x="690702" y="0"/>
                  <a:pt x="649837" y="0"/>
                </a:cubicBezTo>
                <a:lnTo>
                  <a:pt x="475488" y="0"/>
                </a:lnTo>
                <a:cubicBezTo>
                  <a:pt x="463228" y="0"/>
                  <a:pt x="453284" y="9927"/>
                  <a:pt x="453284" y="22167"/>
                </a:cubicBezTo>
                <a:lnTo>
                  <a:pt x="453284" y="51233"/>
                </a:lnTo>
                <a:cubicBezTo>
                  <a:pt x="453284" y="62864"/>
                  <a:pt x="455254" y="74189"/>
                  <a:pt x="459023" y="84837"/>
                </a:cubicBezTo>
                <a:cubicBezTo>
                  <a:pt x="448979" y="80674"/>
                  <a:pt x="438115" y="78487"/>
                  <a:pt x="426913" y="78487"/>
                </a:cubicBezTo>
                <a:cubicBezTo>
                  <a:pt x="404561" y="78487"/>
                  <a:pt x="383554" y="87176"/>
                  <a:pt x="367749" y="102949"/>
                </a:cubicBezTo>
                <a:cubicBezTo>
                  <a:pt x="344680" y="125979"/>
                  <a:pt x="337947" y="159217"/>
                  <a:pt x="347502" y="188222"/>
                </a:cubicBezTo>
                <a:cubicBezTo>
                  <a:pt x="331033" y="191035"/>
                  <a:pt x="315245" y="198749"/>
                  <a:pt x="302557" y="211416"/>
                </a:cubicBezTo>
                <a:cubicBezTo>
                  <a:pt x="286757" y="227193"/>
                  <a:pt x="278053" y="248165"/>
                  <a:pt x="278053" y="270475"/>
                </a:cubicBezTo>
                <a:cubicBezTo>
                  <a:pt x="278053" y="279509"/>
                  <a:pt x="279501" y="288315"/>
                  <a:pt x="282250" y="296650"/>
                </a:cubicBezTo>
                <a:cubicBezTo>
                  <a:pt x="265335" y="299536"/>
                  <a:pt x="249746" y="307526"/>
                  <a:pt x="237365" y="319887"/>
                </a:cubicBezTo>
                <a:cubicBezTo>
                  <a:pt x="211889" y="345320"/>
                  <a:pt x="206309" y="383217"/>
                  <a:pt x="220631" y="414108"/>
                </a:cubicBezTo>
                <a:cubicBezTo>
                  <a:pt x="205467" y="417568"/>
                  <a:pt x="191542" y="425192"/>
                  <a:pt x="180267" y="436443"/>
                </a:cubicBezTo>
                <a:cubicBezTo>
                  <a:pt x="147647" y="469008"/>
                  <a:pt x="147647" y="522001"/>
                  <a:pt x="180267" y="554566"/>
                </a:cubicBezTo>
                <a:lnTo>
                  <a:pt x="224568" y="598788"/>
                </a:lnTo>
                <a:lnTo>
                  <a:pt x="6502" y="816481"/>
                </a:lnTo>
                <a:cubicBezTo>
                  <a:pt x="-2167" y="825136"/>
                  <a:pt x="-2167" y="839170"/>
                  <a:pt x="6502" y="847829"/>
                </a:cubicBezTo>
                <a:cubicBezTo>
                  <a:pt x="10837" y="852156"/>
                  <a:pt x="16520" y="854322"/>
                  <a:pt x="22203" y="854322"/>
                </a:cubicBezTo>
                <a:cubicBezTo>
                  <a:pt x="27881" y="854322"/>
                  <a:pt x="33564" y="852156"/>
                  <a:pt x="37903" y="847829"/>
                </a:cubicBezTo>
                <a:lnTo>
                  <a:pt x="258070" y="628035"/>
                </a:lnTo>
                <a:cubicBezTo>
                  <a:pt x="270534" y="635136"/>
                  <a:pt x="284678" y="638933"/>
                  <a:pt x="299420" y="638933"/>
                </a:cubicBezTo>
                <a:cubicBezTo>
                  <a:pt x="321767" y="638933"/>
                  <a:pt x="342779" y="630244"/>
                  <a:pt x="358579" y="614466"/>
                </a:cubicBezTo>
                <a:cubicBezTo>
                  <a:pt x="375749" y="597330"/>
                  <a:pt x="383869" y="574533"/>
                  <a:pt x="382962" y="552033"/>
                </a:cubicBezTo>
                <a:cubicBezTo>
                  <a:pt x="384085" y="552081"/>
                  <a:pt x="385213" y="552111"/>
                  <a:pt x="386337" y="552111"/>
                </a:cubicBezTo>
                <a:cubicBezTo>
                  <a:pt x="407759" y="552111"/>
                  <a:pt x="429190" y="543966"/>
                  <a:pt x="445496" y="527687"/>
                </a:cubicBezTo>
                <a:cubicBezTo>
                  <a:pt x="461296" y="511910"/>
                  <a:pt x="470000" y="490938"/>
                  <a:pt x="470000" y="468628"/>
                </a:cubicBezTo>
                <a:cubicBezTo>
                  <a:pt x="470000" y="467502"/>
                  <a:pt x="469961" y="466381"/>
                  <a:pt x="469918" y="465259"/>
                </a:cubicBezTo>
                <a:cubicBezTo>
                  <a:pt x="471028" y="465302"/>
                  <a:pt x="472143" y="465337"/>
                  <a:pt x="473258" y="465337"/>
                </a:cubicBezTo>
                <a:cubicBezTo>
                  <a:pt x="494681" y="465337"/>
                  <a:pt x="516112" y="457195"/>
                  <a:pt x="532417" y="440913"/>
                </a:cubicBezTo>
                <a:cubicBezTo>
                  <a:pt x="548217" y="425135"/>
                  <a:pt x="556921" y="404163"/>
                  <a:pt x="556921" y="381854"/>
                </a:cubicBezTo>
                <a:cubicBezTo>
                  <a:pt x="556921" y="380728"/>
                  <a:pt x="556882" y="379606"/>
                  <a:pt x="556839" y="378484"/>
                </a:cubicBezTo>
                <a:cubicBezTo>
                  <a:pt x="557950" y="378528"/>
                  <a:pt x="559065" y="378562"/>
                  <a:pt x="560180" y="378562"/>
                </a:cubicBezTo>
                <a:cubicBezTo>
                  <a:pt x="581607" y="378562"/>
                  <a:pt x="603033" y="370421"/>
                  <a:pt x="619339" y="354139"/>
                </a:cubicBezTo>
                <a:cubicBezTo>
                  <a:pt x="649992" y="323537"/>
                  <a:pt x="651833" y="274910"/>
                  <a:pt x="624888" y="242134"/>
                </a:cubicBezTo>
                <a:lnTo>
                  <a:pt x="772274" y="94998"/>
                </a:lnTo>
                <a:cubicBezTo>
                  <a:pt x="779690" y="87590"/>
                  <a:pt x="789547" y="83517"/>
                  <a:pt x="800036" y="83517"/>
                </a:cubicBezTo>
                <a:cubicBezTo>
                  <a:pt x="810525" y="83517"/>
                  <a:pt x="820382" y="87594"/>
                  <a:pt x="827798" y="94998"/>
                </a:cubicBezTo>
                <a:cubicBezTo>
                  <a:pt x="835214" y="102401"/>
                  <a:pt x="839298" y="112242"/>
                  <a:pt x="839298" y="122713"/>
                </a:cubicBezTo>
                <a:cubicBezTo>
                  <a:pt x="839298" y="133180"/>
                  <a:pt x="835214" y="143025"/>
                  <a:pt x="827798" y="150428"/>
                </a:cubicBezTo>
                <a:lnTo>
                  <a:pt x="806069" y="172121"/>
                </a:lnTo>
                <a:lnTo>
                  <a:pt x="727225" y="250832"/>
                </a:lnTo>
                <a:cubicBezTo>
                  <a:pt x="718556" y="259486"/>
                  <a:pt x="718556" y="273521"/>
                  <a:pt x="727225" y="282180"/>
                </a:cubicBezTo>
                <a:cubicBezTo>
                  <a:pt x="731559" y="286507"/>
                  <a:pt x="737242" y="288673"/>
                  <a:pt x="742925" y="288673"/>
                </a:cubicBezTo>
                <a:cubicBezTo>
                  <a:pt x="748608" y="288673"/>
                  <a:pt x="754287" y="286507"/>
                  <a:pt x="758626" y="282180"/>
                </a:cubicBezTo>
                <a:lnTo>
                  <a:pt x="837470" y="203469"/>
                </a:lnTo>
                <a:cubicBezTo>
                  <a:pt x="852778" y="188187"/>
                  <a:pt x="877683" y="188183"/>
                  <a:pt x="892995" y="203464"/>
                </a:cubicBezTo>
                <a:cubicBezTo>
                  <a:pt x="908302" y="218750"/>
                  <a:pt x="908302" y="243614"/>
                  <a:pt x="892995" y="258899"/>
                </a:cubicBezTo>
                <a:lnTo>
                  <a:pt x="871261" y="280596"/>
                </a:lnTo>
                <a:lnTo>
                  <a:pt x="814151" y="337610"/>
                </a:lnTo>
                <a:cubicBezTo>
                  <a:pt x="805481" y="346265"/>
                  <a:pt x="805481" y="360300"/>
                  <a:pt x="814151" y="368958"/>
                </a:cubicBezTo>
                <a:cubicBezTo>
                  <a:pt x="818485" y="373286"/>
                  <a:pt x="824168" y="375452"/>
                  <a:pt x="829851" y="375452"/>
                </a:cubicBezTo>
                <a:cubicBezTo>
                  <a:pt x="835530" y="375452"/>
                  <a:pt x="841213" y="373286"/>
                  <a:pt x="845552" y="368958"/>
                </a:cubicBezTo>
                <a:lnTo>
                  <a:pt x="902662" y="311944"/>
                </a:lnTo>
                <a:cubicBezTo>
                  <a:pt x="910078" y="304537"/>
                  <a:pt x="919936" y="300464"/>
                  <a:pt x="930425" y="300464"/>
                </a:cubicBezTo>
                <a:cubicBezTo>
                  <a:pt x="940913" y="300464"/>
                  <a:pt x="950771" y="304541"/>
                  <a:pt x="958187" y="311944"/>
                </a:cubicBezTo>
                <a:cubicBezTo>
                  <a:pt x="965603" y="319348"/>
                  <a:pt x="969687" y="329189"/>
                  <a:pt x="969687" y="339660"/>
                </a:cubicBezTo>
                <a:cubicBezTo>
                  <a:pt x="969687" y="350131"/>
                  <a:pt x="965603" y="359972"/>
                  <a:pt x="958187" y="367375"/>
                </a:cubicBezTo>
                <a:lnTo>
                  <a:pt x="928359" y="397153"/>
                </a:lnTo>
                <a:lnTo>
                  <a:pt x="901076" y="424389"/>
                </a:lnTo>
                <a:cubicBezTo>
                  <a:pt x="892407" y="433044"/>
                  <a:pt x="892407" y="447078"/>
                  <a:pt x="901076" y="455737"/>
                </a:cubicBezTo>
                <a:cubicBezTo>
                  <a:pt x="905411" y="460064"/>
                  <a:pt x="911094" y="462230"/>
                  <a:pt x="916777" y="462230"/>
                </a:cubicBezTo>
                <a:cubicBezTo>
                  <a:pt x="922456" y="462230"/>
                  <a:pt x="928139" y="460064"/>
                  <a:pt x="932478" y="455737"/>
                </a:cubicBezTo>
                <a:lnTo>
                  <a:pt x="959782" y="428479"/>
                </a:lnTo>
                <a:cubicBezTo>
                  <a:pt x="975093" y="413224"/>
                  <a:pt x="999986" y="413224"/>
                  <a:pt x="1015285" y="428501"/>
                </a:cubicBezTo>
                <a:cubicBezTo>
                  <a:pt x="1030597" y="443782"/>
                  <a:pt x="1030597" y="468650"/>
                  <a:pt x="1015285" y="483936"/>
                </a:cubicBezTo>
                <a:lnTo>
                  <a:pt x="799898" y="698954"/>
                </a:lnTo>
                <a:cubicBezTo>
                  <a:pt x="745812" y="752948"/>
                  <a:pt x="673934" y="784205"/>
                  <a:pt x="597497" y="786975"/>
                </a:cubicBezTo>
                <a:cubicBezTo>
                  <a:pt x="591879" y="787178"/>
                  <a:pt x="586542" y="789503"/>
                  <a:pt x="582575" y="793486"/>
                </a:cubicBezTo>
                <a:lnTo>
                  <a:pt x="383605" y="992851"/>
                </a:lnTo>
                <a:cubicBezTo>
                  <a:pt x="374949" y="1001523"/>
                  <a:pt x="374975" y="1015558"/>
                  <a:pt x="383662" y="1024200"/>
                </a:cubicBezTo>
                <a:cubicBezTo>
                  <a:pt x="387992" y="1028510"/>
                  <a:pt x="393662" y="1030662"/>
                  <a:pt x="399332" y="1030662"/>
                </a:cubicBezTo>
                <a:cubicBezTo>
                  <a:pt x="405028" y="1030662"/>
                  <a:pt x="410724" y="1028488"/>
                  <a:pt x="415058" y="1024139"/>
                </a:cubicBezTo>
                <a:lnTo>
                  <a:pt x="561407" y="877499"/>
                </a:lnTo>
                <a:cubicBezTo>
                  <a:pt x="598582" y="901305"/>
                  <a:pt x="642300" y="912626"/>
                  <a:pt x="686752" y="909692"/>
                </a:cubicBezTo>
                <a:lnTo>
                  <a:pt x="801294" y="1024040"/>
                </a:lnTo>
                <a:cubicBezTo>
                  <a:pt x="805628" y="1028367"/>
                  <a:pt x="811311" y="1030533"/>
                  <a:pt x="816994" y="1030533"/>
                </a:cubicBezTo>
                <a:cubicBezTo>
                  <a:pt x="822677" y="1030533"/>
                  <a:pt x="828356" y="1028367"/>
                  <a:pt x="832695" y="1024040"/>
                </a:cubicBezTo>
                <a:cubicBezTo>
                  <a:pt x="841364" y="1015385"/>
                  <a:pt x="841364" y="1001351"/>
                  <a:pt x="832695" y="992692"/>
                </a:cubicBezTo>
                <a:lnTo>
                  <a:pt x="710915" y="871105"/>
                </a:lnTo>
                <a:cubicBezTo>
                  <a:pt x="706304" y="866506"/>
                  <a:pt x="699899" y="864155"/>
                  <a:pt x="693399" y="864685"/>
                </a:cubicBezTo>
                <a:lnTo>
                  <a:pt x="686359" y="865263"/>
                </a:lnTo>
                <a:cubicBezTo>
                  <a:pt x="653869" y="867921"/>
                  <a:pt x="621750" y="860820"/>
                  <a:pt x="593712" y="845128"/>
                </a:cubicBezTo>
                <a:lnTo>
                  <a:pt x="607982" y="830831"/>
                </a:lnTo>
                <a:cubicBezTo>
                  <a:pt x="692371" y="825632"/>
                  <a:pt x="771379" y="790138"/>
                  <a:pt x="831334" y="730285"/>
                </a:cubicBezTo>
                <a:lnTo>
                  <a:pt x="939729" y="622072"/>
                </a:lnTo>
                <a:lnTo>
                  <a:pt x="1098736" y="768100"/>
                </a:lnTo>
                <a:cubicBezTo>
                  <a:pt x="1103066" y="772388"/>
                  <a:pt x="1108719" y="774528"/>
                  <a:pt x="1114372" y="774528"/>
                </a:cubicBezTo>
                <a:cubicBezTo>
                  <a:pt x="1120085" y="774528"/>
                  <a:pt x="1125794" y="772341"/>
                  <a:pt x="1130133" y="767971"/>
                </a:cubicBezTo>
                <a:cubicBezTo>
                  <a:pt x="1138759" y="759286"/>
                  <a:pt x="1138703" y="745251"/>
                  <a:pt x="1129995" y="736631"/>
                </a:cubicBezTo>
                <a:close/>
                <a:moveTo>
                  <a:pt x="327182" y="583122"/>
                </a:moveTo>
                <a:cubicBezTo>
                  <a:pt x="319766" y="590530"/>
                  <a:pt x="309904" y="594603"/>
                  <a:pt x="299420" y="594603"/>
                </a:cubicBezTo>
                <a:cubicBezTo>
                  <a:pt x="288931" y="594603"/>
                  <a:pt x="279073" y="590526"/>
                  <a:pt x="271657" y="583122"/>
                </a:cubicBezTo>
                <a:lnTo>
                  <a:pt x="211664" y="523231"/>
                </a:lnTo>
                <a:cubicBezTo>
                  <a:pt x="196357" y="507949"/>
                  <a:pt x="196357" y="483081"/>
                  <a:pt x="211664" y="467796"/>
                </a:cubicBezTo>
                <a:cubicBezTo>
                  <a:pt x="219080" y="460388"/>
                  <a:pt x="228942" y="456315"/>
                  <a:pt x="239426" y="456315"/>
                </a:cubicBezTo>
                <a:cubicBezTo>
                  <a:pt x="249915" y="456315"/>
                  <a:pt x="259773" y="460392"/>
                  <a:pt x="267189" y="467796"/>
                </a:cubicBezTo>
                <a:lnTo>
                  <a:pt x="327182" y="527687"/>
                </a:lnTo>
                <a:cubicBezTo>
                  <a:pt x="342494" y="542969"/>
                  <a:pt x="342494" y="567837"/>
                  <a:pt x="327182" y="583122"/>
                </a:cubicBezTo>
                <a:close/>
                <a:moveTo>
                  <a:pt x="414112" y="496339"/>
                </a:moveTo>
                <a:cubicBezTo>
                  <a:pt x="398800" y="511621"/>
                  <a:pt x="373890" y="511621"/>
                  <a:pt x="358583" y="496339"/>
                </a:cubicBezTo>
                <a:lnTo>
                  <a:pt x="298590" y="436448"/>
                </a:lnTo>
                <a:lnTo>
                  <a:pt x="268762" y="406666"/>
                </a:lnTo>
                <a:cubicBezTo>
                  <a:pt x="253454" y="391384"/>
                  <a:pt x="253454" y="366517"/>
                  <a:pt x="268762" y="351235"/>
                </a:cubicBezTo>
                <a:cubicBezTo>
                  <a:pt x="276178" y="343827"/>
                  <a:pt x="286040" y="339755"/>
                  <a:pt x="296524" y="339755"/>
                </a:cubicBezTo>
                <a:cubicBezTo>
                  <a:pt x="307013" y="339755"/>
                  <a:pt x="316870" y="343832"/>
                  <a:pt x="324286" y="351235"/>
                </a:cubicBezTo>
                <a:lnTo>
                  <a:pt x="414108" y="440904"/>
                </a:lnTo>
                <a:cubicBezTo>
                  <a:pt x="414108" y="440904"/>
                  <a:pt x="414108" y="440904"/>
                  <a:pt x="414112" y="440904"/>
                </a:cubicBezTo>
                <a:cubicBezTo>
                  <a:pt x="421532" y="448312"/>
                  <a:pt x="425612" y="458153"/>
                  <a:pt x="425612" y="468620"/>
                </a:cubicBezTo>
                <a:cubicBezTo>
                  <a:pt x="425608" y="479091"/>
                  <a:pt x="421524" y="488936"/>
                  <a:pt x="414112" y="496339"/>
                </a:cubicBezTo>
                <a:close/>
                <a:moveTo>
                  <a:pt x="501034" y="409565"/>
                </a:moveTo>
                <a:cubicBezTo>
                  <a:pt x="485722" y="424846"/>
                  <a:pt x="460812" y="424846"/>
                  <a:pt x="445505" y="409565"/>
                </a:cubicBezTo>
                <a:lnTo>
                  <a:pt x="333950" y="298199"/>
                </a:lnTo>
                <a:cubicBezTo>
                  <a:pt x="326534" y="290795"/>
                  <a:pt x="322450" y="280954"/>
                  <a:pt x="322450" y="270484"/>
                </a:cubicBezTo>
                <a:cubicBezTo>
                  <a:pt x="322450" y="260013"/>
                  <a:pt x="326534" y="250172"/>
                  <a:pt x="333950" y="242768"/>
                </a:cubicBezTo>
                <a:cubicBezTo>
                  <a:pt x="341603" y="235127"/>
                  <a:pt x="351660" y="231305"/>
                  <a:pt x="361712" y="231305"/>
                </a:cubicBezTo>
                <a:cubicBezTo>
                  <a:pt x="371760" y="231305"/>
                  <a:pt x="381803" y="235119"/>
                  <a:pt x="389457" y="242747"/>
                </a:cubicBezTo>
                <a:lnTo>
                  <a:pt x="440301" y="293505"/>
                </a:lnTo>
                <a:lnTo>
                  <a:pt x="501029" y="354130"/>
                </a:lnTo>
                <a:lnTo>
                  <a:pt x="501034" y="354130"/>
                </a:lnTo>
                <a:cubicBezTo>
                  <a:pt x="508450" y="361533"/>
                  <a:pt x="512529" y="371374"/>
                  <a:pt x="512529" y="381845"/>
                </a:cubicBezTo>
                <a:cubicBezTo>
                  <a:pt x="512533" y="392316"/>
                  <a:pt x="508450" y="402162"/>
                  <a:pt x="501034" y="409565"/>
                </a:cubicBezTo>
                <a:close/>
                <a:moveTo>
                  <a:pt x="587959" y="322786"/>
                </a:moveTo>
                <a:cubicBezTo>
                  <a:pt x="572652" y="338068"/>
                  <a:pt x="547742" y="338068"/>
                  <a:pt x="532435" y="322786"/>
                </a:cubicBezTo>
                <a:lnTo>
                  <a:pt x="420880" y="211420"/>
                </a:lnTo>
                <a:cubicBezTo>
                  <a:pt x="420867" y="211407"/>
                  <a:pt x="420854" y="211399"/>
                  <a:pt x="420841" y="211386"/>
                </a:cubicBezTo>
                <a:lnTo>
                  <a:pt x="399146" y="189728"/>
                </a:lnTo>
                <a:cubicBezTo>
                  <a:pt x="383839" y="174442"/>
                  <a:pt x="383839" y="149578"/>
                  <a:pt x="399146" y="134293"/>
                </a:cubicBezTo>
                <a:cubicBezTo>
                  <a:pt x="406800" y="126648"/>
                  <a:pt x="416856" y="122829"/>
                  <a:pt x="426908" y="122829"/>
                </a:cubicBezTo>
                <a:cubicBezTo>
                  <a:pt x="436961" y="122829"/>
                  <a:pt x="447017" y="126652"/>
                  <a:pt x="454671" y="134293"/>
                </a:cubicBezTo>
                <a:lnTo>
                  <a:pt x="587951" y="267347"/>
                </a:lnTo>
                <a:cubicBezTo>
                  <a:pt x="595371" y="274750"/>
                  <a:pt x="599451" y="284591"/>
                  <a:pt x="599451" y="295062"/>
                </a:cubicBezTo>
                <a:cubicBezTo>
                  <a:pt x="599455" y="305538"/>
                  <a:pt x="595375" y="315383"/>
                  <a:pt x="587959" y="322786"/>
                </a:cubicBezTo>
                <a:close/>
                <a:moveTo>
                  <a:pt x="593798" y="210493"/>
                </a:moveTo>
                <a:lnTo>
                  <a:pt x="532815" y="149613"/>
                </a:lnTo>
                <a:cubicBezTo>
                  <a:pt x="539730" y="151088"/>
                  <a:pt x="546839" y="151869"/>
                  <a:pt x="554078" y="151865"/>
                </a:cubicBezTo>
                <a:cubicBezTo>
                  <a:pt x="554237" y="151865"/>
                  <a:pt x="554406" y="151865"/>
                  <a:pt x="554566" y="151865"/>
                </a:cubicBezTo>
                <a:lnTo>
                  <a:pt x="615497" y="151580"/>
                </a:lnTo>
                <a:cubicBezTo>
                  <a:pt x="627758" y="151524"/>
                  <a:pt x="637654" y="141554"/>
                  <a:pt x="637594" y="129310"/>
                </a:cubicBezTo>
                <a:cubicBezTo>
                  <a:pt x="637537" y="117104"/>
                  <a:pt x="627606" y="107250"/>
                  <a:pt x="615393" y="107250"/>
                </a:cubicBezTo>
                <a:cubicBezTo>
                  <a:pt x="615359" y="107250"/>
                  <a:pt x="615324" y="107250"/>
                  <a:pt x="615285" y="107250"/>
                </a:cubicBezTo>
                <a:lnTo>
                  <a:pt x="554354" y="107535"/>
                </a:lnTo>
                <a:cubicBezTo>
                  <a:pt x="554259" y="107535"/>
                  <a:pt x="554173" y="107535"/>
                  <a:pt x="554078" y="107535"/>
                </a:cubicBezTo>
                <a:cubicBezTo>
                  <a:pt x="539064" y="107535"/>
                  <a:pt x="524945" y="101719"/>
                  <a:pt x="514297" y="91141"/>
                </a:cubicBezTo>
                <a:cubicBezTo>
                  <a:pt x="503583" y="80493"/>
                  <a:pt x="497684" y="66324"/>
                  <a:pt x="497684" y="51233"/>
                </a:cubicBezTo>
                <a:lnTo>
                  <a:pt x="497684" y="44330"/>
                </a:lnTo>
                <a:lnTo>
                  <a:pt x="649828" y="44330"/>
                </a:lnTo>
                <a:cubicBezTo>
                  <a:pt x="678407" y="44330"/>
                  <a:pt x="705967" y="56307"/>
                  <a:pt x="725440" y="77197"/>
                </a:cubicBezTo>
                <a:lnTo>
                  <a:pt x="726343" y="78163"/>
                </a:lnTo>
                <a:lnTo>
                  <a:pt x="593798" y="210493"/>
                </a:lnTo>
                <a:close/>
              </a:path>
            </a:pathLst>
          </a:custGeom>
          <a:gradFill>
            <a:gsLst>
              <a:gs pos="0">
                <a:schemeClr val="accent1"/>
              </a:gs>
              <a:gs pos="99000">
                <a:schemeClr val="accent2"/>
              </a:gs>
            </a:gsLst>
            <a:lin ang="0" scaled="0"/>
          </a:gradFill>
          <a:ln w="4311" cap="flat">
            <a:noFill/>
            <a:prstDash val="solid"/>
            <a:miter/>
          </a:ln>
        </p:spPr>
        <p:txBody>
          <a:bodyPr rtlCol="0" anchor="ctr"/>
          <a:lstStyle/>
          <a:p>
            <a:endParaRPr lang="de-DE" sz="1000"/>
          </a:p>
        </p:txBody>
      </p:sp>
      <p:sp>
        <p:nvSpPr>
          <p:cNvPr id="297" name="Textfeld 296">
            <a:extLst>
              <a:ext uri="{FF2B5EF4-FFF2-40B4-BE49-F238E27FC236}">
                <a16:creationId xmlns:a16="http://schemas.microsoft.com/office/drawing/2014/main" id="{1AD0F119-17B4-6571-3A79-7710F8BC5B20}"/>
              </a:ext>
            </a:extLst>
          </p:cNvPr>
          <p:cNvSpPr txBox="1"/>
          <p:nvPr/>
        </p:nvSpPr>
        <p:spPr>
          <a:xfrm>
            <a:off x="3522658" y="732142"/>
            <a:ext cx="646331" cy="400110"/>
          </a:xfrm>
          <a:prstGeom prst="rect">
            <a:avLst/>
          </a:prstGeom>
          <a:noFill/>
        </p:spPr>
        <p:txBody>
          <a:bodyPr wrap="none" rtlCol="0">
            <a:spAutoFit/>
          </a:bodyPr>
          <a:lstStyle/>
          <a:p>
            <a:pPr algn="ctr"/>
            <a:r>
              <a:rPr lang="de-DE" sz="1000" dirty="0">
                <a:effectLst/>
                <a:latin typeface="Arial" panose="020B0604020202020204" pitchFamily="34" charset="0"/>
              </a:rPr>
              <a:t>Website</a:t>
            </a:r>
          </a:p>
          <a:p>
            <a:pPr algn="ctr"/>
            <a:endParaRPr lang="de-DE" sz="1000" dirty="0">
              <a:latin typeface="Arial" panose="020B0604020202020204" pitchFamily="34" charset="0"/>
              <a:cs typeface="Arial" panose="020B0604020202020204" pitchFamily="34" charset="0"/>
            </a:endParaRPr>
          </a:p>
        </p:txBody>
      </p:sp>
      <p:sp>
        <p:nvSpPr>
          <p:cNvPr id="298" name="Textfeld 297">
            <a:extLst>
              <a:ext uri="{FF2B5EF4-FFF2-40B4-BE49-F238E27FC236}">
                <a16:creationId xmlns:a16="http://schemas.microsoft.com/office/drawing/2014/main" id="{FB7B102C-5587-E159-933E-8F3A441A8FE7}"/>
              </a:ext>
            </a:extLst>
          </p:cNvPr>
          <p:cNvSpPr txBox="1"/>
          <p:nvPr/>
        </p:nvSpPr>
        <p:spPr>
          <a:xfrm>
            <a:off x="1204717" y="733466"/>
            <a:ext cx="548547" cy="246221"/>
          </a:xfrm>
          <a:prstGeom prst="rect">
            <a:avLst/>
          </a:prstGeom>
          <a:noFill/>
        </p:spPr>
        <p:txBody>
          <a:bodyPr wrap="none" rtlCol="0">
            <a:spAutoFit/>
          </a:bodyPr>
          <a:lstStyle/>
          <a:p>
            <a:pPr algn="ctr"/>
            <a:r>
              <a:rPr lang="de-DE" sz="1000" dirty="0">
                <a:effectLst/>
                <a:latin typeface="Arial" panose="020B0604020202020204" pitchFamily="34" charset="0"/>
              </a:rPr>
              <a:t>E-Mail</a:t>
            </a:r>
          </a:p>
        </p:txBody>
      </p:sp>
      <p:sp>
        <p:nvSpPr>
          <p:cNvPr id="299" name="Textfeld 298">
            <a:extLst>
              <a:ext uri="{FF2B5EF4-FFF2-40B4-BE49-F238E27FC236}">
                <a16:creationId xmlns:a16="http://schemas.microsoft.com/office/drawing/2014/main" id="{BD30ECF7-D040-7B08-6B2A-5661E5BE911F}"/>
              </a:ext>
            </a:extLst>
          </p:cNvPr>
          <p:cNvSpPr txBox="1"/>
          <p:nvPr/>
        </p:nvSpPr>
        <p:spPr>
          <a:xfrm>
            <a:off x="6789051" y="708337"/>
            <a:ext cx="780983" cy="246221"/>
          </a:xfrm>
          <a:prstGeom prst="rect">
            <a:avLst/>
          </a:prstGeom>
          <a:noFill/>
        </p:spPr>
        <p:txBody>
          <a:bodyPr wrap="none" rtlCol="0">
            <a:spAutoFit/>
          </a:bodyPr>
          <a:lstStyle/>
          <a:p>
            <a:pPr algn="ctr"/>
            <a:r>
              <a:rPr lang="de-DE" sz="1000" dirty="0">
                <a:effectLst/>
                <a:latin typeface="Arial" panose="020B0604020202020204" pitchFamily="34" charset="0"/>
              </a:rPr>
              <a:t>Teamgeist</a:t>
            </a:r>
          </a:p>
        </p:txBody>
      </p:sp>
      <p:sp>
        <p:nvSpPr>
          <p:cNvPr id="300" name="Textfeld 299">
            <a:extLst>
              <a:ext uri="{FF2B5EF4-FFF2-40B4-BE49-F238E27FC236}">
                <a16:creationId xmlns:a16="http://schemas.microsoft.com/office/drawing/2014/main" id="{063E1D04-4882-6BB1-2F3E-1555FDF3BAE7}"/>
              </a:ext>
            </a:extLst>
          </p:cNvPr>
          <p:cNvSpPr txBox="1"/>
          <p:nvPr/>
        </p:nvSpPr>
        <p:spPr>
          <a:xfrm>
            <a:off x="1604017" y="2833499"/>
            <a:ext cx="463588" cy="246221"/>
          </a:xfrm>
          <a:prstGeom prst="rect">
            <a:avLst/>
          </a:prstGeom>
          <a:noFill/>
        </p:spPr>
        <p:txBody>
          <a:bodyPr wrap="none" rtlCol="0">
            <a:spAutoFit/>
          </a:bodyPr>
          <a:lstStyle/>
          <a:p>
            <a:pPr algn="ctr"/>
            <a:r>
              <a:rPr lang="de-DE" sz="1000" dirty="0">
                <a:effectLst/>
                <a:latin typeface="Arial" panose="020B0604020202020204" pitchFamily="34" charset="0"/>
              </a:rPr>
              <a:t>Film </a:t>
            </a:r>
          </a:p>
        </p:txBody>
      </p:sp>
      <p:grpSp>
        <p:nvGrpSpPr>
          <p:cNvPr id="301" name="Grafik 105" descr="Gepäck Silhouette">
            <a:extLst>
              <a:ext uri="{FF2B5EF4-FFF2-40B4-BE49-F238E27FC236}">
                <a16:creationId xmlns:a16="http://schemas.microsoft.com/office/drawing/2014/main" id="{E481D6DE-EFEB-4686-F475-D63416C40C49}"/>
              </a:ext>
            </a:extLst>
          </p:cNvPr>
          <p:cNvGrpSpPr/>
          <p:nvPr/>
        </p:nvGrpSpPr>
        <p:grpSpPr>
          <a:xfrm>
            <a:off x="7643463" y="27787"/>
            <a:ext cx="345789" cy="628708"/>
            <a:chOff x="8402195" y="359768"/>
            <a:chExt cx="345789" cy="628708"/>
          </a:xfrm>
          <a:gradFill>
            <a:gsLst>
              <a:gs pos="0">
                <a:schemeClr val="accent1"/>
              </a:gs>
              <a:gs pos="99000">
                <a:schemeClr val="accent2"/>
              </a:gs>
            </a:gsLst>
            <a:lin ang="0" scaled="0"/>
          </a:gradFill>
        </p:grpSpPr>
        <p:sp>
          <p:nvSpPr>
            <p:cNvPr id="302" name="Freihandform 301">
              <a:extLst>
                <a:ext uri="{FF2B5EF4-FFF2-40B4-BE49-F238E27FC236}">
                  <a16:creationId xmlns:a16="http://schemas.microsoft.com/office/drawing/2014/main" id="{0AA353EA-0C4B-230C-C194-B94565EAC130}"/>
                </a:ext>
              </a:extLst>
            </p:cNvPr>
            <p:cNvSpPr/>
            <p:nvPr/>
          </p:nvSpPr>
          <p:spPr>
            <a:xfrm>
              <a:off x="8486393" y="595546"/>
              <a:ext cx="92824" cy="96341"/>
            </a:xfrm>
            <a:custGeom>
              <a:avLst/>
              <a:gdLst>
                <a:gd name="connsiteX0" fmla="*/ 90791 w 92824"/>
                <a:gd name="connsiteY0" fmla="*/ 74509 h 96341"/>
                <a:gd name="connsiteX1" fmla="*/ 89927 w 92824"/>
                <a:gd name="connsiteY1" fmla="*/ 59313 h 96341"/>
                <a:gd name="connsiteX2" fmla="*/ 79189 w 92824"/>
                <a:gd name="connsiteY2" fmla="*/ 45481 h 96341"/>
                <a:gd name="connsiteX3" fmla="*/ 87091 w 92824"/>
                <a:gd name="connsiteY3" fmla="*/ 30178 h 96341"/>
                <a:gd name="connsiteX4" fmla="*/ 81479 w 92824"/>
                <a:gd name="connsiteY4" fmla="*/ 12295 h 96341"/>
                <a:gd name="connsiteX5" fmla="*/ 70602 w 92824"/>
                <a:gd name="connsiteY5" fmla="*/ 11666 h 96341"/>
                <a:gd name="connsiteX6" fmla="*/ 55859 w 92824"/>
                <a:gd name="connsiteY6" fmla="*/ 17446 h 96341"/>
                <a:gd name="connsiteX7" fmla="*/ 45495 w 92824"/>
                <a:gd name="connsiteY7" fmla="*/ 4900 h 96341"/>
                <a:gd name="connsiteX8" fmla="*/ 34363 w 92824"/>
                <a:gd name="connsiteY8" fmla="*/ 27 h 96341"/>
                <a:gd name="connsiteX9" fmla="*/ 22176 w 92824"/>
                <a:gd name="connsiteY9" fmla="*/ 13911 h 96341"/>
                <a:gd name="connsiteX10" fmla="*/ 23090 w 92824"/>
                <a:gd name="connsiteY10" fmla="*/ 30296 h 96341"/>
                <a:gd name="connsiteX11" fmla="*/ 8236 w 92824"/>
                <a:gd name="connsiteY11" fmla="*/ 36091 h 96341"/>
                <a:gd name="connsiteX12" fmla="*/ 992 w 92824"/>
                <a:gd name="connsiteY12" fmla="*/ 53382 h 96341"/>
                <a:gd name="connsiteX13" fmla="*/ 1287 w 92824"/>
                <a:gd name="connsiteY13" fmla="*/ 54049 h 96341"/>
                <a:gd name="connsiteX14" fmla="*/ 8728 w 92824"/>
                <a:gd name="connsiteY14" fmla="*/ 60803 h 96341"/>
                <a:gd name="connsiteX15" fmla="*/ 24959 w 92824"/>
                <a:gd name="connsiteY15" fmla="*/ 66766 h 96341"/>
                <a:gd name="connsiteX16" fmla="*/ 26441 w 92824"/>
                <a:gd name="connsiteY16" fmla="*/ 83950 h 96341"/>
                <a:gd name="connsiteX17" fmla="*/ 32277 w 92824"/>
                <a:gd name="connsiteY17" fmla="*/ 94134 h 96341"/>
                <a:gd name="connsiteX18" fmla="*/ 50514 w 92824"/>
                <a:gd name="connsiteY18" fmla="*/ 90479 h 96341"/>
                <a:gd name="connsiteX19" fmla="*/ 50528 w 92824"/>
                <a:gd name="connsiteY19" fmla="*/ 90458 h 96341"/>
                <a:gd name="connsiteX20" fmla="*/ 59933 w 92824"/>
                <a:gd name="connsiteY20" fmla="*/ 76219 h 96341"/>
                <a:gd name="connsiteX21" fmla="*/ 76579 w 92824"/>
                <a:gd name="connsiteY21" fmla="*/ 80332 h 96341"/>
                <a:gd name="connsiteX22" fmla="*/ 90791 w 92824"/>
                <a:gd name="connsiteY22" fmla="*/ 74509 h 96341"/>
                <a:gd name="connsiteX23" fmla="*/ 61865 w 92824"/>
                <a:gd name="connsiteY23" fmla="*/ 60501 h 96341"/>
                <a:gd name="connsiteX24" fmla="*/ 47851 w 92824"/>
                <a:gd name="connsiteY24" fmla="*/ 65988 h 96341"/>
                <a:gd name="connsiteX25" fmla="*/ 41538 w 92824"/>
                <a:gd name="connsiteY25" fmla="*/ 75542 h 96341"/>
                <a:gd name="connsiteX26" fmla="*/ 41490 w 92824"/>
                <a:gd name="connsiteY26" fmla="*/ 75530 h 96341"/>
                <a:gd name="connsiteX27" fmla="*/ 40480 w 92824"/>
                <a:gd name="connsiteY27" fmla="*/ 63802 h 96341"/>
                <a:gd name="connsiteX28" fmla="*/ 37748 w 92824"/>
                <a:gd name="connsiteY28" fmla="*/ 56864 h 96341"/>
                <a:gd name="connsiteX29" fmla="*/ 31827 w 92824"/>
                <a:gd name="connsiteY29" fmla="*/ 52542 h 96341"/>
                <a:gd name="connsiteX30" fmla="*/ 20295 w 92824"/>
                <a:gd name="connsiteY30" fmla="*/ 48306 h 96341"/>
                <a:gd name="connsiteX31" fmla="*/ 20295 w 92824"/>
                <a:gd name="connsiteY31" fmla="*/ 48257 h 96341"/>
                <a:gd name="connsiteX32" fmla="*/ 30649 w 92824"/>
                <a:gd name="connsiteY32" fmla="*/ 44214 h 96341"/>
                <a:gd name="connsiteX33" fmla="*/ 38884 w 92824"/>
                <a:gd name="connsiteY33" fmla="*/ 31237 h 96341"/>
                <a:gd name="connsiteX34" fmla="*/ 38309 w 92824"/>
                <a:gd name="connsiteY34" fmla="*/ 20955 h 96341"/>
                <a:gd name="connsiteX35" fmla="*/ 38355 w 92824"/>
                <a:gd name="connsiteY35" fmla="*/ 20937 h 96341"/>
                <a:gd name="connsiteX36" fmla="*/ 44889 w 92824"/>
                <a:gd name="connsiteY36" fmla="*/ 28850 h 96341"/>
                <a:gd name="connsiteX37" fmla="*/ 59828 w 92824"/>
                <a:gd name="connsiteY37" fmla="*/ 32772 h 96341"/>
                <a:gd name="connsiteX38" fmla="*/ 70086 w 92824"/>
                <a:gd name="connsiteY38" fmla="*/ 28753 h 96341"/>
                <a:gd name="connsiteX39" fmla="*/ 70119 w 92824"/>
                <a:gd name="connsiteY39" fmla="*/ 28789 h 96341"/>
                <a:gd name="connsiteX40" fmla="*/ 64467 w 92824"/>
                <a:gd name="connsiteY40" fmla="*/ 39733 h 96341"/>
                <a:gd name="connsiteX41" fmla="*/ 65833 w 92824"/>
                <a:gd name="connsiteY41" fmla="*/ 53908 h 96341"/>
                <a:gd name="connsiteX42" fmla="*/ 73063 w 92824"/>
                <a:gd name="connsiteY42" fmla="*/ 63227 h 96341"/>
                <a:gd name="connsiteX43" fmla="*/ 73037 w 92824"/>
                <a:gd name="connsiteY43" fmla="*/ 63268 h 96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92824" h="96341">
                  <a:moveTo>
                    <a:pt x="90791" y="74509"/>
                  </a:moveTo>
                  <a:cubicBezTo>
                    <a:pt x="93792" y="69782"/>
                    <a:pt x="93444" y="63668"/>
                    <a:pt x="89927" y="59313"/>
                  </a:cubicBezTo>
                  <a:lnTo>
                    <a:pt x="79189" y="45481"/>
                  </a:lnTo>
                  <a:lnTo>
                    <a:pt x="87091" y="30178"/>
                  </a:lnTo>
                  <a:cubicBezTo>
                    <a:pt x="90479" y="23690"/>
                    <a:pt x="87967" y="15684"/>
                    <a:pt x="81479" y="12295"/>
                  </a:cubicBezTo>
                  <a:cubicBezTo>
                    <a:pt x="78111" y="10536"/>
                    <a:pt x="74150" y="10307"/>
                    <a:pt x="70602" y="11666"/>
                  </a:cubicBezTo>
                  <a:lnTo>
                    <a:pt x="55859" y="17446"/>
                  </a:lnTo>
                  <a:lnTo>
                    <a:pt x="45495" y="4900"/>
                  </a:lnTo>
                  <a:cubicBezTo>
                    <a:pt x="42793" y="1568"/>
                    <a:pt x="38644" y="-248"/>
                    <a:pt x="34363" y="27"/>
                  </a:cubicBezTo>
                  <a:cubicBezTo>
                    <a:pt x="27180" y="528"/>
                    <a:pt x="21742" y="6723"/>
                    <a:pt x="22176" y="13911"/>
                  </a:cubicBezTo>
                  <a:lnTo>
                    <a:pt x="23090" y="30296"/>
                  </a:lnTo>
                  <a:lnTo>
                    <a:pt x="8236" y="36091"/>
                  </a:lnTo>
                  <a:cubicBezTo>
                    <a:pt x="1461" y="38865"/>
                    <a:pt x="-1782" y="46607"/>
                    <a:pt x="992" y="53382"/>
                  </a:cubicBezTo>
                  <a:cubicBezTo>
                    <a:pt x="1084" y="53607"/>
                    <a:pt x="1182" y="53829"/>
                    <a:pt x="1287" y="54049"/>
                  </a:cubicBezTo>
                  <a:cubicBezTo>
                    <a:pt x="2767" y="57203"/>
                    <a:pt x="5446" y="59634"/>
                    <a:pt x="8728" y="60803"/>
                  </a:cubicBezTo>
                  <a:lnTo>
                    <a:pt x="24959" y="66766"/>
                  </a:lnTo>
                  <a:lnTo>
                    <a:pt x="26441" y="83950"/>
                  </a:lnTo>
                  <a:cubicBezTo>
                    <a:pt x="26690" y="88069"/>
                    <a:pt x="28849" y="91837"/>
                    <a:pt x="32277" y="94134"/>
                  </a:cubicBezTo>
                  <a:cubicBezTo>
                    <a:pt x="38322" y="98161"/>
                    <a:pt x="46488" y="96524"/>
                    <a:pt x="50514" y="90479"/>
                  </a:cubicBezTo>
                  <a:cubicBezTo>
                    <a:pt x="50519" y="90472"/>
                    <a:pt x="50523" y="90465"/>
                    <a:pt x="50528" y="90458"/>
                  </a:cubicBezTo>
                  <a:lnTo>
                    <a:pt x="59933" y="76219"/>
                  </a:lnTo>
                  <a:lnTo>
                    <a:pt x="76579" y="80332"/>
                  </a:lnTo>
                  <a:cubicBezTo>
                    <a:pt x="82076" y="81649"/>
                    <a:pt x="87799" y="79304"/>
                    <a:pt x="90791" y="74509"/>
                  </a:cubicBezTo>
                  <a:close/>
                  <a:moveTo>
                    <a:pt x="61865" y="60501"/>
                  </a:moveTo>
                  <a:cubicBezTo>
                    <a:pt x="56506" y="59224"/>
                    <a:pt x="50918" y="61412"/>
                    <a:pt x="47851" y="65988"/>
                  </a:cubicBezTo>
                  <a:lnTo>
                    <a:pt x="41538" y="75542"/>
                  </a:lnTo>
                  <a:lnTo>
                    <a:pt x="41490" y="75530"/>
                  </a:lnTo>
                  <a:lnTo>
                    <a:pt x="40480" y="63802"/>
                  </a:lnTo>
                  <a:cubicBezTo>
                    <a:pt x="40234" y="61280"/>
                    <a:pt x="39287" y="58877"/>
                    <a:pt x="37748" y="56864"/>
                  </a:cubicBezTo>
                  <a:cubicBezTo>
                    <a:pt x="36219" y="54897"/>
                    <a:pt x="34167" y="53399"/>
                    <a:pt x="31827" y="52542"/>
                  </a:cubicBezTo>
                  <a:lnTo>
                    <a:pt x="20295" y="48306"/>
                  </a:lnTo>
                  <a:lnTo>
                    <a:pt x="20295" y="48257"/>
                  </a:lnTo>
                  <a:lnTo>
                    <a:pt x="30649" y="44214"/>
                  </a:lnTo>
                  <a:cubicBezTo>
                    <a:pt x="35911" y="42123"/>
                    <a:pt x="39232" y="36888"/>
                    <a:pt x="38884" y="31237"/>
                  </a:cubicBezTo>
                  <a:lnTo>
                    <a:pt x="38309" y="20955"/>
                  </a:lnTo>
                  <a:lnTo>
                    <a:pt x="38355" y="20937"/>
                  </a:lnTo>
                  <a:lnTo>
                    <a:pt x="44889" y="28850"/>
                  </a:lnTo>
                  <a:cubicBezTo>
                    <a:pt x="48498" y="33249"/>
                    <a:pt x="54524" y="34831"/>
                    <a:pt x="59828" y="32772"/>
                  </a:cubicBezTo>
                  <a:lnTo>
                    <a:pt x="70086" y="28753"/>
                  </a:lnTo>
                  <a:lnTo>
                    <a:pt x="70119" y="28789"/>
                  </a:lnTo>
                  <a:lnTo>
                    <a:pt x="64467" y="39733"/>
                  </a:lnTo>
                  <a:cubicBezTo>
                    <a:pt x="62157" y="44327"/>
                    <a:pt x="62688" y="49839"/>
                    <a:pt x="65833" y="53908"/>
                  </a:cubicBezTo>
                  <a:lnTo>
                    <a:pt x="73063" y="63227"/>
                  </a:lnTo>
                  <a:lnTo>
                    <a:pt x="73037" y="63268"/>
                  </a:lnTo>
                  <a:close/>
                </a:path>
              </a:pathLst>
            </a:custGeom>
            <a:grpFill/>
            <a:ln w="7838" cap="flat">
              <a:noFill/>
              <a:prstDash val="solid"/>
              <a:miter/>
            </a:ln>
          </p:spPr>
          <p:txBody>
            <a:bodyPr rtlCol="0" anchor="ctr"/>
            <a:lstStyle/>
            <a:p>
              <a:endParaRPr lang="de-DE" sz="1000"/>
            </a:p>
          </p:txBody>
        </p:sp>
        <p:sp>
          <p:nvSpPr>
            <p:cNvPr id="303" name="Freihandform 302">
              <a:extLst>
                <a:ext uri="{FF2B5EF4-FFF2-40B4-BE49-F238E27FC236}">
                  <a16:creationId xmlns:a16="http://schemas.microsoft.com/office/drawing/2014/main" id="{4EDBA6F5-9EA6-5696-92A5-DBE08B127B50}"/>
                </a:ext>
              </a:extLst>
            </p:cNvPr>
            <p:cNvSpPr/>
            <p:nvPr/>
          </p:nvSpPr>
          <p:spPr>
            <a:xfrm>
              <a:off x="8573209" y="753343"/>
              <a:ext cx="98373" cy="93670"/>
            </a:xfrm>
            <a:custGeom>
              <a:avLst/>
              <a:gdLst>
                <a:gd name="connsiteX0" fmla="*/ 87376 w 98373"/>
                <a:gd name="connsiteY0" fmla="*/ 12092 h 93670"/>
                <a:gd name="connsiteX1" fmla="*/ 69433 w 98373"/>
                <a:gd name="connsiteY1" fmla="*/ 320 h 93670"/>
                <a:gd name="connsiteX2" fmla="*/ 69432 w 98373"/>
                <a:gd name="connsiteY2" fmla="*/ 320 h 93670"/>
                <a:gd name="connsiteX3" fmla="*/ 12083 w 98373"/>
                <a:gd name="connsiteY3" fmla="*/ 12265 h 93670"/>
                <a:gd name="connsiteX4" fmla="*/ 315 w 98373"/>
                <a:gd name="connsiteY4" fmla="*/ 30202 h 93670"/>
                <a:gd name="connsiteX5" fmla="*/ 10998 w 98373"/>
                <a:gd name="connsiteY5" fmla="*/ 81583 h 93670"/>
                <a:gd name="connsiteX6" fmla="*/ 25864 w 98373"/>
                <a:gd name="connsiteY6" fmla="*/ 93671 h 93670"/>
                <a:gd name="connsiteX7" fmla="*/ 28933 w 98373"/>
                <a:gd name="connsiteY7" fmla="*/ 93364 h 93670"/>
                <a:gd name="connsiteX8" fmla="*/ 86303 w 98373"/>
                <a:gd name="connsiteY8" fmla="*/ 81437 h 93670"/>
                <a:gd name="connsiteX9" fmla="*/ 86314 w 98373"/>
                <a:gd name="connsiteY9" fmla="*/ 81430 h 93670"/>
                <a:gd name="connsiteX10" fmla="*/ 98053 w 98373"/>
                <a:gd name="connsiteY10" fmla="*/ 63478 h 93670"/>
                <a:gd name="connsiteX11" fmla="*/ 26386 w 98373"/>
                <a:gd name="connsiteY11" fmla="*/ 78387 h 93670"/>
                <a:gd name="connsiteX12" fmla="*/ 15288 w 98373"/>
                <a:gd name="connsiteY12" fmla="*/ 27649 h 93670"/>
                <a:gd name="connsiteX13" fmla="*/ 71988 w 98373"/>
                <a:gd name="connsiteY13" fmla="*/ 15286 h 93670"/>
                <a:gd name="connsiteX14" fmla="*/ 82560 w 98373"/>
                <a:gd name="connsiteY14" fmla="*/ 66161 h 93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8373" h="93670">
                  <a:moveTo>
                    <a:pt x="87376" y="12092"/>
                  </a:moveTo>
                  <a:cubicBezTo>
                    <a:pt x="85672" y="3887"/>
                    <a:pt x="77639" y="-1384"/>
                    <a:pt x="69433" y="320"/>
                  </a:cubicBezTo>
                  <a:cubicBezTo>
                    <a:pt x="69432" y="320"/>
                    <a:pt x="69432" y="320"/>
                    <a:pt x="69432" y="320"/>
                  </a:cubicBezTo>
                  <a:lnTo>
                    <a:pt x="12083" y="12265"/>
                  </a:lnTo>
                  <a:cubicBezTo>
                    <a:pt x="3890" y="13983"/>
                    <a:pt x="-1372" y="22003"/>
                    <a:pt x="315" y="30202"/>
                  </a:cubicBezTo>
                  <a:lnTo>
                    <a:pt x="10998" y="81583"/>
                  </a:lnTo>
                  <a:cubicBezTo>
                    <a:pt x="12471" y="88620"/>
                    <a:pt x="18674" y="93663"/>
                    <a:pt x="25864" y="93671"/>
                  </a:cubicBezTo>
                  <a:cubicBezTo>
                    <a:pt x="26895" y="93671"/>
                    <a:pt x="27923" y="93568"/>
                    <a:pt x="28933" y="93364"/>
                  </a:cubicBezTo>
                  <a:lnTo>
                    <a:pt x="86303" y="81437"/>
                  </a:lnTo>
                  <a:lnTo>
                    <a:pt x="86314" y="81430"/>
                  </a:lnTo>
                  <a:cubicBezTo>
                    <a:pt x="94505" y="79704"/>
                    <a:pt x="99756" y="71674"/>
                    <a:pt x="98053" y="63478"/>
                  </a:cubicBezTo>
                  <a:close/>
                  <a:moveTo>
                    <a:pt x="26386" y="78387"/>
                  </a:moveTo>
                  <a:lnTo>
                    <a:pt x="15288" y="27649"/>
                  </a:lnTo>
                  <a:lnTo>
                    <a:pt x="71988" y="15286"/>
                  </a:lnTo>
                  <a:lnTo>
                    <a:pt x="82560" y="66161"/>
                  </a:lnTo>
                  <a:close/>
                </a:path>
              </a:pathLst>
            </a:custGeom>
            <a:grpFill/>
            <a:ln w="7838" cap="flat">
              <a:noFill/>
              <a:prstDash val="solid"/>
              <a:miter/>
            </a:ln>
          </p:spPr>
          <p:txBody>
            <a:bodyPr rtlCol="0" anchor="ctr"/>
            <a:lstStyle/>
            <a:p>
              <a:endParaRPr lang="de-DE" sz="1000"/>
            </a:p>
          </p:txBody>
        </p:sp>
        <p:sp>
          <p:nvSpPr>
            <p:cNvPr id="304" name="Freihandform 303">
              <a:extLst>
                <a:ext uri="{FF2B5EF4-FFF2-40B4-BE49-F238E27FC236}">
                  <a16:creationId xmlns:a16="http://schemas.microsoft.com/office/drawing/2014/main" id="{A0D8E2BA-BBCA-0DB1-C778-6C10F5FD0594}"/>
                </a:ext>
              </a:extLst>
            </p:cNvPr>
            <p:cNvSpPr/>
            <p:nvPr/>
          </p:nvSpPr>
          <p:spPr>
            <a:xfrm>
              <a:off x="8446652" y="726801"/>
              <a:ext cx="70643" cy="70643"/>
            </a:xfrm>
            <a:custGeom>
              <a:avLst/>
              <a:gdLst>
                <a:gd name="connsiteX0" fmla="*/ 35325 w 70643"/>
                <a:gd name="connsiteY0" fmla="*/ 0 h 70643"/>
                <a:gd name="connsiteX1" fmla="*/ 0 w 70643"/>
                <a:gd name="connsiteY1" fmla="*/ 35318 h 70643"/>
                <a:gd name="connsiteX2" fmla="*/ 35318 w 70643"/>
                <a:gd name="connsiteY2" fmla="*/ 70643 h 70643"/>
                <a:gd name="connsiteX3" fmla="*/ 70643 w 70643"/>
                <a:gd name="connsiteY3" fmla="*/ 35325 h 70643"/>
                <a:gd name="connsiteX4" fmla="*/ 70643 w 70643"/>
                <a:gd name="connsiteY4" fmla="*/ 35319 h 70643"/>
                <a:gd name="connsiteX5" fmla="*/ 35325 w 70643"/>
                <a:gd name="connsiteY5" fmla="*/ 0 h 70643"/>
                <a:gd name="connsiteX6" fmla="*/ 35325 w 70643"/>
                <a:gd name="connsiteY6" fmla="*/ 54920 h 70643"/>
                <a:gd name="connsiteX7" fmla="*/ 15711 w 70643"/>
                <a:gd name="connsiteY7" fmla="*/ 35319 h 70643"/>
                <a:gd name="connsiteX8" fmla="*/ 35312 w 70643"/>
                <a:gd name="connsiteY8" fmla="*/ 15706 h 70643"/>
                <a:gd name="connsiteX9" fmla="*/ 54926 w 70643"/>
                <a:gd name="connsiteY9" fmla="*/ 35307 h 70643"/>
                <a:gd name="connsiteX10" fmla="*/ 54926 w 70643"/>
                <a:gd name="connsiteY10" fmla="*/ 35334 h 70643"/>
                <a:gd name="connsiteX11" fmla="*/ 35325 w 70643"/>
                <a:gd name="connsiteY11" fmla="*/ 54920 h 70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0643" h="70643">
                  <a:moveTo>
                    <a:pt x="35325" y="0"/>
                  </a:moveTo>
                  <a:cubicBezTo>
                    <a:pt x="15818" y="-2"/>
                    <a:pt x="2" y="15811"/>
                    <a:pt x="0" y="35318"/>
                  </a:cubicBezTo>
                  <a:cubicBezTo>
                    <a:pt x="-2" y="54826"/>
                    <a:pt x="15811" y="70642"/>
                    <a:pt x="35318" y="70643"/>
                  </a:cubicBezTo>
                  <a:cubicBezTo>
                    <a:pt x="54826" y="70645"/>
                    <a:pt x="70642" y="54832"/>
                    <a:pt x="70643" y="35325"/>
                  </a:cubicBezTo>
                  <a:cubicBezTo>
                    <a:pt x="70643" y="35323"/>
                    <a:pt x="70643" y="35321"/>
                    <a:pt x="70643" y="35319"/>
                  </a:cubicBezTo>
                  <a:cubicBezTo>
                    <a:pt x="70624" y="15821"/>
                    <a:pt x="54823" y="20"/>
                    <a:pt x="35325" y="0"/>
                  </a:cubicBezTo>
                  <a:close/>
                  <a:moveTo>
                    <a:pt x="35325" y="54920"/>
                  </a:moveTo>
                  <a:cubicBezTo>
                    <a:pt x="24496" y="54923"/>
                    <a:pt x="15715" y="46148"/>
                    <a:pt x="15711" y="35319"/>
                  </a:cubicBezTo>
                  <a:cubicBezTo>
                    <a:pt x="15708" y="24491"/>
                    <a:pt x="24483" y="15709"/>
                    <a:pt x="35312" y="15706"/>
                  </a:cubicBezTo>
                  <a:cubicBezTo>
                    <a:pt x="46141" y="15703"/>
                    <a:pt x="54922" y="24478"/>
                    <a:pt x="54926" y="35307"/>
                  </a:cubicBezTo>
                  <a:cubicBezTo>
                    <a:pt x="54926" y="35316"/>
                    <a:pt x="54926" y="35325"/>
                    <a:pt x="54926" y="35334"/>
                  </a:cubicBezTo>
                  <a:cubicBezTo>
                    <a:pt x="54900" y="46146"/>
                    <a:pt x="46137" y="54902"/>
                    <a:pt x="35325" y="54920"/>
                  </a:cubicBezTo>
                  <a:close/>
                </a:path>
              </a:pathLst>
            </a:custGeom>
            <a:grpFill/>
            <a:ln w="7838" cap="flat">
              <a:noFill/>
              <a:prstDash val="solid"/>
              <a:miter/>
            </a:ln>
          </p:spPr>
          <p:txBody>
            <a:bodyPr rtlCol="0" anchor="ctr"/>
            <a:lstStyle/>
            <a:p>
              <a:endParaRPr lang="de-DE" sz="1000"/>
            </a:p>
          </p:txBody>
        </p:sp>
        <p:sp>
          <p:nvSpPr>
            <p:cNvPr id="305" name="Freihandform 304">
              <a:extLst>
                <a:ext uri="{FF2B5EF4-FFF2-40B4-BE49-F238E27FC236}">
                  <a16:creationId xmlns:a16="http://schemas.microsoft.com/office/drawing/2014/main" id="{E17A45E5-813B-39AB-EACB-D3235DB513E1}"/>
                </a:ext>
              </a:extLst>
            </p:cNvPr>
            <p:cNvSpPr/>
            <p:nvPr/>
          </p:nvSpPr>
          <p:spPr>
            <a:xfrm>
              <a:off x="8402195" y="359768"/>
              <a:ext cx="345789" cy="628708"/>
            </a:xfrm>
            <a:custGeom>
              <a:avLst/>
              <a:gdLst>
                <a:gd name="connsiteX0" fmla="*/ 314354 w 345789"/>
                <a:gd name="connsiteY0" fmla="*/ 165036 h 628708"/>
                <a:gd name="connsiteX1" fmla="*/ 235766 w 345789"/>
                <a:gd name="connsiteY1" fmla="*/ 165036 h 628708"/>
                <a:gd name="connsiteX2" fmla="*/ 235766 w 345789"/>
                <a:gd name="connsiteY2" fmla="*/ 39294 h 628708"/>
                <a:gd name="connsiteX3" fmla="*/ 196471 w 345789"/>
                <a:gd name="connsiteY3" fmla="*/ 0 h 628708"/>
                <a:gd name="connsiteX4" fmla="*/ 149318 w 345789"/>
                <a:gd name="connsiteY4" fmla="*/ 0 h 628708"/>
                <a:gd name="connsiteX5" fmla="*/ 110024 w 345789"/>
                <a:gd name="connsiteY5" fmla="*/ 39294 h 628708"/>
                <a:gd name="connsiteX6" fmla="*/ 110024 w 345789"/>
                <a:gd name="connsiteY6" fmla="*/ 165036 h 628708"/>
                <a:gd name="connsiteX7" fmla="*/ 31435 w 345789"/>
                <a:gd name="connsiteY7" fmla="*/ 165036 h 628708"/>
                <a:gd name="connsiteX8" fmla="*/ 0 w 345789"/>
                <a:gd name="connsiteY8" fmla="*/ 196471 h 628708"/>
                <a:gd name="connsiteX9" fmla="*/ 0 w 345789"/>
                <a:gd name="connsiteY9" fmla="*/ 557979 h 628708"/>
                <a:gd name="connsiteX10" fmla="*/ 31435 w 345789"/>
                <a:gd name="connsiteY10" fmla="*/ 589414 h 628708"/>
                <a:gd name="connsiteX11" fmla="*/ 62871 w 345789"/>
                <a:gd name="connsiteY11" fmla="*/ 589414 h 628708"/>
                <a:gd name="connsiteX12" fmla="*/ 62871 w 345789"/>
                <a:gd name="connsiteY12" fmla="*/ 605918 h 628708"/>
                <a:gd name="connsiteX13" fmla="*/ 85662 w 345789"/>
                <a:gd name="connsiteY13" fmla="*/ 628708 h 628708"/>
                <a:gd name="connsiteX14" fmla="*/ 87233 w 345789"/>
                <a:gd name="connsiteY14" fmla="*/ 628708 h 628708"/>
                <a:gd name="connsiteX15" fmla="*/ 110024 w 345789"/>
                <a:gd name="connsiteY15" fmla="*/ 605918 h 628708"/>
                <a:gd name="connsiteX16" fmla="*/ 110024 w 345789"/>
                <a:gd name="connsiteY16" fmla="*/ 589414 h 628708"/>
                <a:gd name="connsiteX17" fmla="*/ 235766 w 345789"/>
                <a:gd name="connsiteY17" fmla="*/ 589414 h 628708"/>
                <a:gd name="connsiteX18" fmla="*/ 235766 w 345789"/>
                <a:gd name="connsiteY18" fmla="*/ 605918 h 628708"/>
                <a:gd name="connsiteX19" fmla="*/ 258556 w 345789"/>
                <a:gd name="connsiteY19" fmla="*/ 628708 h 628708"/>
                <a:gd name="connsiteX20" fmla="*/ 260128 w 345789"/>
                <a:gd name="connsiteY20" fmla="*/ 628708 h 628708"/>
                <a:gd name="connsiteX21" fmla="*/ 282919 w 345789"/>
                <a:gd name="connsiteY21" fmla="*/ 605918 h 628708"/>
                <a:gd name="connsiteX22" fmla="*/ 282919 w 345789"/>
                <a:gd name="connsiteY22" fmla="*/ 589414 h 628708"/>
                <a:gd name="connsiteX23" fmla="*/ 314354 w 345789"/>
                <a:gd name="connsiteY23" fmla="*/ 589414 h 628708"/>
                <a:gd name="connsiteX24" fmla="*/ 345790 w 345789"/>
                <a:gd name="connsiteY24" fmla="*/ 557979 h 628708"/>
                <a:gd name="connsiteX25" fmla="*/ 345790 w 345789"/>
                <a:gd name="connsiteY25" fmla="*/ 196471 h 628708"/>
                <a:gd name="connsiteX26" fmla="*/ 314354 w 345789"/>
                <a:gd name="connsiteY26" fmla="*/ 165036 h 628708"/>
                <a:gd name="connsiteX27" fmla="*/ 125742 w 345789"/>
                <a:gd name="connsiteY27" fmla="*/ 39294 h 628708"/>
                <a:gd name="connsiteX28" fmla="*/ 149318 w 345789"/>
                <a:gd name="connsiteY28" fmla="*/ 15718 h 628708"/>
                <a:gd name="connsiteX29" fmla="*/ 196471 w 345789"/>
                <a:gd name="connsiteY29" fmla="*/ 15718 h 628708"/>
                <a:gd name="connsiteX30" fmla="*/ 220048 w 345789"/>
                <a:gd name="connsiteY30" fmla="*/ 39294 h 628708"/>
                <a:gd name="connsiteX31" fmla="*/ 220048 w 345789"/>
                <a:gd name="connsiteY31" fmla="*/ 165036 h 628708"/>
                <a:gd name="connsiteX32" fmla="*/ 125742 w 345789"/>
                <a:gd name="connsiteY32" fmla="*/ 165036 h 628708"/>
                <a:gd name="connsiteX33" fmla="*/ 94306 w 345789"/>
                <a:gd name="connsiteY33" fmla="*/ 605918 h 628708"/>
                <a:gd name="connsiteX34" fmla="*/ 87233 w 345789"/>
                <a:gd name="connsiteY34" fmla="*/ 612991 h 628708"/>
                <a:gd name="connsiteX35" fmla="*/ 85662 w 345789"/>
                <a:gd name="connsiteY35" fmla="*/ 612991 h 628708"/>
                <a:gd name="connsiteX36" fmla="*/ 78589 w 345789"/>
                <a:gd name="connsiteY36" fmla="*/ 605918 h 628708"/>
                <a:gd name="connsiteX37" fmla="*/ 78589 w 345789"/>
                <a:gd name="connsiteY37" fmla="*/ 589414 h 628708"/>
                <a:gd name="connsiteX38" fmla="*/ 94306 w 345789"/>
                <a:gd name="connsiteY38" fmla="*/ 589414 h 628708"/>
                <a:gd name="connsiteX39" fmla="*/ 267201 w 345789"/>
                <a:gd name="connsiteY39" fmla="*/ 605918 h 628708"/>
                <a:gd name="connsiteX40" fmla="*/ 260128 w 345789"/>
                <a:gd name="connsiteY40" fmla="*/ 612991 h 628708"/>
                <a:gd name="connsiteX41" fmla="*/ 258556 w 345789"/>
                <a:gd name="connsiteY41" fmla="*/ 612991 h 628708"/>
                <a:gd name="connsiteX42" fmla="*/ 251483 w 345789"/>
                <a:gd name="connsiteY42" fmla="*/ 605918 h 628708"/>
                <a:gd name="connsiteX43" fmla="*/ 251483 w 345789"/>
                <a:gd name="connsiteY43" fmla="*/ 589414 h 628708"/>
                <a:gd name="connsiteX44" fmla="*/ 267201 w 345789"/>
                <a:gd name="connsiteY44" fmla="*/ 589414 h 628708"/>
                <a:gd name="connsiteX45" fmla="*/ 330072 w 345789"/>
                <a:gd name="connsiteY45" fmla="*/ 557979 h 628708"/>
                <a:gd name="connsiteX46" fmla="*/ 314354 w 345789"/>
                <a:gd name="connsiteY46" fmla="*/ 573696 h 628708"/>
                <a:gd name="connsiteX47" fmla="*/ 31435 w 345789"/>
                <a:gd name="connsiteY47" fmla="*/ 573696 h 628708"/>
                <a:gd name="connsiteX48" fmla="*/ 15718 w 345789"/>
                <a:gd name="connsiteY48" fmla="*/ 557979 h 628708"/>
                <a:gd name="connsiteX49" fmla="*/ 15718 w 345789"/>
                <a:gd name="connsiteY49" fmla="*/ 196471 h 628708"/>
                <a:gd name="connsiteX50" fmla="*/ 31435 w 345789"/>
                <a:gd name="connsiteY50" fmla="*/ 180754 h 628708"/>
                <a:gd name="connsiteX51" fmla="*/ 267201 w 345789"/>
                <a:gd name="connsiteY51" fmla="*/ 180754 h 628708"/>
                <a:gd name="connsiteX52" fmla="*/ 267201 w 345789"/>
                <a:gd name="connsiteY52" fmla="*/ 204330 h 628708"/>
                <a:gd name="connsiteX53" fmla="*/ 235766 w 345789"/>
                <a:gd name="connsiteY53" fmla="*/ 204330 h 628708"/>
                <a:gd name="connsiteX54" fmla="*/ 235766 w 345789"/>
                <a:gd name="connsiteY54" fmla="*/ 322274 h 628708"/>
                <a:gd name="connsiteX55" fmla="*/ 311752 w 345789"/>
                <a:gd name="connsiteY55" fmla="*/ 322274 h 628708"/>
                <a:gd name="connsiteX56" fmla="*/ 311752 w 345789"/>
                <a:gd name="connsiteY56" fmla="*/ 204330 h 628708"/>
                <a:gd name="connsiteX57" fmla="*/ 282919 w 345789"/>
                <a:gd name="connsiteY57" fmla="*/ 204330 h 628708"/>
                <a:gd name="connsiteX58" fmla="*/ 282919 w 345789"/>
                <a:gd name="connsiteY58" fmla="*/ 180754 h 628708"/>
                <a:gd name="connsiteX59" fmla="*/ 314354 w 345789"/>
                <a:gd name="connsiteY59" fmla="*/ 180754 h 628708"/>
                <a:gd name="connsiteX60" fmla="*/ 330072 w 345789"/>
                <a:gd name="connsiteY60" fmla="*/ 196471 h 628708"/>
                <a:gd name="connsiteX61" fmla="*/ 296034 w 345789"/>
                <a:gd name="connsiteY61" fmla="*/ 220048 h 628708"/>
                <a:gd name="connsiteX62" fmla="*/ 296034 w 345789"/>
                <a:gd name="connsiteY62" fmla="*/ 306557 h 628708"/>
                <a:gd name="connsiteX63" fmla="*/ 251483 w 345789"/>
                <a:gd name="connsiteY63" fmla="*/ 306557 h 628708"/>
                <a:gd name="connsiteX64" fmla="*/ 251483 w 345789"/>
                <a:gd name="connsiteY64" fmla="*/ 220048 h 628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345789" h="628708">
                  <a:moveTo>
                    <a:pt x="314354" y="165036"/>
                  </a:moveTo>
                  <a:lnTo>
                    <a:pt x="235766" y="165036"/>
                  </a:lnTo>
                  <a:lnTo>
                    <a:pt x="235766" y="39294"/>
                  </a:lnTo>
                  <a:cubicBezTo>
                    <a:pt x="235766" y="17593"/>
                    <a:pt x="218173" y="0"/>
                    <a:pt x="196471" y="0"/>
                  </a:cubicBezTo>
                  <a:lnTo>
                    <a:pt x="149318" y="0"/>
                  </a:lnTo>
                  <a:cubicBezTo>
                    <a:pt x="127617" y="0"/>
                    <a:pt x="110024" y="17593"/>
                    <a:pt x="110024" y="39294"/>
                  </a:cubicBezTo>
                  <a:lnTo>
                    <a:pt x="110024" y="165036"/>
                  </a:lnTo>
                  <a:lnTo>
                    <a:pt x="31435" y="165036"/>
                  </a:lnTo>
                  <a:cubicBezTo>
                    <a:pt x="14074" y="165036"/>
                    <a:pt x="0" y="179110"/>
                    <a:pt x="0" y="196471"/>
                  </a:cubicBezTo>
                  <a:lnTo>
                    <a:pt x="0" y="557979"/>
                  </a:lnTo>
                  <a:cubicBezTo>
                    <a:pt x="0" y="575340"/>
                    <a:pt x="14074" y="589414"/>
                    <a:pt x="31435" y="589414"/>
                  </a:cubicBezTo>
                  <a:lnTo>
                    <a:pt x="62871" y="589414"/>
                  </a:lnTo>
                  <a:lnTo>
                    <a:pt x="62871" y="605918"/>
                  </a:lnTo>
                  <a:cubicBezTo>
                    <a:pt x="62871" y="618504"/>
                    <a:pt x="73075" y="628708"/>
                    <a:pt x="85662" y="628708"/>
                  </a:cubicBezTo>
                  <a:lnTo>
                    <a:pt x="87233" y="628708"/>
                  </a:lnTo>
                  <a:cubicBezTo>
                    <a:pt x="99820" y="628708"/>
                    <a:pt x="110024" y="618504"/>
                    <a:pt x="110024" y="605918"/>
                  </a:cubicBezTo>
                  <a:lnTo>
                    <a:pt x="110024" y="589414"/>
                  </a:lnTo>
                  <a:lnTo>
                    <a:pt x="235766" y="589414"/>
                  </a:lnTo>
                  <a:lnTo>
                    <a:pt x="235766" y="605918"/>
                  </a:lnTo>
                  <a:cubicBezTo>
                    <a:pt x="235766" y="618504"/>
                    <a:pt x="245970" y="628708"/>
                    <a:pt x="258556" y="628708"/>
                  </a:cubicBezTo>
                  <a:lnTo>
                    <a:pt x="260128" y="628708"/>
                  </a:lnTo>
                  <a:cubicBezTo>
                    <a:pt x="272715" y="628708"/>
                    <a:pt x="282919" y="618504"/>
                    <a:pt x="282919" y="605918"/>
                  </a:cubicBezTo>
                  <a:lnTo>
                    <a:pt x="282919" y="589414"/>
                  </a:lnTo>
                  <a:lnTo>
                    <a:pt x="314354" y="589414"/>
                  </a:lnTo>
                  <a:cubicBezTo>
                    <a:pt x="331715" y="589414"/>
                    <a:pt x="345790" y="575340"/>
                    <a:pt x="345790" y="557979"/>
                  </a:cubicBezTo>
                  <a:lnTo>
                    <a:pt x="345790" y="196471"/>
                  </a:lnTo>
                  <a:cubicBezTo>
                    <a:pt x="345790" y="179110"/>
                    <a:pt x="331715" y="165036"/>
                    <a:pt x="314354" y="165036"/>
                  </a:cubicBezTo>
                  <a:close/>
                  <a:moveTo>
                    <a:pt x="125742" y="39294"/>
                  </a:moveTo>
                  <a:cubicBezTo>
                    <a:pt x="125742" y="26273"/>
                    <a:pt x="136297" y="15718"/>
                    <a:pt x="149318" y="15718"/>
                  </a:cubicBezTo>
                  <a:lnTo>
                    <a:pt x="196471" y="15718"/>
                  </a:lnTo>
                  <a:cubicBezTo>
                    <a:pt x="209493" y="15718"/>
                    <a:pt x="220048" y="26273"/>
                    <a:pt x="220048" y="39294"/>
                  </a:cubicBezTo>
                  <a:lnTo>
                    <a:pt x="220048" y="165036"/>
                  </a:lnTo>
                  <a:lnTo>
                    <a:pt x="125742" y="165036"/>
                  </a:lnTo>
                  <a:close/>
                  <a:moveTo>
                    <a:pt x="94306" y="605918"/>
                  </a:moveTo>
                  <a:cubicBezTo>
                    <a:pt x="94293" y="609819"/>
                    <a:pt x="91134" y="612977"/>
                    <a:pt x="87233" y="612991"/>
                  </a:cubicBezTo>
                  <a:lnTo>
                    <a:pt x="85662" y="612991"/>
                  </a:lnTo>
                  <a:cubicBezTo>
                    <a:pt x="81755" y="612991"/>
                    <a:pt x="78589" y="609824"/>
                    <a:pt x="78589" y="605918"/>
                  </a:cubicBezTo>
                  <a:lnTo>
                    <a:pt x="78589" y="589414"/>
                  </a:lnTo>
                  <a:lnTo>
                    <a:pt x="94306" y="589414"/>
                  </a:lnTo>
                  <a:close/>
                  <a:moveTo>
                    <a:pt x="267201" y="605918"/>
                  </a:moveTo>
                  <a:cubicBezTo>
                    <a:pt x="267188" y="609819"/>
                    <a:pt x="264029" y="612977"/>
                    <a:pt x="260128" y="612991"/>
                  </a:cubicBezTo>
                  <a:lnTo>
                    <a:pt x="258556" y="612991"/>
                  </a:lnTo>
                  <a:cubicBezTo>
                    <a:pt x="254650" y="612991"/>
                    <a:pt x="251483" y="609824"/>
                    <a:pt x="251483" y="605918"/>
                  </a:cubicBezTo>
                  <a:lnTo>
                    <a:pt x="251483" y="589414"/>
                  </a:lnTo>
                  <a:lnTo>
                    <a:pt x="267201" y="589414"/>
                  </a:lnTo>
                  <a:close/>
                  <a:moveTo>
                    <a:pt x="330072" y="557979"/>
                  </a:moveTo>
                  <a:cubicBezTo>
                    <a:pt x="330072" y="566660"/>
                    <a:pt x="323035" y="573696"/>
                    <a:pt x="314354" y="573696"/>
                  </a:cubicBezTo>
                  <a:lnTo>
                    <a:pt x="31435" y="573696"/>
                  </a:lnTo>
                  <a:cubicBezTo>
                    <a:pt x="22755" y="573696"/>
                    <a:pt x="15718" y="566660"/>
                    <a:pt x="15718" y="557979"/>
                  </a:cubicBezTo>
                  <a:lnTo>
                    <a:pt x="15718" y="196471"/>
                  </a:lnTo>
                  <a:cubicBezTo>
                    <a:pt x="15718" y="187790"/>
                    <a:pt x="22755" y="180754"/>
                    <a:pt x="31435" y="180754"/>
                  </a:cubicBezTo>
                  <a:lnTo>
                    <a:pt x="267201" y="180754"/>
                  </a:lnTo>
                  <a:lnTo>
                    <a:pt x="267201" y="204330"/>
                  </a:lnTo>
                  <a:lnTo>
                    <a:pt x="235766" y="204330"/>
                  </a:lnTo>
                  <a:lnTo>
                    <a:pt x="235766" y="322274"/>
                  </a:lnTo>
                  <a:lnTo>
                    <a:pt x="311752" y="322274"/>
                  </a:lnTo>
                  <a:lnTo>
                    <a:pt x="311752" y="204330"/>
                  </a:lnTo>
                  <a:lnTo>
                    <a:pt x="282919" y="204330"/>
                  </a:lnTo>
                  <a:lnTo>
                    <a:pt x="282919" y="180754"/>
                  </a:lnTo>
                  <a:lnTo>
                    <a:pt x="314354" y="180754"/>
                  </a:lnTo>
                  <a:cubicBezTo>
                    <a:pt x="323035" y="180754"/>
                    <a:pt x="330072" y="187790"/>
                    <a:pt x="330072" y="196471"/>
                  </a:cubicBezTo>
                  <a:close/>
                  <a:moveTo>
                    <a:pt x="296034" y="220048"/>
                  </a:moveTo>
                  <a:lnTo>
                    <a:pt x="296034" y="306557"/>
                  </a:lnTo>
                  <a:lnTo>
                    <a:pt x="251483" y="306557"/>
                  </a:lnTo>
                  <a:lnTo>
                    <a:pt x="251483" y="220048"/>
                  </a:lnTo>
                  <a:close/>
                </a:path>
              </a:pathLst>
            </a:custGeom>
            <a:grpFill/>
            <a:ln w="7838" cap="flat">
              <a:noFill/>
              <a:prstDash val="solid"/>
              <a:miter/>
            </a:ln>
          </p:spPr>
          <p:txBody>
            <a:bodyPr rtlCol="0" anchor="ctr"/>
            <a:lstStyle/>
            <a:p>
              <a:endParaRPr lang="de-DE" sz="1000"/>
            </a:p>
          </p:txBody>
        </p:sp>
      </p:grpSp>
      <p:sp>
        <p:nvSpPr>
          <p:cNvPr id="306" name="Textfeld 305">
            <a:extLst>
              <a:ext uri="{FF2B5EF4-FFF2-40B4-BE49-F238E27FC236}">
                <a16:creationId xmlns:a16="http://schemas.microsoft.com/office/drawing/2014/main" id="{31EEAE01-5B45-DBDF-E5D8-B3F41EFE31D7}"/>
              </a:ext>
            </a:extLst>
          </p:cNvPr>
          <p:cNvSpPr txBox="1"/>
          <p:nvPr/>
        </p:nvSpPr>
        <p:spPr>
          <a:xfrm>
            <a:off x="7570034" y="731892"/>
            <a:ext cx="561372" cy="400110"/>
          </a:xfrm>
          <a:prstGeom prst="rect">
            <a:avLst/>
          </a:prstGeom>
          <a:noFill/>
        </p:spPr>
        <p:txBody>
          <a:bodyPr wrap="none" rtlCol="0">
            <a:spAutoFit/>
          </a:bodyPr>
          <a:lstStyle/>
          <a:p>
            <a:pPr algn="ctr"/>
            <a:r>
              <a:rPr lang="de-DE" sz="1000" dirty="0">
                <a:effectLst/>
                <a:latin typeface="Arial" panose="020B0604020202020204" pitchFamily="34" charset="0"/>
              </a:rPr>
              <a:t>Urlaub</a:t>
            </a:r>
          </a:p>
          <a:p>
            <a:pPr algn="ctr"/>
            <a:endParaRPr lang="de-DE" sz="1000" dirty="0">
              <a:latin typeface="Arial" panose="020B0604020202020204" pitchFamily="34" charset="0"/>
              <a:cs typeface="Arial" panose="020B0604020202020204" pitchFamily="34" charset="0"/>
            </a:endParaRPr>
          </a:p>
        </p:txBody>
      </p:sp>
      <p:sp>
        <p:nvSpPr>
          <p:cNvPr id="307" name="Textfeld 306">
            <a:extLst>
              <a:ext uri="{FF2B5EF4-FFF2-40B4-BE49-F238E27FC236}">
                <a16:creationId xmlns:a16="http://schemas.microsoft.com/office/drawing/2014/main" id="{BE986D87-6A85-B19A-D896-57B9284336AF}"/>
              </a:ext>
            </a:extLst>
          </p:cNvPr>
          <p:cNvSpPr txBox="1"/>
          <p:nvPr/>
        </p:nvSpPr>
        <p:spPr>
          <a:xfrm>
            <a:off x="1017543" y="1775078"/>
            <a:ext cx="822661" cy="400110"/>
          </a:xfrm>
          <a:prstGeom prst="rect">
            <a:avLst/>
          </a:prstGeom>
          <a:noFill/>
        </p:spPr>
        <p:txBody>
          <a:bodyPr wrap="none" rtlCol="0">
            <a:spAutoFit/>
          </a:bodyPr>
          <a:lstStyle/>
          <a:p>
            <a:pPr algn="ctr"/>
            <a:r>
              <a:rPr lang="de-DE" sz="1000" dirty="0">
                <a:effectLst/>
                <a:latin typeface="Arial" panose="020B0604020202020204" pitchFamily="34" charset="0"/>
              </a:rPr>
              <a:t>Moderation</a:t>
            </a:r>
          </a:p>
          <a:p>
            <a:pPr algn="ctr"/>
            <a:endParaRPr lang="de-DE" sz="1000" dirty="0">
              <a:latin typeface="Arial" panose="020B0604020202020204" pitchFamily="34" charset="0"/>
              <a:cs typeface="Arial" panose="020B0604020202020204" pitchFamily="34" charset="0"/>
            </a:endParaRPr>
          </a:p>
        </p:txBody>
      </p:sp>
      <p:sp>
        <p:nvSpPr>
          <p:cNvPr id="308" name="Textfeld 307">
            <a:extLst>
              <a:ext uri="{FF2B5EF4-FFF2-40B4-BE49-F238E27FC236}">
                <a16:creationId xmlns:a16="http://schemas.microsoft.com/office/drawing/2014/main" id="{319A901A-A20D-E404-6740-016E33F2017A}"/>
              </a:ext>
            </a:extLst>
          </p:cNvPr>
          <p:cNvSpPr txBox="1"/>
          <p:nvPr/>
        </p:nvSpPr>
        <p:spPr>
          <a:xfrm>
            <a:off x="221260" y="719178"/>
            <a:ext cx="787395" cy="400110"/>
          </a:xfrm>
          <a:prstGeom prst="rect">
            <a:avLst/>
          </a:prstGeom>
          <a:noFill/>
        </p:spPr>
        <p:txBody>
          <a:bodyPr wrap="none" rtlCol="0">
            <a:spAutoFit/>
          </a:bodyPr>
          <a:lstStyle/>
          <a:p>
            <a:pPr algn="ctr"/>
            <a:r>
              <a:rPr lang="de-DE" sz="1000" dirty="0">
                <a:effectLst/>
                <a:latin typeface="Arial" panose="020B0604020202020204" pitchFamily="34" charset="0"/>
              </a:rPr>
              <a:t>Zielgruppe</a:t>
            </a:r>
          </a:p>
          <a:p>
            <a:pPr algn="ctr"/>
            <a:endParaRPr lang="de-DE" sz="1000" dirty="0">
              <a:latin typeface="Arial" panose="020B0604020202020204" pitchFamily="34" charset="0"/>
              <a:cs typeface="Arial" panose="020B0604020202020204" pitchFamily="34" charset="0"/>
            </a:endParaRPr>
          </a:p>
        </p:txBody>
      </p:sp>
      <p:sp>
        <p:nvSpPr>
          <p:cNvPr id="309" name="Textfeld 308">
            <a:extLst>
              <a:ext uri="{FF2B5EF4-FFF2-40B4-BE49-F238E27FC236}">
                <a16:creationId xmlns:a16="http://schemas.microsoft.com/office/drawing/2014/main" id="{96532591-5483-EC6F-BD39-32806E976ED6}"/>
              </a:ext>
            </a:extLst>
          </p:cNvPr>
          <p:cNvSpPr txBox="1"/>
          <p:nvPr/>
        </p:nvSpPr>
        <p:spPr>
          <a:xfrm>
            <a:off x="2804158" y="732765"/>
            <a:ext cx="622285" cy="400110"/>
          </a:xfrm>
          <a:prstGeom prst="rect">
            <a:avLst/>
          </a:prstGeom>
          <a:noFill/>
        </p:spPr>
        <p:txBody>
          <a:bodyPr wrap="none" rtlCol="0">
            <a:spAutoFit/>
          </a:bodyPr>
          <a:lstStyle/>
          <a:p>
            <a:pPr algn="ctr"/>
            <a:r>
              <a:rPr lang="de-DE" sz="1000" dirty="0">
                <a:effectLst/>
                <a:latin typeface="Arial" panose="020B0604020202020204" pitchFamily="34" charset="0"/>
              </a:rPr>
              <a:t>Agenda</a:t>
            </a:r>
          </a:p>
          <a:p>
            <a:pPr algn="ctr"/>
            <a:endParaRPr lang="de-DE" sz="1000" dirty="0">
              <a:latin typeface="Arial" panose="020B0604020202020204" pitchFamily="34" charset="0"/>
              <a:cs typeface="Arial" panose="020B0604020202020204" pitchFamily="34" charset="0"/>
            </a:endParaRPr>
          </a:p>
        </p:txBody>
      </p:sp>
      <p:sp>
        <p:nvSpPr>
          <p:cNvPr id="310" name="Textfeld 309">
            <a:extLst>
              <a:ext uri="{FF2B5EF4-FFF2-40B4-BE49-F238E27FC236}">
                <a16:creationId xmlns:a16="http://schemas.microsoft.com/office/drawing/2014/main" id="{1E3A28DC-0A65-858D-F76F-838D371E4951}"/>
              </a:ext>
            </a:extLst>
          </p:cNvPr>
          <p:cNvSpPr txBox="1"/>
          <p:nvPr/>
        </p:nvSpPr>
        <p:spPr>
          <a:xfrm>
            <a:off x="6403646" y="1777883"/>
            <a:ext cx="652743" cy="400110"/>
          </a:xfrm>
          <a:prstGeom prst="rect">
            <a:avLst/>
          </a:prstGeom>
          <a:noFill/>
        </p:spPr>
        <p:txBody>
          <a:bodyPr wrap="none" rtlCol="0">
            <a:spAutoFit/>
          </a:bodyPr>
          <a:lstStyle/>
          <a:p>
            <a:pPr algn="ctr"/>
            <a:r>
              <a:rPr lang="de-DE" sz="1000" dirty="0">
                <a:effectLst/>
                <a:latin typeface="Arial" panose="020B0604020202020204" pitchFamily="34" charset="0"/>
              </a:rPr>
              <a:t>Respekt</a:t>
            </a:r>
          </a:p>
          <a:p>
            <a:pPr algn="ctr"/>
            <a:endParaRPr lang="de-DE" sz="1000" dirty="0">
              <a:latin typeface="Arial" panose="020B0604020202020204" pitchFamily="34" charset="0"/>
              <a:cs typeface="Arial" panose="020B0604020202020204" pitchFamily="34" charset="0"/>
            </a:endParaRPr>
          </a:p>
        </p:txBody>
      </p:sp>
      <p:sp>
        <p:nvSpPr>
          <p:cNvPr id="311" name="Textfeld 310">
            <a:extLst>
              <a:ext uri="{FF2B5EF4-FFF2-40B4-BE49-F238E27FC236}">
                <a16:creationId xmlns:a16="http://schemas.microsoft.com/office/drawing/2014/main" id="{DA692662-5F88-77BD-B3A0-122758E69ECA}"/>
              </a:ext>
            </a:extLst>
          </p:cNvPr>
          <p:cNvSpPr txBox="1"/>
          <p:nvPr/>
        </p:nvSpPr>
        <p:spPr>
          <a:xfrm>
            <a:off x="1992847" y="732142"/>
            <a:ext cx="665567" cy="400110"/>
          </a:xfrm>
          <a:prstGeom prst="rect">
            <a:avLst/>
          </a:prstGeom>
          <a:noFill/>
        </p:spPr>
        <p:txBody>
          <a:bodyPr wrap="none" rtlCol="0">
            <a:spAutoFit/>
          </a:bodyPr>
          <a:lstStyle/>
          <a:p>
            <a:pPr algn="ctr"/>
            <a:r>
              <a:rPr lang="de-DE" sz="1000" dirty="0">
                <a:effectLst/>
                <a:latin typeface="Arial" panose="020B0604020202020204" pitchFamily="34" charset="0"/>
              </a:rPr>
              <a:t>Location</a:t>
            </a:r>
          </a:p>
          <a:p>
            <a:pPr algn="ctr"/>
            <a:endParaRPr lang="de-DE" sz="1000" dirty="0">
              <a:latin typeface="Arial" panose="020B0604020202020204" pitchFamily="34" charset="0"/>
              <a:cs typeface="Arial" panose="020B0604020202020204" pitchFamily="34" charset="0"/>
            </a:endParaRPr>
          </a:p>
        </p:txBody>
      </p:sp>
      <p:sp>
        <p:nvSpPr>
          <p:cNvPr id="312" name="Textfeld 311">
            <a:extLst>
              <a:ext uri="{FF2B5EF4-FFF2-40B4-BE49-F238E27FC236}">
                <a16:creationId xmlns:a16="http://schemas.microsoft.com/office/drawing/2014/main" id="{B728D566-CC68-05B7-2B26-C185BB6FB5A7}"/>
              </a:ext>
            </a:extLst>
          </p:cNvPr>
          <p:cNvSpPr txBox="1"/>
          <p:nvPr/>
        </p:nvSpPr>
        <p:spPr>
          <a:xfrm>
            <a:off x="266818" y="1771052"/>
            <a:ext cx="696024" cy="400110"/>
          </a:xfrm>
          <a:prstGeom prst="rect">
            <a:avLst/>
          </a:prstGeom>
          <a:noFill/>
        </p:spPr>
        <p:txBody>
          <a:bodyPr wrap="none" rtlCol="0">
            <a:spAutoFit/>
          </a:bodyPr>
          <a:lstStyle/>
          <a:p>
            <a:pPr algn="ctr"/>
            <a:r>
              <a:rPr lang="de-DE" sz="1000" dirty="0">
                <a:effectLst/>
                <a:latin typeface="Arial" panose="020B0604020202020204" pitchFamily="34" charset="0"/>
              </a:rPr>
              <a:t>Fuhrpark</a:t>
            </a:r>
          </a:p>
          <a:p>
            <a:pPr algn="ctr"/>
            <a:endParaRPr lang="de-DE" sz="1000" dirty="0">
              <a:latin typeface="Arial" panose="020B0604020202020204" pitchFamily="34" charset="0"/>
              <a:cs typeface="Arial" panose="020B0604020202020204" pitchFamily="34" charset="0"/>
            </a:endParaRPr>
          </a:p>
        </p:txBody>
      </p:sp>
      <p:sp>
        <p:nvSpPr>
          <p:cNvPr id="313" name="Textfeld 312">
            <a:extLst>
              <a:ext uri="{FF2B5EF4-FFF2-40B4-BE49-F238E27FC236}">
                <a16:creationId xmlns:a16="http://schemas.microsoft.com/office/drawing/2014/main" id="{99808FFA-D778-2336-DB4D-A2E0E700C245}"/>
              </a:ext>
            </a:extLst>
          </p:cNvPr>
          <p:cNvSpPr txBox="1"/>
          <p:nvPr/>
        </p:nvSpPr>
        <p:spPr>
          <a:xfrm>
            <a:off x="4259651" y="732142"/>
            <a:ext cx="1495922" cy="400110"/>
          </a:xfrm>
          <a:prstGeom prst="rect">
            <a:avLst/>
          </a:prstGeom>
          <a:noFill/>
        </p:spPr>
        <p:txBody>
          <a:bodyPr wrap="none" rtlCol="0">
            <a:spAutoFit/>
          </a:bodyPr>
          <a:lstStyle/>
          <a:p>
            <a:pPr algn="ctr"/>
            <a:r>
              <a:rPr lang="de-DE" sz="1000" dirty="0">
                <a:effectLst/>
                <a:latin typeface="Arial" panose="020B0604020202020204" pitchFamily="34" charset="0"/>
              </a:rPr>
              <a:t>Ganzheitliches Denken</a:t>
            </a:r>
          </a:p>
          <a:p>
            <a:pPr algn="ctr"/>
            <a:endParaRPr lang="de-DE" sz="1000" dirty="0">
              <a:latin typeface="Arial" panose="020B0604020202020204" pitchFamily="34" charset="0"/>
              <a:cs typeface="Arial" panose="020B0604020202020204" pitchFamily="34" charset="0"/>
            </a:endParaRPr>
          </a:p>
        </p:txBody>
      </p:sp>
      <p:sp>
        <p:nvSpPr>
          <p:cNvPr id="314" name="Textfeld 313">
            <a:extLst>
              <a:ext uri="{FF2B5EF4-FFF2-40B4-BE49-F238E27FC236}">
                <a16:creationId xmlns:a16="http://schemas.microsoft.com/office/drawing/2014/main" id="{49F15757-548A-AC66-F31D-619170727659}"/>
              </a:ext>
            </a:extLst>
          </p:cNvPr>
          <p:cNvSpPr txBox="1"/>
          <p:nvPr/>
        </p:nvSpPr>
        <p:spPr>
          <a:xfrm>
            <a:off x="5824081" y="723270"/>
            <a:ext cx="901208" cy="400110"/>
          </a:xfrm>
          <a:prstGeom prst="rect">
            <a:avLst/>
          </a:prstGeom>
          <a:noFill/>
        </p:spPr>
        <p:txBody>
          <a:bodyPr wrap="none" rtlCol="0">
            <a:spAutoFit/>
          </a:bodyPr>
          <a:lstStyle/>
          <a:p>
            <a:pPr algn="ctr"/>
            <a:r>
              <a:rPr lang="de-DE" sz="1000" dirty="0">
                <a:effectLst/>
                <a:latin typeface="Arial" panose="020B0604020202020204" pitchFamily="34" charset="0"/>
              </a:rPr>
              <a:t>Schnelligkeit</a:t>
            </a:r>
          </a:p>
          <a:p>
            <a:pPr algn="ctr"/>
            <a:endParaRPr lang="de-DE" sz="1000" dirty="0">
              <a:latin typeface="Arial" panose="020B0604020202020204" pitchFamily="34" charset="0"/>
              <a:cs typeface="Arial" panose="020B0604020202020204" pitchFamily="34" charset="0"/>
            </a:endParaRPr>
          </a:p>
        </p:txBody>
      </p:sp>
      <p:sp>
        <p:nvSpPr>
          <p:cNvPr id="315" name="Textfeld 314">
            <a:extLst>
              <a:ext uri="{FF2B5EF4-FFF2-40B4-BE49-F238E27FC236}">
                <a16:creationId xmlns:a16="http://schemas.microsoft.com/office/drawing/2014/main" id="{57A01035-2D33-80CA-3C8F-D8F141D58789}"/>
              </a:ext>
            </a:extLst>
          </p:cNvPr>
          <p:cNvSpPr txBox="1"/>
          <p:nvPr/>
        </p:nvSpPr>
        <p:spPr>
          <a:xfrm>
            <a:off x="3627366" y="1785108"/>
            <a:ext cx="1798890" cy="553998"/>
          </a:xfrm>
          <a:prstGeom prst="rect">
            <a:avLst/>
          </a:prstGeom>
          <a:noFill/>
        </p:spPr>
        <p:txBody>
          <a:bodyPr wrap="none" rtlCol="0">
            <a:spAutoFit/>
          </a:bodyPr>
          <a:lstStyle/>
          <a:p>
            <a:pPr algn="ctr"/>
            <a:r>
              <a:rPr lang="de-DE" sz="1000" dirty="0">
                <a:effectLst/>
                <a:latin typeface="Arial" panose="020B0604020202020204" pitchFamily="34" charset="0"/>
              </a:rPr>
              <a:t>Post / Postalische Einladung</a:t>
            </a:r>
          </a:p>
          <a:p>
            <a:pPr algn="ctr"/>
            <a:endParaRPr lang="de-DE" sz="1000" dirty="0">
              <a:effectLst/>
              <a:latin typeface="Arial" panose="020B0604020202020204" pitchFamily="34" charset="0"/>
            </a:endParaRPr>
          </a:p>
          <a:p>
            <a:pPr algn="ctr"/>
            <a:endParaRPr lang="de-DE" sz="1000" dirty="0">
              <a:latin typeface="Arial" panose="020B0604020202020204" pitchFamily="34" charset="0"/>
              <a:cs typeface="Arial" panose="020B0604020202020204" pitchFamily="34" charset="0"/>
            </a:endParaRPr>
          </a:p>
        </p:txBody>
      </p:sp>
      <p:sp>
        <p:nvSpPr>
          <p:cNvPr id="316" name="Textfeld 315">
            <a:extLst>
              <a:ext uri="{FF2B5EF4-FFF2-40B4-BE49-F238E27FC236}">
                <a16:creationId xmlns:a16="http://schemas.microsoft.com/office/drawing/2014/main" id="{607652F6-0F9D-09A8-B017-BBD8248F48EC}"/>
              </a:ext>
            </a:extLst>
          </p:cNvPr>
          <p:cNvSpPr txBox="1"/>
          <p:nvPr/>
        </p:nvSpPr>
        <p:spPr>
          <a:xfrm>
            <a:off x="1886958" y="1778803"/>
            <a:ext cx="864339" cy="400110"/>
          </a:xfrm>
          <a:prstGeom prst="rect">
            <a:avLst/>
          </a:prstGeom>
          <a:noFill/>
        </p:spPr>
        <p:txBody>
          <a:bodyPr wrap="none" rtlCol="0">
            <a:spAutoFit/>
          </a:bodyPr>
          <a:lstStyle/>
          <a:p>
            <a:pPr algn="ctr"/>
            <a:r>
              <a:rPr lang="de-DE" sz="1000" dirty="0">
                <a:effectLst/>
                <a:latin typeface="Arial" panose="020B0604020202020204" pitchFamily="34" charset="0"/>
              </a:rPr>
              <a:t>Genauigkeit</a:t>
            </a:r>
          </a:p>
          <a:p>
            <a:pPr algn="ctr"/>
            <a:endParaRPr lang="de-DE" sz="1000" dirty="0">
              <a:latin typeface="Arial" panose="020B0604020202020204" pitchFamily="34" charset="0"/>
              <a:cs typeface="Arial" panose="020B0604020202020204" pitchFamily="34" charset="0"/>
            </a:endParaRPr>
          </a:p>
        </p:txBody>
      </p:sp>
      <p:sp>
        <p:nvSpPr>
          <p:cNvPr id="317" name="Textfeld 316">
            <a:extLst>
              <a:ext uri="{FF2B5EF4-FFF2-40B4-BE49-F238E27FC236}">
                <a16:creationId xmlns:a16="http://schemas.microsoft.com/office/drawing/2014/main" id="{4D2E6265-ADE9-81A9-A597-E7ECEF224B39}"/>
              </a:ext>
            </a:extLst>
          </p:cNvPr>
          <p:cNvSpPr txBox="1"/>
          <p:nvPr/>
        </p:nvSpPr>
        <p:spPr>
          <a:xfrm>
            <a:off x="2818613" y="1786983"/>
            <a:ext cx="774571" cy="246221"/>
          </a:xfrm>
          <a:prstGeom prst="rect">
            <a:avLst/>
          </a:prstGeom>
          <a:noFill/>
        </p:spPr>
        <p:txBody>
          <a:bodyPr wrap="none" rtlCol="0">
            <a:spAutoFit/>
          </a:bodyPr>
          <a:lstStyle/>
          <a:p>
            <a:pPr algn="ctr"/>
            <a:r>
              <a:rPr lang="de-DE" sz="1000" dirty="0">
                <a:latin typeface="Arial" panose="020B0604020202020204" pitchFamily="34" charset="0"/>
                <a:cs typeface="Arial" panose="020B0604020202020204" pitchFamily="34" charset="0"/>
              </a:rPr>
              <a:t>Core </a:t>
            </a:r>
            <a:r>
              <a:rPr lang="de-DE" sz="1000" dirty="0" err="1">
                <a:latin typeface="Arial" panose="020B0604020202020204" pitchFamily="34" charset="0"/>
                <a:cs typeface="Arial" panose="020B0604020202020204" pitchFamily="34" charset="0"/>
              </a:rPr>
              <a:t>story</a:t>
            </a:r>
            <a:endParaRPr lang="de-DE" sz="1000" dirty="0">
              <a:latin typeface="Arial" panose="020B0604020202020204" pitchFamily="34" charset="0"/>
              <a:cs typeface="Arial" panose="020B0604020202020204" pitchFamily="34" charset="0"/>
            </a:endParaRPr>
          </a:p>
        </p:txBody>
      </p:sp>
      <p:sp>
        <p:nvSpPr>
          <p:cNvPr id="318" name="Textfeld 317">
            <a:extLst>
              <a:ext uri="{FF2B5EF4-FFF2-40B4-BE49-F238E27FC236}">
                <a16:creationId xmlns:a16="http://schemas.microsoft.com/office/drawing/2014/main" id="{29A8DFC3-7A7D-10BD-1C07-9039FB6CAA28}"/>
              </a:ext>
            </a:extLst>
          </p:cNvPr>
          <p:cNvSpPr txBox="1"/>
          <p:nvPr/>
        </p:nvSpPr>
        <p:spPr>
          <a:xfrm>
            <a:off x="5413018" y="1785691"/>
            <a:ext cx="968534" cy="246221"/>
          </a:xfrm>
          <a:prstGeom prst="rect">
            <a:avLst/>
          </a:prstGeom>
          <a:noFill/>
        </p:spPr>
        <p:txBody>
          <a:bodyPr wrap="none" rtlCol="0">
            <a:spAutoFit/>
          </a:bodyPr>
          <a:lstStyle/>
          <a:p>
            <a:pPr algn="ctr"/>
            <a:r>
              <a:rPr lang="de-DE" sz="1000" dirty="0">
                <a:latin typeface="Arial" panose="020B0604020202020204" pitchFamily="34" charset="0"/>
                <a:cs typeface="Arial" panose="020B0604020202020204" pitchFamily="34" charset="0"/>
              </a:rPr>
              <a:t>Save </a:t>
            </a:r>
            <a:r>
              <a:rPr lang="de-DE" sz="1000" dirty="0" err="1">
                <a:latin typeface="Arial" panose="020B0604020202020204" pitchFamily="34" charset="0"/>
                <a:cs typeface="Arial" panose="020B0604020202020204" pitchFamily="34" charset="0"/>
              </a:rPr>
              <a:t>the</a:t>
            </a:r>
            <a:r>
              <a:rPr lang="de-DE" sz="1000" dirty="0">
                <a:latin typeface="Arial" panose="020B0604020202020204" pitchFamily="34" charset="0"/>
                <a:cs typeface="Arial" panose="020B0604020202020204" pitchFamily="34" charset="0"/>
              </a:rPr>
              <a:t> date</a:t>
            </a:r>
          </a:p>
        </p:txBody>
      </p:sp>
      <p:grpSp>
        <p:nvGrpSpPr>
          <p:cNvPr id="319" name="Grafik 323">
            <a:extLst>
              <a:ext uri="{FF2B5EF4-FFF2-40B4-BE49-F238E27FC236}">
                <a16:creationId xmlns:a16="http://schemas.microsoft.com/office/drawing/2014/main" id="{6030F9E6-1274-C605-2C1A-16F54A2A1166}"/>
              </a:ext>
            </a:extLst>
          </p:cNvPr>
          <p:cNvGrpSpPr/>
          <p:nvPr/>
        </p:nvGrpSpPr>
        <p:grpSpPr>
          <a:xfrm>
            <a:off x="8333059" y="198921"/>
            <a:ext cx="477491" cy="475965"/>
            <a:chOff x="4595975" y="3102970"/>
            <a:chExt cx="713099" cy="710820"/>
          </a:xfrm>
          <a:gradFill>
            <a:gsLst>
              <a:gs pos="0">
                <a:schemeClr val="accent1"/>
              </a:gs>
              <a:gs pos="99000">
                <a:schemeClr val="accent2"/>
              </a:gs>
            </a:gsLst>
            <a:lin ang="0" scaled="0"/>
          </a:gradFill>
        </p:grpSpPr>
        <p:sp>
          <p:nvSpPr>
            <p:cNvPr id="320" name="Freihandform 319">
              <a:extLst>
                <a:ext uri="{FF2B5EF4-FFF2-40B4-BE49-F238E27FC236}">
                  <a16:creationId xmlns:a16="http://schemas.microsoft.com/office/drawing/2014/main" id="{3EFA0B80-F028-5048-D983-90BD7458FD11}"/>
                </a:ext>
              </a:extLst>
            </p:cNvPr>
            <p:cNvSpPr/>
            <p:nvPr/>
          </p:nvSpPr>
          <p:spPr>
            <a:xfrm>
              <a:off x="4595975" y="3102970"/>
              <a:ext cx="713099" cy="710820"/>
            </a:xfrm>
            <a:custGeom>
              <a:avLst/>
              <a:gdLst>
                <a:gd name="connsiteX0" fmla="*/ 713099 w 713099"/>
                <a:gd name="connsiteY0" fmla="*/ 333612 h 710820"/>
                <a:gd name="connsiteX1" fmla="*/ 674168 w 713099"/>
                <a:gd name="connsiteY1" fmla="*/ 312761 h 710820"/>
                <a:gd name="connsiteX2" fmla="*/ 674168 w 713099"/>
                <a:gd name="connsiteY2" fmla="*/ 102358 h 710820"/>
                <a:gd name="connsiteX3" fmla="*/ 679865 w 713099"/>
                <a:gd name="connsiteY3" fmla="*/ 102358 h 710820"/>
                <a:gd name="connsiteX4" fmla="*/ 692209 w 713099"/>
                <a:gd name="connsiteY4" fmla="*/ 102358 h 710820"/>
                <a:gd name="connsiteX5" fmla="*/ 692209 w 713099"/>
                <a:gd name="connsiteY5" fmla="*/ 102358 h 710820"/>
                <a:gd name="connsiteX6" fmla="*/ 712150 w 713099"/>
                <a:gd name="connsiteY6" fmla="*/ 94776 h 710820"/>
                <a:gd name="connsiteX7" fmla="*/ 713099 w 713099"/>
                <a:gd name="connsiteY7" fmla="*/ 93828 h 710820"/>
                <a:gd name="connsiteX8" fmla="*/ 713099 w 713099"/>
                <a:gd name="connsiteY8" fmla="*/ 0 h 710820"/>
                <a:gd name="connsiteX9" fmla="*/ 0 w 713099"/>
                <a:gd name="connsiteY9" fmla="*/ 0 h 710820"/>
                <a:gd name="connsiteX10" fmla="*/ 0 w 713099"/>
                <a:gd name="connsiteY10" fmla="*/ 93828 h 710820"/>
                <a:gd name="connsiteX11" fmla="*/ 950 w 713099"/>
                <a:gd name="connsiteY11" fmla="*/ 94776 h 710820"/>
                <a:gd name="connsiteX12" fmla="*/ 20890 w 713099"/>
                <a:gd name="connsiteY12" fmla="*/ 102358 h 710820"/>
                <a:gd name="connsiteX13" fmla="*/ 37032 w 713099"/>
                <a:gd name="connsiteY13" fmla="*/ 102358 h 710820"/>
                <a:gd name="connsiteX14" fmla="*/ 38931 w 713099"/>
                <a:gd name="connsiteY14" fmla="*/ 102358 h 710820"/>
                <a:gd name="connsiteX15" fmla="*/ 38931 w 713099"/>
                <a:gd name="connsiteY15" fmla="*/ 312761 h 710820"/>
                <a:gd name="connsiteX16" fmla="*/ 0 w 713099"/>
                <a:gd name="connsiteY16" fmla="*/ 335507 h 710820"/>
                <a:gd name="connsiteX17" fmla="*/ 0 w 713099"/>
                <a:gd name="connsiteY17" fmla="*/ 687127 h 710820"/>
                <a:gd name="connsiteX18" fmla="*/ 0 w 713099"/>
                <a:gd name="connsiteY18" fmla="*/ 689022 h 710820"/>
                <a:gd name="connsiteX19" fmla="*/ 21839 w 713099"/>
                <a:gd name="connsiteY19" fmla="*/ 710821 h 710820"/>
                <a:gd name="connsiteX20" fmla="*/ 690310 w 713099"/>
                <a:gd name="connsiteY20" fmla="*/ 710821 h 710820"/>
                <a:gd name="connsiteX21" fmla="*/ 691260 w 713099"/>
                <a:gd name="connsiteY21" fmla="*/ 710821 h 710820"/>
                <a:gd name="connsiteX22" fmla="*/ 713099 w 713099"/>
                <a:gd name="connsiteY22" fmla="*/ 689022 h 710820"/>
                <a:gd name="connsiteX23" fmla="*/ 713099 w 713099"/>
                <a:gd name="connsiteY23" fmla="*/ 688075 h 710820"/>
                <a:gd name="connsiteX24" fmla="*/ 713099 w 713099"/>
                <a:gd name="connsiteY24" fmla="*/ 335507 h 710820"/>
                <a:gd name="connsiteX25" fmla="*/ 713099 w 713099"/>
                <a:gd name="connsiteY25" fmla="*/ 333612 h 710820"/>
                <a:gd name="connsiteX26" fmla="*/ 463372 w 713099"/>
                <a:gd name="connsiteY26" fmla="*/ 680493 h 710820"/>
                <a:gd name="connsiteX27" fmla="*/ 250677 w 713099"/>
                <a:gd name="connsiteY27" fmla="*/ 680493 h 710820"/>
                <a:gd name="connsiteX28" fmla="*/ 250677 w 713099"/>
                <a:gd name="connsiteY28" fmla="*/ 656799 h 710820"/>
                <a:gd name="connsiteX29" fmla="*/ 463372 w 713099"/>
                <a:gd name="connsiteY29" fmla="*/ 656799 h 710820"/>
                <a:gd name="connsiteX30" fmla="*/ 463372 w 713099"/>
                <a:gd name="connsiteY30" fmla="*/ 680493 h 710820"/>
                <a:gd name="connsiteX31" fmla="*/ 474766 w 713099"/>
                <a:gd name="connsiteY31" fmla="*/ 626470 h 710820"/>
                <a:gd name="connsiteX32" fmla="*/ 239282 w 713099"/>
                <a:gd name="connsiteY32" fmla="*/ 626470 h 710820"/>
                <a:gd name="connsiteX33" fmla="*/ 220292 w 713099"/>
                <a:gd name="connsiteY33" fmla="*/ 645425 h 710820"/>
                <a:gd name="connsiteX34" fmla="*/ 220292 w 713099"/>
                <a:gd name="connsiteY34" fmla="*/ 680493 h 710820"/>
                <a:gd name="connsiteX35" fmla="*/ 191806 w 713099"/>
                <a:gd name="connsiteY35" fmla="*/ 680493 h 710820"/>
                <a:gd name="connsiteX36" fmla="*/ 191806 w 713099"/>
                <a:gd name="connsiteY36" fmla="*/ 586664 h 710820"/>
                <a:gd name="connsiteX37" fmla="*/ 522243 w 713099"/>
                <a:gd name="connsiteY37" fmla="*/ 586664 h 710820"/>
                <a:gd name="connsiteX38" fmla="*/ 522243 w 713099"/>
                <a:gd name="connsiteY38" fmla="*/ 680493 h 710820"/>
                <a:gd name="connsiteX39" fmla="*/ 493757 w 713099"/>
                <a:gd name="connsiteY39" fmla="*/ 680493 h 710820"/>
                <a:gd name="connsiteX40" fmla="*/ 493757 w 713099"/>
                <a:gd name="connsiteY40" fmla="*/ 645425 h 710820"/>
                <a:gd name="connsiteX41" fmla="*/ 474766 w 713099"/>
                <a:gd name="connsiteY41" fmla="*/ 626470 h 710820"/>
                <a:gd name="connsiteX42" fmla="*/ 683664 w 713099"/>
                <a:gd name="connsiteY42" fmla="*/ 676702 h 710820"/>
                <a:gd name="connsiteX43" fmla="*/ 683664 w 713099"/>
                <a:gd name="connsiteY43" fmla="*/ 681440 h 710820"/>
                <a:gd name="connsiteX44" fmla="*/ 679865 w 713099"/>
                <a:gd name="connsiteY44" fmla="*/ 681440 h 710820"/>
                <a:gd name="connsiteX45" fmla="*/ 557376 w 713099"/>
                <a:gd name="connsiteY45" fmla="*/ 681440 h 710820"/>
                <a:gd name="connsiteX46" fmla="*/ 553578 w 713099"/>
                <a:gd name="connsiteY46" fmla="*/ 681440 h 710820"/>
                <a:gd name="connsiteX47" fmla="*/ 553578 w 713099"/>
                <a:gd name="connsiteY47" fmla="*/ 677649 h 710820"/>
                <a:gd name="connsiteX48" fmla="*/ 553578 w 713099"/>
                <a:gd name="connsiteY48" fmla="*/ 347828 h 710820"/>
                <a:gd name="connsiteX49" fmla="*/ 553578 w 713099"/>
                <a:gd name="connsiteY49" fmla="*/ 344037 h 710820"/>
                <a:gd name="connsiteX50" fmla="*/ 557376 w 713099"/>
                <a:gd name="connsiteY50" fmla="*/ 344037 h 710820"/>
                <a:gd name="connsiteX51" fmla="*/ 680815 w 713099"/>
                <a:gd name="connsiteY51" fmla="*/ 344037 h 710820"/>
                <a:gd name="connsiteX52" fmla="*/ 683664 w 713099"/>
                <a:gd name="connsiteY52" fmla="*/ 344037 h 710820"/>
                <a:gd name="connsiteX53" fmla="*/ 683664 w 713099"/>
                <a:gd name="connsiteY53" fmla="*/ 344037 h 710820"/>
                <a:gd name="connsiteX54" fmla="*/ 683664 w 713099"/>
                <a:gd name="connsiteY54" fmla="*/ 346881 h 710820"/>
                <a:gd name="connsiteX55" fmla="*/ 683664 w 713099"/>
                <a:gd name="connsiteY55" fmla="*/ 471037 h 710820"/>
                <a:gd name="connsiteX56" fmla="*/ 683664 w 713099"/>
                <a:gd name="connsiteY56" fmla="*/ 676702 h 710820"/>
                <a:gd name="connsiteX57" fmla="*/ 31335 w 713099"/>
                <a:gd name="connsiteY57" fmla="*/ 28433 h 710820"/>
                <a:gd name="connsiteX58" fmla="*/ 683664 w 713099"/>
                <a:gd name="connsiteY58" fmla="*/ 28433 h 710820"/>
                <a:gd name="connsiteX59" fmla="*/ 683664 w 713099"/>
                <a:gd name="connsiteY59" fmla="*/ 71082 h 710820"/>
                <a:gd name="connsiteX60" fmla="*/ 681764 w 713099"/>
                <a:gd name="connsiteY60" fmla="*/ 71082 h 710820"/>
                <a:gd name="connsiteX61" fmla="*/ 611499 w 713099"/>
                <a:gd name="connsiteY61" fmla="*/ 71082 h 710820"/>
                <a:gd name="connsiteX62" fmla="*/ 539335 w 713099"/>
                <a:gd name="connsiteY62" fmla="*/ 71082 h 710820"/>
                <a:gd name="connsiteX63" fmla="*/ 532688 w 713099"/>
                <a:gd name="connsiteY63" fmla="*/ 68239 h 710820"/>
                <a:gd name="connsiteX64" fmla="*/ 492808 w 713099"/>
                <a:gd name="connsiteY64" fmla="*/ 50231 h 710820"/>
                <a:gd name="connsiteX65" fmla="*/ 492808 w 713099"/>
                <a:gd name="connsiteY65" fmla="*/ 50231 h 710820"/>
                <a:gd name="connsiteX66" fmla="*/ 451978 w 713099"/>
                <a:gd name="connsiteY66" fmla="*/ 68239 h 710820"/>
                <a:gd name="connsiteX67" fmla="*/ 448179 w 713099"/>
                <a:gd name="connsiteY67" fmla="*/ 70134 h 710820"/>
                <a:gd name="connsiteX68" fmla="*/ 402602 w 713099"/>
                <a:gd name="connsiteY68" fmla="*/ 70134 h 710820"/>
                <a:gd name="connsiteX69" fmla="*/ 398804 w 713099"/>
                <a:gd name="connsiteY69" fmla="*/ 68239 h 710820"/>
                <a:gd name="connsiteX70" fmla="*/ 357974 w 713099"/>
                <a:gd name="connsiteY70" fmla="*/ 49284 h 710820"/>
                <a:gd name="connsiteX71" fmla="*/ 357974 w 713099"/>
                <a:gd name="connsiteY71" fmla="*/ 49284 h 710820"/>
                <a:gd name="connsiteX72" fmla="*/ 317144 w 713099"/>
                <a:gd name="connsiteY72" fmla="*/ 67291 h 710820"/>
                <a:gd name="connsiteX73" fmla="*/ 312396 w 713099"/>
                <a:gd name="connsiteY73" fmla="*/ 69187 h 710820"/>
                <a:gd name="connsiteX74" fmla="*/ 268718 w 713099"/>
                <a:gd name="connsiteY74" fmla="*/ 69187 h 710820"/>
                <a:gd name="connsiteX75" fmla="*/ 263021 w 713099"/>
                <a:gd name="connsiteY75" fmla="*/ 66343 h 710820"/>
                <a:gd name="connsiteX76" fmla="*/ 223140 w 713099"/>
                <a:gd name="connsiteY76" fmla="*/ 48336 h 710820"/>
                <a:gd name="connsiteX77" fmla="*/ 223140 w 713099"/>
                <a:gd name="connsiteY77" fmla="*/ 48336 h 710820"/>
                <a:gd name="connsiteX78" fmla="*/ 182310 w 713099"/>
                <a:gd name="connsiteY78" fmla="*/ 66343 h 710820"/>
                <a:gd name="connsiteX79" fmla="*/ 177563 w 713099"/>
                <a:gd name="connsiteY79" fmla="*/ 69187 h 710820"/>
                <a:gd name="connsiteX80" fmla="*/ 66467 w 713099"/>
                <a:gd name="connsiteY80" fmla="*/ 69187 h 710820"/>
                <a:gd name="connsiteX81" fmla="*/ 30385 w 713099"/>
                <a:gd name="connsiteY81" fmla="*/ 69187 h 710820"/>
                <a:gd name="connsiteX82" fmla="*/ 30385 w 713099"/>
                <a:gd name="connsiteY82" fmla="*/ 28433 h 710820"/>
                <a:gd name="connsiteX83" fmla="*/ 157622 w 713099"/>
                <a:gd name="connsiteY83" fmla="*/ 312761 h 710820"/>
                <a:gd name="connsiteX84" fmla="*/ 151925 w 713099"/>
                <a:gd name="connsiteY84" fmla="*/ 312761 h 710820"/>
                <a:gd name="connsiteX85" fmla="*/ 151925 w 713099"/>
                <a:gd name="connsiteY85" fmla="*/ 102358 h 710820"/>
                <a:gd name="connsiteX86" fmla="*/ 168067 w 713099"/>
                <a:gd name="connsiteY86" fmla="*/ 102358 h 710820"/>
                <a:gd name="connsiteX87" fmla="*/ 225039 w 713099"/>
                <a:gd name="connsiteY87" fmla="*/ 158276 h 710820"/>
                <a:gd name="connsiteX88" fmla="*/ 262071 w 713099"/>
                <a:gd name="connsiteY88" fmla="*/ 140269 h 710820"/>
                <a:gd name="connsiteX89" fmla="*/ 275365 w 713099"/>
                <a:gd name="connsiteY89" fmla="*/ 102358 h 710820"/>
                <a:gd name="connsiteX90" fmla="*/ 302901 w 713099"/>
                <a:gd name="connsiteY90" fmla="*/ 102358 h 710820"/>
                <a:gd name="connsiteX91" fmla="*/ 357024 w 713099"/>
                <a:gd name="connsiteY91" fmla="*/ 159224 h 710820"/>
                <a:gd name="connsiteX92" fmla="*/ 357974 w 713099"/>
                <a:gd name="connsiteY92" fmla="*/ 159224 h 710820"/>
                <a:gd name="connsiteX93" fmla="*/ 395955 w 713099"/>
                <a:gd name="connsiteY93" fmla="*/ 142164 h 710820"/>
                <a:gd name="connsiteX94" fmla="*/ 411148 w 713099"/>
                <a:gd name="connsiteY94" fmla="*/ 102358 h 710820"/>
                <a:gd name="connsiteX95" fmla="*/ 437735 w 713099"/>
                <a:gd name="connsiteY95" fmla="*/ 102358 h 710820"/>
                <a:gd name="connsiteX96" fmla="*/ 490908 w 713099"/>
                <a:gd name="connsiteY96" fmla="*/ 159224 h 710820"/>
                <a:gd name="connsiteX97" fmla="*/ 491858 w 713099"/>
                <a:gd name="connsiteY97" fmla="*/ 159224 h 710820"/>
                <a:gd name="connsiteX98" fmla="*/ 545981 w 713099"/>
                <a:gd name="connsiteY98" fmla="*/ 102358 h 710820"/>
                <a:gd name="connsiteX99" fmla="*/ 563073 w 713099"/>
                <a:gd name="connsiteY99" fmla="*/ 102358 h 710820"/>
                <a:gd name="connsiteX100" fmla="*/ 563073 w 713099"/>
                <a:gd name="connsiteY100" fmla="*/ 312761 h 710820"/>
                <a:gd name="connsiteX101" fmla="*/ 554527 w 713099"/>
                <a:gd name="connsiteY101" fmla="*/ 312761 h 710820"/>
                <a:gd name="connsiteX102" fmla="*/ 523193 w 713099"/>
                <a:gd name="connsiteY102" fmla="*/ 344037 h 710820"/>
                <a:gd name="connsiteX103" fmla="*/ 523193 w 713099"/>
                <a:gd name="connsiteY103" fmla="*/ 555388 h 710820"/>
                <a:gd name="connsiteX104" fmla="*/ 190856 w 713099"/>
                <a:gd name="connsiteY104" fmla="*/ 555388 h 710820"/>
                <a:gd name="connsiteX105" fmla="*/ 190856 w 713099"/>
                <a:gd name="connsiteY105" fmla="*/ 346881 h 710820"/>
                <a:gd name="connsiteX106" fmla="*/ 157622 w 713099"/>
                <a:gd name="connsiteY106" fmla="*/ 312761 h 710820"/>
                <a:gd name="connsiteX107" fmla="*/ 333286 w 713099"/>
                <a:gd name="connsiteY107" fmla="*/ 105202 h 710820"/>
                <a:gd name="connsiteX108" fmla="*/ 333286 w 713099"/>
                <a:gd name="connsiteY108" fmla="*/ 105202 h 710820"/>
                <a:gd name="connsiteX109" fmla="*/ 357024 w 713099"/>
                <a:gd name="connsiteY109" fmla="*/ 81507 h 710820"/>
                <a:gd name="connsiteX110" fmla="*/ 357024 w 713099"/>
                <a:gd name="connsiteY110" fmla="*/ 81507 h 710820"/>
                <a:gd name="connsiteX111" fmla="*/ 373166 w 713099"/>
                <a:gd name="connsiteY111" fmla="*/ 88142 h 710820"/>
                <a:gd name="connsiteX112" fmla="*/ 380763 w 713099"/>
                <a:gd name="connsiteY112" fmla="*/ 104254 h 710820"/>
                <a:gd name="connsiteX113" fmla="*/ 374116 w 713099"/>
                <a:gd name="connsiteY113" fmla="*/ 121313 h 710820"/>
                <a:gd name="connsiteX114" fmla="*/ 357024 w 713099"/>
                <a:gd name="connsiteY114" fmla="*/ 128896 h 710820"/>
                <a:gd name="connsiteX115" fmla="*/ 339933 w 713099"/>
                <a:gd name="connsiteY115" fmla="*/ 122261 h 710820"/>
                <a:gd name="connsiteX116" fmla="*/ 333286 w 713099"/>
                <a:gd name="connsiteY116" fmla="*/ 105202 h 710820"/>
                <a:gd name="connsiteX117" fmla="*/ 491858 w 713099"/>
                <a:gd name="connsiteY117" fmla="*/ 128896 h 710820"/>
                <a:gd name="connsiteX118" fmla="*/ 474766 w 713099"/>
                <a:gd name="connsiteY118" fmla="*/ 122261 h 710820"/>
                <a:gd name="connsiteX119" fmla="*/ 468120 w 713099"/>
                <a:gd name="connsiteY119" fmla="*/ 105202 h 710820"/>
                <a:gd name="connsiteX120" fmla="*/ 491858 w 713099"/>
                <a:gd name="connsiteY120" fmla="*/ 81507 h 710820"/>
                <a:gd name="connsiteX121" fmla="*/ 515596 w 713099"/>
                <a:gd name="connsiteY121" fmla="*/ 105202 h 710820"/>
                <a:gd name="connsiteX122" fmla="*/ 491858 w 713099"/>
                <a:gd name="connsiteY122" fmla="*/ 128896 h 710820"/>
                <a:gd name="connsiteX123" fmla="*/ 222191 w 713099"/>
                <a:gd name="connsiteY123" fmla="*/ 81507 h 710820"/>
                <a:gd name="connsiteX124" fmla="*/ 245929 w 713099"/>
                <a:gd name="connsiteY124" fmla="*/ 105202 h 710820"/>
                <a:gd name="connsiteX125" fmla="*/ 239282 w 713099"/>
                <a:gd name="connsiteY125" fmla="*/ 122261 h 710820"/>
                <a:gd name="connsiteX126" fmla="*/ 222191 w 713099"/>
                <a:gd name="connsiteY126" fmla="*/ 128896 h 710820"/>
                <a:gd name="connsiteX127" fmla="*/ 206049 w 713099"/>
                <a:gd name="connsiteY127" fmla="*/ 122261 h 710820"/>
                <a:gd name="connsiteX128" fmla="*/ 199402 w 713099"/>
                <a:gd name="connsiteY128" fmla="*/ 105202 h 710820"/>
                <a:gd name="connsiteX129" fmla="*/ 222191 w 713099"/>
                <a:gd name="connsiteY129" fmla="*/ 81507 h 710820"/>
                <a:gd name="connsiteX130" fmla="*/ 593458 w 713099"/>
                <a:gd name="connsiteY130" fmla="*/ 151642 h 710820"/>
                <a:gd name="connsiteX131" fmla="*/ 593458 w 713099"/>
                <a:gd name="connsiteY131" fmla="*/ 125104 h 710820"/>
                <a:gd name="connsiteX132" fmla="*/ 620045 w 713099"/>
                <a:gd name="connsiteY132" fmla="*/ 151642 h 710820"/>
                <a:gd name="connsiteX133" fmla="*/ 593458 w 713099"/>
                <a:gd name="connsiteY133" fmla="*/ 151642 h 710820"/>
                <a:gd name="connsiteX134" fmla="*/ 593458 w 713099"/>
                <a:gd name="connsiteY134" fmla="*/ 204716 h 710820"/>
                <a:gd name="connsiteX135" fmla="*/ 606751 w 713099"/>
                <a:gd name="connsiteY135" fmla="*/ 217985 h 710820"/>
                <a:gd name="connsiteX136" fmla="*/ 621944 w 713099"/>
                <a:gd name="connsiteY136" fmla="*/ 232202 h 710820"/>
                <a:gd name="connsiteX137" fmla="*/ 593458 w 713099"/>
                <a:gd name="connsiteY137" fmla="*/ 232202 h 710820"/>
                <a:gd name="connsiteX138" fmla="*/ 593458 w 713099"/>
                <a:gd name="connsiteY138" fmla="*/ 204716 h 710820"/>
                <a:gd name="connsiteX139" fmla="*/ 642834 w 713099"/>
                <a:gd name="connsiteY139" fmla="*/ 182918 h 710820"/>
                <a:gd name="connsiteX140" fmla="*/ 642834 w 713099"/>
                <a:gd name="connsiteY140" fmla="*/ 208507 h 710820"/>
                <a:gd name="connsiteX141" fmla="*/ 637136 w 713099"/>
                <a:gd name="connsiteY141" fmla="*/ 202821 h 710820"/>
                <a:gd name="connsiteX142" fmla="*/ 617196 w 713099"/>
                <a:gd name="connsiteY142" fmla="*/ 182918 h 710820"/>
                <a:gd name="connsiteX143" fmla="*/ 642834 w 713099"/>
                <a:gd name="connsiteY143" fmla="*/ 182918 h 710820"/>
                <a:gd name="connsiteX144" fmla="*/ 642834 w 713099"/>
                <a:gd name="connsiteY144" fmla="*/ 127948 h 710820"/>
                <a:gd name="connsiteX145" fmla="*/ 617196 w 713099"/>
                <a:gd name="connsiteY145" fmla="*/ 102358 h 710820"/>
                <a:gd name="connsiteX146" fmla="*/ 642834 w 713099"/>
                <a:gd name="connsiteY146" fmla="*/ 102358 h 710820"/>
                <a:gd name="connsiteX147" fmla="*/ 642834 w 713099"/>
                <a:gd name="connsiteY147" fmla="*/ 127948 h 710820"/>
                <a:gd name="connsiteX148" fmla="*/ 619095 w 713099"/>
                <a:gd name="connsiteY148" fmla="*/ 312761 h 710820"/>
                <a:gd name="connsiteX149" fmla="*/ 593458 w 713099"/>
                <a:gd name="connsiteY149" fmla="*/ 312761 h 710820"/>
                <a:gd name="connsiteX150" fmla="*/ 593458 w 713099"/>
                <a:gd name="connsiteY150" fmla="*/ 287172 h 710820"/>
                <a:gd name="connsiteX151" fmla="*/ 619095 w 713099"/>
                <a:gd name="connsiteY151" fmla="*/ 312761 h 710820"/>
                <a:gd name="connsiteX152" fmla="*/ 617196 w 713099"/>
                <a:gd name="connsiteY152" fmla="*/ 263478 h 710820"/>
                <a:gd name="connsiteX153" fmla="*/ 643783 w 713099"/>
                <a:gd name="connsiteY153" fmla="*/ 263478 h 710820"/>
                <a:gd name="connsiteX154" fmla="*/ 643783 w 713099"/>
                <a:gd name="connsiteY154" fmla="*/ 289067 h 710820"/>
                <a:gd name="connsiteX155" fmla="*/ 617196 w 713099"/>
                <a:gd name="connsiteY155" fmla="*/ 263478 h 710820"/>
                <a:gd name="connsiteX156" fmla="*/ 120591 w 713099"/>
                <a:gd name="connsiteY156" fmla="*/ 287172 h 710820"/>
                <a:gd name="connsiteX157" fmla="*/ 120591 w 713099"/>
                <a:gd name="connsiteY157" fmla="*/ 312761 h 710820"/>
                <a:gd name="connsiteX158" fmla="*/ 94953 w 713099"/>
                <a:gd name="connsiteY158" fmla="*/ 312761 h 710820"/>
                <a:gd name="connsiteX159" fmla="*/ 120591 w 713099"/>
                <a:gd name="connsiteY159" fmla="*/ 287172 h 710820"/>
                <a:gd name="connsiteX160" fmla="*/ 120591 w 713099"/>
                <a:gd name="connsiteY160" fmla="*/ 126052 h 710820"/>
                <a:gd name="connsiteX161" fmla="*/ 120591 w 713099"/>
                <a:gd name="connsiteY161" fmla="*/ 151642 h 710820"/>
                <a:gd name="connsiteX162" fmla="*/ 94953 w 713099"/>
                <a:gd name="connsiteY162" fmla="*/ 151642 h 710820"/>
                <a:gd name="connsiteX163" fmla="*/ 120591 w 713099"/>
                <a:gd name="connsiteY163" fmla="*/ 126052 h 710820"/>
                <a:gd name="connsiteX164" fmla="*/ 71215 w 713099"/>
                <a:gd name="connsiteY164" fmla="*/ 128896 h 710820"/>
                <a:gd name="connsiteX165" fmla="*/ 71215 w 713099"/>
                <a:gd name="connsiteY165" fmla="*/ 103306 h 710820"/>
                <a:gd name="connsiteX166" fmla="*/ 96852 w 713099"/>
                <a:gd name="connsiteY166" fmla="*/ 103306 h 710820"/>
                <a:gd name="connsiteX167" fmla="*/ 79761 w 713099"/>
                <a:gd name="connsiteY167" fmla="*/ 120366 h 710820"/>
                <a:gd name="connsiteX168" fmla="*/ 71215 w 713099"/>
                <a:gd name="connsiteY168" fmla="*/ 128896 h 710820"/>
                <a:gd name="connsiteX169" fmla="*/ 120591 w 713099"/>
                <a:gd name="connsiteY169" fmla="*/ 203769 h 710820"/>
                <a:gd name="connsiteX170" fmla="*/ 120591 w 713099"/>
                <a:gd name="connsiteY170" fmla="*/ 232202 h 710820"/>
                <a:gd name="connsiteX171" fmla="*/ 92105 w 713099"/>
                <a:gd name="connsiteY171" fmla="*/ 232202 h 710820"/>
                <a:gd name="connsiteX172" fmla="*/ 112045 w 713099"/>
                <a:gd name="connsiteY172" fmla="*/ 212299 h 710820"/>
                <a:gd name="connsiteX173" fmla="*/ 120591 w 713099"/>
                <a:gd name="connsiteY173" fmla="*/ 203769 h 710820"/>
                <a:gd name="connsiteX174" fmla="*/ 96852 w 713099"/>
                <a:gd name="connsiteY174" fmla="*/ 182918 h 710820"/>
                <a:gd name="connsiteX175" fmla="*/ 70265 w 713099"/>
                <a:gd name="connsiteY175" fmla="*/ 208507 h 710820"/>
                <a:gd name="connsiteX176" fmla="*/ 70265 w 713099"/>
                <a:gd name="connsiteY176" fmla="*/ 182918 h 710820"/>
                <a:gd name="connsiteX177" fmla="*/ 96852 w 713099"/>
                <a:gd name="connsiteY177" fmla="*/ 182918 h 710820"/>
                <a:gd name="connsiteX178" fmla="*/ 95903 w 713099"/>
                <a:gd name="connsiteY178" fmla="*/ 263478 h 710820"/>
                <a:gd name="connsiteX179" fmla="*/ 70265 w 713099"/>
                <a:gd name="connsiteY179" fmla="*/ 288119 h 710820"/>
                <a:gd name="connsiteX180" fmla="*/ 70265 w 713099"/>
                <a:gd name="connsiteY180" fmla="*/ 263478 h 710820"/>
                <a:gd name="connsiteX181" fmla="*/ 95903 w 713099"/>
                <a:gd name="connsiteY181" fmla="*/ 263478 h 710820"/>
                <a:gd name="connsiteX182" fmla="*/ 30385 w 713099"/>
                <a:gd name="connsiteY182" fmla="*/ 415119 h 710820"/>
                <a:gd name="connsiteX183" fmla="*/ 30385 w 713099"/>
                <a:gd name="connsiteY183" fmla="*/ 347828 h 710820"/>
                <a:gd name="connsiteX184" fmla="*/ 30385 w 713099"/>
                <a:gd name="connsiteY184" fmla="*/ 343090 h 710820"/>
                <a:gd name="connsiteX185" fmla="*/ 35133 w 713099"/>
                <a:gd name="connsiteY185" fmla="*/ 343090 h 710820"/>
                <a:gd name="connsiteX186" fmla="*/ 65518 w 713099"/>
                <a:gd name="connsiteY186" fmla="*/ 343090 h 710820"/>
                <a:gd name="connsiteX187" fmla="*/ 157622 w 713099"/>
                <a:gd name="connsiteY187" fmla="*/ 343090 h 710820"/>
                <a:gd name="connsiteX188" fmla="*/ 160471 w 713099"/>
                <a:gd name="connsiteY188" fmla="*/ 343090 h 710820"/>
                <a:gd name="connsiteX189" fmla="*/ 160471 w 713099"/>
                <a:gd name="connsiteY189" fmla="*/ 343090 h 710820"/>
                <a:gd name="connsiteX190" fmla="*/ 160471 w 713099"/>
                <a:gd name="connsiteY190" fmla="*/ 345933 h 710820"/>
                <a:gd name="connsiteX191" fmla="*/ 160471 w 713099"/>
                <a:gd name="connsiteY191" fmla="*/ 677649 h 710820"/>
                <a:gd name="connsiteX192" fmla="*/ 160471 w 713099"/>
                <a:gd name="connsiteY192" fmla="*/ 680493 h 710820"/>
                <a:gd name="connsiteX193" fmla="*/ 157622 w 713099"/>
                <a:gd name="connsiteY193" fmla="*/ 680493 h 710820"/>
                <a:gd name="connsiteX194" fmla="*/ 94953 w 713099"/>
                <a:gd name="connsiteY194" fmla="*/ 680493 h 710820"/>
                <a:gd name="connsiteX195" fmla="*/ 32284 w 713099"/>
                <a:gd name="connsiteY195" fmla="*/ 680493 h 710820"/>
                <a:gd name="connsiteX196" fmla="*/ 29436 w 713099"/>
                <a:gd name="connsiteY196" fmla="*/ 680493 h 710820"/>
                <a:gd name="connsiteX197" fmla="*/ 29436 w 713099"/>
                <a:gd name="connsiteY197" fmla="*/ 676702 h 710820"/>
                <a:gd name="connsiteX198" fmla="*/ 29436 w 713099"/>
                <a:gd name="connsiteY198" fmla="*/ 586664 h 710820"/>
                <a:gd name="connsiteX199" fmla="*/ 29436 w 713099"/>
                <a:gd name="connsiteY199" fmla="*/ 583821 h 710820"/>
                <a:gd name="connsiteX200" fmla="*/ 30385 w 713099"/>
                <a:gd name="connsiteY200" fmla="*/ 415119 h 710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Lst>
              <a:rect l="l" t="t" r="r" b="b"/>
              <a:pathLst>
                <a:path w="713099" h="710820">
                  <a:moveTo>
                    <a:pt x="713099" y="333612"/>
                  </a:moveTo>
                  <a:cubicBezTo>
                    <a:pt x="704553" y="312761"/>
                    <a:pt x="686512" y="311813"/>
                    <a:pt x="674168" y="312761"/>
                  </a:cubicBezTo>
                  <a:lnTo>
                    <a:pt x="674168" y="102358"/>
                  </a:lnTo>
                  <a:cubicBezTo>
                    <a:pt x="676067" y="102358"/>
                    <a:pt x="677966" y="102358"/>
                    <a:pt x="679865" y="102358"/>
                  </a:cubicBezTo>
                  <a:cubicBezTo>
                    <a:pt x="683664" y="102358"/>
                    <a:pt x="688411" y="102358"/>
                    <a:pt x="692209" y="102358"/>
                  </a:cubicBezTo>
                  <a:lnTo>
                    <a:pt x="692209" y="102358"/>
                  </a:lnTo>
                  <a:cubicBezTo>
                    <a:pt x="700755" y="102358"/>
                    <a:pt x="707402" y="100463"/>
                    <a:pt x="712150" y="94776"/>
                  </a:cubicBezTo>
                  <a:lnTo>
                    <a:pt x="713099" y="93828"/>
                  </a:lnTo>
                  <a:lnTo>
                    <a:pt x="713099" y="0"/>
                  </a:lnTo>
                  <a:lnTo>
                    <a:pt x="0" y="0"/>
                  </a:lnTo>
                  <a:lnTo>
                    <a:pt x="0" y="93828"/>
                  </a:lnTo>
                  <a:lnTo>
                    <a:pt x="950" y="94776"/>
                  </a:lnTo>
                  <a:cubicBezTo>
                    <a:pt x="5697" y="100463"/>
                    <a:pt x="12344" y="103306"/>
                    <a:pt x="20890" y="102358"/>
                  </a:cubicBezTo>
                  <a:cubicBezTo>
                    <a:pt x="26587" y="102358"/>
                    <a:pt x="31335" y="102358"/>
                    <a:pt x="37032" y="102358"/>
                  </a:cubicBezTo>
                  <a:lnTo>
                    <a:pt x="38931" y="102358"/>
                  </a:lnTo>
                  <a:lnTo>
                    <a:pt x="38931" y="312761"/>
                  </a:lnTo>
                  <a:cubicBezTo>
                    <a:pt x="25637" y="311813"/>
                    <a:pt x="6647" y="312761"/>
                    <a:pt x="0" y="335507"/>
                  </a:cubicBezTo>
                  <a:lnTo>
                    <a:pt x="0" y="687127"/>
                  </a:lnTo>
                  <a:lnTo>
                    <a:pt x="0" y="689022"/>
                  </a:lnTo>
                  <a:cubicBezTo>
                    <a:pt x="3798" y="698500"/>
                    <a:pt x="10445" y="706082"/>
                    <a:pt x="21839" y="710821"/>
                  </a:cubicBezTo>
                  <a:lnTo>
                    <a:pt x="690310" y="710821"/>
                  </a:lnTo>
                  <a:lnTo>
                    <a:pt x="691260" y="710821"/>
                  </a:lnTo>
                  <a:cubicBezTo>
                    <a:pt x="701705" y="707030"/>
                    <a:pt x="709301" y="699448"/>
                    <a:pt x="713099" y="689022"/>
                  </a:cubicBezTo>
                  <a:lnTo>
                    <a:pt x="713099" y="688075"/>
                  </a:lnTo>
                  <a:lnTo>
                    <a:pt x="713099" y="335507"/>
                  </a:lnTo>
                  <a:lnTo>
                    <a:pt x="713099" y="333612"/>
                  </a:lnTo>
                  <a:close/>
                  <a:moveTo>
                    <a:pt x="463372" y="680493"/>
                  </a:moveTo>
                  <a:lnTo>
                    <a:pt x="250677" y="680493"/>
                  </a:lnTo>
                  <a:lnTo>
                    <a:pt x="250677" y="656799"/>
                  </a:lnTo>
                  <a:lnTo>
                    <a:pt x="463372" y="656799"/>
                  </a:lnTo>
                  <a:cubicBezTo>
                    <a:pt x="463372" y="665328"/>
                    <a:pt x="463372" y="672910"/>
                    <a:pt x="463372" y="680493"/>
                  </a:cubicBezTo>
                  <a:close/>
                  <a:moveTo>
                    <a:pt x="474766" y="626470"/>
                  </a:moveTo>
                  <a:lnTo>
                    <a:pt x="239282" y="626470"/>
                  </a:lnTo>
                  <a:cubicBezTo>
                    <a:pt x="225989" y="626470"/>
                    <a:pt x="220292" y="632157"/>
                    <a:pt x="220292" y="645425"/>
                  </a:cubicBezTo>
                  <a:lnTo>
                    <a:pt x="220292" y="680493"/>
                  </a:lnTo>
                  <a:lnTo>
                    <a:pt x="191806" y="680493"/>
                  </a:lnTo>
                  <a:lnTo>
                    <a:pt x="191806" y="586664"/>
                  </a:lnTo>
                  <a:lnTo>
                    <a:pt x="522243" y="586664"/>
                  </a:lnTo>
                  <a:lnTo>
                    <a:pt x="522243" y="680493"/>
                  </a:lnTo>
                  <a:lnTo>
                    <a:pt x="493757" y="680493"/>
                  </a:lnTo>
                  <a:lnTo>
                    <a:pt x="493757" y="645425"/>
                  </a:lnTo>
                  <a:cubicBezTo>
                    <a:pt x="493757" y="632157"/>
                    <a:pt x="488060" y="626470"/>
                    <a:pt x="474766" y="626470"/>
                  </a:cubicBezTo>
                  <a:close/>
                  <a:moveTo>
                    <a:pt x="683664" y="676702"/>
                  </a:moveTo>
                  <a:cubicBezTo>
                    <a:pt x="683664" y="678597"/>
                    <a:pt x="683664" y="680493"/>
                    <a:pt x="683664" y="681440"/>
                  </a:cubicBezTo>
                  <a:cubicBezTo>
                    <a:pt x="682714" y="681440"/>
                    <a:pt x="680815" y="681440"/>
                    <a:pt x="679865" y="681440"/>
                  </a:cubicBezTo>
                  <a:lnTo>
                    <a:pt x="557376" y="681440"/>
                  </a:lnTo>
                  <a:cubicBezTo>
                    <a:pt x="555477" y="681440"/>
                    <a:pt x="554527" y="681440"/>
                    <a:pt x="553578" y="681440"/>
                  </a:cubicBezTo>
                  <a:cubicBezTo>
                    <a:pt x="553578" y="680493"/>
                    <a:pt x="553578" y="678597"/>
                    <a:pt x="553578" y="677649"/>
                  </a:cubicBezTo>
                  <a:cubicBezTo>
                    <a:pt x="553578" y="567709"/>
                    <a:pt x="553578" y="457769"/>
                    <a:pt x="553578" y="347828"/>
                  </a:cubicBezTo>
                  <a:cubicBezTo>
                    <a:pt x="553578" y="344985"/>
                    <a:pt x="553578" y="344037"/>
                    <a:pt x="553578" y="344037"/>
                  </a:cubicBezTo>
                  <a:cubicBezTo>
                    <a:pt x="553578" y="344037"/>
                    <a:pt x="554527" y="344037"/>
                    <a:pt x="557376" y="344037"/>
                  </a:cubicBezTo>
                  <a:cubicBezTo>
                    <a:pt x="598206" y="344037"/>
                    <a:pt x="639985" y="344037"/>
                    <a:pt x="680815" y="344037"/>
                  </a:cubicBezTo>
                  <a:cubicBezTo>
                    <a:pt x="682714" y="344037"/>
                    <a:pt x="683664" y="344037"/>
                    <a:pt x="683664" y="344037"/>
                  </a:cubicBezTo>
                  <a:lnTo>
                    <a:pt x="683664" y="344037"/>
                  </a:lnTo>
                  <a:cubicBezTo>
                    <a:pt x="683664" y="344037"/>
                    <a:pt x="683664" y="344985"/>
                    <a:pt x="683664" y="346881"/>
                  </a:cubicBezTo>
                  <a:cubicBezTo>
                    <a:pt x="683664" y="388582"/>
                    <a:pt x="683664" y="429336"/>
                    <a:pt x="683664" y="471037"/>
                  </a:cubicBezTo>
                  <a:lnTo>
                    <a:pt x="683664" y="676702"/>
                  </a:lnTo>
                  <a:close/>
                  <a:moveTo>
                    <a:pt x="31335" y="28433"/>
                  </a:moveTo>
                  <a:lnTo>
                    <a:pt x="683664" y="28433"/>
                  </a:lnTo>
                  <a:lnTo>
                    <a:pt x="683664" y="71082"/>
                  </a:lnTo>
                  <a:cubicBezTo>
                    <a:pt x="682714" y="71082"/>
                    <a:pt x="682714" y="71082"/>
                    <a:pt x="681764" y="71082"/>
                  </a:cubicBezTo>
                  <a:cubicBezTo>
                    <a:pt x="658026" y="71082"/>
                    <a:pt x="635237" y="71082"/>
                    <a:pt x="611499" y="71082"/>
                  </a:cubicBezTo>
                  <a:cubicBezTo>
                    <a:pt x="587761" y="71082"/>
                    <a:pt x="563073" y="71082"/>
                    <a:pt x="539335" y="71082"/>
                  </a:cubicBezTo>
                  <a:cubicBezTo>
                    <a:pt x="536486" y="71082"/>
                    <a:pt x="534587" y="70134"/>
                    <a:pt x="532688" y="68239"/>
                  </a:cubicBezTo>
                  <a:cubicBezTo>
                    <a:pt x="522243" y="56866"/>
                    <a:pt x="508000" y="50231"/>
                    <a:pt x="492808" y="50231"/>
                  </a:cubicBezTo>
                  <a:cubicBezTo>
                    <a:pt x="492808" y="50231"/>
                    <a:pt x="492808" y="50231"/>
                    <a:pt x="492808" y="50231"/>
                  </a:cubicBezTo>
                  <a:cubicBezTo>
                    <a:pt x="477615" y="50231"/>
                    <a:pt x="462422" y="56866"/>
                    <a:pt x="451978" y="68239"/>
                  </a:cubicBezTo>
                  <a:cubicBezTo>
                    <a:pt x="451028" y="69187"/>
                    <a:pt x="449129" y="70134"/>
                    <a:pt x="448179" y="70134"/>
                  </a:cubicBezTo>
                  <a:cubicBezTo>
                    <a:pt x="432987" y="70134"/>
                    <a:pt x="417794" y="70134"/>
                    <a:pt x="402602" y="70134"/>
                  </a:cubicBezTo>
                  <a:cubicBezTo>
                    <a:pt x="401652" y="70134"/>
                    <a:pt x="399753" y="69187"/>
                    <a:pt x="398804" y="68239"/>
                  </a:cubicBezTo>
                  <a:cubicBezTo>
                    <a:pt x="387409" y="55918"/>
                    <a:pt x="373166" y="49284"/>
                    <a:pt x="357974" y="49284"/>
                  </a:cubicBezTo>
                  <a:cubicBezTo>
                    <a:pt x="357974" y="49284"/>
                    <a:pt x="357974" y="49284"/>
                    <a:pt x="357974" y="49284"/>
                  </a:cubicBezTo>
                  <a:cubicBezTo>
                    <a:pt x="342781" y="49284"/>
                    <a:pt x="328538" y="55918"/>
                    <a:pt x="317144" y="67291"/>
                  </a:cubicBezTo>
                  <a:cubicBezTo>
                    <a:pt x="316194" y="68239"/>
                    <a:pt x="314295" y="69187"/>
                    <a:pt x="312396" y="69187"/>
                  </a:cubicBezTo>
                  <a:cubicBezTo>
                    <a:pt x="298153" y="69187"/>
                    <a:pt x="282961" y="69187"/>
                    <a:pt x="268718" y="69187"/>
                  </a:cubicBezTo>
                  <a:cubicBezTo>
                    <a:pt x="266819" y="69187"/>
                    <a:pt x="264920" y="68239"/>
                    <a:pt x="263021" y="66343"/>
                  </a:cubicBezTo>
                  <a:cubicBezTo>
                    <a:pt x="252576" y="54970"/>
                    <a:pt x="238333" y="48336"/>
                    <a:pt x="223140" y="48336"/>
                  </a:cubicBezTo>
                  <a:cubicBezTo>
                    <a:pt x="223140" y="48336"/>
                    <a:pt x="223140" y="48336"/>
                    <a:pt x="223140" y="48336"/>
                  </a:cubicBezTo>
                  <a:cubicBezTo>
                    <a:pt x="207948" y="48336"/>
                    <a:pt x="192755" y="54970"/>
                    <a:pt x="182310" y="66343"/>
                  </a:cubicBezTo>
                  <a:cubicBezTo>
                    <a:pt x="180411" y="68239"/>
                    <a:pt x="178512" y="69187"/>
                    <a:pt x="177563" y="69187"/>
                  </a:cubicBezTo>
                  <a:cubicBezTo>
                    <a:pt x="140531" y="69187"/>
                    <a:pt x="103499" y="69187"/>
                    <a:pt x="66467" y="69187"/>
                  </a:cubicBezTo>
                  <a:lnTo>
                    <a:pt x="30385" y="69187"/>
                  </a:lnTo>
                  <a:lnTo>
                    <a:pt x="30385" y="28433"/>
                  </a:lnTo>
                  <a:close/>
                  <a:moveTo>
                    <a:pt x="157622" y="312761"/>
                  </a:moveTo>
                  <a:lnTo>
                    <a:pt x="151925" y="312761"/>
                  </a:lnTo>
                  <a:lnTo>
                    <a:pt x="151925" y="102358"/>
                  </a:lnTo>
                  <a:lnTo>
                    <a:pt x="168067" y="102358"/>
                  </a:lnTo>
                  <a:cubicBezTo>
                    <a:pt x="172815" y="140269"/>
                    <a:pt x="193705" y="161119"/>
                    <a:pt x="225039" y="158276"/>
                  </a:cubicBezTo>
                  <a:cubicBezTo>
                    <a:pt x="239282" y="157328"/>
                    <a:pt x="252576" y="150694"/>
                    <a:pt x="262071" y="140269"/>
                  </a:cubicBezTo>
                  <a:cubicBezTo>
                    <a:pt x="268718" y="132687"/>
                    <a:pt x="275365" y="120366"/>
                    <a:pt x="275365" y="102358"/>
                  </a:cubicBezTo>
                  <a:lnTo>
                    <a:pt x="302901" y="102358"/>
                  </a:lnTo>
                  <a:cubicBezTo>
                    <a:pt x="305750" y="137425"/>
                    <a:pt x="326639" y="159224"/>
                    <a:pt x="357024" y="159224"/>
                  </a:cubicBezTo>
                  <a:cubicBezTo>
                    <a:pt x="357024" y="159224"/>
                    <a:pt x="357974" y="159224"/>
                    <a:pt x="357974" y="159224"/>
                  </a:cubicBezTo>
                  <a:cubicBezTo>
                    <a:pt x="372217" y="159224"/>
                    <a:pt x="386460" y="152590"/>
                    <a:pt x="395955" y="142164"/>
                  </a:cubicBezTo>
                  <a:cubicBezTo>
                    <a:pt x="402602" y="134582"/>
                    <a:pt x="411148" y="122261"/>
                    <a:pt x="411148" y="102358"/>
                  </a:cubicBezTo>
                  <a:lnTo>
                    <a:pt x="437735" y="102358"/>
                  </a:lnTo>
                  <a:cubicBezTo>
                    <a:pt x="440583" y="136478"/>
                    <a:pt x="460523" y="158276"/>
                    <a:pt x="490908" y="159224"/>
                  </a:cubicBezTo>
                  <a:cubicBezTo>
                    <a:pt x="490908" y="159224"/>
                    <a:pt x="490908" y="159224"/>
                    <a:pt x="491858" y="159224"/>
                  </a:cubicBezTo>
                  <a:cubicBezTo>
                    <a:pt x="522243" y="159224"/>
                    <a:pt x="542183" y="137425"/>
                    <a:pt x="545981" y="102358"/>
                  </a:cubicBezTo>
                  <a:lnTo>
                    <a:pt x="563073" y="102358"/>
                  </a:lnTo>
                  <a:lnTo>
                    <a:pt x="563073" y="312761"/>
                  </a:lnTo>
                  <a:lnTo>
                    <a:pt x="554527" y="312761"/>
                  </a:lnTo>
                  <a:cubicBezTo>
                    <a:pt x="535537" y="312761"/>
                    <a:pt x="523193" y="325082"/>
                    <a:pt x="523193" y="344037"/>
                  </a:cubicBezTo>
                  <a:lnTo>
                    <a:pt x="523193" y="555388"/>
                  </a:lnTo>
                  <a:lnTo>
                    <a:pt x="190856" y="555388"/>
                  </a:lnTo>
                  <a:lnTo>
                    <a:pt x="190856" y="346881"/>
                  </a:lnTo>
                  <a:cubicBezTo>
                    <a:pt x="190856" y="324134"/>
                    <a:pt x="180411" y="312761"/>
                    <a:pt x="157622" y="312761"/>
                  </a:cubicBezTo>
                  <a:close/>
                  <a:moveTo>
                    <a:pt x="333286" y="105202"/>
                  </a:moveTo>
                  <a:lnTo>
                    <a:pt x="333286" y="105202"/>
                  </a:lnTo>
                  <a:cubicBezTo>
                    <a:pt x="333286" y="92881"/>
                    <a:pt x="343731" y="81507"/>
                    <a:pt x="357024" y="81507"/>
                  </a:cubicBezTo>
                  <a:cubicBezTo>
                    <a:pt x="357024" y="81507"/>
                    <a:pt x="357024" y="81507"/>
                    <a:pt x="357024" y="81507"/>
                  </a:cubicBezTo>
                  <a:cubicBezTo>
                    <a:pt x="362722" y="81507"/>
                    <a:pt x="368419" y="84351"/>
                    <a:pt x="373166" y="88142"/>
                  </a:cubicBezTo>
                  <a:cubicBezTo>
                    <a:pt x="377914" y="92881"/>
                    <a:pt x="380763" y="98567"/>
                    <a:pt x="380763" y="104254"/>
                  </a:cubicBezTo>
                  <a:cubicBezTo>
                    <a:pt x="380763" y="110888"/>
                    <a:pt x="378864" y="116575"/>
                    <a:pt x="374116" y="121313"/>
                  </a:cubicBezTo>
                  <a:cubicBezTo>
                    <a:pt x="369368" y="126052"/>
                    <a:pt x="363671" y="127948"/>
                    <a:pt x="357024" y="128896"/>
                  </a:cubicBezTo>
                  <a:cubicBezTo>
                    <a:pt x="350378" y="128896"/>
                    <a:pt x="344680" y="127000"/>
                    <a:pt x="339933" y="122261"/>
                  </a:cubicBezTo>
                  <a:cubicBezTo>
                    <a:pt x="335185" y="117522"/>
                    <a:pt x="333286" y="111836"/>
                    <a:pt x="333286" y="105202"/>
                  </a:cubicBezTo>
                  <a:close/>
                  <a:moveTo>
                    <a:pt x="491858" y="128896"/>
                  </a:moveTo>
                  <a:cubicBezTo>
                    <a:pt x="485211" y="128896"/>
                    <a:pt x="479514" y="126052"/>
                    <a:pt x="474766" y="122261"/>
                  </a:cubicBezTo>
                  <a:cubicBezTo>
                    <a:pt x="470019" y="117522"/>
                    <a:pt x="468120" y="111836"/>
                    <a:pt x="468120" y="105202"/>
                  </a:cubicBezTo>
                  <a:cubicBezTo>
                    <a:pt x="468120" y="91933"/>
                    <a:pt x="479514" y="81507"/>
                    <a:pt x="491858" y="81507"/>
                  </a:cubicBezTo>
                  <a:cubicBezTo>
                    <a:pt x="505151" y="81507"/>
                    <a:pt x="515596" y="92881"/>
                    <a:pt x="515596" y="105202"/>
                  </a:cubicBezTo>
                  <a:cubicBezTo>
                    <a:pt x="515596" y="118470"/>
                    <a:pt x="505151" y="128896"/>
                    <a:pt x="491858" y="128896"/>
                  </a:cubicBezTo>
                  <a:close/>
                  <a:moveTo>
                    <a:pt x="222191" y="81507"/>
                  </a:moveTo>
                  <a:cubicBezTo>
                    <a:pt x="234535" y="81507"/>
                    <a:pt x="245929" y="92881"/>
                    <a:pt x="245929" y="105202"/>
                  </a:cubicBezTo>
                  <a:cubicBezTo>
                    <a:pt x="245929" y="111836"/>
                    <a:pt x="243080" y="117522"/>
                    <a:pt x="239282" y="122261"/>
                  </a:cubicBezTo>
                  <a:cubicBezTo>
                    <a:pt x="234535" y="127000"/>
                    <a:pt x="228837" y="128896"/>
                    <a:pt x="222191" y="128896"/>
                  </a:cubicBezTo>
                  <a:cubicBezTo>
                    <a:pt x="215544" y="128896"/>
                    <a:pt x="209847" y="127000"/>
                    <a:pt x="206049" y="122261"/>
                  </a:cubicBezTo>
                  <a:cubicBezTo>
                    <a:pt x="201301" y="117522"/>
                    <a:pt x="199402" y="111836"/>
                    <a:pt x="199402" y="105202"/>
                  </a:cubicBezTo>
                  <a:cubicBezTo>
                    <a:pt x="198452" y="91933"/>
                    <a:pt x="208897" y="81507"/>
                    <a:pt x="222191" y="81507"/>
                  </a:cubicBezTo>
                  <a:close/>
                  <a:moveTo>
                    <a:pt x="593458" y="151642"/>
                  </a:moveTo>
                  <a:lnTo>
                    <a:pt x="593458" y="125104"/>
                  </a:lnTo>
                  <a:lnTo>
                    <a:pt x="620045" y="151642"/>
                  </a:lnTo>
                  <a:lnTo>
                    <a:pt x="593458" y="151642"/>
                  </a:lnTo>
                  <a:close/>
                  <a:moveTo>
                    <a:pt x="593458" y="204716"/>
                  </a:moveTo>
                  <a:cubicBezTo>
                    <a:pt x="598206" y="209455"/>
                    <a:pt x="602953" y="214194"/>
                    <a:pt x="606751" y="217985"/>
                  </a:cubicBezTo>
                  <a:cubicBezTo>
                    <a:pt x="611499" y="222724"/>
                    <a:pt x="616247" y="227463"/>
                    <a:pt x="621944" y="232202"/>
                  </a:cubicBezTo>
                  <a:lnTo>
                    <a:pt x="593458" y="232202"/>
                  </a:lnTo>
                  <a:lnTo>
                    <a:pt x="593458" y="204716"/>
                  </a:lnTo>
                  <a:close/>
                  <a:moveTo>
                    <a:pt x="642834" y="182918"/>
                  </a:moveTo>
                  <a:lnTo>
                    <a:pt x="642834" y="208507"/>
                  </a:lnTo>
                  <a:lnTo>
                    <a:pt x="637136" y="202821"/>
                  </a:lnTo>
                  <a:cubicBezTo>
                    <a:pt x="630490" y="196187"/>
                    <a:pt x="623843" y="189552"/>
                    <a:pt x="617196" y="182918"/>
                  </a:cubicBezTo>
                  <a:lnTo>
                    <a:pt x="642834" y="182918"/>
                  </a:lnTo>
                  <a:close/>
                  <a:moveTo>
                    <a:pt x="642834" y="127948"/>
                  </a:moveTo>
                  <a:cubicBezTo>
                    <a:pt x="634288" y="119418"/>
                    <a:pt x="625742" y="110888"/>
                    <a:pt x="617196" y="102358"/>
                  </a:cubicBezTo>
                  <a:lnTo>
                    <a:pt x="642834" y="102358"/>
                  </a:lnTo>
                  <a:lnTo>
                    <a:pt x="642834" y="127948"/>
                  </a:lnTo>
                  <a:close/>
                  <a:moveTo>
                    <a:pt x="619095" y="312761"/>
                  </a:moveTo>
                  <a:lnTo>
                    <a:pt x="593458" y="312761"/>
                  </a:lnTo>
                  <a:lnTo>
                    <a:pt x="593458" y="287172"/>
                  </a:lnTo>
                  <a:cubicBezTo>
                    <a:pt x="602004" y="295702"/>
                    <a:pt x="610550" y="304231"/>
                    <a:pt x="619095" y="312761"/>
                  </a:cubicBezTo>
                  <a:close/>
                  <a:moveTo>
                    <a:pt x="617196" y="263478"/>
                  </a:moveTo>
                  <a:lnTo>
                    <a:pt x="643783" y="263478"/>
                  </a:lnTo>
                  <a:lnTo>
                    <a:pt x="643783" y="289067"/>
                  </a:lnTo>
                  <a:cubicBezTo>
                    <a:pt x="634288" y="280537"/>
                    <a:pt x="625742" y="272007"/>
                    <a:pt x="617196" y="263478"/>
                  </a:cubicBezTo>
                  <a:close/>
                  <a:moveTo>
                    <a:pt x="120591" y="287172"/>
                  </a:moveTo>
                  <a:lnTo>
                    <a:pt x="120591" y="312761"/>
                  </a:lnTo>
                  <a:lnTo>
                    <a:pt x="94953" y="312761"/>
                  </a:lnTo>
                  <a:cubicBezTo>
                    <a:pt x="103499" y="304231"/>
                    <a:pt x="112045" y="295702"/>
                    <a:pt x="120591" y="287172"/>
                  </a:cubicBezTo>
                  <a:close/>
                  <a:moveTo>
                    <a:pt x="120591" y="126052"/>
                  </a:moveTo>
                  <a:lnTo>
                    <a:pt x="120591" y="151642"/>
                  </a:lnTo>
                  <a:lnTo>
                    <a:pt x="94953" y="151642"/>
                  </a:lnTo>
                  <a:lnTo>
                    <a:pt x="120591" y="126052"/>
                  </a:lnTo>
                  <a:close/>
                  <a:moveTo>
                    <a:pt x="71215" y="128896"/>
                  </a:moveTo>
                  <a:lnTo>
                    <a:pt x="71215" y="103306"/>
                  </a:lnTo>
                  <a:lnTo>
                    <a:pt x="96852" y="103306"/>
                  </a:lnTo>
                  <a:cubicBezTo>
                    <a:pt x="91155" y="108993"/>
                    <a:pt x="85458" y="114679"/>
                    <a:pt x="79761" y="120366"/>
                  </a:cubicBezTo>
                  <a:cubicBezTo>
                    <a:pt x="76912" y="122261"/>
                    <a:pt x="74064" y="126052"/>
                    <a:pt x="71215" y="128896"/>
                  </a:cubicBezTo>
                  <a:close/>
                  <a:moveTo>
                    <a:pt x="120591" y="203769"/>
                  </a:moveTo>
                  <a:lnTo>
                    <a:pt x="120591" y="232202"/>
                  </a:lnTo>
                  <a:lnTo>
                    <a:pt x="92105" y="232202"/>
                  </a:lnTo>
                  <a:cubicBezTo>
                    <a:pt x="98751" y="225567"/>
                    <a:pt x="105398" y="218933"/>
                    <a:pt x="112045" y="212299"/>
                  </a:cubicBezTo>
                  <a:lnTo>
                    <a:pt x="120591" y="203769"/>
                  </a:lnTo>
                  <a:close/>
                  <a:moveTo>
                    <a:pt x="96852" y="182918"/>
                  </a:moveTo>
                  <a:cubicBezTo>
                    <a:pt x="88307" y="191448"/>
                    <a:pt x="79761" y="199978"/>
                    <a:pt x="70265" y="208507"/>
                  </a:cubicBezTo>
                  <a:lnTo>
                    <a:pt x="70265" y="182918"/>
                  </a:lnTo>
                  <a:lnTo>
                    <a:pt x="96852" y="182918"/>
                  </a:lnTo>
                  <a:close/>
                  <a:moveTo>
                    <a:pt x="95903" y="263478"/>
                  </a:moveTo>
                  <a:lnTo>
                    <a:pt x="70265" y="288119"/>
                  </a:lnTo>
                  <a:lnTo>
                    <a:pt x="70265" y="263478"/>
                  </a:lnTo>
                  <a:lnTo>
                    <a:pt x="95903" y="263478"/>
                  </a:lnTo>
                  <a:close/>
                  <a:moveTo>
                    <a:pt x="30385" y="415119"/>
                  </a:moveTo>
                  <a:lnTo>
                    <a:pt x="30385" y="347828"/>
                  </a:lnTo>
                  <a:cubicBezTo>
                    <a:pt x="30385" y="345933"/>
                    <a:pt x="30385" y="344037"/>
                    <a:pt x="30385" y="343090"/>
                  </a:cubicBezTo>
                  <a:cubicBezTo>
                    <a:pt x="31335" y="343090"/>
                    <a:pt x="33234" y="343090"/>
                    <a:pt x="35133" y="343090"/>
                  </a:cubicBezTo>
                  <a:lnTo>
                    <a:pt x="65518" y="343090"/>
                  </a:lnTo>
                  <a:cubicBezTo>
                    <a:pt x="95903" y="343090"/>
                    <a:pt x="127237" y="343090"/>
                    <a:pt x="157622" y="343090"/>
                  </a:cubicBezTo>
                  <a:cubicBezTo>
                    <a:pt x="160471" y="343090"/>
                    <a:pt x="160471" y="343090"/>
                    <a:pt x="160471" y="343090"/>
                  </a:cubicBezTo>
                  <a:lnTo>
                    <a:pt x="160471" y="343090"/>
                  </a:lnTo>
                  <a:cubicBezTo>
                    <a:pt x="160471" y="343090"/>
                    <a:pt x="160471" y="344037"/>
                    <a:pt x="160471" y="345933"/>
                  </a:cubicBezTo>
                  <a:cubicBezTo>
                    <a:pt x="160471" y="456821"/>
                    <a:pt x="160471" y="566761"/>
                    <a:pt x="160471" y="677649"/>
                  </a:cubicBezTo>
                  <a:cubicBezTo>
                    <a:pt x="160471" y="679545"/>
                    <a:pt x="160471" y="680493"/>
                    <a:pt x="160471" y="680493"/>
                  </a:cubicBezTo>
                  <a:cubicBezTo>
                    <a:pt x="160471" y="680493"/>
                    <a:pt x="159522" y="680493"/>
                    <a:pt x="157622" y="680493"/>
                  </a:cubicBezTo>
                  <a:cubicBezTo>
                    <a:pt x="136733" y="680493"/>
                    <a:pt x="115843" y="680493"/>
                    <a:pt x="94953" y="680493"/>
                  </a:cubicBezTo>
                  <a:cubicBezTo>
                    <a:pt x="74064" y="680493"/>
                    <a:pt x="53174" y="680493"/>
                    <a:pt x="32284" y="680493"/>
                  </a:cubicBezTo>
                  <a:cubicBezTo>
                    <a:pt x="30385" y="680493"/>
                    <a:pt x="29436" y="680493"/>
                    <a:pt x="29436" y="680493"/>
                  </a:cubicBezTo>
                  <a:cubicBezTo>
                    <a:pt x="29436" y="680493"/>
                    <a:pt x="29436" y="679545"/>
                    <a:pt x="29436" y="676702"/>
                  </a:cubicBezTo>
                  <a:cubicBezTo>
                    <a:pt x="29436" y="646373"/>
                    <a:pt x="29436" y="616045"/>
                    <a:pt x="29436" y="586664"/>
                  </a:cubicBezTo>
                  <a:lnTo>
                    <a:pt x="29436" y="583821"/>
                  </a:lnTo>
                  <a:cubicBezTo>
                    <a:pt x="30385" y="543067"/>
                    <a:pt x="30385" y="473881"/>
                    <a:pt x="30385" y="415119"/>
                  </a:cubicBezTo>
                  <a:close/>
                </a:path>
              </a:pathLst>
            </a:custGeom>
            <a:grpFill/>
            <a:ln w="9436" cap="flat">
              <a:noFill/>
              <a:prstDash val="solid"/>
              <a:miter/>
            </a:ln>
          </p:spPr>
          <p:txBody>
            <a:bodyPr rtlCol="0" anchor="ctr"/>
            <a:lstStyle/>
            <a:p>
              <a:endParaRPr lang="de-DE" sz="1000"/>
            </a:p>
          </p:txBody>
        </p:sp>
        <p:sp>
          <p:nvSpPr>
            <p:cNvPr id="321" name="Freihandform 320">
              <a:extLst>
                <a:ext uri="{FF2B5EF4-FFF2-40B4-BE49-F238E27FC236}">
                  <a16:creationId xmlns:a16="http://schemas.microsoft.com/office/drawing/2014/main" id="{CE532390-8989-BC71-4753-395D3415D146}"/>
                </a:ext>
              </a:extLst>
            </p:cNvPr>
            <p:cNvSpPr/>
            <p:nvPr/>
          </p:nvSpPr>
          <p:spPr>
            <a:xfrm>
              <a:off x="4627310" y="3454589"/>
              <a:ext cx="127237" cy="126052"/>
            </a:xfrm>
            <a:custGeom>
              <a:avLst/>
              <a:gdLst>
                <a:gd name="connsiteX0" fmla="*/ 64568 w 127237"/>
                <a:gd name="connsiteY0" fmla="*/ 126052 h 126052"/>
                <a:gd name="connsiteX1" fmla="*/ 109196 w 127237"/>
                <a:gd name="connsiteY1" fmla="*/ 107097 h 126052"/>
                <a:gd name="connsiteX2" fmla="*/ 127237 w 127237"/>
                <a:gd name="connsiteY2" fmla="*/ 63500 h 126052"/>
                <a:gd name="connsiteX3" fmla="*/ 63619 w 127237"/>
                <a:gd name="connsiteY3" fmla="*/ 0 h 126052"/>
                <a:gd name="connsiteX4" fmla="*/ 18041 w 127237"/>
                <a:gd name="connsiteY4" fmla="*/ 18007 h 126052"/>
                <a:gd name="connsiteX5" fmla="*/ 0 w 127237"/>
                <a:gd name="connsiteY5" fmla="*/ 63500 h 126052"/>
                <a:gd name="connsiteX6" fmla="*/ 64568 w 127237"/>
                <a:gd name="connsiteY6" fmla="*/ 126052 h 126052"/>
                <a:gd name="connsiteX7" fmla="*/ 31335 w 127237"/>
                <a:gd name="connsiteY7" fmla="*/ 62552 h 126052"/>
                <a:gd name="connsiteX8" fmla="*/ 64568 w 127237"/>
                <a:gd name="connsiteY8" fmla="*/ 29381 h 126052"/>
                <a:gd name="connsiteX9" fmla="*/ 64568 w 127237"/>
                <a:gd name="connsiteY9" fmla="*/ 29381 h 126052"/>
                <a:gd name="connsiteX10" fmla="*/ 88307 w 127237"/>
                <a:gd name="connsiteY10" fmla="*/ 38858 h 126052"/>
                <a:gd name="connsiteX11" fmla="*/ 97802 w 127237"/>
                <a:gd name="connsiteY11" fmla="*/ 61604 h 126052"/>
                <a:gd name="connsiteX12" fmla="*/ 64568 w 127237"/>
                <a:gd name="connsiteY12" fmla="*/ 94776 h 126052"/>
                <a:gd name="connsiteX13" fmla="*/ 64568 w 127237"/>
                <a:gd name="connsiteY13" fmla="*/ 94776 h 126052"/>
                <a:gd name="connsiteX14" fmla="*/ 40830 w 127237"/>
                <a:gd name="connsiteY14" fmla="*/ 85299 h 126052"/>
                <a:gd name="connsiteX15" fmla="*/ 31335 w 127237"/>
                <a:gd name="connsiteY15" fmla="*/ 62552 h 126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7237" h="126052">
                  <a:moveTo>
                    <a:pt x="64568" y="126052"/>
                  </a:moveTo>
                  <a:cubicBezTo>
                    <a:pt x="81660" y="126052"/>
                    <a:pt x="97802" y="119418"/>
                    <a:pt x="109196" y="107097"/>
                  </a:cubicBezTo>
                  <a:cubicBezTo>
                    <a:pt x="121540" y="94776"/>
                    <a:pt x="127237" y="79612"/>
                    <a:pt x="127237" y="63500"/>
                  </a:cubicBezTo>
                  <a:cubicBezTo>
                    <a:pt x="127237" y="27485"/>
                    <a:pt x="99701" y="0"/>
                    <a:pt x="63619" y="0"/>
                  </a:cubicBezTo>
                  <a:cubicBezTo>
                    <a:pt x="46527" y="0"/>
                    <a:pt x="30385" y="6634"/>
                    <a:pt x="18041" y="18007"/>
                  </a:cubicBezTo>
                  <a:cubicBezTo>
                    <a:pt x="6647" y="29381"/>
                    <a:pt x="0" y="45493"/>
                    <a:pt x="0" y="63500"/>
                  </a:cubicBezTo>
                  <a:cubicBezTo>
                    <a:pt x="950" y="97619"/>
                    <a:pt x="30385" y="126052"/>
                    <a:pt x="64568" y="126052"/>
                  </a:cubicBezTo>
                  <a:close/>
                  <a:moveTo>
                    <a:pt x="31335" y="62552"/>
                  </a:moveTo>
                  <a:cubicBezTo>
                    <a:pt x="31335" y="44545"/>
                    <a:pt x="46527" y="30328"/>
                    <a:pt x="64568" y="29381"/>
                  </a:cubicBezTo>
                  <a:cubicBezTo>
                    <a:pt x="64568" y="29381"/>
                    <a:pt x="64568" y="29381"/>
                    <a:pt x="64568" y="29381"/>
                  </a:cubicBezTo>
                  <a:cubicBezTo>
                    <a:pt x="73114" y="29381"/>
                    <a:pt x="81660" y="33172"/>
                    <a:pt x="88307" y="38858"/>
                  </a:cubicBezTo>
                  <a:cubicBezTo>
                    <a:pt x="94953" y="45493"/>
                    <a:pt x="97802" y="53075"/>
                    <a:pt x="97802" y="61604"/>
                  </a:cubicBezTo>
                  <a:cubicBezTo>
                    <a:pt x="97802" y="80560"/>
                    <a:pt x="83559" y="94776"/>
                    <a:pt x="64568" y="94776"/>
                  </a:cubicBezTo>
                  <a:lnTo>
                    <a:pt x="64568" y="94776"/>
                  </a:lnTo>
                  <a:cubicBezTo>
                    <a:pt x="56022" y="94776"/>
                    <a:pt x="47477" y="91933"/>
                    <a:pt x="40830" y="85299"/>
                  </a:cubicBezTo>
                  <a:cubicBezTo>
                    <a:pt x="34183" y="80560"/>
                    <a:pt x="31335" y="72030"/>
                    <a:pt x="31335" y="62552"/>
                  </a:cubicBezTo>
                  <a:close/>
                </a:path>
              </a:pathLst>
            </a:custGeom>
            <a:grpFill/>
            <a:ln w="9436" cap="flat">
              <a:noFill/>
              <a:prstDash val="solid"/>
              <a:miter/>
            </a:ln>
          </p:spPr>
          <p:txBody>
            <a:bodyPr rtlCol="0" anchor="ctr"/>
            <a:lstStyle/>
            <a:p>
              <a:endParaRPr lang="de-DE" sz="1000"/>
            </a:p>
          </p:txBody>
        </p:sp>
        <p:sp>
          <p:nvSpPr>
            <p:cNvPr id="322" name="Freihandform 321">
              <a:extLst>
                <a:ext uri="{FF2B5EF4-FFF2-40B4-BE49-F238E27FC236}">
                  <a16:creationId xmlns:a16="http://schemas.microsoft.com/office/drawing/2014/main" id="{9FC663BA-F578-0A18-E6AA-61770097D22B}"/>
                </a:ext>
              </a:extLst>
            </p:cNvPr>
            <p:cNvSpPr/>
            <p:nvPr/>
          </p:nvSpPr>
          <p:spPr>
            <a:xfrm>
              <a:off x="4628259" y="3590119"/>
              <a:ext cx="127237" cy="126052"/>
            </a:xfrm>
            <a:custGeom>
              <a:avLst/>
              <a:gdLst>
                <a:gd name="connsiteX0" fmla="*/ 63619 w 127237"/>
                <a:gd name="connsiteY0" fmla="*/ 126052 h 126052"/>
                <a:gd name="connsiteX1" fmla="*/ 63619 w 127237"/>
                <a:gd name="connsiteY1" fmla="*/ 126052 h 126052"/>
                <a:gd name="connsiteX2" fmla="*/ 109196 w 127237"/>
                <a:gd name="connsiteY2" fmla="*/ 107097 h 126052"/>
                <a:gd name="connsiteX3" fmla="*/ 127237 w 127237"/>
                <a:gd name="connsiteY3" fmla="*/ 63500 h 126052"/>
                <a:gd name="connsiteX4" fmla="*/ 63619 w 127237"/>
                <a:gd name="connsiteY4" fmla="*/ 0 h 126052"/>
                <a:gd name="connsiteX5" fmla="*/ 63619 w 127237"/>
                <a:gd name="connsiteY5" fmla="*/ 0 h 126052"/>
                <a:gd name="connsiteX6" fmla="*/ 18041 w 127237"/>
                <a:gd name="connsiteY6" fmla="*/ 18955 h 126052"/>
                <a:gd name="connsiteX7" fmla="*/ 0 w 127237"/>
                <a:gd name="connsiteY7" fmla="*/ 64448 h 126052"/>
                <a:gd name="connsiteX8" fmla="*/ 63619 w 127237"/>
                <a:gd name="connsiteY8" fmla="*/ 126052 h 126052"/>
                <a:gd name="connsiteX9" fmla="*/ 63619 w 127237"/>
                <a:gd name="connsiteY9" fmla="*/ 96672 h 126052"/>
                <a:gd name="connsiteX10" fmla="*/ 39880 w 127237"/>
                <a:gd name="connsiteY10" fmla="*/ 87194 h 126052"/>
                <a:gd name="connsiteX11" fmla="*/ 30385 w 127237"/>
                <a:gd name="connsiteY11" fmla="*/ 63500 h 126052"/>
                <a:gd name="connsiteX12" fmla="*/ 63619 w 127237"/>
                <a:gd name="connsiteY12" fmla="*/ 31276 h 126052"/>
                <a:gd name="connsiteX13" fmla="*/ 96852 w 127237"/>
                <a:gd name="connsiteY13" fmla="*/ 63500 h 126052"/>
                <a:gd name="connsiteX14" fmla="*/ 87357 w 127237"/>
                <a:gd name="connsiteY14" fmla="*/ 87194 h 126052"/>
                <a:gd name="connsiteX15" fmla="*/ 63619 w 127237"/>
                <a:gd name="connsiteY15" fmla="*/ 96672 h 126052"/>
                <a:gd name="connsiteX16" fmla="*/ 63619 w 127237"/>
                <a:gd name="connsiteY16" fmla="*/ 96672 h 126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7237" h="126052">
                  <a:moveTo>
                    <a:pt x="63619" y="126052"/>
                  </a:moveTo>
                  <a:cubicBezTo>
                    <a:pt x="63619" y="126052"/>
                    <a:pt x="63619" y="126052"/>
                    <a:pt x="63619" y="126052"/>
                  </a:cubicBezTo>
                  <a:cubicBezTo>
                    <a:pt x="80710" y="126052"/>
                    <a:pt x="96852" y="119418"/>
                    <a:pt x="109196" y="107097"/>
                  </a:cubicBezTo>
                  <a:cubicBezTo>
                    <a:pt x="120591" y="94776"/>
                    <a:pt x="127237" y="79612"/>
                    <a:pt x="127237" y="63500"/>
                  </a:cubicBezTo>
                  <a:cubicBezTo>
                    <a:pt x="127237" y="27485"/>
                    <a:pt x="99701" y="0"/>
                    <a:pt x="63619" y="0"/>
                  </a:cubicBezTo>
                  <a:cubicBezTo>
                    <a:pt x="63619" y="0"/>
                    <a:pt x="63619" y="0"/>
                    <a:pt x="63619" y="0"/>
                  </a:cubicBezTo>
                  <a:cubicBezTo>
                    <a:pt x="46527" y="0"/>
                    <a:pt x="30385" y="6634"/>
                    <a:pt x="18041" y="18955"/>
                  </a:cubicBezTo>
                  <a:cubicBezTo>
                    <a:pt x="6647" y="31276"/>
                    <a:pt x="0" y="47388"/>
                    <a:pt x="0" y="64448"/>
                  </a:cubicBezTo>
                  <a:cubicBezTo>
                    <a:pt x="0" y="98567"/>
                    <a:pt x="28486" y="126052"/>
                    <a:pt x="63619" y="126052"/>
                  </a:cubicBezTo>
                  <a:close/>
                  <a:moveTo>
                    <a:pt x="63619" y="96672"/>
                  </a:moveTo>
                  <a:cubicBezTo>
                    <a:pt x="55073" y="96672"/>
                    <a:pt x="46527" y="92881"/>
                    <a:pt x="39880" y="87194"/>
                  </a:cubicBezTo>
                  <a:cubicBezTo>
                    <a:pt x="33234" y="80560"/>
                    <a:pt x="30385" y="72030"/>
                    <a:pt x="30385" y="63500"/>
                  </a:cubicBezTo>
                  <a:cubicBezTo>
                    <a:pt x="30385" y="45493"/>
                    <a:pt x="45578" y="31276"/>
                    <a:pt x="63619" y="31276"/>
                  </a:cubicBezTo>
                  <a:cubicBezTo>
                    <a:pt x="81660" y="31276"/>
                    <a:pt x="96852" y="45493"/>
                    <a:pt x="96852" y="63500"/>
                  </a:cubicBezTo>
                  <a:cubicBezTo>
                    <a:pt x="96852" y="72978"/>
                    <a:pt x="94004" y="81507"/>
                    <a:pt x="87357" y="87194"/>
                  </a:cubicBezTo>
                  <a:cubicBezTo>
                    <a:pt x="81660" y="92881"/>
                    <a:pt x="73114" y="96672"/>
                    <a:pt x="63619" y="96672"/>
                  </a:cubicBezTo>
                  <a:cubicBezTo>
                    <a:pt x="63619" y="96672"/>
                    <a:pt x="63619" y="96672"/>
                    <a:pt x="63619" y="96672"/>
                  </a:cubicBezTo>
                  <a:close/>
                </a:path>
              </a:pathLst>
            </a:custGeom>
            <a:grpFill/>
            <a:ln w="9436" cap="flat">
              <a:noFill/>
              <a:prstDash val="solid"/>
              <a:miter/>
            </a:ln>
          </p:spPr>
          <p:txBody>
            <a:bodyPr rtlCol="0" anchor="ctr"/>
            <a:lstStyle/>
            <a:p>
              <a:endParaRPr lang="de-DE" sz="1000"/>
            </a:p>
          </p:txBody>
        </p:sp>
        <p:sp>
          <p:nvSpPr>
            <p:cNvPr id="323" name="Freihandform 322">
              <a:extLst>
                <a:ext uri="{FF2B5EF4-FFF2-40B4-BE49-F238E27FC236}">
                  <a16:creationId xmlns:a16="http://schemas.microsoft.com/office/drawing/2014/main" id="{4C7B3E1E-FC4D-C0EB-1EBB-2C711A54004C}"/>
                </a:ext>
              </a:extLst>
            </p:cNvPr>
            <p:cNvSpPr/>
            <p:nvPr/>
          </p:nvSpPr>
          <p:spPr>
            <a:xfrm>
              <a:off x="5150502" y="3590119"/>
              <a:ext cx="126287" cy="127000"/>
            </a:xfrm>
            <a:custGeom>
              <a:avLst/>
              <a:gdLst>
                <a:gd name="connsiteX0" fmla="*/ 63619 w 126287"/>
                <a:gd name="connsiteY0" fmla="*/ 0 h 127000"/>
                <a:gd name="connsiteX1" fmla="*/ 0 w 126287"/>
                <a:gd name="connsiteY1" fmla="*/ 62552 h 127000"/>
                <a:gd name="connsiteX2" fmla="*/ 18041 w 126287"/>
                <a:gd name="connsiteY2" fmla="*/ 108045 h 127000"/>
                <a:gd name="connsiteX3" fmla="*/ 62669 w 126287"/>
                <a:gd name="connsiteY3" fmla="*/ 127000 h 127000"/>
                <a:gd name="connsiteX4" fmla="*/ 62669 w 126287"/>
                <a:gd name="connsiteY4" fmla="*/ 127000 h 127000"/>
                <a:gd name="connsiteX5" fmla="*/ 126288 w 126287"/>
                <a:gd name="connsiteY5" fmla="*/ 63500 h 127000"/>
                <a:gd name="connsiteX6" fmla="*/ 108247 w 126287"/>
                <a:gd name="connsiteY6" fmla="*/ 19903 h 127000"/>
                <a:gd name="connsiteX7" fmla="*/ 63619 w 126287"/>
                <a:gd name="connsiteY7" fmla="*/ 0 h 127000"/>
                <a:gd name="connsiteX8" fmla="*/ 96852 w 126287"/>
                <a:gd name="connsiteY8" fmla="*/ 63500 h 127000"/>
                <a:gd name="connsiteX9" fmla="*/ 86407 w 126287"/>
                <a:gd name="connsiteY9" fmla="*/ 86246 h 127000"/>
                <a:gd name="connsiteX10" fmla="*/ 62669 w 126287"/>
                <a:gd name="connsiteY10" fmla="*/ 95724 h 127000"/>
                <a:gd name="connsiteX11" fmla="*/ 38931 w 126287"/>
                <a:gd name="connsiteY11" fmla="*/ 85299 h 127000"/>
                <a:gd name="connsiteX12" fmla="*/ 29436 w 126287"/>
                <a:gd name="connsiteY12" fmla="*/ 62552 h 127000"/>
                <a:gd name="connsiteX13" fmla="*/ 38931 w 126287"/>
                <a:gd name="connsiteY13" fmla="*/ 38858 h 127000"/>
                <a:gd name="connsiteX14" fmla="*/ 62669 w 126287"/>
                <a:gd name="connsiteY14" fmla="*/ 29381 h 127000"/>
                <a:gd name="connsiteX15" fmla="*/ 62669 w 126287"/>
                <a:gd name="connsiteY15" fmla="*/ 29381 h 127000"/>
                <a:gd name="connsiteX16" fmla="*/ 96852 w 126287"/>
                <a:gd name="connsiteY16" fmla="*/ 63500 h 12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6287" h="127000">
                  <a:moveTo>
                    <a:pt x="63619" y="0"/>
                  </a:moveTo>
                  <a:cubicBezTo>
                    <a:pt x="29436" y="0"/>
                    <a:pt x="0" y="27485"/>
                    <a:pt x="0" y="62552"/>
                  </a:cubicBezTo>
                  <a:cubicBezTo>
                    <a:pt x="0" y="79612"/>
                    <a:pt x="6647" y="95724"/>
                    <a:pt x="18041" y="108045"/>
                  </a:cubicBezTo>
                  <a:cubicBezTo>
                    <a:pt x="29436" y="120366"/>
                    <a:pt x="45578" y="126052"/>
                    <a:pt x="62669" y="127000"/>
                  </a:cubicBezTo>
                  <a:cubicBezTo>
                    <a:pt x="62669" y="127000"/>
                    <a:pt x="62669" y="127000"/>
                    <a:pt x="62669" y="127000"/>
                  </a:cubicBezTo>
                  <a:cubicBezTo>
                    <a:pt x="98751" y="127000"/>
                    <a:pt x="125338" y="99515"/>
                    <a:pt x="126288" y="63500"/>
                  </a:cubicBezTo>
                  <a:cubicBezTo>
                    <a:pt x="126288" y="47388"/>
                    <a:pt x="119641" y="31276"/>
                    <a:pt x="108247" y="19903"/>
                  </a:cubicBezTo>
                  <a:cubicBezTo>
                    <a:pt x="96852" y="6634"/>
                    <a:pt x="80710" y="0"/>
                    <a:pt x="63619" y="0"/>
                  </a:cubicBezTo>
                  <a:close/>
                  <a:moveTo>
                    <a:pt x="96852" y="63500"/>
                  </a:moveTo>
                  <a:cubicBezTo>
                    <a:pt x="96852" y="72030"/>
                    <a:pt x="93054" y="80560"/>
                    <a:pt x="86407" y="86246"/>
                  </a:cubicBezTo>
                  <a:cubicBezTo>
                    <a:pt x="79761" y="92881"/>
                    <a:pt x="71215" y="95724"/>
                    <a:pt x="62669" y="95724"/>
                  </a:cubicBezTo>
                  <a:cubicBezTo>
                    <a:pt x="54123" y="95724"/>
                    <a:pt x="45578" y="91933"/>
                    <a:pt x="38931" y="85299"/>
                  </a:cubicBezTo>
                  <a:cubicBezTo>
                    <a:pt x="33234" y="78664"/>
                    <a:pt x="29436" y="71082"/>
                    <a:pt x="29436" y="62552"/>
                  </a:cubicBezTo>
                  <a:cubicBezTo>
                    <a:pt x="29436" y="53075"/>
                    <a:pt x="33234" y="44545"/>
                    <a:pt x="38931" y="38858"/>
                  </a:cubicBezTo>
                  <a:cubicBezTo>
                    <a:pt x="44628" y="33172"/>
                    <a:pt x="53174" y="29381"/>
                    <a:pt x="62669" y="29381"/>
                  </a:cubicBezTo>
                  <a:cubicBezTo>
                    <a:pt x="62669" y="29381"/>
                    <a:pt x="62669" y="29381"/>
                    <a:pt x="62669" y="29381"/>
                  </a:cubicBezTo>
                  <a:cubicBezTo>
                    <a:pt x="82609" y="30328"/>
                    <a:pt x="96852" y="45493"/>
                    <a:pt x="96852" y="63500"/>
                  </a:cubicBezTo>
                  <a:close/>
                </a:path>
              </a:pathLst>
            </a:custGeom>
            <a:grpFill/>
            <a:ln w="9436" cap="flat">
              <a:noFill/>
              <a:prstDash val="solid"/>
              <a:miter/>
            </a:ln>
          </p:spPr>
          <p:txBody>
            <a:bodyPr rtlCol="0" anchor="ctr"/>
            <a:lstStyle/>
            <a:p>
              <a:endParaRPr lang="de-DE" sz="1000"/>
            </a:p>
          </p:txBody>
        </p:sp>
        <p:sp>
          <p:nvSpPr>
            <p:cNvPr id="324" name="Freihandform 323">
              <a:extLst>
                <a:ext uri="{FF2B5EF4-FFF2-40B4-BE49-F238E27FC236}">
                  <a16:creationId xmlns:a16="http://schemas.microsoft.com/office/drawing/2014/main" id="{71C9FFAF-408C-1531-CD66-4053734FB45E}"/>
                </a:ext>
              </a:extLst>
            </p:cNvPr>
            <p:cNvSpPr/>
            <p:nvPr/>
          </p:nvSpPr>
          <p:spPr>
            <a:xfrm>
              <a:off x="5150502" y="3454589"/>
              <a:ext cx="126287" cy="126052"/>
            </a:xfrm>
            <a:custGeom>
              <a:avLst/>
              <a:gdLst>
                <a:gd name="connsiteX0" fmla="*/ 62669 w 126287"/>
                <a:gd name="connsiteY0" fmla="*/ 126052 h 126052"/>
                <a:gd name="connsiteX1" fmla="*/ 62669 w 126287"/>
                <a:gd name="connsiteY1" fmla="*/ 126052 h 126052"/>
                <a:gd name="connsiteX2" fmla="*/ 108247 w 126287"/>
                <a:gd name="connsiteY2" fmla="*/ 108045 h 126052"/>
                <a:gd name="connsiteX3" fmla="*/ 126288 w 126287"/>
                <a:gd name="connsiteY3" fmla="*/ 62552 h 126052"/>
                <a:gd name="connsiteX4" fmla="*/ 62669 w 126287"/>
                <a:gd name="connsiteY4" fmla="*/ 0 h 126052"/>
                <a:gd name="connsiteX5" fmla="*/ 62669 w 126287"/>
                <a:gd name="connsiteY5" fmla="*/ 0 h 126052"/>
                <a:gd name="connsiteX6" fmla="*/ 0 w 126287"/>
                <a:gd name="connsiteY6" fmla="*/ 63500 h 126052"/>
                <a:gd name="connsiteX7" fmla="*/ 62669 w 126287"/>
                <a:gd name="connsiteY7" fmla="*/ 126052 h 126052"/>
                <a:gd name="connsiteX8" fmla="*/ 31335 w 126287"/>
                <a:gd name="connsiteY8" fmla="*/ 62552 h 126052"/>
                <a:gd name="connsiteX9" fmla="*/ 40830 w 126287"/>
                <a:gd name="connsiteY9" fmla="*/ 38858 h 126052"/>
                <a:gd name="connsiteX10" fmla="*/ 64568 w 126287"/>
                <a:gd name="connsiteY10" fmla="*/ 29381 h 126052"/>
                <a:gd name="connsiteX11" fmla="*/ 65518 w 126287"/>
                <a:gd name="connsiteY11" fmla="*/ 29381 h 126052"/>
                <a:gd name="connsiteX12" fmla="*/ 97802 w 126287"/>
                <a:gd name="connsiteY12" fmla="*/ 62552 h 126052"/>
                <a:gd name="connsiteX13" fmla="*/ 64568 w 126287"/>
                <a:gd name="connsiteY13" fmla="*/ 95724 h 126052"/>
                <a:gd name="connsiteX14" fmla="*/ 31335 w 126287"/>
                <a:gd name="connsiteY14" fmla="*/ 62552 h 126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6287" h="126052">
                  <a:moveTo>
                    <a:pt x="62669" y="126052"/>
                  </a:moveTo>
                  <a:cubicBezTo>
                    <a:pt x="62669" y="126052"/>
                    <a:pt x="63619" y="126052"/>
                    <a:pt x="62669" y="126052"/>
                  </a:cubicBezTo>
                  <a:cubicBezTo>
                    <a:pt x="80710" y="126052"/>
                    <a:pt x="96852" y="119418"/>
                    <a:pt x="108247" y="108045"/>
                  </a:cubicBezTo>
                  <a:cubicBezTo>
                    <a:pt x="119641" y="96672"/>
                    <a:pt x="126288" y="80560"/>
                    <a:pt x="126288" y="62552"/>
                  </a:cubicBezTo>
                  <a:cubicBezTo>
                    <a:pt x="126288" y="26537"/>
                    <a:pt x="98751" y="0"/>
                    <a:pt x="62669" y="0"/>
                  </a:cubicBezTo>
                  <a:cubicBezTo>
                    <a:pt x="62669" y="0"/>
                    <a:pt x="62669" y="0"/>
                    <a:pt x="62669" y="0"/>
                  </a:cubicBezTo>
                  <a:cubicBezTo>
                    <a:pt x="27536" y="0"/>
                    <a:pt x="0" y="28433"/>
                    <a:pt x="0" y="63500"/>
                  </a:cubicBezTo>
                  <a:cubicBezTo>
                    <a:pt x="950" y="97619"/>
                    <a:pt x="28486" y="126052"/>
                    <a:pt x="62669" y="126052"/>
                  </a:cubicBezTo>
                  <a:close/>
                  <a:moveTo>
                    <a:pt x="31335" y="62552"/>
                  </a:moveTo>
                  <a:cubicBezTo>
                    <a:pt x="31335" y="53075"/>
                    <a:pt x="35133" y="44545"/>
                    <a:pt x="40830" y="38858"/>
                  </a:cubicBezTo>
                  <a:cubicBezTo>
                    <a:pt x="46527" y="33172"/>
                    <a:pt x="55073" y="29381"/>
                    <a:pt x="64568" y="29381"/>
                  </a:cubicBezTo>
                  <a:cubicBezTo>
                    <a:pt x="64568" y="29381"/>
                    <a:pt x="64568" y="29381"/>
                    <a:pt x="65518" y="29381"/>
                  </a:cubicBezTo>
                  <a:cubicBezTo>
                    <a:pt x="83559" y="29381"/>
                    <a:pt x="97802" y="44545"/>
                    <a:pt x="97802" y="62552"/>
                  </a:cubicBezTo>
                  <a:cubicBezTo>
                    <a:pt x="97802" y="80560"/>
                    <a:pt x="82609" y="95724"/>
                    <a:pt x="64568" y="95724"/>
                  </a:cubicBezTo>
                  <a:cubicBezTo>
                    <a:pt x="44628" y="95724"/>
                    <a:pt x="31335" y="81508"/>
                    <a:pt x="31335" y="62552"/>
                  </a:cubicBezTo>
                  <a:close/>
                </a:path>
              </a:pathLst>
            </a:custGeom>
            <a:grpFill/>
            <a:ln w="9436" cap="flat">
              <a:noFill/>
              <a:prstDash val="solid"/>
              <a:miter/>
            </a:ln>
          </p:spPr>
          <p:txBody>
            <a:bodyPr rtlCol="0" anchor="ctr"/>
            <a:lstStyle/>
            <a:p>
              <a:endParaRPr lang="de-DE" sz="1000"/>
            </a:p>
          </p:txBody>
        </p:sp>
      </p:grpSp>
      <p:sp>
        <p:nvSpPr>
          <p:cNvPr id="325" name="Textfeld 324">
            <a:extLst>
              <a:ext uri="{FF2B5EF4-FFF2-40B4-BE49-F238E27FC236}">
                <a16:creationId xmlns:a16="http://schemas.microsoft.com/office/drawing/2014/main" id="{43F0C106-A782-11D2-E4CF-CF6639DD948E}"/>
              </a:ext>
            </a:extLst>
          </p:cNvPr>
          <p:cNvSpPr txBox="1"/>
          <p:nvPr/>
        </p:nvSpPr>
        <p:spPr>
          <a:xfrm>
            <a:off x="8330106" y="756503"/>
            <a:ext cx="551754" cy="400110"/>
          </a:xfrm>
          <a:prstGeom prst="rect">
            <a:avLst/>
          </a:prstGeom>
          <a:noFill/>
        </p:spPr>
        <p:txBody>
          <a:bodyPr wrap="none" rtlCol="0">
            <a:spAutoFit/>
          </a:bodyPr>
          <a:lstStyle/>
          <a:p>
            <a:pPr algn="ctr"/>
            <a:r>
              <a:rPr lang="de-DE" sz="1000" dirty="0">
                <a:effectLst/>
                <a:latin typeface="Arial" panose="020B0604020202020204" pitchFamily="34" charset="0"/>
              </a:rPr>
              <a:t>Bühne</a:t>
            </a:r>
          </a:p>
          <a:p>
            <a:pPr algn="ctr"/>
            <a:endParaRPr lang="de-DE" sz="1000" dirty="0">
              <a:latin typeface="Arial" panose="020B0604020202020204" pitchFamily="34" charset="0"/>
              <a:cs typeface="Arial" panose="020B0604020202020204" pitchFamily="34" charset="0"/>
            </a:endParaRPr>
          </a:p>
        </p:txBody>
      </p:sp>
      <p:grpSp>
        <p:nvGrpSpPr>
          <p:cNvPr id="326" name="Grafik 332">
            <a:extLst>
              <a:ext uri="{FF2B5EF4-FFF2-40B4-BE49-F238E27FC236}">
                <a16:creationId xmlns:a16="http://schemas.microsoft.com/office/drawing/2014/main" id="{0D41D09E-4024-BE3D-2D0B-50B704E9DC90}"/>
              </a:ext>
            </a:extLst>
          </p:cNvPr>
          <p:cNvGrpSpPr/>
          <p:nvPr/>
        </p:nvGrpSpPr>
        <p:grpSpPr>
          <a:xfrm>
            <a:off x="519594" y="2244739"/>
            <a:ext cx="487929" cy="485854"/>
            <a:chOff x="4605471" y="3115291"/>
            <a:chExt cx="695057" cy="692102"/>
          </a:xfrm>
          <a:gradFill>
            <a:gsLst>
              <a:gs pos="0">
                <a:schemeClr val="accent1"/>
              </a:gs>
              <a:gs pos="99000">
                <a:schemeClr val="accent2"/>
              </a:gs>
            </a:gsLst>
            <a:lin ang="0" scaled="0"/>
          </a:gradFill>
        </p:grpSpPr>
        <p:sp>
          <p:nvSpPr>
            <p:cNvPr id="327" name="Freihandform 326">
              <a:extLst>
                <a:ext uri="{FF2B5EF4-FFF2-40B4-BE49-F238E27FC236}">
                  <a16:creationId xmlns:a16="http://schemas.microsoft.com/office/drawing/2014/main" id="{72F10666-37EA-2751-B98F-6189E9AE1307}"/>
                </a:ext>
              </a:extLst>
            </p:cNvPr>
            <p:cNvSpPr/>
            <p:nvPr/>
          </p:nvSpPr>
          <p:spPr>
            <a:xfrm>
              <a:off x="4674786" y="3501977"/>
              <a:ext cx="338983" cy="98567"/>
            </a:xfrm>
            <a:custGeom>
              <a:avLst/>
              <a:gdLst>
                <a:gd name="connsiteX0" fmla="*/ 176613 w 338983"/>
                <a:gd name="connsiteY0" fmla="*/ 69187 h 98567"/>
                <a:gd name="connsiteX1" fmla="*/ 160471 w 338983"/>
                <a:gd name="connsiteY1" fmla="*/ 53075 h 98567"/>
                <a:gd name="connsiteX2" fmla="*/ 61720 w 338983"/>
                <a:gd name="connsiteY2" fmla="*/ 0 h 98567"/>
                <a:gd name="connsiteX3" fmla="*/ 0 w 338983"/>
                <a:gd name="connsiteY3" fmla="*/ 26537 h 98567"/>
                <a:gd name="connsiteX4" fmla="*/ 15193 w 338983"/>
                <a:gd name="connsiteY4" fmla="*/ 41702 h 98567"/>
                <a:gd name="connsiteX5" fmla="*/ 28486 w 338983"/>
                <a:gd name="connsiteY5" fmla="*/ 34119 h 98567"/>
                <a:gd name="connsiteX6" fmla="*/ 60770 w 338983"/>
                <a:gd name="connsiteY6" fmla="*/ 30328 h 98567"/>
                <a:gd name="connsiteX7" fmla="*/ 136733 w 338983"/>
                <a:gd name="connsiteY7" fmla="*/ 72978 h 98567"/>
                <a:gd name="connsiteX8" fmla="*/ 175664 w 338983"/>
                <a:gd name="connsiteY8" fmla="*/ 98567 h 98567"/>
                <a:gd name="connsiteX9" fmla="*/ 323791 w 338983"/>
                <a:gd name="connsiteY9" fmla="*/ 98567 h 98567"/>
                <a:gd name="connsiteX10" fmla="*/ 338983 w 338983"/>
                <a:gd name="connsiteY10" fmla="*/ 83403 h 98567"/>
                <a:gd name="connsiteX11" fmla="*/ 323791 w 338983"/>
                <a:gd name="connsiteY11" fmla="*/ 67291 h 98567"/>
                <a:gd name="connsiteX12" fmla="*/ 176613 w 338983"/>
                <a:gd name="connsiteY12" fmla="*/ 69187 h 98567"/>
                <a:gd name="connsiteX13" fmla="*/ 176613 w 338983"/>
                <a:gd name="connsiteY13" fmla="*/ 69187 h 985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8983" h="98567">
                  <a:moveTo>
                    <a:pt x="176613" y="69187"/>
                  </a:moveTo>
                  <a:cubicBezTo>
                    <a:pt x="173764" y="67291"/>
                    <a:pt x="164269" y="57813"/>
                    <a:pt x="160471" y="53075"/>
                  </a:cubicBezTo>
                  <a:cubicBezTo>
                    <a:pt x="141480" y="32224"/>
                    <a:pt x="112045" y="0"/>
                    <a:pt x="61720" y="0"/>
                  </a:cubicBezTo>
                  <a:cubicBezTo>
                    <a:pt x="21839" y="0"/>
                    <a:pt x="0" y="8530"/>
                    <a:pt x="0" y="26537"/>
                  </a:cubicBezTo>
                  <a:cubicBezTo>
                    <a:pt x="0" y="35067"/>
                    <a:pt x="6647" y="41702"/>
                    <a:pt x="15193" y="41702"/>
                  </a:cubicBezTo>
                  <a:cubicBezTo>
                    <a:pt x="20890" y="41702"/>
                    <a:pt x="25637" y="38858"/>
                    <a:pt x="28486" y="34119"/>
                  </a:cubicBezTo>
                  <a:cubicBezTo>
                    <a:pt x="31335" y="32224"/>
                    <a:pt x="39880" y="30328"/>
                    <a:pt x="60770" y="30328"/>
                  </a:cubicBezTo>
                  <a:cubicBezTo>
                    <a:pt x="97802" y="30328"/>
                    <a:pt x="118692" y="54022"/>
                    <a:pt x="136733" y="72978"/>
                  </a:cubicBezTo>
                  <a:cubicBezTo>
                    <a:pt x="149077" y="87194"/>
                    <a:pt x="160471" y="98567"/>
                    <a:pt x="175664" y="98567"/>
                  </a:cubicBezTo>
                  <a:lnTo>
                    <a:pt x="323791" y="98567"/>
                  </a:lnTo>
                  <a:cubicBezTo>
                    <a:pt x="332336" y="98567"/>
                    <a:pt x="338983" y="91933"/>
                    <a:pt x="338983" y="83403"/>
                  </a:cubicBezTo>
                  <a:cubicBezTo>
                    <a:pt x="338983" y="74873"/>
                    <a:pt x="332336" y="67291"/>
                    <a:pt x="323791" y="67291"/>
                  </a:cubicBezTo>
                  <a:lnTo>
                    <a:pt x="176613" y="69187"/>
                  </a:lnTo>
                  <a:lnTo>
                    <a:pt x="176613" y="69187"/>
                  </a:lnTo>
                  <a:close/>
                </a:path>
              </a:pathLst>
            </a:custGeom>
            <a:grpFill/>
            <a:ln w="9436" cap="flat">
              <a:noFill/>
              <a:prstDash val="solid"/>
              <a:miter/>
            </a:ln>
          </p:spPr>
          <p:txBody>
            <a:bodyPr rtlCol="0" anchor="ctr"/>
            <a:lstStyle/>
            <a:p>
              <a:endParaRPr lang="de-DE" sz="1000"/>
            </a:p>
          </p:txBody>
        </p:sp>
        <p:sp>
          <p:nvSpPr>
            <p:cNvPr id="328" name="Freihandform 327">
              <a:extLst>
                <a:ext uri="{FF2B5EF4-FFF2-40B4-BE49-F238E27FC236}">
                  <a16:creationId xmlns:a16="http://schemas.microsoft.com/office/drawing/2014/main" id="{6581E4E9-853B-347C-405A-8718F7B1BFD8}"/>
                </a:ext>
              </a:extLst>
            </p:cNvPr>
            <p:cNvSpPr/>
            <p:nvPr/>
          </p:nvSpPr>
          <p:spPr>
            <a:xfrm>
              <a:off x="4812469" y="3182582"/>
              <a:ext cx="100650" cy="341194"/>
            </a:xfrm>
            <a:custGeom>
              <a:avLst/>
              <a:gdLst>
                <a:gd name="connsiteX0" fmla="*/ 64568 w 100650"/>
                <a:gd name="connsiteY0" fmla="*/ 29381 h 341194"/>
                <a:gd name="connsiteX1" fmla="*/ 68366 w 100650"/>
                <a:gd name="connsiteY1" fmla="*/ 61604 h 341194"/>
                <a:gd name="connsiteX2" fmla="*/ 25637 w 100650"/>
                <a:gd name="connsiteY2" fmla="*/ 137425 h 341194"/>
                <a:gd name="connsiteX3" fmla="*/ 0 w 100650"/>
                <a:gd name="connsiteY3" fmla="*/ 176284 h 341194"/>
                <a:gd name="connsiteX4" fmla="*/ 0 w 100650"/>
                <a:gd name="connsiteY4" fmla="*/ 325082 h 341194"/>
                <a:gd name="connsiteX5" fmla="*/ 16142 w 100650"/>
                <a:gd name="connsiteY5" fmla="*/ 341194 h 341194"/>
                <a:gd name="connsiteX6" fmla="*/ 31335 w 100650"/>
                <a:gd name="connsiteY6" fmla="*/ 325082 h 341194"/>
                <a:gd name="connsiteX7" fmla="*/ 31335 w 100650"/>
                <a:gd name="connsiteY7" fmla="*/ 176284 h 341194"/>
                <a:gd name="connsiteX8" fmla="*/ 47477 w 100650"/>
                <a:gd name="connsiteY8" fmla="*/ 160172 h 341194"/>
                <a:gd name="connsiteX9" fmla="*/ 100650 w 100650"/>
                <a:gd name="connsiteY9" fmla="*/ 61604 h 341194"/>
                <a:gd name="connsiteX10" fmla="*/ 74064 w 100650"/>
                <a:gd name="connsiteY10" fmla="*/ 0 h 341194"/>
                <a:gd name="connsiteX11" fmla="*/ 57921 w 100650"/>
                <a:gd name="connsiteY11" fmla="*/ 15164 h 341194"/>
                <a:gd name="connsiteX12" fmla="*/ 64568 w 100650"/>
                <a:gd name="connsiteY12" fmla="*/ 29381 h 341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0650" h="341194">
                  <a:moveTo>
                    <a:pt x="64568" y="29381"/>
                  </a:moveTo>
                  <a:cubicBezTo>
                    <a:pt x="66467" y="32224"/>
                    <a:pt x="68366" y="40754"/>
                    <a:pt x="68366" y="61604"/>
                  </a:cubicBezTo>
                  <a:cubicBezTo>
                    <a:pt x="68366" y="98567"/>
                    <a:pt x="44628" y="119418"/>
                    <a:pt x="25637" y="137425"/>
                  </a:cubicBezTo>
                  <a:cubicBezTo>
                    <a:pt x="11394" y="149746"/>
                    <a:pt x="0" y="161119"/>
                    <a:pt x="0" y="176284"/>
                  </a:cubicBezTo>
                  <a:lnTo>
                    <a:pt x="0" y="325082"/>
                  </a:lnTo>
                  <a:cubicBezTo>
                    <a:pt x="0" y="333612"/>
                    <a:pt x="6647" y="341194"/>
                    <a:pt x="16142" y="341194"/>
                  </a:cubicBezTo>
                  <a:cubicBezTo>
                    <a:pt x="24688" y="341194"/>
                    <a:pt x="31335" y="334560"/>
                    <a:pt x="31335" y="325082"/>
                  </a:cubicBezTo>
                  <a:lnTo>
                    <a:pt x="31335" y="176284"/>
                  </a:lnTo>
                  <a:cubicBezTo>
                    <a:pt x="32284" y="173440"/>
                    <a:pt x="42729" y="163963"/>
                    <a:pt x="47477" y="160172"/>
                  </a:cubicBezTo>
                  <a:cubicBezTo>
                    <a:pt x="68366" y="141216"/>
                    <a:pt x="100650" y="111836"/>
                    <a:pt x="100650" y="61604"/>
                  </a:cubicBezTo>
                  <a:cubicBezTo>
                    <a:pt x="100650" y="21799"/>
                    <a:pt x="92105" y="0"/>
                    <a:pt x="74064" y="0"/>
                  </a:cubicBezTo>
                  <a:cubicBezTo>
                    <a:pt x="65518" y="0"/>
                    <a:pt x="57921" y="6634"/>
                    <a:pt x="57921" y="15164"/>
                  </a:cubicBezTo>
                  <a:cubicBezTo>
                    <a:pt x="57921" y="21799"/>
                    <a:pt x="59821" y="27485"/>
                    <a:pt x="64568" y="29381"/>
                  </a:cubicBezTo>
                  <a:close/>
                </a:path>
              </a:pathLst>
            </a:custGeom>
            <a:grpFill/>
            <a:ln w="9436" cap="flat">
              <a:noFill/>
              <a:prstDash val="solid"/>
              <a:miter/>
            </a:ln>
          </p:spPr>
          <p:txBody>
            <a:bodyPr rtlCol="0" anchor="ctr"/>
            <a:lstStyle/>
            <a:p>
              <a:endParaRPr lang="de-DE" sz="1000"/>
            </a:p>
          </p:txBody>
        </p:sp>
        <p:sp>
          <p:nvSpPr>
            <p:cNvPr id="329" name="Freihandform 328">
              <a:extLst>
                <a:ext uri="{FF2B5EF4-FFF2-40B4-BE49-F238E27FC236}">
                  <a16:creationId xmlns:a16="http://schemas.microsoft.com/office/drawing/2014/main" id="{D95DD4F8-227C-44A4-019B-33419D6AE4CD}"/>
                </a:ext>
              </a:extLst>
            </p:cNvPr>
            <p:cNvSpPr/>
            <p:nvPr/>
          </p:nvSpPr>
          <p:spPr>
            <a:xfrm>
              <a:off x="4606420" y="3115291"/>
              <a:ext cx="262071" cy="372470"/>
            </a:xfrm>
            <a:custGeom>
              <a:avLst/>
              <a:gdLst>
                <a:gd name="connsiteX0" fmla="*/ 0 w 262071"/>
                <a:gd name="connsiteY0" fmla="*/ 219881 h 372470"/>
                <a:gd name="connsiteX1" fmla="*/ 16142 w 262071"/>
                <a:gd name="connsiteY1" fmla="*/ 235045 h 372470"/>
                <a:gd name="connsiteX2" fmla="*/ 68366 w 262071"/>
                <a:gd name="connsiteY2" fmla="*/ 235045 h 372470"/>
                <a:gd name="connsiteX3" fmla="*/ 69316 w 262071"/>
                <a:gd name="connsiteY3" fmla="*/ 242627 h 372470"/>
                <a:gd name="connsiteX4" fmla="*/ 69316 w 262071"/>
                <a:gd name="connsiteY4" fmla="*/ 356358 h 372470"/>
                <a:gd name="connsiteX5" fmla="*/ 84508 w 262071"/>
                <a:gd name="connsiteY5" fmla="*/ 372470 h 372470"/>
                <a:gd name="connsiteX6" fmla="*/ 100650 w 262071"/>
                <a:gd name="connsiteY6" fmla="*/ 356358 h 372470"/>
                <a:gd name="connsiteX7" fmla="*/ 100650 w 262071"/>
                <a:gd name="connsiteY7" fmla="*/ 242627 h 372470"/>
                <a:gd name="connsiteX8" fmla="*/ 90206 w 262071"/>
                <a:gd name="connsiteY8" fmla="*/ 196187 h 372470"/>
                <a:gd name="connsiteX9" fmla="*/ 77862 w 262071"/>
                <a:gd name="connsiteY9" fmla="*/ 139321 h 372470"/>
                <a:gd name="connsiteX10" fmla="*/ 77862 w 262071"/>
                <a:gd name="connsiteY10" fmla="*/ 38858 h 372470"/>
                <a:gd name="connsiteX11" fmla="*/ 84508 w 262071"/>
                <a:gd name="connsiteY11" fmla="*/ 31276 h 372470"/>
                <a:gd name="connsiteX12" fmla="*/ 92105 w 262071"/>
                <a:gd name="connsiteY12" fmla="*/ 38858 h 372470"/>
                <a:gd name="connsiteX13" fmla="*/ 107297 w 262071"/>
                <a:gd name="connsiteY13" fmla="*/ 54022 h 372470"/>
                <a:gd name="connsiteX14" fmla="*/ 123439 w 262071"/>
                <a:gd name="connsiteY14" fmla="*/ 38858 h 372470"/>
                <a:gd name="connsiteX15" fmla="*/ 131036 w 262071"/>
                <a:gd name="connsiteY15" fmla="*/ 31276 h 372470"/>
                <a:gd name="connsiteX16" fmla="*/ 137682 w 262071"/>
                <a:gd name="connsiteY16" fmla="*/ 38858 h 372470"/>
                <a:gd name="connsiteX17" fmla="*/ 153824 w 262071"/>
                <a:gd name="connsiteY17" fmla="*/ 54022 h 372470"/>
                <a:gd name="connsiteX18" fmla="*/ 169017 w 262071"/>
                <a:gd name="connsiteY18" fmla="*/ 38858 h 372470"/>
                <a:gd name="connsiteX19" fmla="*/ 176613 w 262071"/>
                <a:gd name="connsiteY19" fmla="*/ 31276 h 372470"/>
                <a:gd name="connsiteX20" fmla="*/ 183260 w 262071"/>
                <a:gd name="connsiteY20" fmla="*/ 38858 h 372470"/>
                <a:gd name="connsiteX21" fmla="*/ 199402 w 262071"/>
                <a:gd name="connsiteY21" fmla="*/ 54022 h 372470"/>
                <a:gd name="connsiteX22" fmla="*/ 215544 w 262071"/>
                <a:gd name="connsiteY22" fmla="*/ 38858 h 372470"/>
                <a:gd name="connsiteX23" fmla="*/ 223140 w 262071"/>
                <a:gd name="connsiteY23" fmla="*/ 31276 h 372470"/>
                <a:gd name="connsiteX24" fmla="*/ 229787 w 262071"/>
                <a:gd name="connsiteY24" fmla="*/ 38858 h 372470"/>
                <a:gd name="connsiteX25" fmla="*/ 229787 w 262071"/>
                <a:gd name="connsiteY25" fmla="*/ 129843 h 372470"/>
                <a:gd name="connsiteX26" fmla="*/ 245929 w 262071"/>
                <a:gd name="connsiteY26" fmla="*/ 145955 h 372470"/>
                <a:gd name="connsiteX27" fmla="*/ 262071 w 262071"/>
                <a:gd name="connsiteY27" fmla="*/ 129843 h 372470"/>
                <a:gd name="connsiteX28" fmla="*/ 262071 w 262071"/>
                <a:gd name="connsiteY28" fmla="*/ 38858 h 372470"/>
                <a:gd name="connsiteX29" fmla="*/ 223140 w 262071"/>
                <a:gd name="connsiteY29" fmla="*/ 0 h 372470"/>
                <a:gd name="connsiteX30" fmla="*/ 200351 w 262071"/>
                <a:gd name="connsiteY30" fmla="*/ 7582 h 372470"/>
                <a:gd name="connsiteX31" fmla="*/ 154774 w 262071"/>
                <a:gd name="connsiteY31" fmla="*/ 7582 h 372470"/>
                <a:gd name="connsiteX32" fmla="*/ 109196 w 262071"/>
                <a:gd name="connsiteY32" fmla="*/ 7582 h 372470"/>
                <a:gd name="connsiteX33" fmla="*/ 86407 w 262071"/>
                <a:gd name="connsiteY33" fmla="*/ 0 h 372470"/>
                <a:gd name="connsiteX34" fmla="*/ 47477 w 262071"/>
                <a:gd name="connsiteY34" fmla="*/ 38858 h 372470"/>
                <a:gd name="connsiteX35" fmla="*/ 47477 w 262071"/>
                <a:gd name="connsiteY35" fmla="*/ 69187 h 372470"/>
                <a:gd name="connsiteX36" fmla="*/ 16142 w 262071"/>
                <a:gd name="connsiteY36" fmla="*/ 69187 h 372470"/>
                <a:gd name="connsiteX37" fmla="*/ 0 w 262071"/>
                <a:gd name="connsiteY37" fmla="*/ 84351 h 372470"/>
                <a:gd name="connsiteX38" fmla="*/ 16142 w 262071"/>
                <a:gd name="connsiteY38" fmla="*/ 100463 h 372470"/>
                <a:gd name="connsiteX39" fmla="*/ 46527 w 262071"/>
                <a:gd name="connsiteY39" fmla="*/ 100463 h 372470"/>
                <a:gd name="connsiteX40" fmla="*/ 46527 w 262071"/>
                <a:gd name="connsiteY40" fmla="*/ 142164 h 372470"/>
                <a:gd name="connsiteX41" fmla="*/ 59821 w 262071"/>
                <a:gd name="connsiteY41" fmla="*/ 206612 h 372470"/>
                <a:gd name="connsiteX42" fmla="*/ 15193 w 262071"/>
                <a:gd name="connsiteY42" fmla="*/ 206612 h 372470"/>
                <a:gd name="connsiteX43" fmla="*/ 0 w 262071"/>
                <a:gd name="connsiteY43" fmla="*/ 219881 h 3724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262071" h="372470">
                  <a:moveTo>
                    <a:pt x="0" y="219881"/>
                  </a:moveTo>
                  <a:cubicBezTo>
                    <a:pt x="0" y="228410"/>
                    <a:pt x="6647" y="235045"/>
                    <a:pt x="16142" y="235045"/>
                  </a:cubicBezTo>
                  <a:lnTo>
                    <a:pt x="68366" y="235045"/>
                  </a:lnTo>
                  <a:cubicBezTo>
                    <a:pt x="69316" y="236940"/>
                    <a:pt x="69316" y="240731"/>
                    <a:pt x="69316" y="242627"/>
                  </a:cubicBezTo>
                  <a:lnTo>
                    <a:pt x="69316" y="356358"/>
                  </a:lnTo>
                  <a:cubicBezTo>
                    <a:pt x="69316" y="364888"/>
                    <a:pt x="75963" y="372470"/>
                    <a:pt x="84508" y="372470"/>
                  </a:cubicBezTo>
                  <a:cubicBezTo>
                    <a:pt x="93054" y="372470"/>
                    <a:pt x="100650" y="365836"/>
                    <a:pt x="100650" y="356358"/>
                  </a:cubicBezTo>
                  <a:lnTo>
                    <a:pt x="100650" y="242627"/>
                  </a:lnTo>
                  <a:cubicBezTo>
                    <a:pt x="100650" y="230306"/>
                    <a:pt x="95903" y="214194"/>
                    <a:pt x="90206" y="196187"/>
                  </a:cubicBezTo>
                  <a:cubicBezTo>
                    <a:pt x="84508" y="177231"/>
                    <a:pt x="77862" y="156381"/>
                    <a:pt x="77862" y="139321"/>
                  </a:cubicBezTo>
                  <a:lnTo>
                    <a:pt x="77862" y="38858"/>
                  </a:lnTo>
                  <a:cubicBezTo>
                    <a:pt x="77862" y="35067"/>
                    <a:pt x="80710" y="31276"/>
                    <a:pt x="84508" y="31276"/>
                  </a:cubicBezTo>
                  <a:cubicBezTo>
                    <a:pt x="88307" y="31276"/>
                    <a:pt x="92105" y="34119"/>
                    <a:pt x="92105" y="38858"/>
                  </a:cubicBezTo>
                  <a:cubicBezTo>
                    <a:pt x="92105" y="47388"/>
                    <a:pt x="98751" y="54022"/>
                    <a:pt x="107297" y="54022"/>
                  </a:cubicBezTo>
                  <a:cubicBezTo>
                    <a:pt x="114893" y="54022"/>
                    <a:pt x="123439" y="47388"/>
                    <a:pt x="123439" y="38858"/>
                  </a:cubicBezTo>
                  <a:cubicBezTo>
                    <a:pt x="123439" y="35067"/>
                    <a:pt x="126288" y="31276"/>
                    <a:pt x="131036" y="31276"/>
                  </a:cubicBezTo>
                  <a:cubicBezTo>
                    <a:pt x="134834" y="31276"/>
                    <a:pt x="137682" y="34119"/>
                    <a:pt x="137682" y="38858"/>
                  </a:cubicBezTo>
                  <a:cubicBezTo>
                    <a:pt x="137682" y="47388"/>
                    <a:pt x="144329" y="54022"/>
                    <a:pt x="153824" y="54022"/>
                  </a:cubicBezTo>
                  <a:cubicBezTo>
                    <a:pt x="163320" y="54022"/>
                    <a:pt x="169017" y="47388"/>
                    <a:pt x="169017" y="38858"/>
                  </a:cubicBezTo>
                  <a:cubicBezTo>
                    <a:pt x="169017" y="35067"/>
                    <a:pt x="171865" y="31276"/>
                    <a:pt x="176613" y="31276"/>
                  </a:cubicBezTo>
                  <a:cubicBezTo>
                    <a:pt x="180411" y="31276"/>
                    <a:pt x="183260" y="34119"/>
                    <a:pt x="183260" y="38858"/>
                  </a:cubicBezTo>
                  <a:cubicBezTo>
                    <a:pt x="183260" y="47388"/>
                    <a:pt x="189907" y="54022"/>
                    <a:pt x="199402" y="54022"/>
                  </a:cubicBezTo>
                  <a:cubicBezTo>
                    <a:pt x="208897" y="54022"/>
                    <a:pt x="215544" y="47388"/>
                    <a:pt x="215544" y="38858"/>
                  </a:cubicBezTo>
                  <a:cubicBezTo>
                    <a:pt x="215544" y="35067"/>
                    <a:pt x="218393" y="31276"/>
                    <a:pt x="223140" y="31276"/>
                  </a:cubicBezTo>
                  <a:cubicBezTo>
                    <a:pt x="226938" y="31276"/>
                    <a:pt x="229787" y="34119"/>
                    <a:pt x="229787" y="38858"/>
                  </a:cubicBezTo>
                  <a:lnTo>
                    <a:pt x="229787" y="129843"/>
                  </a:lnTo>
                  <a:cubicBezTo>
                    <a:pt x="229787" y="138373"/>
                    <a:pt x="236434" y="145955"/>
                    <a:pt x="245929" y="145955"/>
                  </a:cubicBezTo>
                  <a:cubicBezTo>
                    <a:pt x="255424" y="145955"/>
                    <a:pt x="262071" y="139321"/>
                    <a:pt x="262071" y="129843"/>
                  </a:cubicBezTo>
                  <a:lnTo>
                    <a:pt x="262071" y="38858"/>
                  </a:lnTo>
                  <a:cubicBezTo>
                    <a:pt x="262071" y="18007"/>
                    <a:pt x="244979" y="0"/>
                    <a:pt x="223140" y="0"/>
                  </a:cubicBezTo>
                  <a:cubicBezTo>
                    <a:pt x="214594" y="0"/>
                    <a:pt x="206998" y="1895"/>
                    <a:pt x="200351" y="7582"/>
                  </a:cubicBezTo>
                  <a:cubicBezTo>
                    <a:pt x="187058" y="-1896"/>
                    <a:pt x="168067" y="-2843"/>
                    <a:pt x="154774" y="7582"/>
                  </a:cubicBezTo>
                  <a:cubicBezTo>
                    <a:pt x="141480" y="-1896"/>
                    <a:pt x="122490" y="-1896"/>
                    <a:pt x="109196" y="7582"/>
                  </a:cubicBezTo>
                  <a:cubicBezTo>
                    <a:pt x="102550" y="2843"/>
                    <a:pt x="94004" y="0"/>
                    <a:pt x="86407" y="0"/>
                  </a:cubicBezTo>
                  <a:cubicBezTo>
                    <a:pt x="65518" y="0"/>
                    <a:pt x="47477" y="17060"/>
                    <a:pt x="47477" y="38858"/>
                  </a:cubicBezTo>
                  <a:lnTo>
                    <a:pt x="47477" y="69187"/>
                  </a:lnTo>
                  <a:lnTo>
                    <a:pt x="16142" y="69187"/>
                  </a:lnTo>
                  <a:cubicBezTo>
                    <a:pt x="7596" y="69187"/>
                    <a:pt x="0" y="75821"/>
                    <a:pt x="0" y="84351"/>
                  </a:cubicBezTo>
                  <a:cubicBezTo>
                    <a:pt x="0" y="92881"/>
                    <a:pt x="6647" y="100463"/>
                    <a:pt x="16142" y="100463"/>
                  </a:cubicBezTo>
                  <a:lnTo>
                    <a:pt x="46527" y="100463"/>
                  </a:lnTo>
                  <a:lnTo>
                    <a:pt x="46527" y="142164"/>
                  </a:lnTo>
                  <a:cubicBezTo>
                    <a:pt x="46527" y="163015"/>
                    <a:pt x="53174" y="185761"/>
                    <a:pt x="59821" y="206612"/>
                  </a:cubicBezTo>
                  <a:lnTo>
                    <a:pt x="15193" y="206612"/>
                  </a:lnTo>
                  <a:cubicBezTo>
                    <a:pt x="6647" y="205664"/>
                    <a:pt x="0" y="212298"/>
                    <a:pt x="0" y="219881"/>
                  </a:cubicBezTo>
                  <a:close/>
                </a:path>
              </a:pathLst>
            </a:custGeom>
            <a:grpFill/>
            <a:ln w="9436" cap="flat">
              <a:noFill/>
              <a:prstDash val="solid"/>
              <a:miter/>
            </a:ln>
          </p:spPr>
          <p:txBody>
            <a:bodyPr rtlCol="0" anchor="ctr"/>
            <a:lstStyle/>
            <a:p>
              <a:endParaRPr lang="de-DE" sz="1000"/>
            </a:p>
          </p:txBody>
        </p:sp>
        <p:sp>
          <p:nvSpPr>
            <p:cNvPr id="330" name="Freihandform 329">
              <a:extLst>
                <a:ext uri="{FF2B5EF4-FFF2-40B4-BE49-F238E27FC236}">
                  <a16:creationId xmlns:a16="http://schemas.microsoft.com/office/drawing/2014/main" id="{C47F5D65-CDE0-9D62-FE8E-E603DAB418BD}"/>
                </a:ext>
              </a:extLst>
            </p:cNvPr>
            <p:cNvSpPr/>
            <p:nvPr/>
          </p:nvSpPr>
          <p:spPr>
            <a:xfrm>
              <a:off x="4893179" y="3320955"/>
              <a:ext cx="338983" cy="99514"/>
            </a:xfrm>
            <a:custGeom>
              <a:avLst/>
              <a:gdLst>
                <a:gd name="connsiteX0" fmla="*/ 178512 w 338983"/>
                <a:gd name="connsiteY0" fmla="*/ 46440 h 99514"/>
                <a:gd name="connsiteX1" fmla="*/ 178512 w 338983"/>
                <a:gd name="connsiteY1" fmla="*/ 46440 h 99514"/>
                <a:gd name="connsiteX2" fmla="*/ 277264 w 338983"/>
                <a:gd name="connsiteY2" fmla="*/ 99515 h 99514"/>
                <a:gd name="connsiteX3" fmla="*/ 338983 w 338983"/>
                <a:gd name="connsiteY3" fmla="*/ 72978 h 99514"/>
                <a:gd name="connsiteX4" fmla="*/ 322841 w 338983"/>
                <a:gd name="connsiteY4" fmla="*/ 56866 h 99514"/>
                <a:gd name="connsiteX5" fmla="*/ 309548 w 338983"/>
                <a:gd name="connsiteY5" fmla="*/ 64448 h 99514"/>
                <a:gd name="connsiteX6" fmla="*/ 277264 w 338983"/>
                <a:gd name="connsiteY6" fmla="*/ 68239 h 99514"/>
                <a:gd name="connsiteX7" fmla="*/ 201301 w 338983"/>
                <a:gd name="connsiteY7" fmla="*/ 25590 h 99514"/>
                <a:gd name="connsiteX8" fmla="*/ 162370 w 338983"/>
                <a:gd name="connsiteY8" fmla="*/ 0 h 99514"/>
                <a:gd name="connsiteX9" fmla="*/ 15193 w 338983"/>
                <a:gd name="connsiteY9" fmla="*/ 0 h 99514"/>
                <a:gd name="connsiteX10" fmla="*/ 0 w 338983"/>
                <a:gd name="connsiteY10" fmla="*/ 16112 h 99514"/>
                <a:gd name="connsiteX11" fmla="*/ 15193 w 338983"/>
                <a:gd name="connsiteY11" fmla="*/ 31276 h 99514"/>
                <a:gd name="connsiteX12" fmla="*/ 163320 w 338983"/>
                <a:gd name="connsiteY12" fmla="*/ 31276 h 99514"/>
                <a:gd name="connsiteX13" fmla="*/ 178512 w 338983"/>
                <a:gd name="connsiteY13" fmla="*/ 46440 h 99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8983" h="99514">
                  <a:moveTo>
                    <a:pt x="178512" y="46440"/>
                  </a:moveTo>
                  <a:lnTo>
                    <a:pt x="178512" y="46440"/>
                  </a:lnTo>
                  <a:cubicBezTo>
                    <a:pt x="197503" y="67291"/>
                    <a:pt x="226938" y="99515"/>
                    <a:pt x="277264" y="99515"/>
                  </a:cubicBezTo>
                  <a:cubicBezTo>
                    <a:pt x="317144" y="99515"/>
                    <a:pt x="338983" y="90985"/>
                    <a:pt x="338983" y="72978"/>
                  </a:cubicBezTo>
                  <a:cubicBezTo>
                    <a:pt x="338983" y="64448"/>
                    <a:pt x="332336" y="56866"/>
                    <a:pt x="322841" y="56866"/>
                  </a:cubicBezTo>
                  <a:cubicBezTo>
                    <a:pt x="317144" y="56866"/>
                    <a:pt x="312396" y="59709"/>
                    <a:pt x="309548" y="64448"/>
                  </a:cubicBezTo>
                  <a:cubicBezTo>
                    <a:pt x="306699" y="66343"/>
                    <a:pt x="298153" y="68239"/>
                    <a:pt x="277264" y="68239"/>
                  </a:cubicBezTo>
                  <a:cubicBezTo>
                    <a:pt x="240232" y="68239"/>
                    <a:pt x="219342" y="44545"/>
                    <a:pt x="201301" y="25590"/>
                  </a:cubicBezTo>
                  <a:cubicBezTo>
                    <a:pt x="188957" y="11373"/>
                    <a:pt x="177563" y="0"/>
                    <a:pt x="162370" y="0"/>
                  </a:cubicBezTo>
                  <a:lnTo>
                    <a:pt x="15193" y="0"/>
                  </a:lnTo>
                  <a:cubicBezTo>
                    <a:pt x="6647" y="0"/>
                    <a:pt x="0" y="6634"/>
                    <a:pt x="0" y="16112"/>
                  </a:cubicBezTo>
                  <a:cubicBezTo>
                    <a:pt x="0" y="24642"/>
                    <a:pt x="6647" y="31276"/>
                    <a:pt x="15193" y="31276"/>
                  </a:cubicBezTo>
                  <a:lnTo>
                    <a:pt x="163320" y="31276"/>
                  </a:lnTo>
                  <a:cubicBezTo>
                    <a:pt x="166168" y="31276"/>
                    <a:pt x="175664" y="41702"/>
                    <a:pt x="178512" y="46440"/>
                  </a:cubicBezTo>
                  <a:close/>
                </a:path>
              </a:pathLst>
            </a:custGeom>
            <a:grpFill/>
            <a:ln w="9436" cap="flat">
              <a:noFill/>
              <a:prstDash val="solid"/>
              <a:miter/>
            </a:ln>
          </p:spPr>
          <p:txBody>
            <a:bodyPr rtlCol="0" anchor="ctr"/>
            <a:lstStyle/>
            <a:p>
              <a:endParaRPr lang="de-DE" sz="1000"/>
            </a:p>
          </p:txBody>
        </p:sp>
        <p:sp>
          <p:nvSpPr>
            <p:cNvPr id="331" name="Freihandform 330">
              <a:extLst>
                <a:ext uri="{FF2B5EF4-FFF2-40B4-BE49-F238E27FC236}">
                  <a16:creationId xmlns:a16="http://schemas.microsoft.com/office/drawing/2014/main" id="{DA519502-F856-4E1B-3FD3-D31B3A90147C}"/>
                </a:ext>
              </a:extLst>
            </p:cNvPr>
            <p:cNvSpPr/>
            <p:nvPr/>
          </p:nvSpPr>
          <p:spPr>
            <a:xfrm>
              <a:off x="4605471" y="3545574"/>
              <a:ext cx="376964" cy="259686"/>
            </a:xfrm>
            <a:custGeom>
              <a:avLst/>
              <a:gdLst>
                <a:gd name="connsiteX0" fmla="*/ 358923 w 376964"/>
                <a:gd name="connsiteY0" fmla="*/ 163015 h 259686"/>
                <a:gd name="connsiteX1" fmla="*/ 245929 w 376964"/>
                <a:gd name="connsiteY1" fmla="*/ 163015 h 259686"/>
                <a:gd name="connsiteX2" fmla="*/ 199402 w 376964"/>
                <a:gd name="connsiteY2" fmla="*/ 173440 h 259686"/>
                <a:gd name="connsiteX3" fmla="*/ 142430 w 376964"/>
                <a:gd name="connsiteY3" fmla="*/ 185761 h 259686"/>
                <a:gd name="connsiteX4" fmla="*/ 38931 w 376964"/>
                <a:gd name="connsiteY4" fmla="*/ 185761 h 259686"/>
                <a:gd name="connsiteX5" fmla="*/ 31335 w 376964"/>
                <a:gd name="connsiteY5" fmla="*/ 178179 h 259686"/>
                <a:gd name="connsiteX6" fmla="*/ 38931 w 376964"/>
                <a:gd name="connsiteY6" fmla="*/ 171545 h 259686"/>
                <a:gd name="connsiteX7" fmla="*/ 54123 w 376964"/>
                <a:gd name="connsiteY7" fmla="*/ 155433 h 259686"/>
                <a:gd name="connsiteX8" fmla="*/ 38931 w 376964"/>
                <a:gd name="connsiteY8" fmla="*/ 140269 h 259686"/>
                <a:gd name="connsiteX9" fmla="*/ 31335 w 376964"/>
                <a:gd name="connsiteY9" fmla="*/ 132687 h 259686"/>
                <a:gd name="connsiteX10" fmla="*/ 38931 w 376964"/>
                <a:gd name="connsiteY10" fmla="*/ 125104 h 259686"/>
                <a:gd name="connsiteX11" fmla="*/ 54123 w 376964"/>
                <a:gd name="connsiteY11" fmla="*/ 109940 h 259686"/>
                <a:gd name="connsiteX12" fmla="*/ 38931 w 376964"/>
                <a:gd name="connsiteY12" fmla="*/ 93828 h 259686"/>
                <a:gd name="connsiteX13" fmla="*/ 31335 w 376964"/>
                <a:gd name="connsiteY13" fmla="*/ 86246 h 259686"/>
                <a:gd name="connsiteX14" fmla="*/ 38931 w 376964"/>
                <a:gd name="connsiteY14" fmla="*/ 78664 h 259686"/>
                <a:gd name="connsiteX15" fmla="*/ 54123 w 376964"/>
                <a:gd name="connsiteY15" fmla="*/ 62552 h 259686"/>
                <a:gd name="connsiteX16" fmla="*/ 38931 w 376964"/>
                <a:gd name="connsiteY16" fmla="*/ 46440 h 259686"/>
                <a:gd name="connsiteX17" fmla="*/ 31335 w 376964"/>
                <a:gd name="connsiteY17" fmla="*/ 39806 h 259686"/>
                <a:gd name="connsiteX18" fmla="*/ 38931 w 376964"/>
                <a:gd name="connsiteY18" fmla="*/ 32224 h 259686"/>
                <a:gd name="connsiteX19" fmla="*/ 130086 w 376964"/>
                <a:gd name="connsiteY19" fmla="*/ 32224 h 259686"/>
                <a:gd name="connsiteX20" fmla="*/ 146228 w 376964"/>
                <a:gd name="connsiteY20" fmla="*/ 16112 h 259686"/>
                <a:gd name="connsiteX21" fmla="*/ 130086 w 376964"/>
                <a:gd name="connsiteY21" fmla="*/ 0 h 259686"/>
                <a:gd name="connsiteX22" fmla="*/ 38931 w 376964"/>
                <a:gd name="connsiteY22" fmla="*/ 0 h 259686"/>
                <a:gd name="connsiteX23" fmla="*/ 0 w 376964"/>
                <a:gd name="connsiteY23" fmla="*/ 38858 h 259686"/>
                <a:gd name="connsiteX24" fmla="*/ 7596 w 376964"/>
                <a:gd name="connsiteY24" fmla="*/ 61604 h 259686"/>
                <a:gd name="connsiteX25" fmla="*/ 0 w 376964"/>
                <a:gd name="connsiteY25" fmla="*/ 84351 h 259686"/>
                <a:gd name="connsiteX26" fmla="*/ 8546 w 376964"/>
                <a:gd name="connsiteY26" fmla="*/ 107097 h 259686"/>
                <a:gd name="connsiteX27" fmla="*/ 950 w 376964"/>
                <a:gd name="connsiteY27" fmla="*/ 129843 h 259686"/>
                <a:gd name="connsiteX28" fmla="*/ 8546 w 376964"/>
                <a:gd name="connsiteY28" fmla="*/ 152590 h 259686"/>
                <a:gd name="connsiteX29" fmla="*/ 950 w 376964"/>
                <a:gd name="connsiteY29" fmla="*/ 175336 h 259686"/>
                <a:gd name="connsiteX30" fmla="*/ 39880 w 376964"/>
                <a:gd name="connsiteY30" fmla="*/ 213246 h 259686"/>
                <a:gd name="connsiteX31" fmla="*/ 70265 w 376964"/>
                <a:gd name="connsiteY31" fmla="*/ 213246 h 259686"/>
                <a:gd name="connsiteX32" fmla="*/ 70265 w 376964"/>
                <a:gd name="connsiteY32" fmla="*/ 243575 h 259686"/>
                <a:gd name="connsiteX33" fmla="*/ 85458 w 376964"/>
                <a:gd name="connsiteY33" fmla="*/ 259687 h 259686"/>
                <a:gd name="connsiteX34" fmla="*/ 101600 w 376964"/>
                <a:gd name="connsiteY34" fmla="*/ 243575 h 259686"/>
                <a:gd name="connsiteX35" fmla="*/ 101600 w 376964"/>
                <a:gd name="connsiteY35" fmla="*/ 213246 h 259686"/>
                <a:gd name="connsiteX36" fmla="*/ 143379 w 376964"/>
                <a:gd name="connsiteY36" fmla="*/ 213246 h 259686"/>
                <a:gd name="connsiteX37" fmla="*/ 207948 w 376964"/>
                <a:gd name="connsiteY37" fmla="*/ 199978 h 259686"/>
                <a:gd name="connsiteX38" fmla="*/ 207948 w 376964"/>
                <a:gd name="connsiteY38" fmla="*/ 243575 h 259686"/>
                <a:gd name="connsiteX39" fmla="*/ 224090 w 376964"/>
                <a:gd name="connsiteY39" fmla="*/ 259687 h 259686"/>
                <a:gd name="connsiteX40" fmla="*/ 239282 w 376964"/>
                <a:gd name="connsiteY40" fmla="*/ 243575 h 259686"/>
                <a:gd name="connsiteX41" fmla="*/ 239282 w 376964"/>
                <a:gd name="connsiteY41" fmla="*/ 192395 h 259686"/>
                <a:gd name="connsiteX42" fmla="*/ 246879 w 376964"/>
                <a:gd name="connsiteY42" fmla="*/ 191448 h 259686"/>
                <a:gd name="connsiteX43" fmla="*/ 360822 w 376964"/>
                <a:gd name="connsiteY43" fmla="*/ 191448 h 259686"/>
                <a:gd name="connsiteX44" fmla="*/ 376964 w 376964"/>
                <a:gd name="connsiteY44" fmla="*/ 175336 h 259686"/>
                <a:gd name="connsiteX45" fmla="*/ 358923 w 376964"/>
                <a:gd name="connsiteY45" fmla="*/ 163015 h 259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76964" h="259686">
                  <a:moveTo>
                    <a:pt x="358923" y="163015"/>
                  </a:moveTo>
                  <a:lnTo>
                    <a:pt x="245929" y="163015"/>
                  </a:lnTo>
                  <a:cubicBezTo>
                    <a:pt x="233585" y="163015"/>
                    <a:pt x="217443" y="167754"/>
                    <a:pt x="199402" y="173440"/>
                  </a:cubicBezTo>
                  <a:cubicBezTo>
                    <a:pt x="180411" y="179127"/>
                    <a:pt x="159522" y="185761"/>
                    <a:pt x="142430" y="185761"/>
                  </a:cubicBezTo>
                  <a:lnTo>
                    <a:pt x="38931" y="185761"/>
                  </a:lnTo>
                  <a:cubicBezTo>
                    <a:pt x="35133" y="185761"/>
                    <a:pt x="31335" y="182918"/>
                    <a:pt x="31335" y="178179"/>
                  </a:cubicBezTo>
                  <a:cubicBezTo>
                    <a:pt x="31335" y="174388"/>
                    <a:pt x="34183" y="171545"/>
                    <a:pt x="38931" y="171545"/>
                  </a:cubicBezTo>
                  <a:cubicBezTo>
                    <a:pt x="47477" y="171545"/>
                    <a:pt x="54123" y="164910"/>
                    <a:pt x="54123" y="155433"/>
                  </a:cubicBezTo>
                  <a:cubicBezTo>
                    <a:pt x="54123" y="146903"/>
                    <a:pt x="47477" y="140269"/>
                    <a:pt x="38931" y="140269"/>
                  </a:cubicBezTo>
                  <a:cubicBezTo>
                    <a:pt x="35133" y="140269"/>
                    <a:pt x="31335" y="137425"/>
                    <a:pt x="31335" y="132687"/>
                  </a:cubicBezTo>
                  <a:cubicBezTo>
                    <a:pt x="31335" y="127948"/>
                    <a:pt x="34183" y="125104"/>
                    <a:pt x="38931" y="125104"/>
                  </a:cubicBezTo>
                  <a:cubicBezTo>
                    <a:pt x="47477" y="125104"/>
                    <a:pt x="54123" y="118470"/>
                    <a:pt x="54123" y="109940"/>
                  </a:cubicBezTo>
                  <a:cubicBezTo>
                    <a:pt x="54123" y="102358"/>
                    <a:pt x="47477" y="93828"/>
                    <a:pt x="38931" y="93828"/>
                  </a:cubicBezTo>
                  <a:cubicBezTo>
                    <a:pt x="35133" y="93828"/>
                    <a:pt x="31335" y="90985"/>
                    <a:pt x="31335" y="86246"/>
                  </a:cubicBezTo>
                  <a:cubicBezTo>
                    <a:pt x="31335" y="81507"/>
                    <a:pt x="34183" y="78664"/>
                    <a:pt x="38931" y="78664"/>
                  </a:cubicBezTo>
                  <a:cubicBezTo>
                    <a:pt x="47477" y="78664"/>
                    <a:pt x="54123" y="72030"/>
                    <a:pt x="54123" y="62552"/>
                  </a:cubicBezTo>
                  <a:cubicBezTo>
                    <a:pt x="54123" y="53075"/>
                    <a:pt x="47477" y="46440"/>
                    <a:pt x="38931" y="46440"/>
                  </a:cubicBezTo>
                  <a:cubicBezTo>
                    <a:pt x="35133" y="46440"/>
                    <a:pt x="31335" y="43597"/>
                    <a:pt x="31335" y="39806"/>
                  </a:cubicBezTo>
                  <a:cubicBezTo>
                    <a:pt x="31335" y="36015"/>
                    <a:pt x="34183" y="32224"/>
                    <a:pt x="38931" y="32224"/>
                  </a:cubicBezTo>
                  <a:lnTo>
                    <a:pt x="130086" y="32224"/>
                  </a:lnTo>
                  <a:cubicBezTo>
                    <a:pt x="138632" y="32224"/>
                    <a:pt x="146228" y="25590"/>
                    <a:pt x="146228" y="16112"/>
                  </a:cubicBezTo>
                  <a:cubicBezTo>
                    <a:pt x="146228" y="6634"/>
                    <a:pt x="139581" y="0"/>
                    <a:pt x="130086" y="0"/>
                  </a:cubicBezTo>
                  <a:lnTo>
                    <a:pt x="38931" y="0"/>
                  </a:lnTo>
                  <a:cubicBezTo>
                    <a:pt x="18041" y="0"/>
                    <a:pt x="0" y="17060"/>
                    <a:pt x="0" y="38858"/>
                  </a:cubicBezTo>
                  <a:cubicBezTo>
                    <a:pt x="0" y="46440"/>
                    <a:pt x="1899" y="54970"/>
                    <a:pt x="7596" y="61604"/>
                  </a:cubicBezTo>
                  <a:cubicBezTo>
                    <a:pt x="2849" y="68239"/>
                    <a:pt x="0" y="76769"/>
                    <a:pt x="0" y="84351"/>
                  </a:cubicBezTo>
                  <a:cubicBezTo>
                    <a:pt x="0" y="91933"/>
                    <a:pt x="2849" y="101410"/>
                    <a:pt x="8546" y="107097"/>
                  </a:cubicBezTo>
                  <a:cubicBezTo>
                    <a:pt x="3798" y="113731"/>
                    <a:pt x="950" y="121313"/>
                    <a:pt x="950" y="129843"/>
                  </a:cubicBezTo>
                  <a:cubicBezTo>
                    <a:pt x="950" y="137425"/>
                    <a:pt x="2849" y="145955"/>
                    <a:pt x="8546" y="152590"/>
                  </a:cubicBezTo>
                  <a:cubicBezTo>
                    <a:pt x="3798" y="159224"/>
                    <a:pt x="950" y="167754"/>
                    <a:pt x="950" y="175336"/>
                  </a:cubicBezTo>
                  <a:cubicBezTo>
                    <a:pt x="950" y="196187"/>
                    <a:pt x="18041" y="213246"/>
                    <a:pt x="39880" y="213246"/>
                  </a:cubicBezTo>
                  <a:lnTo>
                    <a:pt x="70265" y="213246"/>
                  </a:lnTo>
                  <a:lnTo>
                    <a:pt x="70265" y="243575"/>
                  </a:lnTo>
                  <a:cubicBezTo>
                    <a:pt x="70265" y="252104"/>
                    <a:pt x="76912" y="259687"/>
                    <a:pt x="85458" y="259687"/>
                  </a:cubicBezTo>
                  <a:cubicBezTo>
                    <a:pt x="93054" y="259687"/>
                    <a:pt x="101600" y="253052"/>
                    <a:pt x="101600" y="243575"/>
                  </a:cubicBezTo>
                  <a:lnTo>
                    <a:pt x="101600" y="213246"/>
                  </a:lnTo>
                  <a:lnTo>
                    <a:pt x="143379" y="213246"/>
                  </a:lnTo>
                  <a:cubicBezTo>
                    <a:pt x="164269" y="213246"/>
                    <a:pt x="187058" y="206612"/>
                    <a:pt x="207948" y="199978"/>
                  </a:cubicBezTo>
                  <a:lnTo>
                    <a:pt x="207948" y="243575"/>
                  </a:lnTo>
                  <a:cubicBezTo>
                    <a:pt x="207948" y="252104"/>
                    <a:pt x="214594" y="259687"/>
                    <a:pt x="224090" y="259687"/>
                  </a:cubicBezTo>
                  <a:cubicBezTo>
                    <a:pt x="233585" y="259687"/>
                    <a:pt x="239282" y="253052"/>
                    <a:pt x="239282" y="243575"/>
                  </a:cubicBezTo>
                  <a:lnTo>
                    <a:pt x="239282" y="192395"/>
                  </a:lnTo>
                  <a:cubicBezTo>
                    <a:pt x="241181" y="191448"/>
                    <a:pt x="244979" y="191448"/>
                    <a:pt x="246879" y="191448"/>
                  </a:cubicBezTo>
                  <a:lnTo>
                    <a:pt x="360822" y="191448"/>
                  </a:lnTo>
                  <a:cubicBezTo>
                    <a:pt x="369368" y="191448"/>
                    <a:pt x="376964" y="184813"/>
                    <a:pt x="376964" y="175336"/>
                  </a:cubicBezTo>
                  <a:cubicBezTo>
                    <a:pt x="376964" y="165858"/>
                    <a:pt x="366520" y="163015"/>
                    <a:pt x="358923" y="163015"/>
                  </a:cubicBezTo>
                  <a:close/>
                </a:path>
              </a:pathLst>
            </a:custGeom>
            <a:grpFill/>
            <a:ln w="9436" cap="flat">
              <a:noFill/>
              <a:prstDash val="solid"/>
              <a:miter/>
            </a:ln>
          </p:spPr>
          <p:txBody>
            <a:bodyPr rtlCol="0" anchor="ctr"/>
            <a:lstStyle/>
            <a:p>
              <a:endParaRPr lang="de-DE" sz="1000"/>
            </a:p>
          </p:txBody>
        </p:sp>
        <p:sp>
          <p:nvSpPr>
            <p:cNvPr id="332" name="Freihandform 331">
              <a:extLst>
                <a:ext uri="{FF2B5EF4-FFF2-40B4-BE49-F238E27FC236}">
                  <a16:creationId xmlns:a16="http://schemas.microsoft.com/office/drawing/2014/main" id="{7B57223E-0E1E-1470-8B00-34D1210098A6}"/>
                </a:ext>
              </a:extLst>
            </p:cNvPr>
            <p:cNvSpPr/>
            <p:nvPr/>
          </p:nvSpPr>
          <p:spPr>
            <a:xfrm>
              <a:off x="4927362" y="3115291"/>
              <a:ext cx="373166" cy="260634"/>
            </a:xfrm>
            <a:custGeom>
              <a:avLst/>
              <a:gdLst>
                <a:gd name="connsiteX0" fmla="*/ 364621 w 373166"/>
                <a:gd name="connsiteY0" fmla="*/ 107097 h 260634"/>
                <a:gd name="connsiteX1" fmla="*/ 372217 w 373166"/>
                <a:gd name="connsiteY1" fmla="*/ 84351 h 260634"/>
                <a:gd name="connsiteX2" fmla="*/ 334236 w 373166"/>
                <a:gd name="connsiteY2" fmla="*/ 46440 h 260634"/>
                <a:gd name="connsiteX3" fmla="*/ 303851 w 373166"/>
                <a:gd name="connsiteY3" fmla="*/ 46440 h 260634"/>
                <a:gd name="connsiteX4" fmla="*/ 303851 w 373166"/>
                <a:gd name="connsiteY4" fmla="*/ 16112 h 260634"/>
                <a:gd name="connsiteX5" fmla="*/ 287708 w 373166"/>
                <a:gd name="connsiteY5" fmla="*/ 0 h 260634"/>
                <a:gd name="connsiteX6" fmla="*/ 273465 w 373166"/>
                <a:gd name="connsiteY6" fmla="*/ 16112 h 260634"/>
                <a:gd name="connsiteX7" fmla="*/ 273465 w 373166"/>
                <a:gd name="connsiteY7" fmla="*/ 46440 h 260634"/>
                <a:gd name="connsiteX8" fmla="*/ 231686 w 373166"/>
                <a:gd name="connsiteY8" fmla="*/ 46440 h 260634"/>
                <a:gd name="connsiteX9" fmla="*/ 167118 w 373166"/>
                <a:gd name="connsiteY9" fmla="*/ 59709 h 260634"/>
                <a:gd name="connsiteX10" fmla="*/ 167118 w 373166"/>
                <a:gd name="connsiteY10" fmla="*/ 16112 h 260634"/>
                <a:gd name="connsiteX11" fmla="*/ 151925 w 373166"/>
                <a:gd name="connsiteY11" fmla="*/ 0 h 260634"/>
                <a:gd name="connsiteX12" fmla="*/ 135783 w 373166"/>
                <a:gd name="connsiteY12" fmla="*/ 16112 h 260634"/>
                <a:gd name="connsiteX13" fmla="*/ 135783 w 373166"/>
                <a:gd name="connsiteY13" fmla="*/ 68239 h 260634"/>
                <a:gd name="connsiteX14" fmla="*/ 129136 w 373166"/>
                <a:gd name="connsiteY14" fmla="*/ 69187 h 260634"/>
                <a:gd name="connsiteX15" fmla="*/ 15193 w 373166"/>
                <a:gd name="connsiteY15" fmla="*/ 69187 h 260634"/>
                <a:gd name="connsiteX16" fmla="*/ 0 w 373166"/>
                <a:gd name="connsiteY16" fmla="*/ 84351 h 260634"/>
                <a:gd name="connsiteX17" fmla="*/ 15193 w 373166"/>
                <a:gd name="connsiteY17" fmla="*/ 100463 h 260634"/>
                <a:gd name="connsiteX18" fmla="*/ 129136 w 373166"/>
                <a:gd name="connsiteY18" fmla="*/ 100463 h 260634"/>
                <a:gd name="connsiteX19" fmla="*/ 175664 w 373166"/>
                <a:gd name="connsiteY19" fmla="*/ 90037 h 260634"/>
                <a:gd name="connsiteX20" fmla="*/ 232636 w 373166"/>
                <a:gd name="connsiteY20" fmla="*/ 77716 h 260634"/>
                <a:gd name="connsiteX21" fmla="*/ 335185 w 373166"/>
                <a:gd name="connsiteY21" fmla="*/ 77716 h 260634"/>
                <a:gd name="connsiteX22" fmla="*/ 341832 w 373166"/>
                <a:gd name="connsiteY22" fmla="*/ 84351 h 260634"/>
                <a:gd name="connsiteX23" fmla="*/ 335185 w 373166"/>
                <a:gd name="connsiteY23" fmla="*/ 91933 h 260634"/>
                <a:gd name="connsiteX24" fmla="*/ 319043 w 373166"/>
                <a:gd name="connsiteY24" fmla="*/ 107097 h 260634"/>
                <a:gd name="connsiteX25" fmla="*/ 335185 w 373166"/>
                <a:gd name="connsiteY25" fmla="*/ 123209 h 260634"/>
                <a:gd name="connsiteX26" fmla="*/ 341832 w 373166"/>
                <a:gd name="connsiteY26" fmla="*/ 130791 h 260634"/>
                <a:gd name="connsiteX27" fmla="*/ 335185 w 373166"/>
                <a:gd name="connsiteY27" fmla="*/ 137425 h 260634"/>
                <a:gd name="connsiteX28" fmla="*/ 319043 w 373166"/>
                <a:gd name="connsiteY28" fmla="*/ 153537 h 260634"/>
                <a:gd name="connsiteX29" fmla="*/ 335185 w 373166"/>
                <a:gd name="connsiteY29" fmla="*/ 168701 h 260634"/>
                <a:gd name="connsiteX30" fmla="*/ 341832 w 373166"/>
                <a:gd name="connsiteY30" fmla="*/ 176284 h 260634"/>
                <a:gd name="connsiteX31" fmla="*/ 335185 w 373166"/>
                <a:gd name="connsiteY31" fmla="*/ 182918 h 260634"/>
                <a:gd name="connsiteX32" fmla="*/ 319043 w 373166"/>
                <a:gd name="connsiteY32" fmla="*/ 199030 h 260634"/>
                <a:gd name="connsiteX33" fmla="*/ 335185 w 373166"/>
                <a:gd name="connsiteY33" fmla="*/ 214194 h 260634"/>
                <a:gd name="connsiteX34" fmla="*/ 341832 w 373166"/>
                <a:gd name="connsiteY34" fmla="*/ 221776 h 260634"/>
                <a:gd name="connsiteX35" fmla="*/ 335185 w 373166"/>
                <a:gd name="connsiteY35" fmla="*/ 229358 h 260634"/>
                <a:gd name="connsiteX36" fmla="*/ 244030 w 373166"/>
                <a:gd name="connsiteY36" fmla="*/ 229358 h 260634"/>
                <a:gd name="connsiteX37" fmla="*/ 227888 w 373166"/>
                <a:gd name="connsiteY37" fmla="*/ 244522 h 260634"/>
                <a:gd name="connsiteX38" fmla="*/ 244030 w 373166"/>
                <a:gd name="connsiteY38" fmla="*/ 260634 h 260634"/>
                <a:gd name="connsiteX39" fmla="*/ 335185 w 373166"/>
                <a:gd name="connsiteY39" fmla="*/ 260634 h 260634"/>
                <a:gd name="connsiteX40" fmla="*/ 373166 w 373166"/>
                <a:gd name="connsiteY40" fmla="*/ 221776 h 260634"/>
                <a:gd name="connsiteX41" fmla="*/ 365570 w 373166"/>
                <a:gd name="connsiteY41" fmla="*/ 199030 h 260634"/>
                <a:gd name="connsiteX42" fmla="*/ 373166 w 373166"/>
                <a:gd name="connsiteY42" fmla="*/ 176284 h 260634"/>
                <a:gd name="connsiteX43" fmla="*/ 365570 w 373166"/>
                <a:gd name="connsiteY43" fmla="*/ 153537 h 260634"/>
                <a:gd name="connsiteX44" fmla="*/ 373166 w 373166"/>
                <a:gd name="connsiteY44" fmla="*/ 130791 h 260634"/>
                <a:gd name="connsiteX45" fmla="*/ 364621 w 373166"/>
                <a:gd name="connsiteY45" fmla="*/ 107097 h 260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73166" h="260634">
                  <a:moveTo>
                    <a:pt x="364621" y="107097"/>
                  </a:moveTo>
                  <a:cubicBezTo>
                    <a:pt x="369368" y="100463"/>
                    <a:pt x="372217" y="91933"/>
                    <a:pt x="372217" y="84351"/>
                  </a:cubicBezTo>
                  <a:cubicBezTo>
                    <a:pt x="372217" y="63500"/>
                    <a:pt x="355125" y="46440"/>
                    <a:pt x="334236" y="46440"/>
                  </a:cubicBezTo>
                  <a:lnTo>
                    <a:pt x="303851" y="46440"/>
                  </a:lnTo>
                  <a:lnTo>
                    <a:pt x="303851" y="16112"/>
                  </a:lnTo>
                  <a:cubicBezTo>
                    <a:pt x="303851" y="7582"/>
                    <a:pt x="297204" y="0"/>
                    <a:pt x="287708" y="0"/>
                  </a:cubicBezTo>
                  <a:cubicBezTo>
                    <a:pt x="278213" y="0"/>
                    <a:pt x="273465" y="7582"/>
                    <a:pt x="273465" y="16112"/>
                  </a:cubicBezTo>
                  <a:lnTo>
                    <a:pt x="273465" y="46440"/>
                  </a:lnTo>
                  <a:lnTo>
                    <a:pt x="231686" y="46440"/>
                  </a:lnTo>
                  <a:cubicBezTo>
                    <a:pt x="210796" y="46440"/>
                    <a:pt x="188007" y="53075"/>
                    <a:pt x="167118" y="59709"/>
                  </a:cubicBezTo>
                  <a:lnTo>
                    <a:pt x="167118" y="16112"/>
                  </a:lnTo>
                  <a:cubicBezTo>
                    <a:pt x="167118" y="7582"/>
                    <a:pt x="160471" y="0"/>
                    <a:pt x="151925" y="0"/>
                  </a:cubicBezTo>
                  <a:cubicBezTo>
                    <a:pt x="144329" y="0"/>
                    <a:pt x="135783" y="6634"/>
                    <a:pt x="135783" y="16112"/>
                  </a:cubicBezTo>
                  <a:lnTo>
                    <a:pt x="135783" y="68239"/>
                  </a:lnTo>
                  <a:cubicBezTo>
                    <a:pt x="133884" y="69187"/>
                    <a:pt x="130086" y="69187"/>
                    <a:pt x="129136" y="69187"/>
                  </a:cubicBezTo>
                  <a:lnTo>
                    <a:pt x="15193" y="69187"/>
                  </a:lnTo>
                  <a:cubicBezTo>
                    <a:pt x="6647" y="69187"/>
                    <a:pt x="0" y="75821"/>
                    <a:pt x="0" y="84351"/>
                  </a:cubicBezTo>
                  <a:cubicBezTo>
                    <a:pt x="0" y="92881"/>
                    <a:pt x="6647" y="100463"/>
                    <a:pt x="15193" y="100463"/>
                  </a:cubicBezTo>
                  <a:lnTo>
                    <a:pt x="129136" y="100463"/>
                  </a:lnTo>
                  <a:cubicBezTo>
                    <a:pt x="141480" y="100463"/>
                    <a:pt x="157622" y="95724"/>
                    <a:pt x="175664" y="90037"/>
                  </a:cubicBezTo>
                  <a:cubicBezTo>
                    <a:pt x="194654" y="84351"/>
                    <a:pt x="215544" y="77716"/>
                    <a:pt x="232636" y="77716"/>
                  </a:cubicBezTo>
                  <a:lnTo>
                    <a:pt x="335185" y="77716"/>
                  </a:lnTo>
                  <a:cubicBezTo>
                    <a:pt x="338983" y="77716"/>
                    <a:pt x="341832" y="80560"/>
                    <a:pt x="341832" y="84351"/>
                  </a:cubicBezTo>
                  <a:cubicBezTo>
                    <a:pt x="341832" y="88142"/>
                    <a:pt x="338983" y="91933"/>
                    <a:pt x="335185" y="91933"/>
                  </a:cubicBezTo>
                  <a:cubicBezTo>
                    <a:pt x="326639" y="91933"/>
                    <a:pt x="319043" y="98567"/>
                    <a:pt x="319043" y="107097"/>
                  </a:cubicBezTo>
                  <a:cubicBezTo>
                    <a:pt x="319043" y="115627"/>
                    <a:pt x="325690" y="123209"/>
                    <a:pt x="335185" y="123209"/>
                  </a:cubicBezTo>
                  <a:cubicBezTo>
                    <a:pt x="338983" y="123209"/>
                    <a:pt x="341832" y="126052"/>
                    <a:pt x="341832" y="130791"/>
                  </a:cubicBezTo>
                  <a:cubicBezTo>
                    <a:pt x="341832" y="134582"/>
                    <a:pt x="338983" y="137425"/>
                    <a:pt x="335185" y="137425"/>
                  </a:cubicBezTo>
                  <a:cubicBezTo>
                    <a:pt x="326639" y="137425"/>
                    <a:pt x="319043" y="144060"/>
                    <a:pt x="319043" y="153537"/>
                  </a:cubicBezTo>
                  <a:cubicBezTo>
                    <a:pt x="319043" y="163015"/>
                    <a:pt x="325690" y="168701"/>
                    <a:pt x="335185" y="168701"/>
                  </a:cubicBezTo>
                  <a:cubicBezTo>
                    <a:pt x="338983" y="168701"/>
                    <a:pt x="341832" y="171545"/>
                    <a:pt x="341832" y="176284"/>
                  </a:cubicBezTo>
                  <a:cubicBezTo>
                    <a:pt x="341832" y="180075"/>
                    <a:pt x="338983" y="182918"/>
                    <a:pt x="335185" y="182918"/>
                  </a:cubicBezTo>
                  <a:cubicBezTo>
                    <a:pt x="326639" y="182918"/>
                    <a:pt x="319043" y="189552"/>
                    <a:pt x="319043" y="199030"/>
                  </a:cubicBezTo>
                  <a:cubicBezTo>
                    <a:pt x="319043" y="207560"/>
                    <a:pt x="325690" y="214194"/>
                    <a:pt x="335185" y="214194"/>
                  </a:cubicBezTo>
                  <a:cubicBezTo>
                    <a:pt x="338983" y="214194"/>
                    <a:pt x="341832" y="217037"/>
                    <a:pt x="341832" y="221776"/>
                  </a:cubicBezTo>
                  <a:cubicBezTo>
                    <a:pt x="341832" y="225567"/>
                    <a:pt x="338983" y="229358"/>
                    <a:pt x="335185" y="229358"/>
                  </a:cubicBezTo>
                  <a:lnTo>
                    <a:pt x="244030" y="229358"/>
                  </a:lnTo>
                  <a:cubicBezTo>
                    <a:pt x="235484" y="229358"/>
                    <a:pt x="227888" y="235993"/>
                    <a:pt x="227888" y="244522"/>
                  </a:cubicBezTo>
                  <a:cubicBezTo>
                    <a:pt x="227888" y="253052"/>
                    <a:pt x="234535" y="260634"/>
                    <a:pt x="244030" y="260634"/>
                  </a:cubicBezTo>
                  <a:lnTo>
                    <a:pt x="335185" y="260634"/>
                  </a:lnTo>
                  <a:cubicBezTo>
                    <a:pt x="356075" y="260634"/>
                    <a:pt x="373166" y="243575"/>
                    <a:pt x="373166" y="221776"/>
                  </a:cubicBezTo>
                  <a:cubicBezTo>
                    <a:pt x="373166" y="214194"/>
                    <a:pt x="371267" y="205664"/>
                    <a:pt x="365570" y="199030"/>
                  </a:cubicBezTo>
                  <a:cubicBezTo>
                    <a:pt x="370318" y="192396"/>
                    <a:pt x="373166" y="184813"/>
                    <a:pt x="373166" y="176284"/>
                  </a:cubicBezTo>
                  <a:cubicBezTo>
                    <a:pt x="373166" y="168701"/>
                    <a:pt x="371267" y="160172"/>
                    <a:pt x="365570" y="153537"/>
                  </a:cubicBezTo>
                  <a:cubicBezTo>
                    <a:pt x="370318" y="146903"/>
                    <a:pt x="373166" y="139321"/>
                    <a:pt x="373166" y="130791"/>
                  </a:cubicBezTo>
                  <a:cubicBezTo>
                    <a:pt x="373166" y="121313"/>
                    <a:pt x="370318" y="113731"/>
                    <a:pt x="364621" y="107097"/>
                  </a:cubicBezTo>
                  <a:close/>
                </a:path>
              </a:pathLst>
            </a:custGeom>
            <a:grpFill/>
            <a:ln w="9436" cap="flat">
              <a:noFill/>
              <a:prstDash val="solid"/>
              <a:miter/>
            </a:ln>
          </p:spPr>
          <p:txBody>
            <a:bodyPr rtlCol="0" anchor="ctr"/>
            <a:lstStyle/>
            <a:p>
              <a:endParaRPr lang="de-DE" sz="1000"/>
            </a:p>
          </p:txBody>
        </p:sp>
        <p:sp>
          <p:nvSpPr>
            <p:cNvPr id="333" name="Freihandform 332">
              <a:extLst>
                <a:ext uri="{FF2B5EF4-FFF2-40B4-BE49-F238E27FC236}">
                  <a16:creationId xmlns:a16="http://schemas.microsoft.com/office/drawing/2014/main" id="{01F40265-192E-C36F-EEAA-CD753DB917F5}"/>
                </a:ext>
              </a:extLst>
            </p:cNvPr>
            <p:cNvSpPr/>
            <p:nvPr/>
          </p:nvSpPr>
          <p:spPr>
            <a:xfrm>
              <a:off x="4992880" y="3400567"/>
              <a:ext cx="100650" cy="339298"/>
            </a:xfrm>
            <a:custGeom>
              <a:avLst/>
              <a:gdLst>
                <a:gd name="connsiteX0" fmla="*/ 36082 w 100650"/>
                <a:gd name="connsiteY0" fmla="*/ 309918 h 339298"/>
                <a:gd name="connsiteX1" fmla="*/ 32284 w 100650"/>
                <a:gd name="connsiteY1" fmla="*/ 276746 h 339298"/>
                <a:gd name="connsiteX2" fmla="*/ 75013 w 100650"/>
                <a:gd name="connsiteY2" fmla="*/ 200925 h 339298"/>
                <a:gd name="connsiteX3" fmla="*/ 100650 w 100650"/>
                <a:gd name="connsiteY3" fmla="*/ 162067 h 339298"/>
                <a:gd name="connsiteX4" fmla="*/ 100650 w 100650"/>
                <a:gd name="connsiteY4" fmla="*/ 15164 h 339298"/>
                <a:gd name="connsiteX5" fmla="*/ 85458 w 100650"/>
                <a:gd name="connsiteY5" fmla="*/ 0 h 339298"/>
                <a:gd name="connsiteX6" fmla="*/ 69316 w 100650"/>
                <a:gd name="connsiteY6" fmla="*/ 15164 h 339298"/>
                <a:gd name="connsiteX7" fmla="*/ 69316 w 100650"/>
                <a:gd name="connsiteY7" fmla="*/ 163015 h 339298"/>
                <a:gd name="connsiteX8" fmla="*/ 53174 w 100650"/>
                <a:gd name="connsiteY8" fmla="*/ 179127 h 339298"/>
                <a:gd name="connsiteX9" fmla="*/ 0 w 100650"/>
                <a:gd name="connsiteY9" fmla="*/ 277694 h 339298"/>
                <a:gd name="connsiteX10" fmla="*/ 26587 w 100650"/>
                <a:gd name="connsiteY10" fmla="*/ 339299 h 339298"/>
                <a:gd name="connsiteX11" fmla="*/ 41779 w 100650"/>
                <a:gd name="connsiteY11" fmla="*/ 323187 h 339298"/>
                <a:gd name="connsiteX12" fmla="*/ 36082 w 100650"/>
                <a:gd name="connsiteY12" fmla="*/ 309918 h 339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0650" h="339298">
                  <a:moveTo>
                    <a:pt x="36082" y="309918"/>
                  </a:moveTo>
                  <a:cubicBezTo>
                    <a:pt x="34183" y="307075"/>
                    <a:pt x="32284" y="298545"/>
                    <a:pt x="32284" y="276746"/>
                  </a:cubicBezTo>
                  <a:cubicBezTo>
                    <a:pt x="32284" y="239784"/>
                    <a:pt x="56022" y="218933"/>
                    <a:pt x="75013" y="200925"/>
                  </a:cubicBezTo>
                  <a:cubicBezTo>
                    <a:pt x="89256" y="188604"/>
                    <a:pt x="100650" y="177231"/>
                    <a:pt x="100650" y="162067"/>
                  </a:cubicBezTo>
                  <a:lnTo>
                    <a:pt x="100650" y="15164"/>
                  </a:lnTo>
                  <a:cubicBezTo>
                    <a:pt x="100650" y="6634"/>
                    <a:pt x="94004" y="0"/>
                    <a:pt x="85458" y="0"/>
                  </a:cubicBezTo>
                  <a:cubicBezTo>
                    <a:pt x="76912" y="0"/>
                    <a:pt x="69316" y="6634"/>
                    <a:pt x="69316" y="15164"/>
                  </a:cubicBezTo>
                  <a:lnTo>
                    <a:pt x="69316" y="163015"/>
                  </a:lnTo>
                  <a:cubicBezTo>
                    <a:pt x="68366" y="165858"/>
                    <a:pt x="57921" y="175336"/>
                    <a:pt x="53174" y="179127"/>
                  </a:cubicBezTo>
                  <a:cubicBezTo>
                    <a:pt x="32284" y="198082"/>
                    <a:pt x="0" y="227463"/>
                    <a:pt x="0" y="277694"/>
                  </a:cubicBezTo>
                  <a:cubicBezTo>
                    <a:pt x="0" y="317500"/>
                    <a:pt x="8546" y="339299"/>
                    <a:pt x="26587" y="339299"/>
                  </a:cubicBezTo>
                  <a:cubicBezTo>
                    <a:pt x="35133" y="339299"/>
                    <a:pt x="41779" y="332664"/>
                    <a:pt x="41779" y="323187"/>
                  </a:cubicBezTo>
                  <a:cubicBezTo>
                    <a:pt x="43678" y="317500"/>
                    <a:pt x="40830" y="312761"/>
                    <a:pt x="36082" y="309918"/>
                  </a:cubicBezTo>
                  <a:close/>
                </a:path>
              </a:pathLst>
            </a:custGeom>
            <a:grpFill/>
            <a:ln w="9436" cap="flat">
              <a:noFill/>
              <a:prstDash val="solid"/>
              <a:miter/>
            </a:ln>
          </p:spPr>
          <p:txBody>
            <a:bodyPr rtlCol="0" anchor="ctr"/>
            <a:lstStyle/>
            <a:p>
              <a:endParaRPr lang="de-DE" sz="1000"/>
            </a:p>
          </p:txBody>
        </p:sp>
        <p:sp>
          <p:nvSpPr>
            <p:cNvPr id="334" name="Freihandform 333">
              <a:extLst>
                <a:ext uri="{FF2B5EF4-FFF2-40B4-BE49-F238E27FC236}">
                  <a16:creationId xmlns:a16="http://schemas.microsoft.com/office/drawing/2014/main" id="{5667DD40-CF27-8262-333B-125FCBE0C1BF}"/>
                </a:ext>
              </a:extLst>
            </p:cNvPr>
            <p:cNvSpPr/>
            <p:nvPr/>
          </p:nvSpPr>
          <p:spPr>
            <a:xfrm>
              <a:off x="5038457" y="3434686"/>
              <a:ext cx="262071" cy="372707"/>
            </a:xfrm>
            <a:custGeom>
              <a:avLst/>
              <a:gdLst>
                <a:gd name="connsiteX0" fmla="*/ 262071 w 262071"/>
                <a:gd name="connsiteY0" fmla="*/ 152590 h 372707"/>
                <a:gd name="connsiteX1" fmla="*/ 245929 w 262071"/>
                <a:gd name="connsiteY1" fmla="*/ 136478 h 372707"/>
                <a:gd name="connsiteX2" fmla="*/ 193705 w 262071"/>
                <a:gd name="connsiteY2" fmla="*/ 136478 h 372707"/>
                <a:gd name="connsiteX3" fmla="*/ 192755 w 262071"/>
                <a:gd name="connsiteY3" fmla="*/ 128896 h 372707"/>
                <a:gd name="connsiteX4" fmla="*/ 192755 w 262071"/>
                <a:gd name="connsiteY4" fmla="*/ 15164 h 372707"/>
                <a:gd name="connsiteX5" fmla="*/ 176613 w 262071"/>
                <a:gd name="connsiteY5" fmla="*/ 0 h 372707"/>
                <a:gd name="connsiteX6" fmla="*/ 161421 w 262071"/>
                <a:gd name="connsiteY6" fmla="*/ 15164 h 372707"/>
                <a:gd name="connsiteX7" fmla="*/ 161421 w 262071"/>
                <a:gd name="connsiteY7" fmla="*/ 128896 h 372707"/>
                <a:gd name="connsiteX8" fmla="*/ 171865 w 262071"/>
                <a:gd name="connsiteY8" fmla="*/ 175336 h 372707"/>
                <a:gd name="connsiteX9" fmla="*/ 184209 w 262071"/>
                <a:gd name="connsiteY9" fmla="*/ 232202 h 372707"/>
                <a:gd name="connsiteX10" fmla="*/ 184209 w 262071"/>
                <a:gd name="connsiteY10" fmla="*/ 334560 h 372707"/>
                <a:gd name="connsiteX11" fmla="*/ 176613 w 262071"/>
                <a:gd name="connsiteY11" fmla="*/ 342142 h 372707"/>
                <a:gd name="connsiteX12" fmla="*/ 169966 w 262071"/>
                <a:gd name="connsiteY12" fmla="*/ 334560 h 372707"/>
                <a:gd name="connsiteX13" fmla="*/ 153824 w 262071"/>
                <a:gd name="connsiteY13" fmla="*/ 318448 h 372707"/>
                <a:gd name="connsiteX14" fmla="*/ 137682 w 262071"/>
                <a:gd name="connsiteY14" fmla="*/ 334560 h 372707"/>
                <a:gd name="connsiteX15" fmla="*/ 130086 w 262071"/>
                <a:gd name="connsiteY15" fmla="*/ 342142 h 372707"/>
                <a:gd name="connsiteX16" fmla="*/ 123439 w 262071"/>
                <a:gd name="connsiteY16" fmla="*/ 334560 h 372707"/>
                <a:gd name="connsiteX17" fmla="*/ 107297 w 262071"/>
                <a:gd name="connsiteY17" fmla="*/ 318448 h 372707"/>
                <a:gd name="connsiteX18" fmla="*/ 93054 w 262071"/>
                <a:gd name="connsiteY18" fmla="*/ 333612 h 372707"/>
                <a:gd name="connsiteX19" fmla="*/ 85458 w 262071"/>
                <a:gd name="connsiteY19" fmla="*/ 341194 h 372707"/>
                <a:gd name="connsiteX20" fmla="*/ 77862 w 262071"/>
                <a:gd name="connsiteY20" fmla="*/ 333612 h 372707"/>
                <a:gd name="connsiteX21" fmla="*/ 62669 w 262071"/>
                <a:gd name="connsiteY21" fmla="*/ 317500 h 372707"/>
                <a:gd name="connsiteX22" fmla="*/ 46527 w 262071"/>
                <a:gd name="connsiteY22" fmla="*/ 333612 h 372707"/>
                <a:gd name="connsiteX23" fmla="*/ 39880 w 262071"/>
                <a:gd name="connsiteY23" fmla="*/ 341194 h 372707"/>
                <a:gd name="connsiteX24" fmla="*/ 32284 w 262071"/>
                <a:gd name="connsiteY24" fmla="*/ 333612 h 372707"/>
                <a:gd name="connsiteX25" fmla="*/ 32284 w 262071"/>
                <a:gd name="connsiteY25" fmla="*/ 242627 h 372707"/>
                <a:gd name="connsiteX26" fmla="*/ 16142 w 262071"/>
                <a:gd name="connsiteY26" fmla="*/ 226515 h 372707"/>
                <a:gd name="connsiteX27" fmla="*/ 0 w 262071"/>
                <a:gd name="connsiteY27" fmla="*/ 242627 h 372707"/>
                <a:gd name="connsiteX28" fmla="*/ 0 w 262071"/>
                <a:gd name="connsiteY28" fmla="*/ 333612 h 372707"/>
                <a:gd name="connsiteX29" fmla="*/ 38931 w 262071"/>
                <a:gd name="connsiteY29" fmla="*/ 372470 h 372707"/>
                <a:gd name="connsiteX30" fmla="*/ 61720 w 262071"/>
                <a:gd name="connsiteY30" fmla="*/ 364888 h 372707"/>
                <a:gd name="connsiteX31" fmla="*/ 107297 w 262071"/>
                <a:gd name="connsiteY31" fmla="*/ 364888 h 372707"/>
                <a:gd name="connsiteX32" fmla="*/ 152875 w 262071"/>
                <a:gd name="connsiteY32" fmla="*/ 364888 h 372707"/>
                <a:gd name="connsiteX33" fmla="*/ 175664 w 262071"/>
                <a:gd name="connsiteY33" fmla="*/ 372470 h 372707"/>
                <a:gd name="connsiteX34" fmla="*/ 214594 w 262071"/>
                <a:gd name="connsiteY34" fmla="*/ 333612 h 372707"/>
                <a:gd name="connsiteX35" fmla="*/ 214594 w 262071"/>
                <a:gd name="connsiteY35" fmla="*/ 303284 h 372707"/>
                <a:gd name="connsiteX36" fmla="*/ 244979 w 262071"/>
                <a:gd name="connsiteY36" fmla="*/ 303284 h 372707"/>
                <a:gd name="connsiteX37" fmla="*/ 261122 w 262071"/>
                <a:gd name="connsiteY37" fmla="*/ 287172 h 372707"/>
                <a:gd name="connsiteX38" fmla="*/ 244979 w 262071"/>
                <a:gd name="connsiteY38" fmla="*/ 272008 h 372707"/>
                <a:gd name="connsiteX39" fmla="*/ 216493 w 262071"/>
                <a:gd name="connsiteY39" fmla="*/ 272008 h 372707"/>
                <a:gd name="connsiteX40" fmla="*/ 216493 w 262071"/>
                <a:gd name="connsiteY40" fmla="*/ 230306 h 372707"/>
                <a:gd name="connsiteX41" fmla="*/ 203200 w 262071"/>
                <a:gd name="connsiteY41" fmla="*/ 165858 h 372707"/>
                <a:gd name="connsiteX42" fmla="*/ 246879 w 262071"/>
                <a:gd name="connsiteY42" fmla="*/ 165858 h 372707"/>
                <a:gd name="connsiteX43" fmla="*/ 262071 w 262071"/>
                <a:gd name="connsiteY43" fmla="*/ 152590 h 3727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262071" h="372707">
                  <a:moveTo>
                    <a:pt x="262071" y="152590"/>
                  </a:moveTo>
                  <a:cubicBezTo>
                    <a:pt x="262071" y="144060"/>
                    <a:pt x="255424" y="136478"/>
                    <a:pt x="245929" y="136478"/>
                  </a:cubicBezTo>
                  <a:lnTo>
                    <a:pt x="193705" y="136478"/>
                  </a:lnTo>
                  <a:cubicBezTo>
                    <a:pt x="192755" y="134582"/>
                    <a:pt x="192755" y="130791"/>
                    <a:pt x="192755" y="128896"/>
                  </a:cubicBezTo>
                  <a:lnTo>
                    <a:pt x="192755" y="15164"/>
                  </a:lnTo>
                  <a:cubicBezTo>
                    <a:pt x="192755" y="6634"/>
                    <a:pt x="186108" y="0"/>
                    <a:pt x="176613" y="0"/>
                  </a:cubicBezTo>
                  <a:cubicBezTo>
                    <a:pt x="167118" y="0"/>
                    <a:pt x="161421" y="6634"/>
                    <a:pt x="161421" y="15164"/>
                  </a:cubicBezTo>
                  <a:lnTo>
                    <a:pt x="161421" y="128896"/>
                  </a:lnTo>
                  <a:cubicBezTo>
                    <a:pt x="161421" y="141216"/>
                    <a:pt x="166168" y="157328"/>
                    <a:pt x="171865" y="175336"/>
                  </a:cubicBezTo>
                  <a:cubicBezTo>
                    <a:pt x="177563" y="194291"/>
                    <a:pt x="184209" y="215142"/>
                    <a:pt x="184209" y="232202"/>
                  </a:cubicBezTo>
                  <a:lnTo>
                    <a:pt x="184209" y="334560"/>
                  </a:lnTo>
                  <a:cubicBezTo>
                    <a:pt x="184209" y="338351"/>
                    <a:pt x="181361" y="342142"/>
                    <a:pt x="176613" y="342142"/>
                  </a:cubicBezTo>
                  <a:cubicBezTo>
                    <a:pt x="172815" y="342142"/>
                    <a:pt x="169966" y="339299"/>
                    <a:pt x="169966" y="334560"/>
                  </a:cubicBezTo>
                  <a:cubicBezTo>
                    <a:pt x="169966" y="326030"/>
                    <a:pt x="163320" y="318448"/>
                    <a:pt x="153824" y="318448"/>
                  </a:cubicBezTo>
                  <a:cubicBezTo>
                    <a:pt x="145279" y="318448"/>
                    <a:pt x="137682" y="325082"/>
                    <a:pt x="137682" y="334560"/>
                  </a:cubicBezTo>
                  <a:cubicBezTo>
                    <a:pt x="137682" y="338351"/>
                    <a:pt x="134834" y="342142"/>
                    <a:pt x="130086" y="342142"/>
                  </a:cubicBezTo>
                  <a:cubicBezTo>
                    <a:pt x="126288" y="342142"/>
                    <a:pt x="123439" y="339299"/>
                    <a:pt x="123439" y="334560"/>
                  </a:cubicBezTo>
                  <a:cubicBezTo>
                    <a:pt x="123439" y="326030"/>
                    <a:pt x="116793" y="318448"/>
                    <a:pt x="107297" y="318448"/>
                  </a:cubicBezTo>
                  <a:cubicBezTo>
                    <a:pt x="97802" y="318448"/>
                    <a:pt x="93054" y="325082"/>
                    <a:pt x="93054" y="333612"/>
                  </a:cubicBezTo>
                  <a:cubicBezTo>
                    <a:pt x="93054" y="337403"/>
                    <a:pt x="90206" y="341194"/>
                    <a:pt x="85458" y="341194"/>
                  </a:cubicBezTo>
                  <a:cubicBezTo>
                    <a:pt x="80710" y="341194"/>
                    <a:pt x="77862" y="338351"/>
                    <a:pt x="77862" y="333612"/>
                  </a:cubicBezTo>
                  <a:cubicBezTo>
                    <a:pt x="77862" y="325082"/>
                    <a:pt x="71215" y="317500"/>
                    <a:pt x="62669" y="317500"/>
                  </a:cubicBezTo>
                  <a:cubicBezTo>
                    <a:pt x="55073" y="317500"/>
                    <a:pt x="46527" y="324134"/>
                    <a:pt x="46527" y="333612"/>
                  </a:cubicBezTo>
                  <a:cubicBezTo>
                    <a:pt x="46527" y="337403"/>
                    <a:pt x="43678" y="341194"/>
                    <a:pt x="39880" y="341194"/>
                  </a:cubicBezTo>
                  <a:cubicBezTo>
                    <a:pt x="36082" y="341194"/>
                    <a:pt x="32284" y="338351"/>
                    <a:pt x="32284" y="333612"/>
                  </a:cubicBezTo>
                  <a:lnTo>
                    <a:pt x="32284" y="242627"/>
                  </a:lnTo>
                  <a:cubicBezTo>
                    <a:pt x="32284" y="234097"/>
                    <a:pt x="25637" y="226515"/>
                    <a:pt x="16142" y="226515"/>
                  </a:cubicBezTo>
                  <a:cubicBezTo>
                    <a:pt x="6647" y="226515"/>
                    <a:pt x="0" y="233149"/>
                    <a:pt x="0" y="242627"/>
                  </a:cubicBezTo>
                  <a:lnTo>
                    <a:pt x="0" y="333612"/>
                  </a:lnTo>
                  <a:cubicBezTo>
                    <a:pt x="0" y="354463"/>
                    <a:pt x="17092" y="372470"/>
                    <a:pt x="38931" y="372470"/>
                  </a:cubicBezTo>
                  <a:cubicBezTo>
                    <a:pt x="46527" y="372470"/>
                    <a:pt x="55073" y="370575"/>
                    <a:pt x="61720" y="364888"/>
                  </a:cubicBezTo>
                  <a:cubicBezTo>
                    <a:pt x="75013" y="374366"/>
                    <a:pt x="94004" y="375313"/>
                    <a:pt x="107297" y="364888"/>
                  </a:cubicBezTo>
                  <a:cubicBezTo>
                    <a:pt x="120591" y="375313"/>
                    <a:pt x="139581" y="375313"/>
                    <a:pt x="152875" y="364888"/>
                  </a:cubicBezTo>
                  <a:cubicBezTo>
                    <a:pt x="159522" y="369627"/>
                    <a:pt x="167118" y="372470"/>
                    <a:pt x="175664" y="372470"/>
                  </a:cubicBezTo>
                  <a:cubicBezTo>
                    <a:pt x="196553" y="372470"/>
                    <a:pt x="214594" y="355410"/>
                    <a:pt x="214594" y="333612"/>
                  </a:cubicBezTo>
                  <a:lnTo>
                    <a:pt x="214594" y="303284"/>
                  </a:lnTo>
                  <a:lnTo>
                    <a:pt x="244979" y="303284"/>
                  </a:lnTo>
                  <a:cubicBezTo>
                    <a:pt x="253525" y="303284"/>
                    <a:pt x="261122" y="296649"/>
                    <a:pt x="261122" y="287172"/>
                  </a:cubicBezTo>
                  <a:cubicBezTo>
                    <a:pt x="261122" y="277694"/>
                    <a:pt x="254475" y="272008"/>
                    <a:pt x="244979" y="272008"/>
                  </a:cubicBezTo>
                  <a:lnTo>
                    <a:pt x="216493" y="272008"/>
                  </a:lnTo>
                  <a:lnTo>
                    <a:pt x="216493" y="230306"/>
                  </a:lnTo>
                  <a:cubicBezTo>
                    <a:pt x="216493" y="209455"/>
                    <a:pt x="209847" y="186709"/>
                    <a:pt x="203200" y="165858"/>
                  </a:cubicBezTo>
                  <a:lnTo>
                    <a:pt x="246879" y="165858"/>
                  </a:lnTo>
                  <a:cubicBezTo>
                    <a:pt x="253525" y="167754"/>
                    <a:pt x="262071" y="160172"/>
                    <a:pt x="262071" y="152590"/>
                  </a:cubicBezTo>
                  <a:close/>
                </a:path>
              </a:pathLst>
            </a:custGeom>
            <a:grpFill/>
            <a:ln w="9436" cap="flat">
              <a:noFill/>
              <a:prstDash val="solid"/>
              <a:miter/>
            </a:ln>
          </p:spPr>
          <p:txBody>
            <a:bodyPr rtlCol="0" anchor="ctr"/>
            <a:lstStyle/>
            <a:p>
              <a:endParaRPr lang="de-DE" sz="1000"/>
            </a:p>
          </p:txBody>
        </p:sp>
      </p:grpSp>
      <p:sp>
        <p:nvSpPr>
          <p:cNvPr id="335" name="Textfeld 334">
            <a:extLst>
              <a:ext uri="{FF2B5EF4-FFF2-40B4-BE49-F238E27FC236}">
                <a16:creationId xmlns:a16="http://schemas.microsoft.com/office/drawing/2014/main" id="{6C330E43-F39E-BCC5-04F7-DCAC7E45B4BB}"/>
              </a:ext>
            </a:extLst>
          </p:cNvPr>
          <p:cNvSpPr txBox="1"/>
          <p:nvPr/>
        </p:nvSpPr>
        <p:spPr>
          <a:xfrm>
            <a:off x="237849" y="2833500"/>
            <a:ext cx="1002197" cy="246221"/>
          </a:xfrm>
          <a:prstGeom prst="rect">
            <a:avLst/>
          </a:prstGeom>
          <a:noFill/>
        </p:spPr>
        <p:txBody>
          <a:bodyPr wrap="none" rtlCol="0">
            <a:spAutoFit/>
          </a:bodyPr>
          <a:lstStyle/>
          <a:p>
            <a:pPr algn="ctr"/>
            <a:r>
              <a:rPr lang="de-DE" sz="1000" dirty="0">
                <a:latin typeface="Arial" panose="020B0604020202020204" pitchFamily="34" charset="0"/>
                <a:cs typeface="Arial" panose="020B0604020202020204" pitchFamily="34" charset="0"/>
              </a:rPr>
              <a:t>Verlässlichkeit</a:t>
            </a:r>
          </a:p>
        </p:txBody>
      </p:sp>
      <p:grpSp>
        <p:nvGrpSpPr>
          <p:cNvPr id="336" name="Grafik 344">
            <a:extLst>
              <a:ext uri="{FF2B5EF4-FFF2-40B4-BE49-F238E27FC236}">
                <a16:creationId xmlns:a16="http://schemas.microsoft.com/office/drawing/2014/main" id="{E943B3E9-38FD-81C4-ADE0-A3AA64A789F4}"/>
              </a:ext>
            </a:extLst>
          </p:cNvPr>
          <p:cNvGrpSpPr/>
          <p:nvPr/>
        </p:nvGrpSpPr>
        <p:grpSpPr>
          <a:xfrm>
            <a:off x="2348911" y="2240470"/>
            <a:ext cx="475579" cy="474114"/>
            <a:chOff x="4505040" y="2939954"/>
            <a:chExt cx="398010" cy="396784"/>
          </a:xfrm>
          <a:gradFill>
            <a:gsLst>
              <a:gs pos="0">
                <a:schemeClr val="accent1"/>
              </a:gs>
              <a:gs pos="99000">
                <a:schemeClr val="accent2"/>
              </a:gs>
            </a:gsLst>
            <a:lin ang="5400000" scaled="1"/>
          </a:gradFill>
        </p:grpSpPr>
        <p:sp>
          <p:nvSpPr>
            <p:cNvPr id="337" name="Freihandform 336">
              <a:extLst>
                <a:ext uri="{FF2B5EF4-FFF2-40B4-BE49-F238E27FC236}">
                  <a16:creationId xmlns:a16="http://schemas.microsoft.com/office/drawing/2014/main" id="{7A9546BB-B9A0-6E5B-65B9-C7A064832E20}"/>
                </a:ext>
              </a:extLst>
            </p:cNvPr>
            <p:cNvSpPr/>
            <p:nvPr/>
          </p:nvSpPr>
          <p:spPr>
            <a:xfrm>
              <a:off x="4756338" y="3192234"/>
              <a:ext cx="63914" cy="65727"/>
            </a:xfrm>
            <a:custGeom>
              <a:avLst/>
              <a:gdLst>
                <a:gd name="connsiteX0" fmla="*/ 31957 w 63914"/>
                <a:gd name="connsiteY0" fmla="*/ 0 h 65727"/>
                <a:gd name="connsiteX1" fmla="*/ 0 w 63914"/>
                <a:gd name="connsiteY1" fmla="*/ 32864 h 65727"/>
                <a:gd name="connsiteX2" fmla="*/ 31957 w 63914"/>
                <a:gd name="connsiteY2" fmla="*/ 65728 h 65727"/>
                <a:gd name="connsiteX3" fmla="*/ 63914 w 63914"/>
                <a:gd name="connsiteY3" fmla="*/ 32864 h 65727"/>
                <a:gd name="connsiteX4" fmla="*/ 31957 w 63914"/>
                <a:gd name="connsiteY4" fmla="*/ 0 h 65727"/>
                <a:gd name="connsiteX5" fmla="*/ 31957 w 63914"/>
                <a:gd name="connsiteY5" fmla="*/ 0 h 65727"/>
                <a:gd name="connsiteX6" fmla="*/ 31957 w 63914"/>
                <a:gd name="connsiteY6" fmla="*/ 48813 h 65727"/>
                <a:gd name="connsiteX7" fmla="*/ 16947 w 63914"/>
                <a:gd name="connsiteY7" fmla="*/ 32864 h 65727"/>
                <a:gd name="connsiteX8" fmla="*/ 31957 w 63914"/>
                <a:gd name="connsiteY8" fmla="*/ 16915 h 65727"/>
                <a:gd name="connsiteX9" fmla="*/ 46967 w 63914"/>
                <a:gd name="connsiteY9" fmla="*/ 32864 h 65727"/>
                <a:gd name="connsiteX10" fmla="*/ 31957 w 63914"/>
                <a:gd name="connsiteY10" fmla="*/ 48813 h 65727"/>
                <a:gd name="connsiteX11" fmla="*/ 31957 w 63914"/>
                <a:gd name="connsiteY11" fmla="*/ 48813 h 65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3914" h="65727">
                  <a:moveTo>
                    <a:pt x="31957" y="0"/>
                  </a:moveTo>
                  <a:cubicBezTo>
                    <a:pt x="14526" y="0"/>
                    <a:pt x="0" y="14499"/>
                    <a:pt x="0" y="32864"/>
                  </a:cubicBezTo>
                  <a:cubicBezTo>
                    <a:pt x="0" y="50746"/>
                    <a:pt x="14526" y="65728"/>
                    <a:pt x="31957" y="65728"/>
                  </a:cubicBezTo>
                  <a:cubicBezTo>
                    <a:pt x="49388" y="65728"/>
                    <a:pt x="63914" y="51229"/>
                    <a:pt x="63914" y="32864"/>
                  </a:cubicBezTo>
                  <a:cubicBezTo>
                    <a:pt x="63914" y="14982"/>
                    <a:pt x="49388" y="0"/>
                    <a:pt x="31957" y="0"/>
                  </a:cubicBezTo>
                  <a:lnTo>
                    <a:pt x="31957" y="0"/>
                  </a:lnTo>
                  <a:close/>
                  <a:moveTo>
                    <a:pt x="31957" y="48813"/>
                  </a:moveTo>
                  <a:cubicBezTo>
                    <a:pt x="23726" y="48813"/>
                    <a:pt x="16947" y="41563"/>
                    <a:pt x="16947" y="32864"/>
                  </a:cubicBezTo>
                  <a:cubicBezTo>
                    <a:pt x="16947" y="24165"/>
                    <a:pt x="23726" y="16915"/>
                    <a:pt x="31957" y="16915"/>
                  </a:cubicBezTo>
                  <a:cubicBezTo>
                    <a:pt x="40188" y="16915"/>
                    <a:pt x="46967" y="24165"/>
                    <a:pt x="46967" y="32864"/>
                  </a:cubicBezTo>
                  <a:cubicBezTo>
                    <a:pt x="46967" y="41563"/>
                    <a:pt x="40188" y="48813"/>
                    <a:pt x="31957" y="48813"/>
                  </a:cubicBezTo>
                  <a:lnTo>
                    <a:pt x="31957" y="48813"/>
                  </a:lnTo>
                  <a:close/>
                </a:path>
              </a:pathLst>
            </a:custGeom>
            <a:grpFill/>
            <a:ln w="4807" cap="flat">
              <a:noFill/>
              <a:prstDash val="solid"/>
              <a:miter/>
            </a:ln>
          </p:spPr>
          <p:txBody>
            <a:bodyPr rtlCol="0" anchor="ctr"/>
            <a:lstStyle/>
            <a:p>
              <a:endParaRPr lang="de-DE" sz="1000"/>
            </a:p>
          </p:txBody>
        </p:sp>
        <p:sp>
          <p:nvSpPr>
            <p:cNvPr id="338" name="Freihandform 337">
              <a:extLst>
                <a:ext uri="{FF2B5EF4-FFF2-40B4-BE49-F238E27FC236}">
                  <a16:creationId xmlns:a16="http://schemas.microsoft.com/office/drawing/2014/main" id="{F2719DCF-2300-3F45-091C-78387A9201A2}"/>
                </a:ext>
              </a:extLst>
            </p:cNvPr>
            <p:cNvSpPr/>
            <p:nvPr/>
          </p:nvSpPr>
          <p:spPr>
            <a:xfrm>
              <a:off x="4587838" y="3192234"/>
              <a:ext cx="63914" cy="65727"/>
            </a:xfrm>
            <a:custGeom>
              <a:avLst/>
              <a:gdLst>
                <a:gd name="connsiteX0" fmla="*/ 31957 w 63914"/>
                <a:gd name="connsiteY0" fmla="*/ 0 h 65727"/>
                <a:gd name="connsiteX1" fmla="*/ 0 w 63914"/>
                <a:gd name="connsiteY1" fmla="*/ 32864 h 65727"/>
                <a:gd name="connsiteX2" fmla="*/ 31957 w 63914"/>
                <a:gd name="connsiteY2" fmla="*/ 65728 h 65727"/>
                <a:gd name="connsiteX3" fmla="*/ 63914 w 63914"/>
                <a:gd name="connsiteY3" fmla="*/ 32864 h 65727"/>
                <a:gd name="connsiteX4" fmla="*/ 31957 w 63914"/>
                <a:gd name="connsiteY4" fmla="*/ 0 h 65727"/>
                <a:gd name="connsiteX5" fmla="*/ 31957 w 63914"/>
                <a:gd name="connsiteY5" fmla="*/ 0 h 65727"/>
                <a:gd name="connsiteX6" fmla="*/ 31957 w 63914"/>
                <a:gd name="connsiteY6" fmla="*/ 48813 h 65727"/>
                <a:gd name="connsiteX7" fmla="*/ 16947 w 63914"/>
                <a:gd name="connsiteY7" fmla="*/ 32864 h 65727"/>
                <a:gd name="connsiteX8" fmla="*/ 31957 w 63914"/>
                <a:gd name="connsiteY8" fmla="*/ 16915 h 65727"/>
                <a:gd name="connsiteX9" fmla="*/ 46967 w 63914"/>
                <a:gd name="connsiteY9" fmla="*/ 32864 h 65727"/>
                <a:gd name="connsiteX10" fmla="*/ 31957 w 63914"/>
                <a:gd name="connsiteY10" fmla="*/ 48813 h 65727"/>
                <a:gd name="connsiteX11" fmla="*/ 31957 w 63914"/>
                <a:gd name="connsiteY11" fmla="*/ 48813 h 65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3914" h="65727">
                  <a:moveTo>
                    <a:pt x="31957" y="0"/>
                  </a:moveTo>
                  <a:cubicBezTo>
                    <a:pt x="14526" y="0"/>
                    <a:pt x="0" y="14499"/>
                    <a:pt x="0" y="32864"/>
                  </a:cubicBezTo>
                  <a:cubicBezTo>
                    <a:pt x="0" y="50746"/>
                    <a:pt x="14526" y="65728"/>
                    <a:pt x="31957" y="65728"/>
                  </a:cubicBezTo>
                  <a:cubicBezTo>
                    <a:pt x="49388" y="65728"/>
                    <a:pt x="63914" y="51229"/>
                    <a:pt x="63914" y="32864"/>
                  </a:cubicBezTo>
                  <a:cubicBezTo>
                    <a:pt x="63914" y="14982"/>
                    <a:pt x="49872" y="0"/>
                    <a:pt x="31957" y="0"/>
                  </a:cubicBezTo>
                  <a:lnTo>
                    <a:pt x="31957" y="0"/>
                  </a:lnTo>
                  <a:close/>
                  <a:moveTo>
                    <a:pt x="31957" y="48813"/>
                  </a:moveTo>
                  <a:cubicBezTo>
                    <a:pt x="23726" y="48813"/>
                    <a:pt x="16947" y="41563"/>
                    <a:pt x="16947" y="32864"/>
                  </a:cubicBezTo>
                  <a:cubicBezTo>
                    <a:pt x="16947" y="24165"/>
                    <a:pt x="23726" y="16915"/>
                    <a:pt x="31957" y="16915"/>
                  </a:cubicBezTo>
                  <a:cubicBezTo>
                    <a:pt x="40188" y="16915"/>
                    <a:pt x="46967" y="24165"/>
                    <a:pt x="46967" y="32864"/>
                  </a:cubicBezTo>
                  <a:cubicBezTo>
                    <a:pt x="46967" y="41563"/>
                    <a:pt x="40188" y="48813"/>
                    <a:pt x="31957" y="48813"/>
                  </a:cubicBezTo>
                  <a:lnTo>
                    <a:pt x="31957" y="48813"/>
                  </a:lnTo>
                  <a:close/>
                </a:path>
              </a:pathLst>
            </a:custGeom>
            <a:grpFill/>
            <a:ln w="4807" cap="flat">
              <a:noFill/>
              <a:prstDash val="solid"/>
              <a:miter/>
            </a:ln>
          </p:spPr>
          <p:txBody>
            <a:bodyPr rtlCol="0" anchor="ctr"/>
            <a:lstStyle/>
            <a:p>
              <a:endParaRPr lang="de-DE" sz="1000"/>
            </a:p>
          </p:txBody>
        </p:sp>
        <p:sp>
          <p:nvSpPr>
            <p:cNvPr id="339" name="Freihandform 338">
              <a:extLst>
                <a:ext uri="{FF2B5EF4-FFF2-40B4-BE49-F238E27FC236}">
                  <a16:creationId xmlns:a16="http://schemas.microsoft.com/office/drawing/2014/main" id="{08DE5191-B789-2EF4-DAF0-F6823F881848}"/>
                </a:ext>
              </a:extLst>
            </p:cNvPr>
            <p:cNvSpPr/>
            <p:nvPr/>
          </p:nvSpPr>
          <p:spPr>
            <a:xfrm>
              <a:off x="4677414" y="3216882"/>
              <a:ext cx="52777" cy="16915"/>
            </a:xfrm>
            <a:custGeom>
              <a:avLst/>
              <a:gdLst>
                <a:gd name="connsiteX0" fmla="*/ 0 w 52777"/>
                <a:gd name="connsiteY0" fmla="*/ 0 h 16915"/>
                <a:gd name="connsiteX1" fmla="*/ 52778 w 52777"/>
                <a:gd name="connsiteY1" fmla="*/ 0 h 16915"/>
                <a:gd name="connsiteX2" fmla="*/ 52778 w 52777"/>
                <a:gd name="connsiteY2" fmla="*/ 16915 h 16915"/>
                <a:gd name="connsiteX3" fmla="*/ 0 w 52777"/>
                <a:gd name="connsiteY3" fmla="*/ 16915 h 16915"/>
              </a:gdLst>
              <a:ahLst/>
              <a:cxnLst>
                <a:cxn ang="0">
                  <a:pos x="connsiteX0" y="connsiteY0"/>
                </a:cxn>
                <a:cxn ang="0">
                  <a:pos x="connsiteX1" y="connsiteY1"/>
                </a:cxn>
                <a:cxn ang="0">
                  <a:pos x="connsiteX2" y="connsiteY2"/>
                </a:cxn>
                <a:cxn ang="0">
                  <a:pos x="connsiteX3" y="connsiteY3"/>
                </a:cxn>
              </a:cxnLst>
              <a:rect l="l" t="t" r="r" b="b"/>
              <a:pathLst>
                <a:path w="52777" h="16915">
                  <a:moveTo>
                    <a:pt x="0" y="0"/>
                  </a:moveTo>
                  <a:lnTo>
                    <a:pt x="52778" y="0"/>
                  </a:lnTo>
                  <a:lnTo>
                    <a:pt x="52778" y="16915"/>
                  </a:lnTo>
                  <a:lnTo>
                    <a:pt x="0" y="16915"/>
                  </a:lnTo>
                  <a:close/>
                </a:path>
              </a:pathLst>
            </a:custGeom>
            <a:grpFill/>
            <a:ln w="4807" cap="flat">
              <a:noFill/>
              <a:prstDash val="solid"/>
              <a:miter/>
            </a:ln>
          </p:spPr>
          <p:txBody>
            <a:bodyPr rtlCol="0" anchor="ctr"/>
            <a:lstStyle/>
            <a:p>
              <a:endParaRPr lang="de-DE" sz="1000"/>
            </a:p>
          </p:txBody>
        </p:sp>
        <p:sp>
          <p:nvSpPr>
            <p:cNvPr id="340" name="Freihandform 339">
              <a:extLst>
                <a:ext uri="{FF2B5EF4-FFF2-40B4-BE49-F238E27FC236}">
                  <a16:creationId xmlns:a16="http://schemas.microsoft.com/office/drawing/2014/main" id="{5F2429FA-EC84-3FAF-7A31-017F6D55A03D}"/>
                </a:ext>
              </a:extLst>
            </p:cNvPr>
            <p:cNvSpPr/>
            <p:nvPr/>
          </p:nvSpPr>
          <p:spPr>
            <a:xfrm>
              <a:off x="4505040" y="2939954"/>
              <a:ext cx="398010" cy="396784"/>
            </a:xfrm>
            <a:custGeom>
              <a:avLst/>
              <a:gdLst>
                <a:gd name="connsiteX0" fmla="*/ 374769 w 398010"/>
                <a:gd name="connsiteY0" fmla="*/ 47363 h 396784"/>
                <a:gd name="connsiteX1" fmla="*/ 360243 w 398010"/>
                <a:gd name="connsiteY1" fmla="*/ 47363 h 396784"/>
                <a:gd name="connsiteX2" fmla="*/ 305528 w 398010"/>
                <a:gd name="connsiteY2" fmla="*/ 0 h 396784"/>
                <a:gd name="connsiteX3" fmla="*/ 92482 w 398010"/>
                <a:gd name="connsiteY3" fmla="*/ 0 h 396784"/>
                <a:gd name="connsiteX4" fmla="*/ 37767 w 398010"/>
                <a:gd name="connsiteY4" fmla="*/ 47363 h 396784"/>
                <a:gd name="connsiteX5" fmla="*/ 23241 w 398010"/>
                <a:gd name="connsiteY5" fmla="*/ 47363 h 396784"/>
                <a:gd name="connsiteX6" fmla="*/ 0 w 398010"/>
                <a:gd name="connsiteY6" fmla="*/ 71044 h 396784"/>
                <a:gd name="connsiteX7" fmla="*/ 0 w 398010"/>
                <a:gd name="connsiteY7" fmla="*/ 146438 h 396784"/>
                <a:gd name="connsiteX8" fmla="*/ 23241 w 398010"/>
                <a:gd name="connsiteY8" fmla="*/ 170120 h 396784"/>
                <a:gd name="connsiteX9" fmla="*/ 37283 w 398010"/>
                <a:gd name="connsiteY9" fmla="*/ 170120 h 396784"/>
                <a:gd name="connsiteX10" fmla="*/ 37283 w 398010"/>
                <a:gd name="connsiteY10" fmla="*/ 294809 h 396784"/>
                <a:gd name="connsiteX11" fmla="*/ 81345 w 398010"/>
                <a:gd name="connsiteY11" fmla="*/ 348938 h 396784"/>
                <a:gd name="connsiteX12" fmla="*/ 81345 w 398010"/>
                <a:gd name="connsiteY12" fmla="*/ 363920 h 396784"/>
                <a:gd name="connsiteX13" fmla="*/ 112818 w 398010"/>
                <a:gd name="connsiteY13" fmla="*/ 396784 h 396784"/>
                <a:gd name="connsiteX14" fmla="*/ 117660 w 398010"/>
                <a:gd name="connsiteY14" fmla="*/ 396784 h 396784"/>
                <a:gd name="connsiteX15" fmla="*/ 149133 w 398010"/>
                <a:gd name="connsiteY15" fmla="*/ 363920 h 396784"/>
                <a:gd name="connsiteX16" fmla="*/ 149133 w 398010"/>
                <a:gd name="connsiteY16" fmla="*/ 350388 h 396784"/>
                <a:gd name="connsiteX17" fmla="*/ 248877 w 398010"/>
                <a:gd name="connsiteY17" fmla="*/ 350388 h 396784"/>
                <a:gd name="connsiteX18" fmla="*/ 248877 w 398010"/>
                <a:gd name="connsiteY18" fmla="*/ 363920 h 396784"/>
                <a:gd name="connsiteX19" fmla="*/ 280350 w 398010"/>
                <a:gd name="connsiteY19" fmla="*/ 396784 h 396784"/>
                <a:gd name="connsiteX20" fmla="*/ 285192 w 398010"/>
                <a:gd name="connsiteY20" fmla="*/ 396784 h 396784"/>
                <a:gd name="connsiteX21" fmla="*/ 316665 w 398010"/>
                <a:gd name="connsiteY21" fmla="*/ 363920 h 396784"/>
                <a:gd name="connsiteX22" fmla="*/ 316665 w 398010"/>
                <a:gd name="connsiteY22" fmla="*/ 348938 h 396784"/>
                <a:gd name="connsiteX23" fmla="*/ 360727 w 398010"/>
                <a:gd name="connsiteY23" fmla="*/ 294809 h 396784"/>
                <a:gd name="connsiteX24" fmla="*/ 360727 w 398010"/>
                <a:gd name="connsiteY24" fmla="*/ 170603 h 396784"/>
                <a:gd name="connsiteX25" fmla="*/ 374769 w 398010"/>
                <a:gd name="connsiteY25" fmla="*/ 170603 h 396784"/>
                <a:gd name="connsiteX26" fmla="*/ 398010 w 398010"/>
                <a:gd name="connsiteY26" fmla="*/ 146921 h 396784"/>
                <a:gd name="connsiteX27" fmla="*/ 398010 w 398010"/>
                <a:gd name="connsiteY27" fmla="*/ 71528 h 396784"/>
                <a:gd name="connsiteX28" fmla="*/ 374769 w 398010"/>
                <a:gd name="connsiteY28" fmla="*/ 47363 h 396784"/>
                <a:gd name="connsiteX29" fmla="*/ 374769 w 398010"/>
                <a:gd name="connsiteY29" fmla="*/ 47363 h 396784"/>
                <a:gd name="connsiteX30" fmla="*/ 92482 w 398010"/>
                <a:gd name="connsiteY30" fmla="*/ 16915 h 396784"/>
                <a:gd name="connsiteX31" fmla="*/ 305044 w 398010"/>
                <a:gd name="connsiteY31" fmla="*/ 16915 h 396784"/>
                <a:gd name="connsiteX32" fmla="*/ 343296 w 398010"/>
                <a:gd name="connsiteY32" fmla="*/ 55096 h 396784"/>
                <a:gd name="connsiteX33" fmla="*/ 343296 w 398010"/>
                <a:gd name="connsiteY33" fmla="*/ 72011 h 396784"/>
                <a:gd name="connsiteX34" fmla="*/ 54230 w 398010"/>
                <a:gd name="connsiteY34" fmla="*/ 72011 h 396784"/>
                <a:gd name="connsiteX35" fmla="*/ 54230 w 398010"/>
                <a:gd name="connsiteY35" fmla="*/ 55096 h 396784"/>
                <a:gd name="connsiteX36" fmla="*/ 92482 w 398010"/>
                <a:gd name="connsiteY36" fmla="*/ 16915 h 396784"/>
                <a:gd name="connsiteX37" fmla="*/ 92482 w 398010"/>
                <a:gd name="connsiteY37" fmla="*/ 16915 h 396784"/>
                <a:gd name="connsiteX38" fmla="*/ 54230 w 398010"/>
                <a:gd name="connsiteY38" fmla="*/ 89409 h 396784"/>
                <a:gd name="connsiteX39" fmla="*/ 189321 w 398010"/>
                <a:gd name="connsiteY39" fmla="*/ 89409 h 396784"/>
                <a:gd name="connsiteX40" fmla="*/ 189321 w 398010"/>
                <a:gd name="connsiteY40" fmla="*/ 216516 h 396784"/>
                <a:gd name="connsiteX41" fmla="*/ 54230 w 398010"/>
                <a:gd name="connsiteY41" fmla="*/ 216516 h 396784"/>
                <a:gd name="connsiteX42" fmla="*/ 54230 w 398010"/>
                <a:gd name="connsiteY42" fmla="*/ 89409 h 396784"/>
                <a:gd name="connsiteX43" fmla="*/ 206268 w 398010"/>
                <a:gd name="connsiteY43" fmla="*/ 89409 h 396784"/>
                <a:gd name="connsiteX44" fmla="*/ 343296 w 398010"/>
                <a:gd name="connsiteY44" fmla="*/ 89409 h 396784"/>
                <a:gd name="connsiteX45" fmla="*/ 343296 w 398010"/>
                <a:gd name="connsiteY45" fmla="*/ 216516 h 396784"/>
                <a:gd name="connsiteX46" fmla="*/ 206268 w 398010"/>
                <a:gd name="connsiteY46" fmla="*/ 216516 h 396784"/>
                <a:gd name="connsiteX47" fmla="*/ 206268 w 398010"/>
                <a:gd name="connsiteY47" fmla="*/ 89409 h 396784"/>
                <a:gd name="connsiteX48" fmla="*/ 23241 w 398010"/>
                <a:gd name="connsiteY48" fmla="*/ 153688 h 396784"/>
                <a:gd name="connsiteX49" fmla="*/ 16947 w 398010"/>
                <a:gd name="connsiteY49" fmla="*/ 146921 h 396784"/>
                <a:gd name="connsiteX50" fmla="*/ 16947 w 398010"/>
                <a:gd name="connsiteY50" fmla="*/ 71528 h 396784"/>
                <a:gd name="connsiteX51" fmla="*/ 23241 w 398010"/>
                <a:gd name="connsiteY51" fmla="*/ 64761 h 396784"/>
                <a:gd name="connsiteX52" fmla="*/ 37283 w 398010"/>
                <a:gd name="connsiteY52" fmla="*/ 64761 h 396784"/>
                <a:gd name="connsiteX53" fmla="*/ 37283 w 398010"/>
                <a:gd name="connsiteY53" fmla="*/ 153688 h 396784"/>
                <a:gd name="connsiteX54" fmla="*/ 23241 w 398010"/>
                <a:gd name="connsiteY54" fmla="*/ 153688 h 396784"/>
                <a:gd name="connsiteX55" fmla="*/ 132186 w 398010"/>
                <a:gd name="connsiteY55" fmla="*/ 363920 h 396784"/>
                <a:gd name="connsiteX56" fmla="*/ 117660 w 398010"/>
                <a:gd name="connsiteY56" fmla="*/ 380352 h 396784"/>
                <a:gd name="connsiteX57" fmla="*/ 112818 w 398010"/>
                <a:gd name="connsiteY57" fmla="*/ 380352 h 396784"/>
                <a:gd name="connsiteX58" fmla="*/ 98292 w 398010"/>
                <a:gd name="connsiteY58" fmla="*/ 363920 h 396784"/>
                <a:gd name="connsiteX59" fmla="*/ 98292 w 398010"/>
                <a:gd name="connsiteY59" fmla="*/ 350388 h 396784"/>
                <a:gd name="connsiteX60" fmla="*/ 132186 w 398010"/>
                <a:gd name="connsiteY60" fmla="*/ 350388 h 396784"/>
                <a:gd name="connsiteX61" fmla="*/ 132186 w 398010"/>
                <a:gd name="connsiteY61" fmla="*/ 363920 h 396784"/>
                <a:gd name="connsiteX62" fmla="*/ 285192 w 398010"/>
                <a:gd name="connsiteY62" fmla="*/ 380352 h 396784"/>
                <a:gd name="connsiteX63" fmla="*/ 280350 w 398010"/>
                <a:gd name="connsiteY63" fmla="*/ 380352 h 396784"/>
                <a:gd name="connsiteX64" fmla="*/ 265824 w 398010"/>
                <a:gd name="connsiteY64" fmla="*/ 363920 h 396784"/>
                <a:gd name="connsiteX65" fmla="*/ 265824 w 398010"/>
                <a:gd name="connsiteY65" fmla="*/ 350388 h 396784"/>
                <a:gd name="connsiteX66" fmla="*/ 299718 w 398010"/>
                <a:gd name="connsiteY66" fmla="*/ 350388 h 396784"/>
                <a:gd name="connsiteX67" fmla="*/ 299718 w 398010"/>
                <a:gd name="connsiteY67" fmla="*/ 363920 h 396784"/>
                <a:gd name="connsiteX68" fmla="*/ 285192 w 398010"/>
                <a:gd name="connsiteY68" fmla="*/ 380352 h 396784"/>
                <a:gd name="connsiteX69" fmla="*/ 285192 w 398010"/>
                <a:gd name="connsiteY69" fmla="*/ 380352 h 396784"/>
                <a:gd name="connsiteX70" fmla="*/ 305528 w 398010"/>
                <a:gd name="connsiteY70" fmla="*/ 333473 h 396784"/>
                <a:gd name="connsiteX71" fmla="*/ 92482 w 398010"/>
                <a:gd name="connsiteY71" fmla="*/ 333473 h 396784"/>
                <a:gd name="connsiteX72" fmla="*/ 54230 w 398010"/>
                <a:gd name="connsiteY72" fmla="*/ 295293 h 396784"/>
                <a:gd name="connsiteX73" fmla="*/ 54230 w 398010"/>
                <a:gd name="connsiteY73" fmla="*/ 233431 h 396784"/>
                <a:gd name="connsiteX74" fmla="*/ 343296 w 398010"/>
                <a:gd name="connsiteY74" fmla="*/ 233431 h 396784"/>
                <a:gd name="connsiteX75" fmla="*/ 343296 w 398010"/>
                <a:gd name="connsiteY75" fmla="*/ 295293 h 396784"/>
                <a:gd name="connsiteX76" fmla="*/ 305528 w 398010"/>
                <a:gd name="connsiteY76" fmla="*/ 333473 h 396784"/>
                <a:gd name="connsiteX77" fmla="*/ 305528 w 398010"/>
                <a:gd name="connsiteY77" fmla="*/ 333473 h 396784"/>
                <a:gd name="connsiteX78" fmla="*/ 381063 w 398010"/>
                <a:gd name="connsiteY78" fmla="*/ 146921 h 396784"/>
                <a:gd name="connsiteX79" fmla="*/ 374769 w 398010"/>
                <a:gd name="connsiteY79" fmla="*/ 153688 h 396784"/>
                <a:gd name="connsiteX80" fmla="*/ 360727 w 398010"/>
                <a:gd name="connsiteY80" fmla="*/ 153688 h 396784"/>
                <a:gd name="connsiteX81" fmla="*/ 360727 w 398010"/>
                <a:gd name="connsiteY81" fmla="*/ 64278 h 396784"/>
                <a:gd name="connsiteX82" fmla="*/ 374769 w 398010"/>
                <a:gd name="connsiteY82" fmla="*/ 64278 h 396784"/>
                <a:gd name="connsiteX83" fmla="*/ 381063 w 398010"/>
                <a:gd name="connsiteY83" fmla="*/ 71044 h 396784"/>
                <a:gd name="connsiteX84" fmla="*/ 381063 w 398010"/>
                <a:gd name="connsiteY84" fmla="*/ 146921 h 396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398010" h="396784">
                  <a:moveTo>
                    <a:pt x="374769" y="47363"/>
                  </a:moveTo>
                  <a:lnTo>
                    <a:pt x="360243" y="47363"/>
                  </a:lnTo>
                  <a:cubicBezTo>
                    <a:pt x="356369" y="20782"/>
                    <a:pt x="333612" y="0"/>
                    <a:pt x="305528" y="0"/>
                  </a:cubicBezTo>
                  <a:lnTo>
                    <a:pt x="92482" y="0"/>
                  </a:lnTo>
                  <a:cubicBezTo>
                    <a:pt x="64882" y="0"/>
                    <a:pt x="41641" y="20782"/>
                    <a:pt x="37767" y="47363"/>
                  </a:cubicBezTo>
                  <a:lnTo>
                    <a:pt x="23241" y="47363"/>
                  </a:lnTo>
                  <a:cubicBezTo>
                    <a:pt x="10168" y="47363"/>
                    <a:pt x="0" y="57995"/>
                    <a:pt x="0" y="71044"/>
                  </a:cubicBezTo>
                  <a:lnTo>
                    <a:pt x="0" y="146438"/>
                  </a:lnTo>
                  <a:cubicBezTo>
                    <a:pt x="0" y="159487"/>
                    <a:pt x="10652" y="170120"/>
                    <a:pt x="23241" y="170120"/>
                  </a:cubicBezTo>
                  <a:lnTo>
                    <a:pt x="37283" y="170120"/>
                  </a:lnTo>
                  <a:lnTo>
                    <a:pt x="37283" y="294809"/>
                  </a:lnTo>
                  <a:cubicBezTo>
                    <a:pt x="37283" y="321391"/>
                    <a:pt x="56167" y="343622"/>
                    <a:pt x="81345" y="348938"/>
                  </a:cubicBezTo>
                  <a:lnTo>
                    <a:pt x="81345" y="363920"/>
                  </a:lnTo>
                  <a:cubicBezTo>
                    <a:pt x="81345" y="382286"/>
                    <a:pt x="95387" y="396784"/>
                    <a:pt x="112818" y="396784"/>
                  </a:cubicBezTo>
                  <a:lnTo>
                    <a:pt x="117660" y="396784"/>
                  </a:lnTo>
                  <a:cubicBezTo>
                    <a:pt x="135091" y="396784"/>
                    <a:pt x="149133" y="381802"/>
                    <a:pt x="149133" y="363920"/>
                  </a:cubicBezTo>
                  <a:lnTo>
                    <a:pt x="149133" y="350388"/>
                  </a:lnTo>
                  <a:lnTo>
                    <a:pt x="248877" y="350388"/>
                  </a:lnTo>
                  <a:lnTo>
                    <a:pt x="248877" y="363920"/>
                  </a:lnTo>
                  <a:cubicBezTo>
                    <a:pt x="248877" y="382286"/>
                    <a:pt x="262919" y="396784"/>
                    <a:pt x="280350" y="396784"/>
                  </a:cubicBezTo>
                  <a:lnTo>
                    <a:pt x="285192" y="396784"/>
                  </a:lnTo>
                  <a:cubicBezTo>
                    <a:pt x="302623" y="396784"/>
                    <a:pt x="316665" y="381802"/>
                    <a:pt x="316665" y="363920"/>
                  </a:cubicBezTo>
                  <a:lnTo>
                    <a:pt x="316665" y="348938"/>
                  </a:lnTo>
                  <a:cubicBezTo>
                    <a:pt x="341843" y="343622"/>
                    <a:pt x="360727" y="321391"/>
                    <a:pt x="360727" y="294809"/>
                  </a:cubicBezTo>
                  <a:lnTo>
                    <a:pt x="360727" y="170603"/>
                  </a:lnTo>
                  <a:lnTo>
                    <a:pt x="374769" y="170603"/>
                  </a:lnTo>
                  <a:cubicBezTo>
                    <a:pt x="387842" y="170603"/>
                    <a:pt x="398010" y="159970"/>
                    <a:pt x="398010" y="146921"/>
                  </a:cubicBezTo>
                  <a:lnTo>
                    <a:pt x="398010" y="71528"/>
                  </a:lnTo>
                  <a:cubicBezTo>
                    <a:pt x="398010" y="58479"/>
                    <a:pt x="387358" y="47363"/>
                    <a:pt x="374769" y="47363"/>
                  </a:cubicBezTo>
                  <a:lnTo>
                    <a:pt x="374769" y="47363"/>
                  </a:lnTo>
                  <a:close/>
                  <a:moveTo>
                    <a:pt x="92482" y="16915"/>
                  </a:moveTo>
                  <a:lnTo>
                    <a:pt x="305044" y="16915"/>
                  </a:lnTo>
                  <a:cubicBezTo>
                    <a:pt x="326349" y="16915"/>
                    <a:pt x="343296" y="33831"/>
                    <a:pt x="343296" y="55096"/>
                  </a:cubicBezTo>
                  <a:lnTo>
                    <a:pt x="343296" y="72011"/>
                  </a:lnTo>
                  <a:lnTo>
                    <a:pt x="54230" y="72011"/>
                  </a:lnTo>
                  <a:lnTo>
                    <a:pt x="54230" y="55096"/>
                  </a:lnTo>
                  <a:cubicBezTo>
                    <a:pt x="54230" y="34314"/>
                    <a:pt x="71661" y="16915"/>
                    <a:pt x="92482" y="16915"/>
                  </a:cubicBezTo>
                  <a:lnTo>
                    <a:pt x="92482" y="16915"/>
                  </a:lnTo>
                  <a:close/>
                  <a:moveTo>
                    <a:pt x="54230" y="89409"/>
                  </a:moveTo>
                  <a:lnTo>
                    <a:pt x="189321" y="89409"/>
                  </a:lnTo>
                  <a:lnTo>
                    <a:pt x="189321" y="216516"/>
                  </a:lnTo>
                  <a:lnTo>
                    <a:pt x="54230" y="216516"/>
                  </a:lnTo>
                  <a:lnTo>
                    <a:pt x="54230" y="89409"/>
                  </a:lnTo>
                  <a:close/>
                  <a:moveTo>
                    <a:pt x="206268" y="89409"/>
                  </a:moveTo>
                  <a:lnTo>
                    <a:pt x="343296" y="89409"/>
                  </a:lnTo>
                  <a:lnTo>
                    <a:pt x="343296" y="216516"/>
                  </a:lnTo>
                  <a:lnTo>
                    <a:pt x="206268" y="216516"/>
                  </a:lnTo>
                  <a:lnTo>
                    <a:pt x="206268" y="89409"/>
                  </a:lnTo>
                  <a:close/>
                  <a:moveTo>
                    <a:pt x="23241" y="153688"/>
                  </a:moveTo>
                  <a:cubicBezTo>
                    <a:pt x="19852" y="153688"/>
                    <a:pt x="16947" y="150788"/>
                    <a:pt x="16947" y="146921"/>
                  </a:cubicBezTo>
                  <a:lnTo>
                    <a:pt x="16947" y="71528"/>
                  </a:lnTo>
                  <a:cubicBezTo>
                    <a:pt x="16947" y="67661"/>
                    <a:pt x="19852" y="64761"/>
                    <a:pt x="23241" y="64761"/>
                  </a:cubicBezTo>
                  <a:lnTo>
                    <a:pt x="37283" y="64761"/>
                  </a:lnTo>
                  <a:lnTo>
                    <a:pt x="37283" y="153688"/>
                  </a:lnTo>
                  <a:lnTo>
                    <a:pt x="23241" y="153688"/>
                  </a:lnTo>
                  <a:close/>
                  <a:moveTo>
                    <a:pt x="132186" y="363920"/>
                  </a:moveTo>
                  <a:cubicBezTo>
                    <a:pt x="132186" y="372620"/>
                    <a:pt x="125891" y="380352"/>
                    <a:pt x="117660" y="380352"/>
                  </a:cubicBezTo>
                  <a:lnTo>
                    <a:pt x="112818" y="380352"/>
                  </a:lnTo>
                  <a:cubicBezTo>
                    <a:pt x="105071" y="380352"/>
                    <a:pt x="98292" y="373103"/>
                    <a:pt x="98292" y="363920"/>
                  </a:cubicBezTo>
                  <a:lnTo>
                    <a:pt x="98292" y="350388"/>
                  </a:lnTo>
                  <a:lnTo>
                    <a:pt x="132186" y="350388"/>
                  </a:lnTo>
                  <a:lnTo>
                    <a:pt x="132186" y="363920"/>
                  </a:lnTo>
                  <a:close/>
                  <a:moveTo>
                    <a:pt x="285192" y="380352"/>
                  </a:moveTo>
                  <a:lnTo>
                    <a:pt x="280350" y="380352"/>
                  </a:lnTo>
                  <a:cubicBezTo>
                    <a:pt x="272603" y="380352"/>
                    <a:pt x="265824" y="373103"/>
                    <a:pt x="265824" y="363920"/>
                  </a:cubicBezTo>
                  <a:lnTo>
                    <a:pt x="265824" y="350388"/>
                  </a:lnTo>
                  <a:lnTo>
                    <a:pt x="299718" y="350388"/>
                  </a:lnTo>
                  <a:lnTo>
                    <a:pt x="299718" y="363920"/>
                  </a:lnTo>
                  <a:cubicBezTo>
                    <a:pt x="299718" y="373103"/>
                    <a:pt x="292939" y="380352"/>
                    <a:pt x="285192" y="380352"/>
                  </a:cubicBezTo>
                  <a:lnTo>
                    <a:pt x="285192" y="380352"/>
                  </a:lnTo>
                  <a:close/>
                  <a:moveTo>
                    <a:pt x="305528" y="333473"/>
                  </a:moveTo>
                  <a:lnTo>
                    <a:pt x="92482" y="333473"/>
                  </a:lnTo>
                  <a:cubicBezTo>
                    <a:pt x="71177" y="333473"/>
                    <a:pt x="54230" y="316558"/>
                    <a:pt x="54230" y="295293"/>
                  </a:cubicBezTo>
                  <a:lnTo>
                    <a:pt x="54230" y="233431"/>
                  </a:lnTo>
                  <a:lnTo>
                    <a:pt x="343296" y="233431"/>
                  </a:lnTo>
                  <a:lnTo>
                    <a:pt x="343296" y="295293"/>
                  </a:lnTo>
                  <a:cubicBezTo>
                    <a:pt x="343780" y="316558"/>
                    <a:pt x="326349" y="333473"/>
                    <a:pt x="305528" y="333473"/>
                  </a:cubicBezTo>
                  <a:lnTo>
                    <a:pt x="305528" y="333473"/>
                  </a:lnTo>
                  <a:close/>
                  <a:moveTo>
                    <a:pt x="381063" y="146921"/>
                  </a:moveTo>
                  <a:cubicBezTo>
                    <a:pt x="381063" y="150788"/>
                    <a:pt x="378158" y="153688"/>
                    <a:pt x="374769" y="153688"/>
                  </a:cubicBezTo>
                  <a:lnTo>
                    <a:pt x="360727" y="153688"/>
                  </a:lnTo>
                  <a:lnTo>
                    <a:pt x="360727" y="64278"/>
                  </a:lnTo>
                  <a:lnTo>
                    <a:pt x="374769" y="64278"/>
                  </a:lnTo>
                  <a:cubicBezTo>
                    <a:pt x="378158" y="64278"/>
                    <a:pt x="381063" y="67178"/>
                    <a:pt x="381063" y="71044"/>
                  </a:cubicBezTo>
                  <a:lnTo>
                    <a:pt x="381063" y="146921"/>
                  </a:lnTo>
                  <a:close/>
                </a:path>
              </a:pathLst>
            </a:custGeom>
            <a:grpFill/>
            <a:ln w="4807" cap="flat">
              <a:noFill/>
              <a:prstDash val="solid"/>
              <a:miter/>
            </a:ln>
          </p:spPr>
          <p:txBody>
            <a:bodyPr rtlCol="0" anchor="ctr"/>
            <a:lstStyle/>
            <a:p>
              <a:endParaRPr lang="de-DE" sz="1000"/>
            </a:p>
          </p:txBody>
        </p:sp>
      </p:grpSp>
      <p:sp>
        <p:nvSpPr>
          <p:cNvPr id="341" name="Textfeld 340">
            <a:extLst>
              <a:ext uri="{FF2B5EF4-FFF2-40B4-BE49-F238E27FC236}">
                <a16:creationId xmlns:a16="http://schemas.microsoft.com/office/drawing/2014/main" id="{8703209E-4A08-8B5F-75A0-661188C76351}"/>
              </a:ext>
            </a:extLst>
          </p:cNvPr>
          <p:cNvSpPr txBox="1"/>
          <p:nvPr/>
        </p:nvSpPr>
        <p:spPr>
          <a:xfrm>
            <a:off x="2366567" y="2833498"/>
            <a:ext cx="439543" cy="246221"/>
          </a:xfrm>
          <a:prstGeom prst="rect">
            <a:avLst/>
          </a:prstGeom>
          <a:noFill/>
        </p:spPr>
        <p:txBody>
          <a:bodyPr wrap="none" rtlCol="0">
            <a:spAutoFit/>
          </a:bodyPr>
          <a:lstStyle/>
          <a:p>
            <a:pPr algn="ctr"/>
            <a:r>
              <a:rPr lang="de-DE" sz="1000" dirty="0">
                <a:effectLst/>
                <a:latin typeface="Arial" panose="020B0604020202020204" pitchFamily="34" charset="0"/>
              </a:rPr>
              <a:t>Bus </a:t>
            </a:r>
          </a:p>
        </p:txBody>
      </p:sp>
      <p:sp>
        <p:nvSpPr>
          <p:cNvPr id="342" name="Textfeld 341">
            <a:extLst>
              <a:ext uri="{FF2B5EF4-FFF2-40B4-BE49-F238E27FC236}">
                <a16:creationId xmlns:a16="http://schemas.microsoft.com/office/drawing/2014/main" id="{0976387C-5005-AAF2-F59E-AAA2FE18662A}"/>
              </a:ext>
            </a:extLst>
          </p:cNvPr>
          <p:cNvSpPr txBox="1"/>
          <p:nvPr/>
        </p:nvSpPr>
        <p:spPr>
          <a:xfrm>
            <a:off x="2911784" y="2839328"/>
            <a:ext cx="1146468" cy="246221"/>
          </a:xfrm>
          <a:prstGeom prst="rect">
            <a:avLst/>
          </a:prstGeom>
          <a:noFill/>
        </p:spPr>
        <p:txBody>
          <a:bodyPr wrap="none" rtlCol="0">
            <a:spAutoFit/>
          </a:bodyPr>
          <a:lstStyle/>
          <a:p>
            <a:pPr algn="ctr"/>
            <a:r>
              <a:rPr lang="de-DE" sz="1000" dirty="0">
                <a:latin typeface="Arial" panose="020B0604020202020204" pitchFamily="34" charset="0"/>
                <a:cs typeface="Arial" panose="020B0604020202020204" pitchFamily="34" charset="0"/>
              </a:rPr>
              <a:t>Büroausstattung</a:t>
            </a:r>
            <a:r>
              <a:rPr lang="de-DE" sz="1000" dirty="0">
                <a:effectLst/>
                <a:latin typeface="Arial" panose="020B0604020202020204" pitchFamily="34" charset="0"/>
                <a:cs typeface="Arial" panose="020B0604020202020204" pitchFamily="34" charset="0"/>
              </a:rPr>
              <a:t> </a:t>
            </a:r>
          </a:p>
        </p:txBody>
      </p:sp>
      <p:sp>
        <p:nvSpPr>
          <p:cNvPr id="343" name="Grafik 352">
            <a:extLst>
              <a:ext uri="{FF2B5EF4-FFF2-40B4-BE49-F238E27FC236}">
                <a16:creationId xmlns:a16="http://schemas.microsoft.com/office/drawing/2014/main" id="{0D42777D-134F-FA00-CFA3-4EF86944F369}"/>
              </a:ext>
            </a:extLst>
          </p:cNvPr>
          <p:cNvSpPr/>
          <p:nvPr/>
        </p:nvSpPr>
        <p:spPr>
          <a:xfrm>
            <a:off x="3280098" y="2201578"/>
            <a:ext cx="350324" cy="551898"/>
          </a:xfrm>
          <a:custGeom>
            <a:avLst/>
            <a:gdLst>
              <a:gd name="connsiteX0" fmla="*/ 489959 w 504201"/>
              <a:gd name="connsiteY0" fmla="*/ 238836 h 794315"/>
              <a:gd name="connsiteX1" fmla="*/ 436785 w 504201"/>
              <a:gd name="connsiteY1" fmla="*/ 238836 h 794315"/>
              <a:gd name="connsiteX2" fmla="*/ 423492 w 504201"/>
              <a:gd name="connsiteY2" fmla="*/ 252105 h 794315"/>
              <a:gd name="connsiteX3" fmla="*/ 423492 w 504201"/>
              <a:gd name="connsiteY3" fmla="*/ 305179 h 794315"/>
              <a:gd name="connsiteX4" fmla="*/ 436785 w 504201"/>
              <a:gd name="connsiteY4" fmla="*/ 318448 h 794315"/>
              <a:gd name="connsiteX5" fmla="*/ 450079 w 504201"/>
              <a:gd name="connsiteY5" fmla="*/ 318448 h 794315"/>
              <a:gd name="connsiteX6" fmla="*/ 450079 w 504201"/>
              <a:gd name="connsiteY6" fmla="*/ 423649 h 794315"/>
              <a:gd name="connsiteX7" fmla="*/ 423492 w 504201"/>
              <a:gd name="connsiteY7" fmla="*/ 423649 h 794315"/>
              <a:gd name="connsiteX8" fmla="*/ 423492 w 504201"/>
              <a:gd name="connsiteY8" fmla="*/ 397112 h 794315"/>
              <a:gd name="connsiteX9" fmla="*/ 410198 w 504201"/>
              <a:gd name="connsiteY9" fmla="*/ 383843 h 794315"/>
              <a:gd name="connsiteX10" fmla="*/ 317144 w 504201"/>
              <a:gd name="connsiteY10" fmla="*/ 383843 h 794315"/>
              <a:gd name="connsiteX11" fmla="*/ 317144 w 504201"/>
              <a:gd name="connsiteY11" fmla="*/ 370575 h 794315"/>
              <a:gd name="connsiteX12" fmla="*/ 383611 w 504201"/>
              <a:gd name="connsiteY12" fmla="*/ 370575 h 794315"/>
              <a:gd name="connsiteX13" fmla="*/ 396905 w 504201"/>
              <a:gd name="connsiteY13" fmla="*/ 357306 h 794315"/>
              <a:gd name="connsiteX14" fmla="*/ 396905 w 504201"/>
              <a:gd name="connsiteY14" fmla="*/ 39806 h 794315"/>
              <a:gd name="connsiteX15" fmla="*/ 357024 w 504201"/>
              <a:gd name="connsiteY15" fmla="*/ 0 h 794315"/>
              <a:gd name="connsiteX16" fmla="*/ 146228 w 504201"/>
              <a:gd name="connsiteY16" fmla="*/ 0 h 794315"/>
              <a:gd name="connsiteX17" fmla="*/ 106348 w 504201"/>
              <a:gd name="connsiteY17" fmla="*/ 39806 h 794315"/>
              <a:gd name="connsiteX18" fmla="*/ 106348 w 504201"/>
              <a:gd name="connsiteY18" fmla="*/ 357306 h 794315"/>
              <a:gd name="connsiteX19" fmla="*/ 119641 w 504201"/>
              <a:gd name="connsiteY19" fmla="*/ 370575 h 794315"/>
              <a:gd name="connsiteX20" fmla="*/ 186108 w 504201"/>
              <a:gd name="connsiteY20" fmla="*/ 370575 h 794315"/>
              <a:gd name="connsiteX21" fmla="*/ 186108 w 504201"/>
              <a:gd name="connsiteY21" fmla="*/ 383843 h 794315"/>
              <a:gd name="connsiteX22" fmla="*/ 93054 w 504201"/>
              <a:gd name="connsiteY22" fmla="*/ 383843 h 794315"/>
              <a:gd name="connsiteX23" fmla="*/ 79761 w 504201"/>
              <a:gd name="connsiteY23" fmla="*/ 397112 h 794315"/>
              <a:gd name="connsiteX24" fmla="*/ 79761 w 504201"/>
              <a:gd name="connsiteY24" fmla="*/ 423649 h 794315"/>
              <a:gd name="connsiteX25" fmla="*/ 53174 w 504201"/>
              <a:gd name="connsiteY25" fmla="*/ 423649 h 794315"/>
              <a:gd name="connsiteX26" fmla="*/ 53174 w 504201"/>
              <a:gd name="connsiteY26" fmla="*/ 317500 h 794315"/>
              <a:gd name="connsiteX27" fmla="*/ 66467 w 504201"/>
              <a:gd name="connsiteY27" fmla="*/ 317500 h 794315"/>
              <a:gd name="connsiteX28" fmla="*/ 79761 w 504201"/>
              <a:gd name="connsiteY28" fmla="*/ 304231 h 794315"/>
              <a:gd name="connsiteX29" fmla="*/ 79761 w 504201"/>
              <a:gd name="connsiteY29" fmla="*/ 251157 h 794315"/>
              <a:gd name="connsiteX30" fmla="*/ 66467 w 504201"/>
              <a:gd name="connsiteY30" fmla="*/ 237888 h 794315"/>
              <a:gd name="connsiteX31" fmla="*/ 13293 w 504201"/>
              <a:gd name="connsiteY31" fmla="*/ 237888 h 794315"/>
              <a:gd name="connsiteX32" fmla="*/ 0 w 504201"/>
              <a:gd name="connsiteY32" fmla="*/ 251157 h 794315"/>
              <a:gd name="connsiteX33" fmla="*/ 0 w 504201"/>
              <a:gd name="connsiteY33" fmla="*/ 304231 h 794315"/>
              <a:gd name="connsiteX34" fmla="*/ 13293 w 504201"/>
              <a:gd name="connsiteY34" fmla="*/ 317500 h 794315"/>
              <a:gd name="connsiteX35" fmla="*/ 26587 w 504201"/>
              <a:gd name="connsiteY35" fmla="*/ 317500 h 794315"/>
              <a:gd name="connsiteX36" fmla="*/ 26587 w 504201"/>
              <a:gd name="connsiteY36" fmla="*/ 436918 h 794315"/>
              <a:gd name="connsiteX37" fmla="*/ 39880 w 504201"/>
              <a:gd name="connsiteY37" fmla="*/ 450187 h 794315"/>
              <a:gd name="connsiteX38" fmla="*/ 79761 w 504201"/>
              <a:gd name="connsiteY38" fmla="*/ 450187 h 794315"/>
              <a:gd name="connsiteX39" fmla="*/ 79761 w 504201"/>
              <a:gd name="connsiteY39" fmla="*/ 476724 h 794315"/>
              <a:gd name="connsiteX40" fmla="*/ 93054 w 504201"/>
              <a:gd name="connsiteY40" fmla="*/ 489993 h 794315"/>
              <a:gd name="connsiteX41" fmla="*/ 186108 w 504201"/>
              <a:gd name="connsiteY41" fmla="*/ 489993 h 794315"/>
              <a:gd name="connsiteX42" fmla="*/ 186108 w 504201"/>
              <a:gd name="connsiteY42" fmla="*/ 529799 h 794315"/>
              <a:gd name="connsiteX43" fmla="*/ 199402 w 504201"/>
              <a:gd name="connsiteY43" fmla="*/ 543067 h 794315"/>
              <a:gd name="connsiteX44" fmla="*/ 212695 w 504201"/>
              <a:gd name="connsiteY44" fmla="*/ 543067 h 794315"/>
              <a:gd name="connsiteX45" fmla="*/ 212695 w 504201"/>
              <a:gd name="connsiteY45" fmla="*/ 635948 h 794315"/>
              <a:gd name="connsiteX46" fmla="*/ 225989 w 504201"/>
              <a:gd name="connsiteY46" fmla="*/ 649216 h 794315"/>
              <a:gd name="connsiteX47" fmla="*/ 239282 w 504201"/>
              <a:gd name="connsiteY47" fmla="*/ 649216 h 794315"/>
              <a:gd name="connsiteX48" fmla="*/ 239282 w 504201"/>
              <a:gd name="connsiteY48" fmla="*/ 675754 h 794315"/>
              <a:gd name="connsiteX49" fmla="*/ 93054 w 504201"/>
              <a:gd name="connsiteY49" fmla="*/ 675754 h 794315"/>
              <a:gd name="connsiteX50" fmla="*/ 79761 w 504201"/>
              <a:gd name="connsiteY50" fmla="*/ 689022 h 794315"/>
              <a:gd name="connsiteX51" fmla="*/ 79761 w 504201"/>
              <a:gd name="connsiteY51" fmla="*/ 717455 h 794315"/>
              <a:gd name="connsiteX52" fmla="*/ 55073 w 504201"/>
              <a:gd name="connsiteY52" fmla="*/ 767687 h 794315"/>
              <a:gd name="connsiteX53" fmla="*/ 105398 w 504201"/>
              <a:gd name="connsiteY53" fmla="*/ 792328 h 794315"/>
              <a:gd name="connsiteX54" fmla="*/ 130086 w 504201"/>
              <a:gd name="connsiteY54" fmla="*/ 742097 h 794315"/>
              <a:gd name="connsiteX55" fmla="*/ 105398 w 504201"/>
              <a:gd name="connsiteY55" fmla="*/ 717455 h 794315"/>
              <a:gd name="connsiteX56" fmla="*/ 105398 w 504201"/>
              <a:gd name="connsiteY56" fmla="*/ 701343 h 794315"/>
              <a:gd name="connsiteX57" fmla="*/ 238333 w 504201"/>
              <a:gd name="connsiteY57" fmla="*/ 701343 h 794315"/>
              <a:gd name="connsiteX58" fmla="*/ 238333 w 504201"/>
              <a:gd name="connsiteY58" fmla="*/ 717455 h 794315"/>
              <a:gd name="connsiteX59" fmla="*/ 213645 w 504201"/>
              <a:gd name="connsiteY59" fmla="*/ 767687 h 794315"/>
              <a:gd name="connsiteX60" fmla="*/ 263970 w 504201"/>
              <a:gd name="connsiteY60" fmla="*/ 792328 h 794315"/>
              <a:gd name="connsiteX61" fmla="*/ 288658 w 504201"/>
              <a:gd name="connsiteY61" fmla="*/ 742097 h 794315"/>
              <a:gd name="connsiteX62" fmla="*/ 263970 w 504201"/>
              <a:gd name="connsiteY62" fmla="*/ 717455 h 794315"/>
              <a:gd name="connsiteX63" fmla="*/ 263970 w 504201"/>
              <a:gd name="connsiteY63" fmla="*/ 701343 h 794315"/>
              <a:gd name="connsiteX64" fmla="*/ 396905 w 504201"/>
              <a:gd name="connsiteY64" fmla="*/ 701343 h 794315"/>
              <a:gd name="connsiteX65" fmla="*/ 396905 w 504201"/>
              <a:gd name="connsiteY65" fmla="*/ 717455 h 794315"/>
              <a:gd name="connsiteX66" fmla="*/ 372217 w 504201"/>
              <a:gd name="connsiteY66" fmla="*/ 767687 h 794315"/>
              <a:gd name="connsiteX67" fmla="*/ 422542 w 504201"/>
              <a:gd name="connsiteY67" fmla="*/ 792328 h 794315"/>
              <a:gd name="connsiteX68" fmla="*/ 447230 w 504201"/>
              <a:gd name="connsiteY68" fmla="*/ 742097 h 794315"/>
              <a:gd name="connsiteX69" fmla="*/ 422542 w 504201"/>
              <a:gd name="connsiteY69" fmla="*/ 717455 h 794315"/>
              <a:gd name="connsiteX70" fmla="*/ 422542 w 504201"/>
              <a:gd name="connsiteY70" fmla="*/ 689022 h 794315"/>
              <a:gd name="connsiteX71" fmla="*/ 409249 w 504201"/>
              <a:gd name="connsiteY71" fmla="*/ 675754 h 794315"/>
              <a:gd name="connsiteX72" fmla="*/ 264920 w 504201"/>
              <a:gd name="connsiteY72" fmla="*/ 675754 h 794315"/>
              <a:gd name="connsiteX73" fmla="*/ 264920 w 504201"/>
              <a:gd name="connsiteY73" fmla="*/ 649216 h 794315"/>
              <a:gd name="connsiteX74" fmla="*/ 278213 w 504201"/>
              <a:gd name="connsiteY74" fmla="*/ 649216 h 794315"/>
              <a:gd name="connsiteX75" fmla="*/ 291507 w 504201"/>
              <a:gd name="connsiteY75" fmla="*/ 635948 h 794315"/>
              <a:gd name="connsiteX76" fmla="*/ 291507 w 504201"/>
              <a:gd name="connsiteY76" fmla="*/ 543067 h 794315"/>
              <a:gd name="connsiteX77" fmla="*/ 304800 w 504201"/>
              <a:gd name="connsiteY77" fmla="*/ 543067 h 794315"/>
              <a:gd name="connsiteX78" fmla="*/ 318093 w 504201"/>
              <a:gd name="connsiteY78" fmla="*/ 529799 h 794315"/>
              <a:gd name="connsiteX79" fmla="*/ 318093 w 504201"/>
              <a:gd name="connsiteY79" fmla="*/ 489993 h 794315"/>
              <a:gd name="connsiteX80" fmla="*/ 411148 w 504201"/>
              <a:gd name="connsiteY80" fmla="*/ 489993 h 794315"/>
              <a:gd name="connsiteX81" fmla="*/ 424441 w 504201"/>
              <a:gd name="connsiteY81" fmla="*/ 476724 h 794315"/>
              <a:gd name="connsiteX82" fmla="*/ 424441 w 504201"/>
              <a:gd name="connsiteY82" fmla="*/ 450187 h 794315"/>
              <a:gd name="connsiteX83" fmla="*/ 464322 w 504201"/>
              <a:gd name="connsiteY83" fmla="*/ 450187 h 794315"/>
              <a:gd name="connsiteX84" fmla="*/ 477615 w 504201"/>
              <a:gd name="connsiteY84" fmla="*/ 436918 h 794315"/>
              <a:gd name="connsiteX85" fmla="*/ 477615 w 504201"/>
              <a:gd name="connsiteY85" fmla="*/ 317500 h 794315"/>
              <a:gd name="connsiteX86" fmla="*/ 490908 w 504201"/>
              <a:gd name="connsiteY86" fmla="*/ 317500 h 794315"/>
              <a:gd name="connsiteX87" fmla="*/ 504202 w 504201"/>
              <a:gd name="connsiteY87" fmla="*/ 304231 h 794315"/>
              <a:gd name="connsiteX88" fmla="*/ 504202 w 504201"/>
              <a:gd name="connsiteY88" fmla="*/ 251157 h 794315"/>
              <a:gd name="connsiteX89" fmla="*/ 489959 w 504201"/>
              <a:gd name="connsiteY89" fmla="*/ 238836 h 794315"/>
              <a:gd name="connsiteX90" fmla="*/ 26587 w 504201"/>
              <a:gd name="connsiteY90" fmla="*/ 264425 h 794315"/>
              <a:gd name="connsiteX91" fmla="*/ 53174 w 504201"/>
              <a:gd name="connsiteY91" fmla="*/ 264425 h 794315"/>
              <a:gd name="connsiteX92" fmla="*/ 53174 w 504201"/>
              <a:gd name="connsiteY92" fmla="*/ 290963 h 794315"/>
              <a:gd name="connsiteX93" fmla="*/ 26587 w 504201"/>
              <a:gd name="connsiteY93" fmla="*/ 290963 h 794315"/>
              <a:gd name="connsiteX94" fmla="*/ 26587 w 504201"/>
              <a:gd name="connsiteY94" fmla="*/ 264425 h 794315"/>
              <a:gd name="connsiteX95" fmla="*/ 93054 w 504201"/>
              <a:gd name="connsiteY95" fmla="*/ 767687 h 794315"/>
              <a:gd name="connsiteX96" fmla="*/ 79761 w 504201"/>
              <a:gd name="connsiteY96" fmla="*/ 754418 h 794315"/>
              <a:gd name="connsiteX97" fmla="*/ 93054 w 504201"/>
              <a:gd name="connsiteY97" fmla="*/ 741149 h 794315"/>
              <a:gd name="connsiteX98" fmla="*/ 106348 w 504201"/>
              <a:gd name="connsiteY98" fmla="*/ 754418 h 794315"/>
              <a:gd name="connsiteX99" fmla="*/ 93054 w 504201"/>
              <a:gd name="connsiteY99" fmla="*/ 767687 h 794315"/>
              <a:gd name="connsiteX100" fmla="*/ 251626 w 504201"/>
              <a:gd name="connsiteY100" fmla="*/ 767687 h 794315"/>
              <a:gd name="connsiteX101" fmla="*/ 238333 w 504201"/>
              <a:gd name="connsiteY101" fmla="*/ 754418 h 794315"/>
              <a:gd name="connsiteX102" fmla="*/ 251626 w 504201"/>
              <a:gd name="connsiteY102" fmla="*/ 741149 h 794315"/>
              <a:gd name="connsiteX103" fmla="*/ 264920 w 504201"/>
              <a:gd name="connsiteY103" fmla="*/ 754418 h 794315"/>
              <a:gd name="connsiteX104" fmla="*/ 251626 w 504201"/>
              <a:gd name="connsiteY104" fmla="*/ 767687 h 794315"/>
              <a:gd name="connsiteX105" fmla="*/ 411148 w 504201"/>
              <a:gd name="connsiteY105" fmla="*/ 767687 h 794315"/>
              <a:gd name="connsiteX106" fmla="*/ 397854 w 504201"/>
              <a:gd name="connsiteY106" fmla="*/ 754418 h 794315"/>
              <a:gd name="connsiteX107" fmla="*/ 411148 w 504201"/>
              <a:gd name="connsiteY107" fmla="*/ 741149 h 794315"/>
              <a:gd name="connsiteX108" fmla="*/ 424441 w 504201"/>
              <a:gd name="connsiteY108" fmla="*/ 754418 h 794315"/>
              <a:gd name="connsiteX109" fmla="*/ 411148 w 504201"/>
              <a:gd name="connsiteY109" fmla="*/ 767687 h 794315"/>
              <a:gd name="connsiteX110" fmla="*/ 132935 w 504201"/>
              <a:gd name="connsiteY110" fmla="*/ 39806 h 794315"/>
              <a:gd name="connsiteX111" fmla="*/ 146228 w 504201"/>
              <a:gd name="connsiteY111" fmla="*/ 26537 h 794315"/>
              <a:gd name="connsiteX112" fmla="*/ 357974 w 504201"/>
              <a:gd name="connsiteY112" fmla="*/ 26537 h 794315"/>
              <a:gd name="connsiteX113" fmla="*/ 371267 w 504201"/>
              <a:gd name="connsiteY113" fmla="*/ 39806 h 794315"/>
              <a:gd name="connsiteX114" fmla="*/ 371267 w 504201"/>
              <a:gd name="connsiteY114" fmla="*/ 344037 h 794315"/>
              <a:gd name="connsiteX115" fmla="*/ 132935 w 504201"/>
              <a:gd name="connsiteY115" fmla="*/ 344037 h 794315"/>
              <a:gd name="connsiteX116" fmla="*/ 132935 w 504201"/>
              <a:gd name="connsiteY116" fmla="*/ 39806 h 794315"/>
              <a:gd name="connsiteX117" fmla="*/ 211746 w 504201"/>
              <a:gd name="connsiteY117" fmla="*/ 370575 h 794315"/>
              <a:gd name="connsiteX118" fmla="*/ 291507 w 504201"/>
              <a:gd name="connsiteY118" fmla="*/ 370575 h 794315"/>
              <a:gd name="connsiteX119" fmla="*/ 291507 w 504201"/>
              <a:gd name="connsiteY119" fmla="*/ 383843 h 794315"/>
              <a:gd name="connsiteX120" fmla="*/ 211746 w 504201"/>
              <a:gd name="connsiteY120" fmla="*/ 383843 h 794315"/>
              <a:gd name="connsiteX121" fmla="*/ 211746 w 504201"/>
              <a:gd name="connsiteY121" fmla="*/ 370575 h 794315"/>
              <a:gd name="connsiteX122" fmla="*/ 264920 w 504201"/>
              <a:gd name="connsiteY122" fmla="*/ 621731 h 794315"/>
              <a:gd name="connsiteX123" fmla="*/ 238333 w 504201"/>
              <a:gd name="connsiteY123" fmla="*/ 621731 h 794315"/>
              <a:gd name="connsiteX124" fmla="*/ 238333 w 504201"/>
              <a:gd name="connsiteY124" fmla="*/ 542119 h 794315"/>
              <a:gd name="connsiteX125" fmla="*/ 264920 w 504201"/>
              <a:gd name="connsiteY125" fmla="*/ 542119 h 794315"/>
              <a:gd name="connsiteX126" fmla="*/ 264920 w 504201"/>
              <a:gd name="connsiteY126" fmla="*/ 621731 h 794315"/>
              <a:gd name="connsiteX127" fmla="*/ 291507 w 504201"/>
              <a:gd name="connsiteY127" fmla="*/ 516530 h 794315"/>
              <a:gd name="connsiteX128" fmla="*/ 211746 w 504201"/>
              <a:gd name="connsiteY128" fmla="*/ 516530 h 794315"/>
              <a:gd name="connsiteX129" fmla="*/ 211746 w 504201"/>
              <a:gd name="connsiteY129" fmla="*/ 489993 h 794315"/>
              <a:gd name="connsiteX130" fmla="*/ 291507 w 504201"/>
              <a:gd name="connsiteY130" fmla="*/ 489993 h 794315"/>
              <a:gd name="connsiteX131" fmla="*/ 291507 w 504201"/>
              <a:gd name="connsiteY131" fmla="*/ 516530 h 794315"/>
              <a:gd name="connsiteX132" fmla="*/ 397854 w 504201"/>
              <a:gd name="connsiteY132" fmla="*/ 463455 h 794315"/>
              <a:gd name="connsiteX133" fmla="*/ 106348 w 504201"/>
              <a:gd name="connsiteY133" fmla="*/ 463455 h 794315"/>
              <a:gd name="connsiteX134" fmla="*/ 106348 w 504201"/>
              <a:gd name="connsiteY134" fmla="*/ 410381 h 794315"/>
              <a:gd name="connsiteX135" fmla="*/ 397854 w 504201"/>
              <a:gd name="connsiteY135" fmla="*/ 410381 h 794315"/>
              <a:gd name="connsiteX136" fmla="*/ 397854 w 504201"/>
              <a:gd name="connsiteY136" fmla="*/ 463455 h 794315"/>
              <a:gd name="connsiteX137" fmla="*/ 476665 w 504201"/>
              <a:gd name="connsiteY137" fmla="*/ 290963 h 794315"/>
              <a:gd name="connsiteX138" fmla="*/ 450079 w 504201"/>
              <a:gd name="connsiteY138" fmla="*/ 290963 h 794315"/>
              <a:gd name="connsiteX139" fmla="*/ 450079 w 504201"/>
              <a:gd name="connsiteY139" fmla="*/ 264425 h 794315"/>
              <a:gd name="connsiteX140" fmla="*/ 476665 w 504201"/>
              <a:gd name="connsiteY140" fmla="*/ 264425 h 794315"/>
              <a:gd name="connsiteX141" fmla="*/ 476665 w 504201"/>
              <a:gd name="connsiteY141" fmla="*/ 290963 h 794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504201" h="794315">
                <a:moveTo>
                  <a:pt x="489959" y="238836"/>
                </a:moveTo>
                <a:lnTo>
                  <a:pt x="436785" y="238836"/>
                </a:lnTo>
                <a:cubicBezTo>
                  <a:pt x="429189" y="238836"/>
                  <a:pt x="423492" y="244522"/>
                  <a:pt x="423492" y="252105"/>
                </a:cubicBezTo>
                <a:lnTo>
                  <a:pt x="423492" y="305179"/>
                </a:lnTo>
                <a:cubicBezTo>
                  <a:pt x="423492" y="312761"/>
                  <a:pt x="429189" y="318448"/>
                  <a:pt x="436785" y="318448"/>
                </a:cubicBezTo>
                <a:lnTo>
                  <a:pt x="450079" y="318448"/>
                </a:lnTo>
                <a:lnTo>
                  <a:pt x="450079" y="423649"/>
                </a:lnTo>
                <a:lnTo>
                  <a:pt x="423492" y="423649"/>
                </a:lnTo>
                <a:lnTo>
                  <a:pt x="423492" y="397112"/>
                </a:lnTo>
                <a:cubicBezTo>
                  <a:pt x="423492" y="389530"/>
                  <a:pt x="417794" y="383843"/>
                  <a:pt x="410198" y="383843"/>
                </a:cubicBezTo>
                <a:lnTo>
                  <a:pt x="317144" y="383843"/>
                </a:lnTo>
                <a:lnTo>
                  <a:pt x="317144" y="370575"/>
                </a:lnTo>
                <a:lnTo>
                  <a:pt x="383611" y="370575"/>
                </a:lnTo>
                <a:cubicBezTo>
                  <a:pt x="391208" y="370575"/>
                  <a:pt x="396905" y="364888"/>
                  <a:pt x="396905" y="357306"/>
                </a:cubicBezTo>
                <a:lnTo>
                  <a:pt x="396905" y="39806"/>
                </a:lnTo>
                <a:cubicBezTo>
                  <a:pt x="396905" y="18007"/>
                  <a:pt x="378864" y="0"/>
                  <a:pt x="357024" y="0"/>
                </a:cubicBezTo>
                <a:lnTo>
                  <a:pt x="146228" y="0"/>
                </a:lnTo>
                <a:cubicBezTo>
                  <a:pt x="124389" y="0"/>
                  <a:pt x="106348" y="18007"/>
                  <a:pt x="106348" y="39806"/>
                </a:cubicBezTo>
                <a:lnTo>
                  <a:pt x="106348" y="357306"/>
                </a:lnTo>
                <a:cubicBezTo>
                  <a:pt x="106348" y="364888"/>
                  <a:pt x="112045" y="370575"/>
                  <a:pt x="119641" y="370575"/>
                </a:cubicBezTo>
                <a:lnTo>
                  <a:pt x="186108" y="370575"/>
                </a:lnTo>
                <a:lnTo>
                  <a:pt x="186108" y="383843"/>
                </a:lnTo>
                <a:lnTo>
                  <a:pt x="93054" y="383843"/>
                </a:lnTo>
                <a:cubicBezTo>
                  <a:pt x="85458" y="383843"/>
                  <a:pt x="79761" y="389530"/>
                  <a:pt x="79761" y="397112"/>
                </a:cubicBezTo>
                <a:lnTo>
                  <a:pt x="79761" y="423649"/>
                </a:lnTo>
                <a:lnTo>
                  <a:pt x="53174" y="423649"/>
                </a:lnTo>
                <a:lnTo>
                  <a:pt x="53174" y="317500"/>
                </a:lnTo>
                <a:lnTo>
                  <a:pt x="66467" y="317500"/>
                </a:lnTo>
                <a:cubicBezTo>
                  <a:pt x="74064" y="317500"/>
                  <a:pt x="79761" y="311813"/>
                  <a:pt x="79761" y="304231"/>
                </a:cubicBezTo>
                <a:lnTo>
                  <a:pt x="79761" y="251157"/>
                </a:lnTo>
                <a:cubicBezTo>
                  <a:pt x="79761" y="243575"/>
                  <a:pt x="74064" y="237888"/>
                  <a:pt x="66467" y="237888"/>
                </a:cubicBezTo>
                <a:lnTo>
                  <a:pt x="13293" y="237888"/>
                </a:lnTo>
                <a:cubicBezTo>
                  <a:pt x="5697" y="237888"/>
                  <a:pt x="0" y="243575"/>
                  <a:pt x="0" y="251157"/>
                </a:cubicBezTo>
                <a:lnTo>
                  <a:pt x="0" y="304231"/>
                </a:lnTo>
                <a:cubicBezTo>
                  <a:pt x="0" y="311813"/>
                  <a:pt x="5697" y="317500"/>
                  <a:pt x="13293" y="317500"/>
                </a:cubicBezTo>
                <a:lnTo>
                  <a:pt x="26587" y="317500"/>
                </a:lnTo>
                <a:lnTo>
                  <a:pt x="26587" y="436918"/>
                </a:lnTo>
                <a:cubicBezTo>
                  <a:pt x="26587" y="444500"/>
                  <a:pt x="32284" y="450187"/>
                  <a:pt x="39880" y="450187"/>
                </a:cubicBezTo>
                <a:lnTo>
                  <a:pt x="79761" y="450187"/>
                </a:lnTo>
                <a:lnTo>
                  <a:pt x="79761" y="476724"/>
                </a:lnTo>
                <a:cubicBezTo>
                  <a:pt x="79761" y="484306"/>
                  <a:pt x="85458" y="489993"/>
                  <a:pt x="93054" y="489993"/>
                </a:cubicBezTo>
                <a:lnTo>
                  <a:pt x="186108" y="489993"/>
                </a:lnTo>
                <a:lnTo>
                  <a:pt x="186108" y="529799"/>
                </a:lnTo>
                <a:cubicBezTo>
                  <a:pt x="186108" y="537381"/>
                  <a:pt x="191806" y="543067"/>
                  <a:pt x="199402" y="543067"/>
                </a:cubicBezTo>
                <a:lnTo>
                  <a:pt x="212695" y="543067"/>
                </a:lnTo>
                <a:lnTo>
                  <a:pt x="212695" y="635948"/>
                </a:lnTo>
                <a:cubicBezTo>
                  <a:pt x="212695" y="643530"/>
                  <a:pt x="218393" y="649216"/>
                  <a:pt x="225989" y="649216"/>
                </a:cubicBezTo>
                <a:lnTo>
                  <a:pt x="239282" y="649216"/>
                </a:lnTo>
                <a:lnTo>
                  <a:pt x="239282" y="675754"/>
                </a:lnTo>
                <a:lnTo>
                  <a:pt x="93054" y="675754"/>
                </a:lnTo>
                <a:cubicBezTo>
                  <a:pt x="85458" y="675754"/>
                  <a:pt x="79761" y="681440"/>
                  <a:pt x="79761" y="689022"/>
                </a:cubicBezTo>
                <a:lnTo>
                  <a:pt x="79761" y="717455"/>
                </a:lnTo>
                <a:cubicBezTo>
                  <a:pt x="58871" y="725037"/>
                  <a:pt x="48426" y="747784"/>
                  <a:pt x="55073" y="767687"/>
                </a:cubicBezTo>
                <a:cubicBezTo>
                  <a:pt x="61720" y="787590"/>
                  <a:pt x="85458" y="798963"/>
                  <a:pt x="105398" y="792328"/>
                </a:cubicBezTo>
                <a:cubicBezTo>
                  <a:pt x="126288" y="784746"/>
                  <a:pt x="136733" y="762000"/>
                  <a:pt x="130086" y="742097"/>
                </a:cubicBezTo>
                <a:cubicBezTo>
                  <a:pt x="126288" y="730724"/>
                  <a:pt x="116793" y="722194"/>
                  <a:pt x="105398" y="717455"/>
                </a:cubicBezTo>
                <a:lnTo>
                  <a:pt x="105398" y="701343"/>
                </a:lnTo>
                <a:lnTo>
                  <a:pt x="238333" y="701343"/>
                </a:lnTo>
                <a:lnTo>
                  <a:pt x="238333" y="717455"/>
                </a:lnTo>
                <a:cubicBezTo>
                  <a:pt x="217443" y="725037"/>
                  <a:pt x="206998" y="747784"/>
                  <a:pt x="213645" y="767687"/>
                </a:cubicBezTo>
                <a:cubicBezTo>
                  <a:pt x="220292" y="787590"/>
                  <a:pt x="244030" y="798963"/>
                  <a:pt x="263970" y="792328"/>
                </a:cubicBezTo>
                <a:cubicBezTo>
                  <a:pt x="284860" y="784746"/>
                  <a:pt x="295305" y="762000"/>
                  <a:pt x="288658" y="742097"/>
                </a:cubicBezTo>
                <a:cubicBezTo>
                  <a:pt x="284860" y="730724"/>
                  <a:pt x="275364" y="722194"/>
                  <a:pt x="263970" y="717455"/>
                </a:cubicBezTo>
                <a:lnTo>
                  <a:pt x="263970" y="701343"/>
                </a:lnTo>
                <a:lnTo>
                  <a:pt x="396905" y="701343"/>
                </a:lnTo>
                <a:lnTo>
                  <a:pt x="396905" y="717455"/>
                </a:lnTo>
                <a:cubicBezTo>
                  <a:pt x="376015" y="725037"/>
                  <a:pt x="365570" y="747784"/>
                  <a:pt x="372217" y="767687"/>
                </a:cubicBezTo>
                <a:cubicBezTo>
                  <a:pt x="379813" y="788537"/>
                  <a:pt x="402602" y="798963"/>
                  <a:pt x="422542" y="792328"/>
                </a:cubicBezTo>
                <a:cubicBezTo>
                  <a:pt x="443432" y="784746"/>
                  <a:pt x="453877" y="762000"/>
                  <a:pt x="447230" y="742097"/>
                </a:cubicBezTo>
                <a:cubicBezTo>
                  <a:pt x="443432" y="730724"/>
                  <a:pt x="433936" y="722194"/>
                  <a:pt x="422542" y="717455"/>
                </a:cubicBezTo>
                <a:lnTo>
                  <a:pt x="422542" y="689022"/>
                </a:lnTo>
                <a:cubicBezTo>
                  <a:pt x="422542" y="681440"/>
                  <a:pt x="416845" y="675754"/>
                  <a:pt x="409249" y="675754"/>
                </a:cubicBezTo>
                <a:lnTo>
                  <a:pt x="264920" y="675754"/>
                </a:lnTo>
                <a:lnTo>
                  <a:pt x="264920" y="649216"/>
                </a:lnTo>
                <a:lnTo>
                  <a:pt x="278213" y="649216"/>
                </a:lnTo>
                <a:cubicBezTo>
                  <a:pt x="285809" y="649216"/>
                  <a:pt x="291507" y="643530"/>
                  <a:pt x="291507" y="635948"/>
                </a:cubicBezTo>
                <a:lnTo>
                  <a:pt x="291507" y="543067"/>
                </a:lnTo>
                <a:lnTo>
                  <a:pt x="304800" y="543067"/>
                </a:lnTo>
                <a:cubicBezTo>
                  <a:pt x="312396" y="543067"/>
                  <a:pt x="318093" y="537381"/>
                  <a:pt x="318093" y="529799"/>
                </a:cubicBezTo>
                <a:lnTo>
                  <a:pt x="318093" y="489993"/>
                </a:lnTo>
                <a:lnTo>
                  <a:pt x="411148" y="489993"/>
                </a:lnTo>
                <a:cubicBezTo>
                  <a:pt x="418744" y="489993"/>
                  <a:pt x="424441" y="484306"/>
                  <a:pt x="424441" y="476724"/>
                </a:cubicBezTo>
                <a:lnTo>
                  <a:pt x="424441" y="450187"/>
                </a:lnTo>
                <a:lnTo>
                  <a:pt x="464322" y="450187"/>
                </a:lnTo>
                <a:cubicBezTo>
                  <a:pt x="471918" y="450187"/>
                  <a:pt x="477615" y="444500"/>
                  <a:pt x="477615" y="436918"/>
                </a:cubicBezTo>
                <a:lnTo>
                  <a:pt x="477615" y="317500"/>
                </a:lnTo>
                <a:lnTo>
                  <a:pt x="490908" y="317500"/>
                </a:lnTo>
                <a:cubicBezTo>
                  <a:pt x="498505" y="317500"/>
                  <a:pt x="504202" y="311813"/>
                  <a:pt x="504202" y="304231"/>
                </a:cubicBezTo>
                <a:lnTo>
                  <a:pt x="504202" y="251157"/>
                </a:lnTo>
                <a:cubicBezTo>
                  <a:pt x="503252" y="244522"/>
                  <a:pt x="497555" y="238836"/>
                  <a:pt x="489959" y="238836"/>
                </a:cubicBezTo>
                <a:close/>
                <a:moveTo>
                  <a:pt x="26587" y="264425"/>
                </a:moveTo>
                <a:lnTo>
                  <a:pt x="53174" y="264425"/>
                </a:lnTo>
                <a:lnTo>
                  <a:pt x="53174" y="290963"/>
                </a:lnTo>
                <a:lnTo>
                  <a:pt x="26587" y="290963"/>
                </a:lnTo>
                <a:lnTo>
                  <a:pt x="26587" y="264425"/>
                </a:lnTo>
                <a:close/>
                <a:moveTo>
                  <a:pt x="93054" y="767687"/>
                </a:moveTo>
                <a:cubicBezTo>
                  <a:pt x="85458" y="767687"/>
                  <a:pt x="79761" y="762000"/>
                  <a:pt x="79761" y="754418"/>
                </a:cubicBezTo>
                <a:cubicBezTo>
                  <a:pt x="79761" y="746836"/>
                  <a:pt x="85458" y="741149"/>
                  <a:pt x="93054" y="741149"/>
                </a:cubicBezTo>
                <a:cubicBezTo>
                  <a:pt x="100650" y="741149"/>
                  <a:pt x="106348" y="746836"/>
                  <a:pt x="106348" y="754418"/>
                </a:cubicBezTo>
                <a:cubicBezTo>
                  <a:pt x="106348" y="761052"/>
                  <a:pt x="99701" y="767687"/>
                  <a:pt x="93054" y="767687"/>
                </a:cubicBezTo>
                <a:close/>
                <a:moveTo>
                  <a:pt x="251626" y="767687"/>
                </a:moveTo>
                <a:cubicBezTo>
                  <a:pt x="244030" y="767687"/>
                  <a:pt x="238333" y="762000"/>
                  <a:pt x="238333" y="754418"/>
                </a:cubicBezTo>
                <a:cubicBezTo>
                  <a:pt x="238333" y="746836"/>
                  <a:pt x="244030" y="741149"/>
                  <a:pt x="251626" y="741149"/>
                </a:cubicBezTo>
                <a:cubicBezTo>
                  <a:pt x="259222" y="741149"/>
                  <a:pt x="264920" y="746836"/>
                  <a:pt x="264920" y="754418"/>
                </a:cubicBezTo>
                <a:cubicBezTo>
                  <a:pt x="264920" y="761052"/>
                  <a:pt x="259222" y="767687"/>
                  <a:pt x="251626" y="767687"/>
                </a:cubicBezTo>
                <a:close/>
                <a:moveTo>
                  <a:pt x="411148" y="767687"/>
                </a:moveTo>
                <a:cubicBezTo>
                  <a:pt x="403551" y="767687"/>
                  <a:pt x="397854" y="762000"/>
                  <a:pt x="397854" y="754418"/>
                </a:cubicBezTo>
                <a:cubicBezTo>
                  <a:pt x="397854" y="746836"/>
                  <a:pt x="403551" y="741149"/>
                  <a:pt x="411148" y="741149"/>
                </a:cubicBezTo>
                <a:cubicBezTo>
                  <a:pt x="418744" y="741149"/>
                  <a:pt x="424441" y="746836"/>
                  <a:pt x="424441" y="754418"/>
                </a:cubicBezTo>
                <a:cubicBezTo>
                  <a:pt x="424441" y="761052"/>
                  <a:pt x="417794" y="767687"/>
                  <a:pt x="411148" y="767687"/>
                </a:cubicBezTo>
                <a:close/>
                <a:moveTo>
                  <a:pt x="132935" y="39806"/>
                </a:moveTo>
                <a:cubicBezTo>
                  <a:pt x="132935" y="32224"/>
                  <a:pt x="138632" y="26537"/>
                  <a:pt x="146228" y="26537"/>
                </a:cubicBezTo>
                <a:lnTo>
                  <a:pt x="357974" y="26537"/>
                </a:lnTo>
                <a:cubicBezTo>
                  <a:pt x="365570" y="26537"/>
                  <a:pt x="371267" y="32224"/>
                  <a:pt x="371267" y="39806"/>
                </a:cubicBezTo>
                <a:lnTo>
                  <a:pt x="371267" y="344037"/>
                </a:lnTo>
                <a:lnTo>
                  <a:pt x="132935" y="344037"/>
                </a:lnTo>
                <a:lnTo>
                  <a:pt x="132935" y="39806"/>
                </a:lnTo>
                <a:close/>
                <a:moveTo>
                  <a:pt x="211746" y="370575"/>
                </a:moveTo>
                <a:lnTo>
                  <a:pt x="291507" y="370575"/>
                </a:lnTo>
                <a:lnTo>
                  <a:pt x="291507" y="383843"/>
                </a:lnTo>
                <a:lnTo>
                  <a:pt x="211746" y="383843"/>
                </a:lnTo>
                <a:lnTo>
                  <a:pt x="211746" y="370575"/>
                </a:lnTo>
                <a:close/>
                <a:moveTo>
                  <a:pt x="264920" y="621731"/>
                </a:moveTo>
                <a:lnTo>
                  <a:pt x="238333" y="621731"/>
                </a:lnTo>
                <a:lnTo>
                  <a:pt x="238333" y="542119"/>
                </a:lnTo>
                <a:lnTo>
                  <a:pt x="264920" y="542119"/>
                </a:lnTo>
                <a:lnTo>
                  <a:pt x="264920" y="621731"/>
                </a:lnTo>
                <a:close/>
                <a:moveTo>
                  <a:pt x="291507" y="516530"/>
                </a:moveTo>
                <a:lnTo>
                  <a:pt x="211746" y="516530"/>
                </a:lnTo>
                <a:lnTo>
                  <a:pt x="211746" y="489993"/>
                </a:lnTo>
                <a:lnTo>
                  <a:pt x="291507" y="489993"/>
                </a:lnTo>
                <a:lnTo>
                  <a:pt x="291507" y="516530"/>
                </a:lnTo>
                <a:close/>
                <a:moveTo>
                  <a:pt x="397854" y="463455"/>
                </a:moveTo>
                <a:lnTo>
                  <a:pt x="106348" y="463455"/>
                </a:lnTo>
                <a:lnTo>
                  <a:pt x="106348" y="410381"/>
                </a:lnTo>
                <a:lnTo>
                  <a:pt x="397854" y="410381"/>
                </a:lnTo>
                <a:lnTo>
                  <a:pt x="397854" y="463455"/>
                </a:lnTo>
                <a:close/>
                <a:moveTo>
                  <a:pt x="476665" y="290963"/>
                </a:moveTo>
                <a:lnTo>
                  <a:pt x="450079" y="290963"/>
                </a:lnTo>
                <a:lnTo>
                  <a:pt x="450079" y="264425"/>
                </a:lnTo>
                <a:lnTo>
                  <a:pt x="476665" y="264425"/>
                </a:lnTo>
                <a:lnTo>
                  <a:pt x="476665" y="290963"/>
                </a:lnTo>
                <a:close/>
              </a:path>
            </a:pathLst>
          </a:custGeom>
          <a:gradFill>
            <a:gsLst>
              <a:gs pos="0">
                <a:schemeClr val="accent1"/>
              </a:gs>
              <a:gs pos="99000">
                <a:schemeClr val="accent2"/>
              </a:gs>
            </a:gsLst>
            <a:lin ang="5400000" scaled="1"/>
          </a:gradFill>
          <a:ln w="9436" cap="flat">
            <a:noFill/>
            <a:prstDash val="solid"/>
            <a:miter/>
          </a:ln>
        </p:spPr>
        <p:txBody>
          <a:bodyPr rtlCol="0" anchor="ctr"/>
          <a:lstStyle/>
          <a:p>
            <a:endParaRPr lang="de-DE" sz="1000"/>
          </a:p>
        </p:txBody>
      </p:sp>
      <p:grpSp>
        <p:nvGrpSpPr>
          <p:cNvPr id="344" name="Grafik 357">
            <a:extLst>
              <a:ext uri="{FF2B5EF4-FFF2-40B4-BE49-F238E27FC236}">
                <a16:creationId xmlns:a16="http://schemas.microsoft.com/office/drawing/2014/main" id="{F1FCCF4A-1A6C-D7C2-08CA-8C77DF6F9B71}"/>
              </a:ext>
            </a:extLst>
          </p:cNvPr>
          <p:cNvGrpSpPr/>
          <p:nvPr/>
        </p:nvGrpSpPr>
        <p:grpSpPr>
          <a:xfrm>
            <a:off x="4434097" y="2240470"/>
            <a:ext cx="558415" cy="510690"/>
            <a:chOff x="4558943" y="3105813"/>
            <a:chExt cx="748231" cy="684283"/>
          </a:xfrm>
          <a:gradFill>
            <a:gsLst>
              <a:gs pos="0">
                <a:schemeClr val="accent1"/>
              </a:gs>
              <a:gs pos="99000">
                <a:schemeClr val="accent2"/>
              </a:gs>
            </a:gsLst>
            <a:lin ang="5400000" scaled="1"/>
          </a:gradFill>
        </p:grpSpPr>
        <p:sp>
          <p:nvSpPr>
            <p:cNvPr id="345" name="Freihandform 344">
              <a:extLst>
                <a:ext uri="{FF2B5EF4-FFF2-40B4-BE49-F238E27FC236}">
                  <a16:creationId xmlns:a16="http://schemas.microsoft.com/office/drawing/2014/main" id="{B1F7E7B0-DD69-59D0-6D0A-9480EB278E04}"/>
                </a:ext>
              </a:extLst>
            </p:cNvPr>
            <p:cNvSpPr/>
            <p:nvPr/>
          </p:nvSpPr>
          <p:spPr>
            <a:xfrm>
              <a:off x="4558943" y="3105813"/>
              <a:ext cx="623842" cy="522216"/>
            </a:xfrm>
            <a:custGeom>
              <a:avLst/>
              <a:gdLst>
                <a:gd name="connsiteX0" fmla="*/ 112045 w 623842"/>
                <a:gd name="connsiteY0" fmla="*/ 522216 h 522216"/>
                <a:gd name="connsiteX1" fmla="*/ 107297 w 623842"/>
                <a:gd name="connsiteY1" fmla="*/ 521269 h 522216"/>
                <a:gd name="connsiteX2" fmla="*/ 99701 w 623842"/>
                <a:gd name="connsiteY2" fmla="*/ 509895 h 522216"/>
                <a:gd name="connsiteX3" fmla="*/ 99701 w 623842"/>
                <a:gd name="connsiteY3" fmla="*/ 398060 h 522216"/>
                <a:gd name="connsiteX4" fmla="*/ 12344 w 623842"/>
                <a:gd name="connsiteY4" fmla="*/ 398060 h 522216"/>
                <a:gd name="connsiteX5" fmla="*/ 0 w 623842"/>
                <a:gd name="connsiteY5" fmla="*/ 385739 h 522216"/>
                <a:gd name="connsiteX6" fmla="*/ 0 w 623842"/>
                <a:gd name="connsiteY6" fmla="*/ 12321 h 522216"/>
                <a:gd name="connsiteX7" fmla="*/ 12344 w 623842"/>
                <a:gd name="connsiteY7" fmla="*/ 0 h 522216"/>
                <a:gd name="connsiteX8" fmla="*/ 611499 w 623842"/>
                <a:gd name="connsiteY8" fmla="*/ 0 h 522216"/>
                <a:gd name="connsiteX9" fmla="*/ 623843 w 623842"/>
                <a:gd name="connsiteY9" fmla="*/ 12321 h 522216"/>
                <a:gd name="connsiteX10" fmla="*/ 623843 w 623842"/>
                <a:gd name="connsiteY10" fmla="*/ 216090 h 522216"/>
                <a:gd name="connsiteX11" fmla="*/ 611499 w 623842"/>
                <a:gd name="connsiteY11" fmla="*/ 228410 h 522216"/>
                <a:gd name="connsiteX12" fmla="*/ 599155 w 623842"/>
                <a:gd name="connsiteY12" fmla="*/ 216090 h 522216"/>
                <a:gd name="connsiteX13" fmla="*/ 599155 w 623842"/>
                <a:gd name="connsiteY13" fmla="*/ 24642 h 522216"/>
                <a:gd name="connsiteX14" fmla="*/ 24688 w 623842"/>
                <a:gd name="connsiteY14" fmla="*/ 24642 h 522216"/>
                <a:gd name="connsiteX15" fmla="*/ 24688 w 623842"/>
                <a:gd name="connsiteY15" fmla="*/ 372470 h 522216"/>
                <a:gd name="connsiteX16" fmla="*/ 112045 w 623842"/>
                <a:gd name="connsiteY16" fmla="*/ 372470 h 522216"/>
                <a:gd name="connsiteX17" fmla="*/ 124389 w 623842"/>
                <a:gd name="connsiteY17" fmla="*/ 384791 h 522216"/>
                <a:gd name="connsiteX18" fmla="*/ 124389 w 623842"/>
                <a:gd name="connsiteY18" fmla="*/ 479567 h 522216"/>
                <a:gd name="connsiteX19" fmla="*/ 227888 w 623842"/>
                <a:gd name="connsiteY19" fmla="*/ 376261 h 522216"/>
                <a:gd name="connsiteX20" fmla="*/ 236434 w 623842"/>
                <a:gd name="connsiteY20" fmla="*/ 372470 h 522216"/>
                <a:gd name="connsiteX21" fmla="*/ 273465 w 623842"/>
                <a:gd name="connsiteY21" fmla="*/ 372470 h 522216"/>
                <a:gd name="connsiteX22" fmla="*/ 285809 w 623842"/>
                <a:gd name="connsiteY22" fmla="*/ 384791 h 522216"/>
                <a:gd name="connsiteX23" fmla="*/ 273465 w 623842"/>
                <a:gd name="connsiteY23" fmla="*/ 397112 h 522216"/>
                <a:gd name="connsiteX24" fmla="*/ 241181 w 623842"/>
                <a:gd name="connsiteY24" fmla="*/ 397112 h 522216"/>
                <a:gd name="connsiteX25" fmla="*/ 121540 w 623842"/>
                <a:gd name="connsiteY25" fmla="*/ 518425 h 522216"/>
                <a:gd name="connsiteX26" fmla="*/ 112045 w 623842"/>
                <a:gd name="connsiteY26" fmla="*/ 522216 h 52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23842" h="522216">
                  <a:moveTo>
                    <a:pt x="112045" y="522216"/>
                  </a:moveTo>
                  <a:cubicBezTo>
                    <a:pt x="110146" y="522216"/>
                    <a:pt x="109196" y="522216"/>
                    <a:pt x="107297" y="521269"/>
                  </a:cubicBezTo>
                  <a:cubicBezTo>
                    <a:pt x="102550" y="519373"/>
                    <a:pt x="99701" y="514634"/>
                    <a:pt x="99701" y="509895"/>
                  </a:cubicBezTo>
                  <a:lnTo>
                    <a:pt x="99701" y="398060"/>
                  </a:lnTo>
                  <a:lnTo>
                    <a:pt x="12344" y="398060"/>
                  </a:lnTo>
                  <a:cubicBezTo>
                    <a:pt x="5697" y="398060"/>
                    <a:pt x="0" y="392373"/>
                    <a:pt x="0" y="385739"/>
                  </a:cubicBezTo>
                  <a:lnTo>
                    <a:pt x="0" y="12321"/>
                  </a:lnTo>
                  <a:cubicBezTo>
                    <a:pt x="0" y="5687"/>
                    <a:pt x="5697" y="0"/>
                    <a:pt x="12344" y="0"/>
                  </a:cubicBezTo>
                  <a:lnTo>
                    <a:pt x="611499" y="0"/>
                  </a:lnTo>
                  <a:cubicBezTo>
                    <a:pt x="618146" y="0"/>
                    <a:pt x="623843" y="5687"/>
                    <a:pt x="623843" y="12321"/>
                  </a:cubicBezTo>
                  <a:lnTo>
                    <a:pt x="623843" y="216090"/>
                  </a:lnTo>
                  <a:cubicBezTo>
                    <a:pt x="623843" y="222724"/>
                    <a:pt x="618146" y="228410"/>
                    <a:pt x="611499" y="228410"/>
                  </a:cubicBezTo>
                  <a:cubicBezTo>
                    <a:pt x="604852" y="228410"/>
                    <a:pt x="599155" y="222724"/>
                    <a:pt x="599155" y="216090"/>
                  </a:cubicBezTo>
                  <a:lnTo>
                    <a:pt x="599155" y="24642"/>
                  </a:lnTo>
                  <a:lnTo>
                    <a:pt x="24688" y="24642"/>
                  </a:lnTo>
                  <a:lnTo>
                    <a:pt x="24688" y="372470"/>
                  </a:lnTo>
                  <a:lnTo>
                    <a:pt x="112045" y="372470"/>
                  </a:lnTo>
                  <a:cubicBezTo>
                    <a:pt x="118692" y="372470"/>
                    <a:pt x="124389" y="378157"/>
                    <a:pt x="124389" y="384791"/>
                  </a:cubicBezTo>
                  <a:lnTo>
                    <a:pt x="124389" y="479567"/>
                  </a:lnTo>
                  <a:lnTo>
                    <a:pt x="227888" y="376261"/>
                  </a:lnTo>
                  <a:cubicBezTo>
                    <a:pt x="229787" y="374366"/>
                    <a:pt x="233585" y="372470"/>
                    <a:pt x="236434" y="372470"/>
                  </a:cubicBezTo>
                  <a:lnTo>
                    <a:pt x="273465" y="372470"/>
                  </a:lnTo>
                  <a:cubicBezTo>
                    <a:pt x="280112" y="372470"/>
                    <a:pt x="285809" y="378157"/>
                    <a:pt x="285809" y="384791"/>
                  </a:cubicBezTo>
                  <a:cubicBezTo>
                    <a:pt x="285809" y="391425"/>
                    <a:pt x="280112" y="397112"/>
                    <a:pt x="273465" y="397112"/>
                  </a:cubicBezTo>
                  <a:lnTo>
                    <a:pt x="241181" y="397112"/>
                  </a:lnTo>
                  <a:lnTo>
                    <a:pt x="121540" y="518425"/>
                  </a:lnTo>
                  <a:cubicBezTo>
                    <a:pt x="118692" y="521269"/>
                    <a:pt x="115843" y="522216"/>
                    <a:pt x="112045" y="522216"/>
                  </a:cubicBezTo>
                  <a:close/>
                </a:path>
              </a:pathLst>
            </a:custGeom>
            <a:grpFill/>
            <a:ln w="9436" cap="flat">
              <a:noFill/>
              <a:prstDash val="solid"/>
              <a:miter/>
            </a:ln>
          </p:spPr>
          <p:txBody>
            <a:bodyPr rtlCol="0" anchor="ctr"/>
            <a:lstStyle/>
            <a:p>
              <a:endParaRPr lang="de-DE" sz="1000"/>
            </a:p>
          </p:txBody>
        </p:sp>
        <p:sp>
          <p:nvSpPr>
            <p:cNvPr id="346" name="Freihandform 345">
              <a:extLst>
                <a:ext uri="{FF2B5EF4-FFF2-40B4-BE49-F238E27FC236}">
                  <a16:creationId xmlns:a16="http://schemas.microsoft.com/office/drawing/2014/main" id="{AAF17630-686D-01DB-3B3F-832530E6F76B}"/>
                </a:ext>
              </a:extLst>
            </p:cNvPr>
            <p:cNvSpPr/>
            <p:nvPr/>
          </p:nvSpPr>
          <p:spPr>
            <a:xfrm>
              <a:off x="4883684" y="3378768"/>
              <a:ext cx="423491" cy="411328"/>
            </a:xfrm>
            <a:custGeom>
              <a:avLst/>
              <a:gdLst>
                <a:gd name="connsiteX0" fmla="*/ 336135 w 423491"/>
                <a:gd name="connsiteY0" fmla="*/ 411328 h 411328"/>
                <a:gd name="connsiteX1" fmla="*/ 326639 w 423491"/>
                <a:gd name="connsiteY1" fmla="*/ 407537 h 411328"/>
                <a:gd name="connsiteX2" fmla="*/ 206049 w 423491"/>
                <a:gd name="connsiteY2" fmla="*/ 274851 h 411328"/>
                <a:gd name="connsiteX3" fmla="*/ 12344 w 423491"/>
                <a:gd name="connsiteY3" fmla="*/ 274851 h 411328"/>
                <a:gd name="connsiteX4" fmla="*/ 0 w 423491"/>
                <a:gd name="connsiteY4" fmla="*/ 262530 h 411328"/>
                <a:gd name="connsiteX5" fmla="*/ 0 w 423491"/>
                <a:gd name="connsiteY5" fmla="*/ 12321 h 411328"/>
                <a:gd name="connsiteX6" fmla="*/ 12344 w 423491"/>
                <a:gd name="connsiteY6" fmla="*/ 0 h 411328"/>
                <a:gd name="connsiteX7" fmla="*/ 411148 w 423491"/>
                <a:gd name="connsiteY7" fmla="*/ 0 h 411328"/>
                <a:gd name="connsiteX8" fmla="*/ 423492 w 423491"/>
                <a:gd name="connsiteY8" fmla="*/ 12321 h 411328"/>
                <a:gd name="connsiteX9" fmla="*/ 423492 w 423491"/>
                <a:gd name="connsiteY9" fmla="*/ 261582 h 411328"/>
                <a:gd name="connsiteX10" fmla="*/ 411148 w 423491"/>
                <a:gd name="connsiteY10" fmla="*/ 273903 h 411328"/>
                <a:gd name="connsiteX11" fmla="*/ 349428 w 423491"/>
                <a:gd name="connsiteY11" fmla="*/ 273903 h 411328"/>
                <a:gd name="connsiteX12" fmla="*/ 349428 w 423491"/>
                <a:gd name="connsiteY12" fmla="*/ 398060 h 411328"/>
                <a:gd name="connsiteX13" fmla="*/ 341832 w 423491"/>
                <a:gd name="connsiteY13" fmla="*/ 409433 h 411328"/>
                <a:gd name="connsiteX14" fmla="*/ 336135 w 423491"/>
                <a:gd name="connsiteY14" fmla="*/ 411328 h 411328"/>
                <a:gd name="connsiteX15" fmla="*/ 24688 w 423491"/>
                <a:gd name="connsiteY15" fmla="*/ 249261 h 411328"/>
                <a:gd name="connsiteX16" fmla="*/ 211746 w 423491"/>
                <a:gd name="connsiteY16" fmla="*/ 249261 h 411328"/>
                <a:gd name="connsiteX17" fmla="*/ 221241 w 423491"/>
                <a:gd name="connsiteY17" fmla="*/ 253052 h 411328"/>
                <a:gd name="connsiteX18" fmla="*/ 324740 w 423491"/>
                <a:gd name="connsiteY18" fmla="*/ 365836 h 411328"/>
                <a:gd name="connsiteX19" fmla="*/ 324740 w 423491"/>
                <a:gd name="connsiteY19" fmla="*/ 261582 h 411328"/>
                <a:gd name="connsiteX20" fmla="*/ 337084 w 423491"/>
                <a:gd name="connsiteY20" fmla="*/ 249261 h 411328"/>
                <a:gd name="connsiteX21" fmla="*/ 399753 w 423491"/>
                <a:gd name="connsiteY21" fmla="*/ 249261 h 411328"/>
                <a:gd name="connsiteX22" fmla="*/ 399753 w 423491"/>
                <a:gd name="connsiteY22" fmla="*/ 25590 h 411328"/>
                <a:gd name="connsiteX23" fmla="*/ 24688 w 423491"/>
                <a:gd name="connsiteY23" fmla="*/ 25590 h 411328"/>
                <a:gd name="connsiteX24" fmla="*/ 24688 w 423491"/>
                <a:gd name="connsiteY24" fmla="*/ 249261 h 411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23491" h="411328">
                  <a:moveTo>
                    <a:pt x="336135" y="411328"/>
                  </a:moveTo>
                  <a:cubicBezTo>
                    <a:pt x="332336" y="411328"/>
                    <a:pt x="329488" y="409433"/>
                    <a:pt x="326639" y="407537"/>
                  </a:cubicBezTo>
                  <a:lnTo>
                    <a:pt x="206049" y="274851"/>
                  </a:lnTo>
                  <a:lnTo>
                    <a:pt x="12344" y="274851"/>
                  </a:lnTo>
                  <a:cubicBezTo>
                    <a:pt x="5697" y="274851"/>
                    <a:pt x="0" y="269164"/>
                    <a:pt x="0" y="262530"/>
                  </a:cubicBezTo>
                  <a:lnTo>
                    <a:pt x="0" y="12321"/>
                  </a:lnTo>
                  <a:cubicBezTo>
                    <a:pt x="0" y="5687"/>
                    <a:pt x="5697" y="0"/>
                    <a:pt x="12344" y="0"/>
                  </a:cubicBezTo>
                  <a:lnTo>
                    <a:pt x="411148" y="0"/>
                  </a:lnTo>
                  <a:cubicBezTo>
                    <a:pt x="417794" y="0"/>
                    <a:pt x="423492" y="5687"/>
                    <a:pt x="423492" y="12321"/>
                  </a:cubicBezTo>
                  <a:lnTo>
                    <a:pt x="423492" y="261582"/>
                  </a:lnTo>
                  <a:cubicBezTo>
                    <a:pt x="423492" y="268216"/>
                    <a:pt x="417794" y="273903"/>
                    <a:pt x="411148" y="273903"/>
                  </a:cubicBezTo>
                  <a:lnTo>
                    <a:pt x="349428" y="273903"/>
                  </a:lnTo>
                  <a:lnTo>
                    <a:pt x="349428" y="398060"/>
                  </a:lnTo>
                  <a:cubicBezTo>
                    <a:pt x="349428" y="402798"/>
                    <a:pt x="346579" y="407537"/>
                    <a:pt x="341832" y="409433"/>
                  </a:cubicBezTo>
                  <a:cubicBezTo>
                    <a:pt x="339933" y="411328"/>
                    <a:pt x="338034" y="411328"/>
                    <a:pt x="336135" y="411328"/>
                  </a:cubicBezTo>
                  <a:close/>
                  <a:moveTo>
                    <a:pt x="24688" y="249261"/>
                  </a:moveTo>
                  <a:lnTo>
                    <a:pt x="211746" y="249261"/>
                  </a:lnTo>
                  <a:cubicBezTo>
                    <a:pt x="215544" y="249261"/>
                    <a:pt x="218392" y="251157"/>
                    <a:pt x="221241" y="253052"/>
                  </a:cubicBezTo>
                  <a:lnTo>
                    <a:pt x="324740" y="365836"/>
                  </a:lnTo>
                  <a:lnTo>
                    <a:pt x="324740" y="261582"/>
                  </a:lnTo>
                  <a:cubicBezTo>
                    <a:pt x="324740" y="254948"/>
                    <a:pt x="330437" y="249261"/>
                    <a:pt x="337084" y="249261"/>
                  </a:cubicBezTo>
                  <a:lnTo>
                    <a:pt x="399753" y="249261"/>
                  </a:lnTo>
                  <a:lnTo>
                    <a:pt x="399753" y="25590"/>
                  </a:lnTo>
                  <a:lnTo>
                    <a:pt x="24688" y="25590"/>
                  </a:lnTo>
                  <a:lnTo>
                    <a:pt x="24688" y="249261"/>
                  </a:lnTo>
                  <a:close/>
                </a:path>
              </a:pathLst>
            </a:custGeom>
            <a:grpFill/>
            <a:ln w="9436" cap="flat">
              <a:noFill/>
              <a:prstDash val="solid"/>
              <a:miter/>
            </a:ln>
          </p:spPr>
          <p:txBody>
            <a:bodyPr rtlCol="0" anchor="ctr"/>
            <a:lstStyle/>
            <a:p>
              <a:endParaRPr lang="de-DE" sz="1000"/>
            </a:p>
          </p:txBody>
        </p:sp>
      </p:grpSp>
      <p:sp>
        <p:nvSpPr>
          <p:cNvPr id="347" name="Textfeld 346">
            <a:extLst>
              <a:ext uri="{FF2B5EF4-FFF2-40B4-BE49-F238E27FC236}">
                <a16:creationId xmlns:a16="http://schemas.microsoft.com/office/drawing/2014/main" id="{BE84EBD1-BFB4-BA6C-9279-30903E50885D}"/>
              </a:ext>
            </a:extLst>
          </p:cNvPr>
          <p:cNvSpPr txBox="1"/>
          <p:nvPr/>
        </p:nvSpPr>
        <p:spPr>
          <a:xfrm>
            <a:off x="4187811" y="2837012"/>
            <a:ext cx="1064715" cy="246221"/>
          </a:xfrm>
          <a:prstGeom prst="rect">
            <a:avLst/>
          </a:prstGeom>
          <a:noFill/>
        </p:spPr>
        <p:txBody>
          <a:bodyPr wrap="none" rtlCol="0">
            <a:spAutoFit/>
          </a:bodyPr>
          <a:lstStyle/>
          <a:p>
            <a:pPr algn="ctr"/>
            <a:r>
              <a:rPr lang="de-DE" sz="1000" dirty="0">
                <a:latin typeface="Arial" panose="020B0604020202020204" pitchFamily="34" charset="0"/>
                <a:cs typeface="Arial" panose="020B0604020202020204" pitchFamily="34" charset="0"/>
              </a:rPr>
              <a:t>Kommunikation</a:t>
            </a:r>
            <a:endParaRPr lang="de-DE" sz="1000" dirty="0">
              <a:effectLst/>
              <a:latin typeface="Arial" panose="020B0604020202020204" pitchFamily="34" charset="0"/>
              <a:cs typeface="Arial" panose="020B0604020202020204" pitchFamily="34" charset="0"/>
            </a:endParaRPr>
          </a:p>
        </p:txBody>
      </p:sp>
      <p:grpSp>
        <p:nvGrpSpPr>
          <p:cNvPr id="348" name="Grafik 363">
            <a:extLst>
              <a:ext uri="{FF2B5EF4-FFF2-40B4-BE49-F238E27FC236}">
                <a16:creationId xmlns:a16="http://schemas.microsoft.com/office/drawing/2014/main" id="{5CF576A4-BE55-5444-BCC9-376E1929389D}"/>
              </a:ext>
            </a:extLst>
          </p:cNvPr>
          <p:cNvGrpSpPr/>
          <p:nvPr/>
        </p:nvGrpSpPr>
        <p:grpSpPr>
          <a:xfrm>
            <a:off x="5431673" y="2240470"/>
            <a:ext cx="621517" cy="474114"/>
            <a:chOff x="4589328" y="3112447"/>
            <a:chExt cx="749181" cy="571500"/>
          </a:xfrm>
          <a:gradFill>
            <a:gsLst>
              <a:gs pos="0">
                <a:schemeClr val="accent1"/>
              </a:gs>
              <a:gs pos="99000">
                <a:schemeClr val="accent2"/>
              </a:gs>
            </a:gsLst>
            <a:lin ang="5400000" scaled="1"/>
          </a:gradFill>
        </p:grpSpPr>
        <p:sp>
          <p:nvSpPr>
            <p:cNvPr id="349" name="Freihandform 348">
              <a:extLst>
                <a:ext uri="{FF2B5EF4-FFF2-40B4-BE49-F238E27FC236}">
                  <a16:creationId xmlns:a16="http://schemas.microsoft.com/office/drawing/2014/main" id="{CBD1EAE5-3233-4196-9AE0-B6AE365230AE}"/>
                </a:ext>
              </a:extLst>
            </p:cNvPr>
            <p:cNvSpPr/>
            <p:nvPr/>
          </p:nvSpPr>
          <p:spPr>
            <a:xfrm>
              <a:off x="4589328" y="3112447"/>
              <a:ext cx="749181" cy="571500"/>
            </a:xfrm>
            <a:custGeom>
              <a:avLst/>
              <a:gdLst>
                <a:gd name="connsiteX0" fmla="*/ 673219 w 749181"/>
                <a:gd name="connsiteY0" fmla="*/ 99515 h 571500"/>
                <a:gd name="connsiteX1" fmla="*/ 619095 w 749181"/>
                <a:gd name="connsiteY1" fmla="*/ 99515 h 571500"/>
                <a:gd name="connsiteX2" fmla="*/ 589660 w 749181"/>
                <a:gd name="connsiteY2" fmla="*/ 49284 h 571500"/>
                <a:gd name="connsiteX3" fmla="*/ 538385 w 749181"/>
                <a:gd name="connsiteY3" fmla="*/ 1896 h 571500"/>
                <a:gd name="connsiteX4" fmla="*/ 535536 w 749181"/>
                <a:gd name="connsiteY4" fmla="*/ 0 h 571500"/>
                <a:gd name="connsiteX5" fmla="*/ 371267 w 749181"/>
                <a:gd name="connsiteY5" fmla="*/ 0 h 571500"/>
                <a:gd name="connsiteX6" fmla="*/ 368419 w 749181"/>
                <a:gd name="connsiteY6" fmla="*/ 1896 h 571500"/>
                <a:gd name="connsiteX7" fmla="*/ 319043 w 749181"/>
                <a:gd name="connsiteY7" fmla="*/ 47388 h 571500"/>
                <a:gd name="connsiteX8" fmla="*/ 269667 w 749181"/>
                <a:gd name="connsiteY8" fmla="*/ 99515 h 571500"/>
                <a:gd name="connsiteX9" fmla="*/ 182310 w 749181"/>
                <a:gd name="connsiteY9" fmla="*/ 99515 h 571500"/>
                <a:gd name="connsiteX10" fmla="*/ 182310 w 749181"/>
                <a:gd name="connsiteY10" fmla="*/ 87194 h 571500"/>
                <a:gd name="connsiteX11" fmla="*/ 137682 w 749181"/>
                <a:gd name="connsiteY11" fmla="*/ 36963 h 571500"/>
                <a:gd name="connsiteX12" fmla="*/ 112045 w 749181"/>
                <a:gd name="connsiteY12" fmla="*/ 36963 h 571500"/>
                <a:gd name="connsiteX13" fmla="*/ 63619 w 749181"/>
                <a:gd name="connsiteY13" fmla="*/ 86246 h 571500"/>
                <a:gd name="connsiteX14" fmla="*/ 62669 w 749181"/>
                <a:gd name="connsiteY14" fmla="*/ 99515 h 571500"/>
                <a:gd name="connsiteX15" fmla="*/ 0 w 749181"/>
                <a:gd name="connsiteY15" fmla="*/ 172493 h 571500"/>
                <a:gd name="connsiteX16" fmla="*/ 0 w 749181"/>
                <a:gd name="connsiteY16" fmla="*/ 498522 h 571500"/>
                <a:gd name="connsiteX17" fmla="*/ 76912 w 749181"/>
                <a:gd name="connsiteY17" fmla="*/ 571500 h 571500"/>
                <a:gd name="connsiteX18" fmla="*/ 672269 w 749181"/>
                <a:gd name="connsiteY18" fmla="*/ 571500 h 571500"/>
                <a:gd name="connsiteX19" fmla="*/ 749181 w 749181"/>
                <a:gd name="connsiteY19" fmla="*/ 498522 h 571500"/>
                <a:gd name="connsiteX20" fmla="*/ 749181 w 749181"/>
                <a:gd name="connsiteY20" fmla="*/ 162067 h 571500"/>
                <a:gd name="connsiteX21" fmla="*/ 673219 w 749181"/>
                <a:gd name="connsiteY21" fmla="*/ 99515 h 571500"/>
                <a:gd name="connsiteX22" fmla="*/ 112045 w 749181"/>
                <a:gd name="connsiteY22" fmla="*/ 62552 h 571500"/>
                <a:gd name="connsiteX23" fmla="*/ 136733 w 749181"/>
                <a:gd name="connsiteY23" fmla="*/ 62552 h 571500"/>
                <a:gd name="connsiteX24" fmla="*/ 156673 w 749181"/>
                <a:gd name="connsiteY24" fmla="*/ 88142 h 571500"/>
                <a:gd name="connsiteX25" fmla="*/ 156673 w 749181"/>
                <a:gd name="connsiteY25" fmla="*/ 100463 h 571500"/>
                <a:gd name="connsiteX26" fmla="*/ 87357 w 749181"/>
                <a:gd name="connsiteY26" fmla="*/ 100463 h 571500"/>
                <a:gd name="connsiteX27" fmla="*/ 88307 w 749181"/>
                <a:gd name="connsiteY27" fmla="*/ 88142 h 571500"/>
                <a:gd name="connsiteX28" fmla="*/ 112045 w 749181"/>
                <a:gd name="connsiteY28" fmla="*/ 62552 h 571500"/>
                <a:gd name="connsiteX29" fmla="*/ 724493 w 749181"/>
                <a:gd name="connsiteY29" fmla="*/ 499470 h 571500"/>
                <a:gd name="connsiteX30" fmla="*/ 672269 w 749181"/>
                <a:gd name="connsiteY30" fmla="*/ 547806 h 571500"/>
                <a:gd name="connsiteX31" fmla="*/ 77862 w 749181"/>
                <a:gd name="connsiteY31" fmla="*/ 547806 h 571500"/>
                <a:gd name="connsiteX32" fmla="*/ 25637 w 749181"/>
                <a:gd name="connsiteY32" fmla="*/ 499470 h 571500"/>
                <a:gd name="connsiteX33" fmla="*/ 25637 w 749181"/>
                <a:gd name="connsiteY33" fmla="*/ 173440 h 571500"/>
                <a:gd name="connsiteX34" fmla="*/ 75963 w 749181"/>
                <a:gd name="connsiteY34" fmla="*/ 125104 h 571500"/>
                <a:gd name="connsiteX35" fmla="*/ 281062 w 749181"/>
                <a:gd name="connsiteY35" fmla="*/ 125104 h 571500"/>
                <a:gd name="connsiteX36" fmla="*/ 338983 w 749181"/>
                <a:gd name="connsiteY36" fmla="*/ 63500 h 571500"/>
                <a:gd name="connsiteX37" fmla="*/ 379813 w 749181"/>
                <a:gd name="connsiteY37" fmla="*/ 25590 h 571500"/>
                <a:gd name="connsiteX38" fmla="*/ 529839 w 749181"/>
                <a:gd name="connsiteY38" fmla="*/ 25590 h 571500"/>
                <a:gd name="connsiteX39" fmla="*/ 569720 w 749181"/>
                <a:gd name="connsiteY39" fmla="*/ 63500 h 571500"/>
                <a:gd name="connsiteX40" fmla="*/ 605802 w 749181"/>
                <a:gd name="connsiteY40" fmla="*/ 125104 h 571500"/>
                <a:gd name="connsiteX41" fmla="*/ 674168 w 749181"/>
                <a:gd name="connsiteY41" fmla="*/ 125104 h 571500"/>
                <a:gd name="connsiteX42" fmla="*/ 725443 w 749181"/>
                <a:gd name="connsiteY42" fmla="*/ 162067 h 571500"/>
                <a:gd name="connsiteX43" fmla="*/ 725443 w 749181"/>
                <a:gd name="connsiteY43" fmla="*/ 499470 h 57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749181" h="571500">
                  <a:moveTo>
                    <a:pt x="673219" y="99515"/>
                  </a:moveTo>
                  <a:lnTo>
                    <a:pt x="619095" y="99515"/>
                  </a:lnTo>
                  <a:lnTo>
                    <a:pt x="589660" y="49284"/>
                  </a:lnTo>
                  <a:cubicBezTo>
                    <a:pt x="577316" y="31276"/>
                    <a:pt x="560224" y="15164"/>
                    <a:pt x="538385" y="1896"/>
                  </a:cubicBezTo>
                  <a:lnTo>
                    <a:pt x="535536" y="0"/>
                  </a:lnTo>
                  <a:lnTo>
                    <a:pt x="371267" y="0"/>
                  </a:lnTo>
                  <a:lnTo>
                    <a:pt x="368419" y="1896"/>
                  </a:lnTo>
                  <a:cubicBezTo>
                    <a:pt x="346579" y="16112"/>
                    <a:pt x="329488" y="31276"/>
                    <a:pt x="319043" y="47388"/>
                  </a:cubicBezTo>
                  <a:lnTo>
                    <a:pt x="269667" y="99515"/>
                  </a:lnTo>
                  <a:lnTo>
                    <a:pt x="182310" y="99515"/>
                  </a:lnTo>
                  <a:lnTo>
                    <a:pt x="182310" y="87194"/>
                  </a:lnTo>
                  <a:cubicBezTo>
                    <a:pt x="182310" y="64448"/>
                    <a:pt x="162370" y="36963"/>
                    <a:pt x="137682" y="36963"/>
                  </a:cubicBezTo>
                  <a:lnTo>
                    <a:pt x="112045" y="36963"/>
                  </a:lnTo>
                  <a:cubicBezTo>
                    <a:pt x="89256" y="36963"/>
                    <a:pt x="63619" y="63500"/>
                    <a:pt x="63619" y="86246"/>
                  </a:cubicBezTo>
                  <a:lnTo>
                    <a:pt x="62669" y="99515"/>
                  </a:lnTo>
                  <a:cubicBezTo>
                    <a:pt x="22789" y="103306"/>
                    <a:pt x="0" y="129843"/>
                    <a:pt x="0" y="172493"/>
                  </a:cubicBezTo>
                  <a:lnTo>
                    <a:pt x="0" y="498522"/>
                  </a:lnTo>
                  <a:cubicBezTo>
                    <a:pt x="0" y="544015"/>
                    <a:pt x="27536" y="570552"/>
                    <a:pt x="76912" y="571500"/>
                  </a:cubicBezTo>
                  <a:lnTo>
                    <a:pt x="672269" y="571500"/>
                  </a:lnTo>
                  <a:cubicBezTo>
                    <a:pt x="721645" y="569604"/>
                    <a:pt x="749181" y="544015"/>
                    <a:pt x="749181" y="498522"/>
                  </a:cubicBezTo>
                  <a:lnTo>
                    <a:pt x="749181" y="162067"/>
                  </a:lnTo>
                  <a:cubicBezTo>
                    <a:pt x="749181" y="119418"/>
                    <a:pt x="725443" y="99515"/>
                    <a:pt x="673219" y="99515"/>
                  </a:cubicBezTo>
                  <a:close/>
                  <a:moveTo>
                    <a:pt x="112045" y="62552"/>
                  </a:moveTo>
                  <a:lnTo>
                    <a:pt x="136733" y="62552"/>
                  </a:lnTo>
                  <a:cubicBezTo>
                    <a:pt x="146228" y="62552"/>
                    <a:pt x="156673" y="77716"/>
                    <a:pt x="156673" y="88142"/>
                  </a:cubicBezTo>
                  <a:lnTo>
                    <a:pt x="156673" y="100463"/>
                  </a:lnTo>
                  <a:lnTo>
                    <a:pt x="87357" y="100463"/>
                  </a:lnTo>
                  <a:lnTo>
                    <a:pt x="88307" y="88142"/>
                  </a:lnTo>
                  <a:cubicBezTo>
                    <a:pt x="89256" y="77716"/>
                    <a:pt x="103499" y="62552"/>
                    <a:pt x="112045" y="62552"/>
                  </a:cubicBezTo>
                  <a:close/>
                  <a:moveTo>
                    <a:pt x="724493" y="499470"/>
                  </a:moveTo>
                  <a:cubicBezTo>
                    <a:pt x="724493" y="531694"/>
                    <a:pt x="707402" y="546858"/>
                    <a:pt x="672269" y="547806"/>
                  </a:cubicBezTo>
                  <a:lnTo>
                    <a:pt x="77862" y="547806"/>
                  </a:lnTo>
                  <a:cubicBezTo>
                    <a:pt x="41779" y="546858"/>
                    <a:pt x="25637" y="530746"/>
                    <a:pt x="25637" y="499470"/>
                  </a:cubicBezTo>
                  <a:lnTo>
                    <a:pt x="25637" y="173440"/>
                  </a:lnTo>
                  <a:cubicBezTo>
                    <a:pt x="25637" y="140269"/>
                    <a:pt x="41779" y="125104"/>
                    <a:pt x="75963" y="125104"/>
                  </a:cubicBezTo>
                  <a:lnTo>
                    <a:pt x="281062" y="125104"/>
                  </a:lnTo>
                  <a:lnTo>
                    <a:pt x="338983" y="63500"/>
                  </a:lnTo>
                  <a:cubicBezTo>
                    <a:pt x="348479" y="49284"/>
                    <a:pt x="361772" y="36015"/>
                    <a:pt x="379813" y="25590"/>
                  </a:cubicBezTo>
                  <a:lnTo>
                    <a:pt x="529839" y="25590"/>
                  </a:lnTo>
                  <a:cubicBezTo>
                    <a:pt x="546931" y="36963"/>
                    <a:pt x="561174" y="50231"/>
                    <a:pt x="569720" y="63500"/>
                  </a:cubicBezTo>
                  <a:lnTo>
                    <a:pt x="605802" y="125104"/>
                  </a:lnTo>
                  <a:lnTo>
                    <a:pt x="674168" y="125104"/>
                  </a:lnTo>
                  <a:cubicBezTo>
                    <a:pt x="721645" y="125104"/>
                    <a:pt x="725443" y="141216"/>
                    <a:pt x="725443" y="162067"/>
                  </a:cubicBezTo>
                  <a:lnTo>
                    <a:pt x="725443" y="499470"/>
                  </a:lnTo>
                  <a:close/>
                </a:path>
              </a:pathLst>
            </a:custGeom>
            <a:grpFill/>
            <a:ln w="9436" cap="flat">
              <a:noFill/>
              <a:prstDash val="solid"/>
              <a:miter/>
            </a:ln>
          </p:spPr>
          <p:txBody>
            <a:bodyPr rtlCol="0" anchor="ctr"/>
            <a:lstStyle/>
            <a:p>
              <a:endParaRPr lang="de-DE" sz="1000"/>
            </a:p>
          </p:txBody>
        </p:sp>
        <p:sp>
          <p:nvSpPr>
            <p:cNvPr id="350" name="Freihandform 349">
              <a:extLst>
                <a:ext uri="{FF2B5EF4-FFF2-40B4-BE49-F238E27FC236}">
                  <a16:creationId xmlns:a16="http://schemas.microsoft.com/office/drawing/2014/main" id="{0791D939-52FD-0F54-1398-608FDD6FFE8A}"/>
                </a:ext>
              </a:extLst>
            </p:cNvPr>
            <p:cNvSpPr/>
            <p:nvPr/>
          </p:nvSpPr>
          <p:spPr>
            <a:xfrm>
              <a:off x="4851399" y="3249873"/>
              <a:ext cx="374123" cy="373417"/>
            </a:xfrm>
            <a:custGeom>
              <a:avLst/>
              <a:gdLst>
                <a:gd name="connsiteX0" fmla="*/ 187058 w 374123"/>
                <a:gd name="connsiteY0" fmla="*/ 0 h 373417"/>
                <a:gd name="connsiteX1" fmla="*/ 0 w 374123"/>
                <a:gd name="connsiteY1" fmla="*/ 186709 h 373417"/>
                <a:gd name="connsiteX2" fmla="*/ 187058 w 374123"/>
                <a:gd name="connsiteY2" fmla="*/ 373418 h 373417"/>
                <a:gd name="connsiteX3" fmla="*/ 374116 w 374123"/>
                <a:gd name="connsiteY3" fmla="*/ 186709 h 373417"/>
                <a:gd name="connsiteX4" fmla="*/ 187058 w 374123"/>
                <a:gd name="connsiteY4" fmla="*/ 0 h 373417"/>
                <a:gd name="connsiteX5" fmla="*/ 187058 w 374123"/>
                <a:gd name="connsiteY5" fmla="*/ 348776 h 373417"/>
                <a:gd name="connsiteX6" fmla="*/ 24688 w 374123"/>
                <a:gd name="connsiteY6" fmla="*/ 186709 h 373417"/>
                <a:gd name="connsiteX7" fmla="*/ 187058 w 374123"/>
                <a:gd name="connsiteY7" fmla="*/ 24642 h 373417"/>
                <a:gd name="connsiteX8" fmla="*/ 349428 w 374123"/>
                <a:gd name="connsiteY8" fmla="*/ 186709 h 373417"/>
                <a:gd name="connsiteX9" fmla="*/ 187058 w 374123"/>
                <a:gd name="connsiteY9" fmla="*/ 348776 h 373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74123" h="373417">
                  <a:moveTo>
                    <a:pt x="187058" y="0"/>
                  </a:moveTo>
                  <a:cubicBezTo>
                    <a:pt x="83559" y="0"/>
                    <a:pt x="0" y="83403"/>
                    <a:pt x="0" y="186709"/>
                  </a:cubicBezTo>
                  <a:cubicBezTo>
                    <a:pt x="0" y="290015"/>
                    <a:pt x="83559" y="373418"/>
                    <a:pt x="187058" y="373418"/>
                  </a:cubicBezTo>
                  <a:cubicBezTo>
                    <a:pt x="290557" y="373418"/>
                    <a:pt x="374116" y="290015"/>
                    <a:pt x="374116" y="186709"/>
                  </a:cubicBezTo>
                  <a:cubicBezTo>
                    <a:pt x="375065" y="83403"/>
                    <a:pt x="290557" y="0"/>
                    <a:pt x="187058" y="0"/>
                  </a:cubicBezTo>
                  <a:close/>
                  <a:moveTo>
                    <a:pt x="187058" y="348776"/>
                  </a:moveTo>
                  <a:cubicBezTo>
                    <a:pt x="97802" y="348776"/>
                    <a:pt x="24688" y="275799"/>
                    <a:pt x="24688" y="186709"/>
                  </a:cubicBezTo>
                  <a:cubicBezTo>
                    <a:pt x="24688" y="97619"/>
                    <a:pt x="97802" y="24642"/>
                    <a:pt x="187058" y="24642"/>
                  </a:cubicBezTo>
                  <a:cubicBezTo>
                    <a:pt x="276314" y="24642"/>
                    <a:pt x="349428" y="97619"/>
                    <a:pt x="349428" y="186709"/>
                  </a:cubicBezTo>
                  <a:cubicBezTo>
                    <a:pt x="349428" y="275799"/>
                    <a:pt x="277264" y="348776"/>
                    <a:pt x="187058" y="348776"/>
                  </a:cubicBezTo>
                  <a:close/>
                </a:path>
              </a:pathLst>
            </a:custGeom>
            <a:grpFill/>
            <a:ln w="9436" cap="flat">
              <a:noFill/>
              <a:prstDash val="solid"/>
              <a:miter/>
            </a:ln>
          </p:spPr>
          <p:txBody>
            <a:bodyPr rtlCol="0" anchor="ctr"/>
            <a:lstStyle/>
            <a:p>
              <a:endParaRPr lang="de-DE" sz="1000"/>
            </a:p>
          </p:txBody>
        </p:sp>
        <p:sp>
          <p:nvSpPr>
            <p:cNvPr id="351" name="Freihandform 350">
              <a:extLst>
                <a:ext uri="{FF2B5EF4-FFF2-40B4-BE49-F238E27FC236}">
                  <a16:creationId xmlns:a16="http://schemas.microsoft.com/office/drawing/2014/main" id="{28D32249-68CA-2DE2-E38A-AE1EB0E2E5D0}"/>
                </a:ext>
              </a:extLst>
            </p:cNvPr>
            <p:cNvSpPr/>
            <p:nvPr/>
          </p:nvSpPr>
          <p:spPr>
            <a:xfrm>
              <a:off x="4926413" y="3324746"/>
              <a:ext cx="224102" cy="223671"/>
            </a:xfrm>
            <a:custGeom>
              <a:avLst/>
              <a:gdLst>
                <a:gd name="connsiteX0" fmla="*/ 112045 w 224102"/>
                <a:gd name="connsiteY0" fmla="*/ 0 h 223671"/>
                <a:gd name="connsiteX1" fmla="*/ 0 w 224102"/>
                <a:gd name="connsiteY1" fmla="*/ 111836 h 223671"/>
                <a:gd name="connsiteX2" fmla="*/ 112045 w 224102"/>
                <a:gd name="connsiteY2" fmla="*/ 223672 h 223671"/>
                <a:gd name="connsiteX3" fmla="*/ 224090 w 224102"/>
                <a:gd name="connsiteY3" fmla="*/ 111836 h 223671"/>
                <a:gd name="connsiteX4" fmla="*/ 112045 w 224102"/>
                <a:gd name="connsiteY4" fmla="*/ 0 h 223671"/>
                <a:gd name="connsiteX5" fmla="*/ 112045 w 224102"/>
                <a:gd name="connsiteY5" fmla="*/ 199030 h 223671"/>
                <a:gd name="connsiteX6" fmla="*/ 24688 w 224102"/>
                <a:gd name="connsiteY6" fmla="*/ 111836 h 223671"/>
                <a:gd name="connsiteX7" fmla="*/ 112045 w 224102"/>
                <a:gd name="connsiteY7" fmla="*/ 24642 h 223671"/>
                <a:gd name="connsiteX8" fmla="*/ 199402 w 224102"/>
                <a:gd name="connsiteY8" fmla="*/ 111836 h 223671"/>
                <a:gd name="connsiteX9" fmla="*/ 112045 w 224102"/>
                <a:gd name="connsiteY9" fmla="*/ 199030 h 223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4102" h="223671">
                  <a:moveTo>
                    <a:pt x="112045" y="0"/>
                  </a:moveTo>
                  <a:cubicBezTo>
                    <a:pt x="50325" y="0"/>
                    <a:pt x="0" y="50231"/>
                    <a:pt x="0" y="111836"/>
                  </a:cubicBezTo>
                  <a:cubicBezTo>
                    <a:pt x="0" y="173440"/>
                    <a:pt x="50325" y="223672"/>
                    <a:pt x="112045" y="223672"/>
                  </a:cubicBezTo>
                  <a:cubicBezTo>
                    <a:pt x="173764" y="223672"/>
                    <a:pt x="224090" y="173440"/>
                    <a:pt x="224090" y="111836"/>
                  </a:cubicBezTo>
                  <a:cubicBezTo>
                    <a:pt x="225039" y="50231"/>
                    <a:pt x="174714" y="0"/>
                    <a:pt x="112045" y="0"/>
                  </a:cubicBezTo>
                  <a:close/>
                  <a:moveTo>
                    <a:pt x="112045" y="199030"/>
                  </a:moveTo>
                  <a:cubicBezTo>
                    <a:pt x="63619" y="199030"/>
                    <a:pt x="24688" y="160172"/>
                    <a:pt x="24688" y="111836"/>
                  </a:cubicBezTo>
                  <a:cubicBezTo>
                    <a:pt x="24688" y="63500"/>
                    <a:pt x="63619" y="24642"/>
                    <a:pt x="112045" y="24642"/>
                  </a:cubicBezTo>
                  <a:cubicBezTo>
                    <a:pt x="160471" y="24642"/>
                    <a:pt x="199402" y="63500"/>
                    <a:pt x="199402" y="111836"/>
                  </a:cubicBezTo>
                  <a:cubicBezTo>
                    <a:pt x="199402" y="160172"/>
                    <a:pt x="160471" y="199030"/>
                    <a:pt x="112045" y="199030"/>
                  </a:cubicBezTo>
                  <a:close/>
                </a:path>
              </a:pathLst>
            </a:custGeom>
            <a:grpFill/>
            <a:ln w="9436" cap="flat">
              <a:noFill/>
              <a:prstDash val="solid"/>
              <a:miter/>
            </a:ln>
          </p:spPr>
          <p:txBody>
            <a:bodyPr rtlCol="0" anchor="ctr"/>
            <a:lstStyle/>
            <a:p>
              <a:endParaRPr lang="de-DE" sz="1000"/>
            </a:p>
          </p:txBody>
        </p:sp>
        <p:sp>
          <p:nvSpPr>
            <p:cNvPr id="352" name="Freihandform 351">
              <a:extLst>
                <a:ext uri="{FF2B5EF4-FFF2-40B4-BE49-F238E27FC236}">
                  <a16:creationId xmlns:a16="http://schemas.microsoft.com/office/drawing/2014/main" id="{0434A659-EA81-F6BB-78F2-66F0B6E485B3}"/>
                </a:ext>
              </a:extLst>
            </p:cNvPr>
            <p:cNvSpPr/>
            <p:nvPr/>
          </p:nvSpPr>
          <p:spPr>
            <a:xfrm>
              <a:off x="4638704" y="3286835"/>
              <a:ext cx="125338" cy="125104"/>
            </a:xfrm>
            <a:custGeom>
              <a:avLst/>
              <a:gdLst>
                <a:gd name="connsiteX0" fmla="*/ 62669 w 125338"/>
                <a:gd name="connsiteY0" fmla="*/ 0 h 125104"/>
                <a:gd name="connsiteX1" fmla="*/ 0 w 125338"/>
                <a:gd name="connsiteY1" fmla="*/ 62552 h 125104"/>
                <a:gd name="connsiteX2" fmla="*/ 62669 w 125338"/>
                <a:gd name="connsiteY2" fmla="*/ 125104 h 125104"/>
                <a:gd name="connsiteX3" fmla="*/ 125338 w 125338"/>
                <a:gd name="connsiteY3" fmla="*/ 62552 h 125104"/>
                <a:gd name="connsiteX4" fmla="*/ 62669 w 125338"/>
                <a:gd name="connsiteY4" fmla="*/ 0 h 125104"/>
                <a:gd name="connsiteX5" fmla="*/ 62669 w 125338"/>
                <a:gd name="connsiteY5" fmla="*/ 99515 h 125104"/>
                <a:gd name="connsiteX6" fmla="*/ 25637 w 125338"/>
                <a:gd name="connsiteY6" fmla="*/ 62552 h 125104"/>
                <a:gd name="connsiteX7" fmla="*/ 62669 w 125338"/>
                <a:gd name="connsiteY7" fmla="*/ 25590 h 125104"/>
                <a:gd name="connsiteX8" fmla="*/ 99701 w 125338"/>
                <a:gd name="connsiteY8" fmla="*/ 62552 h 125104"/>
                <a:gd name="connsiteX9" fmla="*/ 62669 w 125338"/>
                <a:gd name="connsiteY9" fmla="*/ 99515 h 125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5338" h="125104">
                  <a:moveTo>
                    <a:pt x="62669" y="0"/>
                  </a:moveTo>
                  <a:cubicBezTo>
                    <a:pt x="28486" y="0"/>
                    <a:pt x="0" y="27485"/>
                    <a:pt x="0" y="62552"/>
                  </a:cubicBezTo>
                  <a:cubicBezTo>
                    <a:pt x="0" y="96672"/>
                    <a:pt x="27536" y="125104"/>
                    <a:pt x="62669" y="125104"/>
                  </a:cubicBezTo>
                  <a:cubicBezTo>
                    <a:pt x="97802" y="125104"/>
                    <a:pt x="125338" y="97619"/>
                    <a:pt x="125338" y="62552"/>
                  </a:cubicBezTo>
                  <a:cubicBezTo>
                    <a:pt x="125338" y="28433"/>
                    <a:pt x="97802" y="0"/>
                    <a:pt x="62669" y="0"/>
                  </a:cubicBezTo>
                  <a:close/>
                  <a:moveTo>
                    <a:pt x="62669" y="99515"/>
                  </a:moveTo>
                  <a:cubicBezTo>
                    <a:pt x="41779" y="99515"/>
                    <a:pt x="25637" y="82455"/>
                    <a:pt x="25637" y="62552"/>
                  </a:cubicBezTo>
                  <a:cubicBezTo>
                    <a:pt x="25637" y="41702"/>
                    <a:pt x="42729" y="25590"/>
                    <a:pt x="62669" y="25590"/>
                  </a:cubicBezTo>
                  <a:cubicBezTo>
                    <a:pt x="83559" y="25590"/>
                    <a:pt x="99701" y="42649"/>
                    <a:pt x="99701" y="62552"/>
                  </a:cubicBezTo>
                  <a:cubicBezTo>
                    <a:pt x="100650" y="83403"/>
                    <a:pt x="83559" y="99515"/>
                    <a:pt x="62669" y="99515"/>
                  </a:cubicBezTo>
                  <a:close/>
                </a:path>
              </a:pathLst>
            </a:custGeom>
            <a:grpFill/>
            <a:ln w="9436" cap="flat">
              <a:noFill/>
              <a:prstDash val="solid"/>
              <a:miter/>
            </a:ln>
          </p:spPr>
          <p:txBody>
            <a:bodyPr rtlCol="0" anchor="ctr"/>
            <a:lstStyle/>
            <a:p>
              <a:endParaRPr lang="de-DE" sz="1000"/>
            </a:p>
          </p:txBody>
        </p:sp>
      </p:grpSp>
      <p:sp>
        <p:nvSpPr>
          <p:cNvPr id="353" name="Textfeld 352">
            <a:extLst>
              <a:ext uri="{FF2B5EF4-FFF2-40B4-BE49-F238E27FC236}">
                <a16:creationId xmlns:a16="http://schemas.microsoft.com/office/drawing/2014/main" id="{7751A238-8B90-85A8-C409-E44A7CEA45EB}"/>
              </a:ext>
            </a:extLst>
          </p:cNvPr>
          <p:cNvSpPr txBox="1"/>
          <p:nvPr/>
        </p:nvSpPr>
        <p:spPr>
          <a:xfrm>
            <a:off x="5530010" y="2837012"/>
            <a:ext cx="439543" cy="246221"/>
          </a:xfrm>
          <a:prstGeom prst="rect">
            <a:avLst/>
          </a:prstGeom>
          <a:noFill/>
        </p:spPr>
        <p:txBody>
          <a:bodyPr wrap="none" rtlCol="0">
            <a:spAutoFit/>
          </a:bodyPr>
          <a:lstStyle/>
          <a:p>
            <a:pPr algn="ctr"/>
            <a:r>
              <a:rPr lang="de-DE" sz="1000" dirty="0">
                <a:latin typeface="Arial" panose="020B0604020202020204" pitchFamily="34" charset="0"/>
                <a:cs typeface="Arial" panose="020B0604020202020204" pitchFamily="34" charset="0"/>
              </a:rPr>
              <a:t>Foto</a:t>
            </a:r>
            <a:endParaRPr lang="de-DE" sz="1000" dirty="0">
              <a:effectLst/>
              <a:latin typeface="Arial" panose="020B0604020202020204" pitchFamily="34" charset="0"/>
              <a:cs typeface="Arial" panose="020B0604020202020204" pitchFamily="34" charset="0"/>
            </a:endParaRPr>
          </a:p>
        </p:txBody>
      </p:sp>
      <p:grpSp>
        <p:nvGrpSpPr>
          <p:cNvPr id="354" name="Grafik 371">
            <a:extLst>
              <a:ext uri="{FF2B5EF4-FFF2-40B4-BE49-F238E27FC236}">
                <a16:creationId xmlns:a16="http://schemas.microsoft.com/office/drawing/2014/main" id="{D04D6FCA-0394-0329-F563-85339D93FDAE}"/>
              </a:ext>
            </a:extLst>
          </p:cNvPr>
          <p:cNvGrpSpPr/>
          <p:nvPr/>
        </p:nvGrpSpPr>
        <p:grpSpPr>
          <a:xfrm>
            <a:off x="6353524" y="2240470"/>
            <a:ext cx="526357" cy="474114"/>
            <a:chOff x="4699474" y="3229970"/>
            <a:chExt cx="574498" cy="517477"/>
          </a:xfrm>
          <a:gradFill>
            <a:gsLst>
              <a:gs pos="0">
                <a:schemeClr val="accent1"/>
              </a:gs>
              <a:gs pos="99000">
                <a:schemeClr val="accent2"/>
              </a:gs>
            </a:gsLst>
            <a:lin ang="5400000" scaled="1"/>
          </a:gradFill>
        </p:grpSpPr>
        <p:sp>
          <p:nvSpPr>
            <p:cNvPr id="355" name="Freihandform 354">
              <a:extLst>
                <a:ext uri="{FF2B5EF4-FFF2-40B4-BE49-F238E27FC236}">
                  <a16:creationId xmlns:a16="http://schemas.microsoft.com/office/drawing/2014/main" id="{03CD1D09-9FC2-1AE6-17EC-57FA37A01D52}"/>
                </a:ext>
              </a:extLst>
            </p:cNvPr>
            <p:cNvSpPr/>
            <p:nvPr/>
          </p:nvSpPr>
          <p:spPr>
            <a:xfrm>
              <a:off x="5086884" y="3510507"/>
              <a:ext cx="43678" cy="43597"/>
            </a:xfrm>
            <a:custGeom>
              <a:avLst/>
              <a:gdLst>
                <a:gd name="connsiteX0" fmla="*/ 21839 w 43678"/>
                <a:gd name="connsiteY0" fmla="*/ 0 h 43597"/>
                <a:gd name="connsiteX1" fmla="*/ 0 w 43678"/>
                <a:gd name="connsiteY1" fmla="*/ 21799 h 43597"/>
                <a:gd name="connsiteX2" fmla="*/ 21839 w 43678"/>
                <a:gd name="connsiteY2" fmla="*/ 43597 h 43597"/>
                <a:gd name="connsiteX3" fmla="*/ 43678 w 43678"/>
                <a:gd name="connsiteY3" fmla="*/ 21799 h 43597"/>
                <a:gd name="connsiteX4" fmla="*/ 21839 w 43678"/>
                <a:gd name="connsiteY4" fmla="*/ 0 h 43597"/>
                <a:gd name="connsiteX5" fmla="*/ 18991 w 43678"/>
                <a:gd name="connsiteY5" fmla="*/ 21799 h 43597"/>
                <a:gd name="connsiteX6" fmla="*/ 21839 w 43678"/>
                <a:gd name="connsiteY6" fmla="*/ 18955 h 43597"/>
                <a:gd name="connsiteX7" fmla="*/ 24688 w 43678"/>
                <a:gd name="connsiteY7" fmla="*/ 21799 h 43597"/>
                <a:gd name="connsiteX8" fmla="*/ 18991 w 43678"/>
                <a:gd name="connsiteY8" fmla="*/ 21799 h 43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678" h="43597">
                  <a:moveTo>
                    <a:pt x="21839" y="0"/>
                  </a:moveTo>
                  <a:cubicBezTo>
                    <a:pt x="9495" y="0"/>
                    <a:pt x="0" y="9478"/>
                    <a:pt x="0" y="21799"/>
                  </a:cubicBezTo>
                  <a:cubicBezTo>
                    <a:pt x="0" y="34119"/>
                    <a:pt x="9495" y="43597"/>
                    <a:pt x="21839" y="43597"/>
                  </a:cubicBezTo>
                  <a:cubicBezTo>
                    <a:pt x="34183" y="43597"/>
                    <a:pt x="43678" y="34119"/>
                    <a:pt x="43678" y="21799"/>
                  </a:cubicBezTo>
                  <a:cubicBezTo>
                    <a:pt x="43678" y="9478"/>
                    <a:pt x="33234" y="0"/>
                    <a:pt x="21839" y="0"/>
                  </a:cubicBezTo>
                  <a:close/>
                  <a:moveTo>
                    <a:pt x="18991" y="21799"/>
                  </a:moveTo>
                  <a:cubicBezTo>
                    <a:pt x="18991" y="20851"/>
                    <a:pt x="19940" y="18955"/>
                    <a:pt x="21839" y="18955"/>
                  </a:cubicBezTo>
                  <a:cubicBezTo>
                    <a:pt x="22789" y="18955"/>
                    <a:pt x="24688" y="19903"/>
                    <a:pt x="24688" y="21799"/>
                  </a:cubicBezTo>
                  <a:cubicBezTo>
                    <a:pt x="23738" y="24642"/>
                    <a:pt x="18991" y="24642"/>
                    <a:pt x="18991" y="21799"/>
                  </a:cubicBezTo>
                  <a:close/>
                </a:path>
              </a:pathLst>
            </a:custGeom>
            <a:grpFill/>
            <a:ln w="9436" cap="flat">
              <a:noFill/>
              <a:prstDash val="solid"/>
              <a:miter/>
            </a:ln>
          </p:spPr>
          <p:txBody>
            <a:bodyPr rtlCol="0" anchor="ctr"/>
            <a:lstStyle/>
            <a:p>
              <a:endParaRPr lang="de-DE" sz="1000"/>
            </a:p>
          </p:txBody>
        </p:sp>
        <p:sp>
          <p:nvSpPr>
            <p:cNvPr id="356" name="Freihandform 355">
              <a:extLst>
                <a:ext uri="{FF2B5EF4-FFF2-40B4-BE49-F238E27FC236}">
                  <a16:creationId xmlns:a16="http://schemas.microsoft.com/office/drawing/2014/main" id="{536BBDDE-4D8E-4AF3-F95D-37E38CFB2B64}"/>
                </a:ext>
              </a:extLst>
            </p:cNvPr>
            <p:cNvSpPr/>
            <p:nvPr/>
          </p:nvSpPr>
          <p:spPr>
            <a:xfrm>
              <a:off x="4796327" y="3363604"/>
              <a:ext cx="42851" cy="18955"/>
            </a:xfrm>
            <a:custGeom>
              <a:avLst/>
              <a:gdLst>
                <a:gd name="connsiteX0" fmla="*/ 34183 w 42851"/>
                <a:gd name="connsiteY0" fmla="*/ 0 h 18955"/>
                <a:gd name="connsiteX1" fmla="*/ 9495 w 42851"/>
                <a:gd name="connsiteY1" fmla="*/ 0 h 18955"/>
                <a:gd name="connsiteX2" fmla="*/ 0 w 42851"/>
                <a:gd name="connsiteY2" fmla="*/ 9478 h 18955"/>
                <a:gd name="connsiteX3" fmla="*/ 9495 w 42851"/>
                <a:gd name="connsiteY3" fmla="*/ 18955 h 18955"/>
                <a:gd name="connsiteX4" fmla="*/ 33234 w 42851"/>
                <a:gd name="connsiteY4" fmla="*/ 18955 h 18955"/>
                <a:gd name="connsiteX5" fmla="*/ 42729 w 42851"/>
                <a:gd name="connsiteY5" fmla="*/ 9478 h 18955"/>
                <a:gd name="connsiteX6" fmla="*/ 34183 w 42851"/>
                <a:gd name="connsiteY6" fmla="*/ 0 h 18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851" h="18955">
                  <a:moveTo>
                    <a:pt x="34183" y="0"/>
                  </a:moveTo>
                  <a:lnTo>
                    <a:pt x="9495" y="0"/>
                  </a:lnTo>
                  <a:cubicBezTo>
                    <a:pt x="3798" y="0"/>
                    <a:pt x="0" y="4739"/>
                    <a:pt x="0" y="9478"/>
                  </a:cubicBezTo>
                  <a:cubicBezTo>
                    <a:pt x="0" y="15164"/>
                    <a:pt x="4748" y="18955"/>
                    <a:pt x="9495" y="18955"/>
                  </a:cubicBezTo>
                  <a:lnTo>
                    <a:pt x="33234" y="18955"/>
                  </a:lnTo>
                  <a:cubicBezTo>
                    <a:pt x="38931" y="18955"/>
                    <a:pt x="42729" y="14216"/>
                    <a:pt x="42729" y="9478"/>
                  </a:cubicBezTo>
                  <a:cubicBezTo>
                    <a:pt x="43678" y="4739"/>
                    <a:pt x="38931" y="0"/>
                    <a:pt x="34183" y="0"/>
                  </a:cubicBezTo>
                  <a:close/>
                </a:path>
              </a:pathLst>
            </a:custGeom>
            <a:grpFill/>
            <a:ln w="9436" cap="flat">
              <a:noFill/>
              <a:prstDash val="solid"/>
              <a:miter/>
            </a:ln>
          </p:spPr>
          <p:txBody>
            <a:bodyPr rtlCol="0" anchor="ctr"/>
            <a:lstStyle/>
            <a:p>
              <a:endParaRPr lang="de-DE" sz="1000"/>
            </a:p>
          </p:txBody>
        </p:sp>
        <p:sp>
          <p:nvSpPr>
            <p:cNvPr id="357" name="Freihandform 356">
              <a:extLst>
                <a:ext uri="{FF2B5EF4-FFF2-40B4-BE49-F238E27FC236}">
                  <a16:creationId xmlns:a16="http://schemas.microsoft.com/office/drawing/2014/main" id="{E0C3771A-44E9-C4AB-8146-BE12E03DB88A}"/>
                </a:ext>
              </a:extLst>
            </p:cNvPr>
            <p:cNvSpPr/>
            <p:nvPr/>
          </p:nvSpPr>
          <p:spPr>
            <a:xfrm>
              <a:off x="4869441" y="3363604"/>
              <a:ext cx="42728" cy="18955"/>
            </a:xfrm>
            <a:custGeom>
              <a:avLst/>
              <a:gdLst>
                <a:gd name="connsiteX0" fmla="*/ 33234 w 42728"/>
                <a:gd name="connsiteY0" fmla="*/ 0 h 18955"/>
                <a:gd name="connsiteX1" fmla="*/ 9495 w 42728"/>
                <a:gd name="connsiteY1" fmla="*/ 0 h 18955"/>
                <a:gd name="connsiteX2" fmla="*/ 0 w 42728"/>
                <a:gd name="connsiteY2" fmla="*/ 9478 h 18955"/>
                <a:gd name="connsiteX3" fmla="*/ 9495 w 42728"/>
                <a:gd name="connsiteY3" fmla="*/ 18955 h 18955"/>
                <a:gd name="connsiteX4" fmla="*/ 33234 w 42728"/>
                <a:gd name="connsiteY4" fmla="*/ 18955 h 18955"/>
                <a:gd name="connsiteX5" fmla="*/ 42729 w 42728"/>
                <a:gd name="connsiteY5" fmla="*/ 9478 h 18955"/>
                <a:gd name="connsiteX6" fmla="*/ 33234 w 42728"/>
                <a:gd name="connsiteY6" fmla="*/ 0 h 18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728" h="18955">
                  <a:moveTo>
                    <a:pt x="33234" y="0"/>
                  </a:moveTo>
                  <a:lnTo>
                    <a:pt x="9495" y="0"/>
                  </a:lnTo>
                  <a:cubicBezTo>
                    <a:pt x="3798" y="0"/>
                    <a:pt x="0" y="4739"/>
                    <a:pt x="0" y="9478"/>
                  </a:cubicBezTo>
                  <a:cubicBezTo>
                    <a:pt x="0" y="15164"/>
                    <a:pt x="4748" y="18955"/>
                    <a:pt x="9495" y="18955"/>
                  </a:cubicBezTo>
                  <a:lnTo>
                    <a:pt x="33234" y="18955"/>
                  </a:lnTo>
                  <a:cubicBezTo>
                    <a:pt x="38931" y="18955"/>
                    <a:pt x="42729" y="14216"/>
                    <a:pt x="42729" y="9478"/>
                  </a:cubicBezTo>
                  <a:cubicBezTo>
                    <a:pt x="42729" y="4739"/>
                    <a:pt x="38931" y="0"/>
                    <a:pt x="33234" y="0"/>
                  </a:cubicBezTo>
                  <a:close/>
                </a:path>
              </a:pathLst>
            </a:custGeom>
            <a:grpFill/>
            <a:ln w="9436" cap="flat">
              <a:noFill/>
              <a:prstDash val="solid"/>
              <a:miter/>
            </a:ln>
          </p:spPr>
          <p:txBody>
            <a:bodyPr rtlCol="0" anchor="ctr"/>
            <a:lstStyle/>
            <a:p>
              <a:endParaRPr lang="de-DE" sz="1000"/>
            </a:p>
          </p:txBody>
        </p:sp>
        <p:sp>
          <p:nvSpPr>
            <p:cNvPr id="358" name="Freihandform 357">
              <a:extLst>
                <a:ext uri="{FF2B5EF4-FFF2-40B4-BE49-F238E27FC236}">
                  <a16:creationId xmlns:a16="http://schemas.microsoft.com/office/drawing/2014/main" id="{77C92388-D2C6-F164-A8D9-C55D4E2437D0}"/>
                </a:ext>
              </a:extLst>
            </p:cNvPr>
            <p:cNvSpPr/>
            <p:nvPr/>
          </p:nvSpPr>
          <p:spPr>
            <a:xfrm>
              <a:off x="4942555" y="3363604"/>
              <a:ext cx="42728" cy="18955"/>
            </a:xfrm>
            <a:custGeom>
              <a:avLst/>
              <a:gdLst>
                <a:gd name="connsiteX0" fmla="*/ 33234 w 42728"/>
                <a:gd name="connsiteY0" fmla="*/ 0 h 18955"/>
                <a:gd name="connsiteX1" fmla="*/ 9495 w 42728"/>
                <a:gd name="connsiteY1" fmla="*/ 0 h 18955"/>
                <a:gd name="connsiteX2" fmla="*/ 0 w 42728"/>
                <a:gd name="connsiteY2" fmla="*/ 9478 h 18955"/>
                <a:gd name="connsiteX3" fmla="*/ 9495 w 42728"/>
                <a:gd name="connsiteY3" fmla="*/ 18955 h 18955"/>
                <a:gd name="connsiteX4" fmla="*/ 33234 w 42728"/>
                <a:gd name="connsiteY4" fmla="*/ 18955 h 18955"/>
                <a:gd name="connsiteX5" fmla="*/ 42729 w 42728"/>
                <a:gd name="connsiteY5" fmla="*/ 9478 h 18955"/>
                <a:gd name="connsiteX6" fmla="*/ 33234 w 42728"/>
                <a:gd name="connsiteY6" fmla="*/ 0 h 18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728" h="18955">
                  <a:moveTo>
                    <a:pt x="33234" y="0"/>
                  </a:moveTo>
                  <a:lnTo>
                    <a:pt x="9495" y="0"/>
                  </a:lnTo>
                  <a:cubicBezTo>
                    <a:pt x="3798" y="0"/>
                    <a:pt x="0" y="4739"/>
                    <a:pt x="0" y="9478"/>
                  </a:cubicBezTo>
                  <a:cubicBezTo>
                    <a:pt x="0" y="15164"/>
                    <a:pt x="4748" y="18955"/>
                    <a:pt x="9495" y="18955"/>
                  </a:cubicBezTo>
                  <a:lnTo>
                    <a:pt x="33234" y="18955"/>
                  </a:lnTo>
                  <a:cubicBezTo>
                    <a:pt x="38931" y="18955"/>
                    <a:pt x="42729" y="14216"/>
                    <a:pt x="42729" y="9478"/>
                  </a:cubicBezTo>
                  <a:cubicBezTo>
                    <a:pt x="42729" y="4739"/>
                    <a:pt x="37981" y="0"/>
                    <a:pt x="33234" y="0"/>
                  </a:cubicBezTo>
                  <a:close/>
                </a:path>
              </a:pathLst>
            </a:custGeom>
            <a:grpFill/>
            <a:ln w="9436" cap="flat">
              <a:noFill/>
              <a:prstDash val="solid"/>
              <a:miter/>
            </a:ln>
          </p:spPr>
          <p:txBody>
            <a:bodyPr rtlCol="0" anchor="ctr"/>
            <a:lstStyle/>
            <a:p>
              <a:endParaRPr lang="de-DE" sz="1000"/>
            </a:p>
          </p:txBody>
        </p:sp>
        <p:sp>
          <p:nvSpPr>
            <p:cNvPr id="359" name="Freihandform 358">
              <a:extLst>
                <a:ext uri="{FF2B5EF4-FFF2-40B4-BE49-F238E27FC236}">
                  <a16:creationId xmlns:a16="http://schemas.microsoft.com/office/drawing/2014/main" id="{657F3CC5-DC57-CCB9-D626-A6848E8246D0}"/>
                </a:ext>
              </a:extLst>
            </p:cNvPr>
            <p:cNvSpPr/>
            <p:nvPr/>
          </p:nvSpPr>
          <p:spPr>
            <a:xfrm>
              <a:off x="5014598" y="3363604"/>
              <a:ext cx="42850" cy="18955"/>
            </a:xfrm>
            <a:custGeom>
              <a:avLst/>
              <a:gdLst>
                <a:gd name="connsiteX0" fmla="*/ 9617 w 42850"/>
                <a:gd name="connsiteY0" fmla="*/ 18955 h 18955"/>
                <a:gd name="connsiteX1" fmla="*/ 33355 w 42850"/>
                <a:gd name="connsiteY1" fmla="*/ 18955 h 18955"/>
                <a:gd name="connsiteX2" fmla="*/ 42851 w 42850"/>
                <a:gd name="connsiteY2" fmla="*/ 9478 h 18955"/>
                <a:gd name="connsiteX3" fmla="*/ 33355 w 42850"/>
                <a:gd name="connsiteY3" fmla="*/ 0 h 18955"/>
                <a:gd name="connsiteX4" fmla="*/ 9617 w 42850"/>
                <a:gd name="connsiteY4" fmla="*/ 0 h 18955"/>
                <a:gd name="connsiteX5" fmla="*/ 122 w 42850"/>
                <a:gd name="connsiteY5" fmla="*/ 9478 h 18955"/>
                <a:gd name="connsiteX6" fmla="*/ 9617 w 42850"/>
                <a:gd name="connsiteY6" fmla="*/ 18955 h 18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850" h="18955">
                  <a:moveTo>
                    <a:pt x="9617" y="18955"/>
                  </a:moveTo>
                  <a:lnTo>
                    <a:pt x="33355" y="18955"/>
                  </a:lnTo>
                  <a:cubicBezTo>
                    <a:pt x="39052" y="18955"/>
                    <a:pt x="42851" y="14216"/>
                    <a:pt x="42851" y="9478"/>
                  </a:cubicBezTo>
                  <a:cubicBezTo>
                    <a:pt x="42851" y="3791"/>
                    <a:pt x="38103" y="0"/>
                    <a:pt x="33355" y="0"/>
                  </a:cubicBezTo>
                  <a:lnTo>
                    <a:pt x="9617" y="0"/>
                  </a:lnTo>
                  <a:cubicBezTo>
                    <a:pt x="3920" y="0"/>
                    <a:pt x="122" y="4739"/>
                    <a:pt x="122" y="9478"/>
                  </a:cubicBezTo>
                  <a:cubicBezTo>
                    <a:pt x="-828" y="15164"/>
                    <a:pt x="3920" y="18955"/>
                    <a:pt x="9617" y="18955"/>
                  </a:cubicBezTo>
                  <a:close/>
                </a:path>
              </a:pathLst>
            </a:custGeom>
            <a:grpFill/>
            <a:ln w="9436" cap="flat">
              <a:noFill/>
              <a:prstDash val="solid"/>
              <a:miter/>
            </a:ln>
          </p:spPr>
          <p:txBody>
            <a:bodyPr rtlCol="0" anchor="ctr"/>
            <a:lstStyle/>
            <a:p>
              <a:endParaRPr lang="de-DE" sz="1000"/>
            </a:p>
          </p:txBody>
        </p:sp>
        <p:sp>
          <p:nvSpPr>
            <p:cNvPr id="360" name="Freihandform 359">
              <a:extLst>
                <a:ext uri="{FF2B5EF4-FFF2-40B4-BE49-F238E27FC236}">
                  <a16:creationId xmlns:a16="http://schemas.microsoft.com/office/drawing/2014/main" id="{7073ABA7-B51C-B28D-36AE-DFD47429D62C}"/>
                </a:ext>
              </a:extLst>
            </p:cNvPr>
            <p:cNvSpPr/>
            <p:nvPr/>
          </p:nvSpPr>
          <p:spPr>
            <a:xfrm>
              <a:off x="5086884" y="3363604"/>
              <a:ext cx="42728" cy="18955"/>
            </a:xfrm>
            <a:custGeom>
              <a:avLst/>
              <a:gdLst>
                <a:gd name="connsiteX0" fmla="*/ 9495 w 42728"/>
                <a:gd name="connsiteY0" fmla="*/ 18955 h 18955"/>
                <a:gd name="connsiteX1" fmla="*/ 33234 w 42728"/>
                <a:gd name="connsiteY1" fmla="*/ 18955 h 18955"/>
                <a:gd name="connsiteX2" fmla="*/ 42729 w 42728"/>
                <a:gd name="connsiteY2" fmla="*/ 9478 h 18955"/>
                <a:gd name="connsiteX3" fmla="*/ 33234 w 42728"/>
                <a:gd name="connsiteY3" fmla="*/ 0 h 18955"/>
                <a:gd name="connsiteX4" fmla="*/ 9495 w 42728"/>
                <a:gd name="connsiteY4" fmla="*/ 0 h 18955"/>
                <a:gd name="connsiteX5" fmla="*/ 0 w 42728"/>
                <a:gd name="connsiteY5" fmla="*/ 9478 h 18955"/>
                <a:gd name="connsiteX6" fmla="*/ 9495 w 42728"/>
                <a:gd name="connsiteY6" fmla="*/ 18955 h 18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728" h="18955">
                  <a:moveTo>
                    <a:pt x="9495" y="18955"/>
                  </a:moveTo>
                  <a:lnTo>
                    <a:pt x="33234" y="18955"/>
                  </a:lnTo>
                  <a:cubicBezTo>
                    <a:pt x="38931" y="18955"/>
                    <a:pt x="42729" y="14216"/>
                    <a:pt x="42729" y="9478"/>
                  </a:cubicBezTo>
                  <a:cubicBezTo>
                    <a:pt x="42729" y="3791"/>
                    <a:pt x="37981" y="0"/>
                    <a:pt x="33234" y="0"/>
                  </a:cubicBezTo>
                  <a:lnTo>
                    <a:pt x="9495" y="0"/>
                  </a:lnTo>
                  <a:cubicBezTo>
                    <a:pt x="3798" y="0"/>
                    <a:pt x="0" y="4739"/>
                    <a:pt x="0" y="9478"/>
                  </a:cubicBezTo>
                  <a:cubicBezTo>
                    <a:pt x="0" y="15164"/>
                    <a:pt x="3798" y="18955"/>
                    <a:pt x="9495" y="18955"/>
                  </a:cubicBezTo>
                  <a:close/>
                </a:path>
              </a:pathLst>
            </a:custGeom>
            <a:grpFill/>
            <a:ln w="9436" cap="flat">
              <a:noFill/>
              <a:prstDash val="solid"/>
              <a:miter/>
            </a:ln>
          </p:spPr>
          <p:txBody>
            <a:bodyPr rtlCol="0" anchor="ctr"/>
            <a:lstStyle/>
            <a:p>
              <a:endParaRPr lang="de-DE" sz="1000"/>
            </a:p>
          </p:txBody>
        </p:sp>
        <p:sp>
          <p:nvSpPr>
            <p:cNvPr id="361" name="Freihandform 360">
              <a:extLst>
                <a:ext uri="{FF2B5EF4-FFF2-40B4-BE49-F238E27FC236}">
                  <a16:creationId xmlns:a16="http://schemas.microsoft.com/office/drawing/2014/main" id="{9C7A7583-F538-1F3C-417E-A210E9E6E929}"/>
                </a:ext>
              </a:extLst>
            </p:cNvPr>
            <p:cNvSpPr/>
            <p:nvPr/>
          </p:nvSpPr>
          <p:spPr>
            <a:xfrm>
              <a:off x="4796327" y="3669731"/>
              <a:ext cx="42851" cy="18955"/>
            </a:xfrm>
            <a:custGeom>
              <a:avLst/>
              <a:gdLst>
                <a:gd name="connsiteX0" fmla="*/ 34183 w 42851"/>
                <a:gd name="connsiteY0" fmla="*/ 0 h 18955"/>
                <a:gd name="connsiteX1" fmla="*/ 9495 w 42851"/>
                <a:gd name="connsiteY1" fmla="*/ 0 h 18955"/>
                <a:gd name="connsiteX2" fmla="*/ 0 w 42851"/>
                <a:gd name="connsiteY2" fmla="*/ 9478 h 18955"/>
                <a:gd name="connsiteX3" fmla="*/ 9495 w 42851"/>
                <a:gd name="connsiteY3" fmla="*/ 18955 h 18955"/>
                <a:gd name="connsiteX4" fmla="*/ 33234 w 42851"/>
                <a:gd name="connsiteY4" fmla="*/ 18955 h 18955"/>
                <a:gd name="connsiteX5" fmla="*/ 42729 w 42851"/>
                <a:gd name="connsiteY5" fmla="*/ 9478 h 18955"/>
                <a:gd name="connsiteX6" fmla="*/ 34183 w 42851"/>
                <a:gd name="connsiteY6" fmla="*/ 0 h 18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851" h="18955">
                  <a:moveTo>
                    <a:pt x="34183" y="0"/>
                  </a:moveTo>
                  <a:lnTo>
                    <a:pt x="9495" y="0"/>
                  </a:lnTo>
                  <a:cubicBezTo>
                    <a:pt x="3798" y="0"/>
                    <a:pt x="0" y="4739"/>
                    <a:pt x="0" y="9478"/>
                  </a:cubicBezTo>
                  <a:cubicBezTo>
                    <a:pt x="0" y="15164"/>
                    <a:pt x="4748" y="18955"/>
                    <a:pt x="9495" y="18955"/>
                  </a:cubicBezTo>
                  <a:lnTo>
                    <a:pt x="33234" y="18955"/>
                  </a:lnTo>
                  <a:cubicBezTo>
                    <a:pt x="38931" y="18955"/>
                    <a:pt x="42729" y="14216"/>
                    <a:pt x="42729" y="9478"/>
                  </a:cubicBezTo>
                  <a:cubicBezTo>
                    <a:pt x="43678" y="4739"/>
                    <a:pt x="38931" y="0"/>
                    <a:pt x="34183" y="0"/>
                  </a:cubicBezTo>
                  <a:close/>
                </a:path>
              </a:pathLst>
            </a:custGeom>
            <a:grpFill/>
            <a:ln w="9436" cap="flat">
              <a:noFill/>
              <a:prstDash val="solid"/>
              <a:miter/>
            </a:ln>
          </p:spPr>
          <p:txBody>
            <a:bodyPr rtlCol="0" anchor="ctr"/>
            <a:lstStyle/>
            <a:p>
              <a:endParaRPr lang="de-DE" sz="1000"/>
            </a:p>
          </p:txBody>
        </p:sp>
        <p:sp>
          <p:nvSpPr>
            <p:cNvPr id="362" name="Freihandform 361">
              <a:extLst>
                <a:ext uri="{FF2B5EF4-FFF2-40B4-BE49-F238E27FC236}">
                  <a16:creationId xmlns:a16="http://schemas.microsoft.com/office/drawing/2014/main" id="{6E8BC11C-DC86-1F6E-95C9-D346774E6036}"/>
                </a:ext>
              </a:extLst>
            </p:cNvPr>
            <p:cNvSpPr/>
            <p:nvPr/>
          </p:nvSpPr>
          <p:spPr>
            <a:xfrm>
              <a:off x="4869441" y="3669731"/>
              <a:ext cx="42728" cy="18955"/>
            </a:xfrm>
            <a:custGeom>
              <a:avLst/>
              <a:gdLst>
                <a:gd name="connsiteX0" fmla="*/ 33234 w 42728"/>
                <a:gd name="connsiteY0" fmla="*/ 0 h 18955"/>
                <a:gd name="connsiteX1" fmla="*/ 9495 w 42728"/>
                <a:gd name="connsiteY1" fmla="*/ 0 h 18955"/>
                <a:gd name="connsiteX2" fmla="*/ 0 w 42728"/>
                <a:gd name="connsiteY2" fmla="*/ 9478 h 18955"/>
                <a:gd name="connsiteX3" fmla="*/ 9495 w 42728"/>
                <a:gd name="connsiteY3" fmla="*/ 18955 h 18955"/>
                <a:gd name="connsiteX4" fmla="*/ 33234 w 42728"/>
                <a:gd name="connsiteY4" fmla="*/ 18955 h 18955"/>
                <a:gd name="connsiteX5" fmla="*/ 42729 w 42728"/>
                <a:gd name="connsiteY5" fmla="*/ 9478 h 18955"/>
                <a:gd name="connsiteX6" fmla="*/ 33234 w 42728"/>
                <a:gd name="connsiteY6" fmla="*/ 0 h 18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728" h="18955">
                  <a:moveTo>
                    <a:pt x="33234" y="0"/>
                  </a:moveTo>
                  <a:lnTo>
                    <a:pt x="9495" y="0"/>
                  </a:lnTo>
                  <a:cubicBezTo>
                    <a:pt x="3798" y="0"/>
                    <a:pt x="0" y="4739"/>
                    <a:pt x="0" y="9478"/>
                  </a:cubicBezTo>
                  <a:cubicBezTo>
                    <a:pt x="0" y="15164"/>
                    <a:pt x="4748" y="18955"/>
                    <a:pt x="9495" y="18955"/>
                  </a:cubicBezTo>
                  <a:lnTo>
                    <a:pt x="33234" y="18955"/>
                  </a:lnTo>
                  <a:cubicBezTo>
                    <a:pt x="38931" y="18955"/>
                    <a:pt x="42729" y="14216"/>
                    <a:pt x="42729" y="9478"/>
                  </a:cubicBezTo>
                  <a:cubicBezTo>
                    <a:pt x="42729" y="4739"/>
                    <a:pt x="38931" y="0"/>
                    <a:pt x="33234" y="0"/>
                  </a:cubicBezTo>
                  <a:close/>
                </a:path>
              </a:pathLst>
            </a:custGeom>
            <a:grpFill/>
            <a:ln w="9436" cap="flat">
              <a:noFill/>
              <a:prstDash val="solid"/>
              <a:miter/>
            </a:ln>
          </p:spPr>
          <p:txBody>
            <a:bodyPr rtlCol="0" anchor="ctr"/>
            <a:lstStyle/>
            <a:p>
              <a:endParaRPr lang="de-DE" sz="1000"/>
            </a:p>
          </p:txBody>
        </p:sp>
        <p:sp>
          <p:nvSpPr>
            <p:cNvPr id="363" name="Freihandform 362">
              <a:extLst>
                <a:ext uri="{FF2B5EF4-FFF2-40B4-BE49-F238E27FC236}">
                  <a16:creationId xmlns:a16="http://schemas.microsoft.com/office/drawing/2014/main" id="{414CA779-CDA7-4724-7FB8-4C8617327080}"/>
                </a:ext>
              </a:extLst>
            </p:cNvPr>
            <p:cNvSpPr/>
            <p:nvPr/>
          </p:nvSpPr>
          <p:spPr>
            <a:xfrm>
              <a:off x="4942555" y="3669731"/>
              <a:ext cx="42728" cy="18955"/>
            </a:xfrm>
            <a:custGeom>
              <a:avLst/>
              <a:gdLst>
                <a:gd name="connsiteX0" fmla="*/ 33234 w 42728"/>
                <a:gd name="connsiteY0" fmla="*/ 0 h 18955"/>
                <a:gd name="connsiteX1" fmla="*/ 9495 w 42728"/>
                <a:gd name="connsiteY1" fmla="*/ 0 h 18955"/>
                <a:gd name="connsiteX2" fmla="*/ 0 w 42728"/>
                <a:gd name="connsiteY2" fmla="*/ 9478 h 18955"/>
                <a:gd name="connsiteX3" fmla="*/ 9495 w 42728"/>
                <a:gd name="connsiteY3" fmla="*/ 18955 h 18955"/>
                <a:gd name="connsiteX4" fmla="*/ 33234 w 42728"/>
                <a:gd name="connsiteY4" fmla="*/ 18955 h 18955"/>
                <a:gd name="connsiteX5" fmla="*/ 42729 w 42728"/>
                <a:gd name="connsiteY5" fmla="*/ 9478 h 18955"/>
                <a:gd name="connsiteX6" fmla="*/ 33234 w 42728"/>
                <a:gd name="connsiteY6" fmla="*/ 0 h 18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728" h="18955">
                  <a:moveTo>
                    <a:pt x="33234" y="0"/>
                  </a:moveTo>
                  <a:lnTo>
                    <a:pt x="9495" y="0"/>
                  </a:lnTo>
                  <a:cubicBezTo>
                    <a:pt x="3798" y="0"/>
                    <a:pt x="0" y="4739"/>
                    <a:pt x="0" y="9478"/>
                  </a:cubicBezTo>
                  <a:cubicBezTo>
                    <a:pt x="0" y="15164"/>
                    <a:pt x="4748" y="18955"/>
                    <a:pt x="9495" y="18955"/>
                  </a:cubicBezTo>
                  <a:lnTo>
                    <a:pt x="33234" y="18955"/>
                  </a:lnTo>
                  <a:cubicBezTo>
                    <a:pt x="38931" y="18955"/>
                    <a:pt x="42729" y="14216"/>
                    <a:pt x="42729" y="9478"/>
                  </a:cubicBezTo>
                  <a:cubicBezTo>
                    <a:pt x="42729" y="4739"/>
                    <a:pt x="37981" y="0"/>
                    <a:pt x="33234" y="0"/>
                  </a:cubicBezTo>
                  <a:close/>
                </a:path>
              </a:pathLst>
            </a:custGeom>
            <a:grpFill/>
            <a:ln w="9436" cap="flat">
              <a:noFill/>
              <a:prstDash val="solid"/>
              <a:miter/>
            </a:ln>
          </p:spPr>
          <p:txBody>
            <a:bodyPr rtlCol="0" anchor="ctr"/>
            <a:lstStyle/>
            <a:p>
              <a:endParaRPr lang="de-DE" sz="1000"/>
            </a:p>
          </p:txBody>
        </p:sp>
        <p:sp>
          <p:nvSpPr>
            <p:cNvPr id="364" name="Freihandform 363">
              <a:extLst>
                <a:ext uri="{FF2B5EF4-FFF2-40B4-BE49-F238E27FC236}">
                  <a16:creationId xmlns:a16="http://schemas.microsoft.com/office/drawing/2014/main" id="{FD5C98D6-0BB6-C72F-EEC1-8E738910D058}"/>
                </a:ext>
              </a:extLst>
            </p:cNvPr>
            <p:cNvSpPr/>
            <p:nvPr/>
          </p:nvSpPr>
          <p:spPr>
            <a:xfrm>
              <a:off x="5014719" y="3669731"/>
              <a:ext cx="42728" cy="18955"/>
            </a:xfrm>
            <a:custGeom>
              <a:avLst/>
              <a:gdLst>
                <a:gd name="connsiteX0" fmla="*/ 33234 w 42728"/>
                <a:gd name="connsiteY0" fmla="*/ 0 h 18955"/>
                <a:gd name="connsiteX1" fmla="*/ 9495 w 42728"/>
                <a:gd name="connsiteY1" fmla="*/ 0 h 18955"/>
                <a:gd name="connsiteX2" fmla="*/ 0 w 42728"/>
                <a:gd name="connsiteY2" fmla="*/ 9478 h 18955"/>
                <a:gd name="connsiteX3" fmla="*/ 9495 w 42728"/>
                <a:gd name="connsiteY3" fmla="*/ 18955 h 18955"/>
                <a:gd name="connsiteX4" fmla="*/ 33234 w 42728"/>
                <a:gd name="connsiteY4" fmla="*/ 18955 h 18955"/>
                <a:gd name="connsiteX5" fmla="*/ 42729 w 42728"/>
                <a:gd name="connsiteY5" fmla="*/ 9478 h 18955"/>
                <a:gd name="connsiteX6" fmla="*/ 33234 w 42728"/>
                <a:gd name="connsiteY6" fmla="*/ 0 h 18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728" h="18955">
                  <a:moveTo>
                    <a:pt x="33234" y="0"/>
                  </a:moveTo>
                  <a:lnTo>
                    <a:pt x="9495" y="0"/>
                  </a:lnTo>
                  <a:cubicBezTo>
                    <a:pt x="3798" y="0"/>
                    <a:pt x="0" y="4739"/>
                    <a:pt x="0" y="9478"/>
                  </a:cubicBezTo>
                  <a:cubicBezTo>
                    <a:pt x="0" y="15164"/>
                    <a:pt x="4748" y="18955"/>
                    <a:pt x="9495" y="18955"/>
                  </a:cubicBezTo>
                  <a:lnTo>
                    <a:pt x="33234" y="18955"/>
                  </a:lnTo>
                  <a:cubicBezTo>
                    <a:pt x="38931" y="18955"/>
                    <a:pt x="42729" y="14216"/>
                    <a:pt x="42729" y="9478"/>
                  </a:cubicBezTo>
                  <a:cubicBezTo>
                    <a:pt x="42729" y="4739"/>
                    <a:pt x="38931" y="0"/>
                    <a:pt x="33234" y="0"/>
                  </a:cubicBezTo>
                  <a:close/>
                </a:path>
              </a:pathLst>
            </a:custGeom>
            <a:grpFill/>
            <a:ln w="9436" cap="flat">
              <a:noFill/>
              <a:prstDash val="solid"/>
              <a:miter/>
            </a:ln>
          </p:spPr>
          <p:txBody>
            <a:bodyPr rtlCol="0" anchor="ctr"/>
            <a:lstStyle/>
            <a:p>
              <a:endParaRPr lang="de-DE" sz="1000"/>
            </a:p>
          </p:txBody>
        </p:sp>
        <p:sp>
          <p:nvSpPr>
            <p:cNvPr id="365" name="Freihandform 364">
              <a:extLst>
                <a:ext uri="{FF2B5EF4-FFF2-40B4-BE49-F238E27FC236}">
                  <a16:creationId xmlns:a16="http://schemas.microsoft.com/office/drawing/2014/main" id="{86F455F4-8FD9-A2D4-4F96-CAFC3F0FE305}"/>
                </a:ext>
              </a:extLst>
            </p:cNvPr>
            <p:cNvSpPr/>
            <p:nvPr/>
          </p:nvSpPr>
          <p:spPr>
            <a:xfrm>
              <a:off x="5086884" y="3669731"/>
              <a:ext cx="42728" cy="18955"/>
            </a:xfrm>
            <a:custGeom>
              <a:avLst/>
              <a:gdLst>
                <a:gd name="connsiteX0" fmla="*/ 0 w 42728"/>
                <a:gd name="connsiteY0" fmla="*/ 9478 h 18955"/>
                <a:gd name="connsiteX1" fmla="*/ 9495 w 42728"/>
                <a:gd name="connsiteY1" fmla="*/ 18955 h 18955"/>
                <a:gd name="connsiteX2" fmla="*/ 33234 w 42728"/>
                <a:gd name="connsiteY2" fmla="*/ 18955 h 18955"/>
                <a:gd name="connsiteX3" fmla="*/ 42729 w 42728"/>
                <a:gd name="connsiteY3" fmla="*/ 9478 h 18955"/>
                <a:gd name="connsiteX4" fmla="*/ 33234 w 42728"/>
                <a:gd name="connsiteY4" fmla="*/ 0 h 18955"/>
                <a:gd name="connsiteX5" fmla="*/ 9495 w 42728"/>
                <a:gd name="connsiteY5" fmla="*/ 0 h 18955"/>
                <a:gd name="connsiteX6" fmla="*/ 0 w 42728"/>
                <a:gd name="connsiteY6" fmla="*/ 9478 h 18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728" h="18955">
                  <a:moveTo>
                    <a:pt x="0" y="9478"/>
                  </a:moveTo>
                  <a:cubicBezTo>
                    <a:pt x="0" y="15164"/>
                    <a:pt x="4748" y="18955"/>
                    <a:pt x="9495" y="18955"/>
                  </a:cubicBezTo>
                  <a:lnTo>
                    <a:pt x="33234" y="18955"/>
                  </a:lnTo>
                  <a:cubicBezTo>
                    <a:pt x="38931" y="18955"/>
                    <a:pt x="42729" y="14216"/>
                    <a:pt x="42729" y="9478"/>
                  </a:cubicBezTo>
                  <a:cubicBezTo>
                    <a:pt x="42729" y="3791"/>
                    <a:pt x="37981" y="0"/>
                    <a:pt x="33234" y="0"/>
                  </a:cubicBezTo>
                  <a:lnTo>
                    <a:pt x="9495" y="0"/>
                  </a:lnTo>
                  <a:cubicBezTo>
                    <a:pt x="3798" y="0"/>
                    <a:pt x="0" y="4739"/>
                    <a:pt x="0" y="9478"/>
                  </a:cubicBezTo>
                  <a:close/>
                </a:path>
              </a:pathLst>
            </a:custGeom>
            <a:grpFill/>
            <a:ln w="9436" cap="flat">
              <a:noFill/>
              <a:prstDash val="solid"/>
              <a:miter/>
            </a:ln>
          </p:spPr>
          <p:txBody>
            <a:bodyPr rtlCol="0" anchor="ctr"/>
            <a:lstStyle/>
            <a:p>
              <a:endParaRPr lang="de-DE" sz="1000"/>
            </a:p>
          </p:txBody>
        </p:sp>
        <p:sp>
          <p:nvSpPr>
            <p:cNvPr id="366" name="Freihandform 365">
              <a:extLst>
                <a:ext uri="{FF2B5EF4-FFF2-40B4-BE49-F238E27FC236}">
                  <a16:creationId xmlns:a16="http://schemas.microsoft.com/office/drawing/2014/main" id="{5B292AA5-420E-AB1E-C159-83EDA2CCDE8B}"/>
                </a:ext>
              </a:extLst>
            </p:cNvPr>
            <p:cNvSpPr/>
            <p:nvPr/>
          </p:nvSpPr>
          <p:spPr>
            <a:xfrm>
              <a:off x="4699474" y="3229970"/>
              <a:ext cx="574498" cy="517477"/>
            </a:xfrm>
            <a:custGeom>
              <a:avLst/>
              <a:gdLst>
                <a:gd name="connsiteX0" fmla="*/ 527940 w 574498"/>
                <a:gd name="connsiteY0" fmla="*/ 229358 h 517477"/>
                <a:gd name="connsiteX1" fmla="*/ 499454 w 574498"/>
                <a:gd name="connsiteY1" fmla="*/ 229358 h 517477"/>
                <a:gd name="connsiteX2" fmla="*/ 499454 w 574498"/>
                <a:gd name="connsiteY2" fmla="*/ 143112 h 517477"/>
                <a:gd name="connsiteX3" fmla="*/ 441533 w 574498"/>
                <a:gd name="connsiteY3" fmla="*/ 76769 h 517477"/>
                <a:gd name="connsiteX4" fmla="*/ 441533 w 574498"/>
                <a:gd name="connsiteY4" fmla="*/ 47388 h 517477"/>
                <a:gd name="connsiteX5" fmla="*/ 374116 w 574498"/>
                <a:gd name="connsiteY5" fmla="*/ 0 h 517477"/>
                <a:gd name="connsiteX6" fmla="*/ 67417 w 574498"/>
                <a:gd name="connsiteY6" fmla="*/ 0 h 517477"/>
                <a:gd name="connsiteX7" fmla="*/ 0 w 574498"/>
                <a:gd name="connsiteY7" fmla="*/ 67291 h 517477"/>
                <a:gd name="connsiteX8" fmla="*/ 0 w 574498"/>
                <a:gd name="connsiteY8" fmla="*/ 450187 h 517477"/>
                <a:gd name="connsiteX9" fmla="*/ 67417 w 574498"/>
                <a:gd name="connsiteY9" fmla="*/ 517478 h 517477"/>
                <a:gd name="connsiteX10" fmla="*/ 435836 w 574498"/>
                <a:gd name="connsiteY10" fmla="*/ 517478 h 517477"/>
                <a:gd name="connsiteX11" fmla="*/ 480464 w 574498"/>
                <a:gd name="connsiteY11" fmla="*/ 498522 h 517477"/>
                <a:gd name="connsiteX12" fmla="*/ 498505 w 574498"/>
                <a:gd name="connsiteY12" fmla="*/ 450187 h 517477"/>
                <a:gd name="connsiteX13" fmla="*/ 498505 w 574498"/>
                <a:gd name="connsiteY13" fmla="*/ 382896 h 517477"/>
                <a:gd name="connsiteX14" fmla="*/ 526991 w 574498"/>
                <a:gd name="connsiteY14" fmla="*/ 382896 h 517477"/>
                <a:gd name="connsiteX15" fmla="*/ 574467 w 574498"/>
                <a:gd name="connsiteY15" fmla="*/ 335507 h 517477"/>
                <a:gd name="connsiteX16" fmla="*/ 574467 w 574498"/>
                <a:gd name="connsiteY16" fmla="*/ 277694 h 517477"/>
                <a:gd name="connsiteX17" fmla="*/ 527940 w 574498"/>
                <a:gd name="connsiteY17" fmla="*/ 229358 h 517477"/>
                <a:gd name="connsiteX18" fmla="*/ 479514 w 574498"/>
                <a:gd name="connsiteY18" fmla="*/ 450187 h 517477"/>
                <a:gd name="connsiteX19" fmla="*/ 466221 w 574498"/>
                <a:gd name="connsiteY19" fmla="*/ 485254 h 517477"/>
                <a:gd name="connsiteX20" fmla="*/ 434886 w 574498"/>
                <a:gd name="connsiteY20" fmla="*/ 497575 h 517477"/>
                <a:gd name="connsiteX21" fmla="*/ 67417 w 574498"/>
                <a:gd name="connsiteY21" fmla="*/ 497575 h 517477"/>
                <a:gd name="connsiteX22" fmla="*/ 19940 w 574498"/>
                <a:gd name="connsiteY22" fmla="*/ 450187 h 517477"/>
                <a:gd name="connsiteX23" fmla="*/ 19940 w 574498"/>
                <a:gd name="connsiteY23" fmla="*/ 67291 h 517477"/>
                <a:gd name="connsiteX24" fmla="*/ 67417 w 574498"/>
                <a:gd name="connsiteY24" fmla="*/ 19903 h 517477"/>
                <a:gd name="connsiteX25" fmla="*/ 374116 w 574498"/>
                <a:gd name="connsiteY25" fmla="*/ 19903 h 517477"/>
                <a:gd name="connsiteX26" fmla="*/ 421593 w 574498"/>
                <a:gd name="connsiteY26" fmla="*/ 48336 h 517477"/>
                <a:gd name="connsiteX27" fmla="*/ 421593 w 574498"/>
                <a:gd name="connsiteY27" fmla="*/ 76769 h 517477"/>
                <a:gd name="connsiteX28" fmla="*/ 76912 w 574498"/>
                <a:gd name="connsiteY28" fmla="*/ 76769 h 517477"/>
                <a:gd name="connsiteX29" fmla="*/ 67417 w 574498"/>
                <a:gd name="connsiteY29" fmla="*/ 67291 h 517477"/>
                <a:gd name="connsiteX30" fmla="*/ 76912 w 574498"/>
                <a:gd name="connsiteY30" fmla="*/ 57813 h 517477"/>
                <a:gd name="connsiteX31" fmla="*/ 372217 w 574498"/>
                <a:gd name="connsiteY31" fmla="*/ 57813 h 517477"/>
                <a:gd name="connsiteX32" fmla="*/ 372217 w 574498"/>
                <a:gd name="connsiteY32" fmla="*/ 57813 h 517477"/>
                <a:gd name="connsiteX33" fmla="*/ 381712 w 574498"/>
                <a:gd name="connsiteY33" fmla="*/ 48336 h 517477"/>
                <a:gd name="connsiteX34" fmla="*/ 372217 w 574498"/>
                <a:gd name="connsiteY34" fmla="*/ 38858 h 517477"/>
                <a:gd name="connsiteX35" fmla="*/ 76912 w 574498"/>
                <a:gd name="connsiteY35" fmla="*/ 37910 h 517477"/>
                <a:gd name="connsiteX36" fmla="*/ 48426 w 574498"/>
                <a:gd name="connsiteY36" fmla="*/ 66343 h 517477"/>
                <a:gd name="connsiteX37" fmla="*/ 76912 w 574498"/>
                <a:gd name="connsiteY37" fmla="*/ 94776 h 517477"/>
                <a:gd name="connsiteX38" fmla="*/ 432037 w 574498"/>
                <a:gd name="connsiteY38" fmla="*/ 94776 h 517477"/>
                <a:gd name="connsiteX39" fmla="*/ 479514 w 574498"/>
                <a:gd name="connsiteY39" fmla="*/ 142164 h 517477"/>
                <a:gd name="connsiteX40" fmla="*/ 479514 w 574498"/>
                <a:gd name="connsiteY40" fmla="*/ 228410 h 517477"/>
                <a:gd name="connsiteX41" fmla="*/ 393107 w 574498"/>
                <a:gd name="connsiteY41" fmla="*/ 228410 h 517477"/>
                <a:gd name="connsiteX42" fmla="*/ 345630 w 574498"/>
                <a:gd name="connsiteY42" fmla="*/ 275799 h 517477"/>
                <a:gd name="connsiteX43" fmla="*/ 345630 w 574498"/>
                <a:gd name="connsiteY43" fmla="*/ 333612 h 517477"/>
                <a:gd name="connsiteX44" fmla="*/ 393107 w 574498"/>
                <a:gd name="connsiteY44" fmla="*/ 381000 h 517477"/>
                <a:gd name="connsiteX45" fmla="*/ 479514 w 574498"/>
                <a:gd name="connsiteY45" fmla="*/ 381000 h 517477"/>
                <a:gd name="connsiteX46" fmla="*/ 479514 w 574498"/>
                <a:gd name="connsiteY46" fmla="*/ 450187 h 517477"/>
                <a:gd name="connsiteX47" fmla="*/ 556426 w 574498"/>
                <a:gd name="connsiteY47" fmla="*/ 334560 h 517477"/>
                <a:gd name="connsiteX48" fmla="*/ 527940 w 574498"/>
                <a:gd name="connsiteY48" fmla="*/ 362993 h 517477"/>
                <a:gd name="connsiteX49" fmla="*/ 393107 w 574498"/>
                <a:gd name="connsiteY49" fmla="*/ 362993 h 517477"/>
                <a:gd name="connsiteX50" fmla="*/ 364621 w 574498"/>
                <a:gd name="connsiteY50" fmla="*/ 334560 h 517477"/>
                <a:gd name="connsiteX51" fmla="*/ 364621 w 574498"/>
                <a:gd name="connsiteY51" fmla="*/ 276746 h 517477"/>
                <a:gd name="connsiteX52" fmla="*/ 393107 w 574498"/>
                <a:gd name="connsiteY52" fmla="*/ 248313 h 517477"/>
                <a:gd name="connsiteX53" fmla="*/ 526991 w 574498"/>
                <a:gd name="connsiteY53" fmla="*/ 248313 h 517477"/>
                <a:gd name="connsiteX54" fmla="*/ 555477 w 574498"/>
                <a:gd name="connsiteY54" fmla="*/ 276746 h 517477"/>
                <a:gd name="connsiteX55" fmla="*/ 555477 w 574498"/>
                <a:gd name="connsiteY55" fmla="*/ 334560 h 517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574498" h="517477">
                  <a:moveTo>
                    <a:pt x="527940" y="229358"/>
                  </a:moveTo>
                  <a:lnTo>
                    <a:pt x="499454" y="229358"/>
                  </a:lnTo>
                  <a:lnTo>
                    <a:pt x="499454" y="143112"/>
                  </a:lnTo>
                  <a:cubicBezTo>
                    <a:pt x="499454" y="108993"/>
                    <a:pt x="474766" y="81507"/>
                    <a:pt x="441533" y="76769"/>
                  </a:cubicBezTo>
                  <a:lnTo>
                    <a:pt x="441533" y="47388"/>
                  </a:lnTo>
                  <a:cubicBezTo>
                    <a:pt x="441533" y="20851"/>
                    <a:pt x="411148" y="0"/>
                    <a:pt x="374116" y="0"/>
                  </a:cubicBezTo>
                  <a:lnTo>
                    <a:pt x="67417" y="0"/>
                  </a:lnTo>
                  <a:cubicBezTo>
                    <a:pt x="30385" y="0"/>
                    <a:pt x="0" y="30328"/>
                    <a:pt x="0" y="67291"/>
                  </a:cubicBezTo>
                  <a:lnTo>
                    <a:pt x="0" y="450187"/>
                  </a:lnTo>
                  <a:cubicBezTo>
                    <a:pt x="0" y="487149"/>
                    <a:pt x="30385" y="517478"/>
                    <a:pt x="67417" y="517478"/>
                  </a:cubicBezTo>
                  <a:lnTo>
                    <a:pt x="435836" y="517478"/>
                  </a:lnTo>
                  <a:cubicBezTo>
                    <a:pt x="452927" y="517478"/>
                    <a:pt x="469069" y="510843"/>
                    <a:pt x="480464" y="498522"/>
                  </a:cubicBezTo>
                  <a:cubicBezTo>
                    <a:pt x="492807" y="486202"/>
                    <a:pt x="499454" y="468194"/>
                    <a:pt x="498505" y="450187"/>
                  </a:cubicBezTo>
                  <a:lnTo>
                    <a:pt x="498505" y="382896"/>
                  </a:lnTo>
                  <a:lnTo>
                    <a:pt x="526991" y="382896"/>
                  </a:lnTo>
                  <a:cubicBezTo>
                    <a:pt x="553578" y="382896"/>
                    <a:pt x="574467" y="361097"/>
                    <a:pt x="574467" y="335507"/>
                  </a:cubicBezTo>
                  <a:lnTo>
                    <a:pt x="574467" y="277694"/>
                  </a:lnTo>
                  <a:cubicBezTo>
                    <a:pt x="575417" y="251157"/>
                    <a:pt x="554527" y="229358"/>
                    <a:pt x="527940" y="229358"/>
                  </a:cubicBezTo>
                  <a:close/>
                  <a:moveTo>
                    <a:pt x="479514" y="450187"/>
                  </a:moveTo>
                  <a:cubicBezTo>
                    <a:pt x="479514" y="463455"/>
                    <a:pt x="475716" y="475776"/>
                    <a:pt x="466221" y="485254"/>
                  </a:cubicBezTo>
                  <a:cubicBezTo>
                    <a:pt x="458624" y="493784"/>
                    <a:pt x="447230" y="497575"/>
                    <a:pt x="434886" y="497575"/>
                  </a:cubicBezTo>
                  <a:lnTo>
                    <a:pt x="67417" y="497575"/>
                  </a:lnTo>
                  <a:cubicBezTo>
                    <a:pt x="40830" y="497575"/>
                    <a:pt x="19940" y="475776"/>
                    <a:pt x="19940" y="450187"/>
                  </a:cubicBezTo>
                  <a:lnTo>
                    <a:pt x="19940" y="67291"/>
                  </a:lnTo>
                  <a:cubicBezTo>
                    <a:pt x="19940" y="40754"/>
                    <a:pt x="41779" y="19903"/>
                    <a:pt x="67417" y="19903"/>
                  </a:cubicBezTo>
                  <a:lnTo>
                    <a:pt x="374116" y="19903"/>
                  </a:lnTo>
                  <a:cubicBezTo>
                    <a:pt x="399753" y="19903"/>
                    <a:pt x="421593" y="33172"/>
                    <a:pt x="421593" y="48336"/>
                  </a:cubicBezTo>
                  <a:lnTo>
                    <a:pt x="421593" y="76769"/>
                  </a:lnTo>
                  <a:lnTo>
                    <a:pt x="76912" y="76769"/>
                  </a:lnTo>
                  <a:cubicBezTo>
                    <a:pt x="68366" y="76769"/>
                    <a:pt x="67417" y="74873"/>
                    <a:pt x="67417" y="67291"/>
                  </a:cubicBezTo>
                  <a:cubicBezTo>
                    <a:pt x="67417" y="59709"/>
                    <a:pt x="69316" y="57813"/>
                    <a:pt x="76912" y="57813"/>
                  </a:cubicBezTo>
                  <a:lnTo>
                    <a:pt x="372217" y="57813"/>
                  </a:lnTo>
                  <a:lnTo>
                    <a:pt x="372217" y="57813"/>
                  </a:lnTo>
                  <a:cubicBezTo>
                    <a:pt x="377914" y="57813"/>
                    <a:pt x="381712" y="53075"/>
                    <a:pt x="381712" y="48336"/>
                  </a:cubicBezTo>
                  <a:cubicBezTo>
                    <a:pt x="381712" y="42649"/>
                    <a:pt x="376965" y="38858"/>
                    <a:pt x="372217" y="38858"/>
                  </a:cubicBezTo>
                  <a:lnTo>
                    <a:pt x="76912" y="37910"/>
                  </a:lnTo>
                  <a:cubicBezTo>
                    <a:pt x="57922" y="37910"/>
                    <a:pt x="48426" y="48336"/>
                    <a:pt x="48426" y="66343"/>
                  </a:cubicBezTo>
                  <a:cubicBezTo>
                    <a:pt x="48426" y="85299"/>
                    <a:pt x="58871" y="94776"/>
                    <a:pt x="76912" y="94776"/>
                  </a:cubicBezTo>
                  <a:lnTo>
                    <a:pt x="432037" y="94776"/>
                  </a:lnTo>
                  <a:cubicBezTo>
                    <a:pt x="458624" y="94776"/>
                    <a:pt x="479514" y="116575"/>
                    <a:pt x="479514" y="142164"/>
                  </a:cubicBezTo>
                  <a:lnTo>
                    <a:pt x="479514" y="228410"/>
                  </a:lnTo>
                  <a:lnTo>
                    <a:pt x="393107" y="228410"/>
                  </a:lnTo>
                  <a:cubicBezTo>
                    <a:pt x="366520" y="228410"/>
                    <a:pt x="345630" y="250209"/>
                    <a:pt x="345630" y="275799"/>
                  </a:cubicBezTo>
                  <a:lnTo>
                    <a:pt x="345630" y="333612"/>
                  </a:lnTo>
                  <a:cubicBezTo>
                    <a:pt x="345630" y="360149"/>
                    <a:pt x="367469" y="381000"/>
                    <a:pt x="393107" y="381000"/>
                  </a:cubicBezTo>
                  <a:lnTo>
                    <a:pt x="479514" y="381000"/>
                  </a:lnTo>
                  <a:lnTo>
                    <a:pt x="479514" y="450187"/>
                  </a:lnTo>
                  <a:close/>
                  <a:moveTo>
                    <a:pt x="556426" y="334560"/>
                  </a:moveTo>
                  <a:cubicBezTo>
                    <a:pt x="556426" y="350672"/>
                    <a:pt x="543133" y="362993"/>
                    <a:pt x="527940" y="362993"/>
                  </a:cubicBezTo>
                  <a:lnTo>
                    <a:pt x="393107" y="362993"/>
                  </a:lnTo>
                  <a:cubicBezTo>
                    <a:pt x="376965" y="362993"/>
                    <a:pt x="364621" y="349724"/>
                    <a:pt x="364621" y="334560"/>
                  </a:cubicBezTo>
                  <a:lnTo>
                    <a:pt x="364621" y="276746"/>
                  </a:lnTo>
                  <a:cubicBezTo>
                    <a:pt x="364621" y="260634"/>
                    <a:pt x="377914" y="248313"/>
                    <a:pt x="393107" y="248313"/>
                  </a:cubicBezTo>
                  <a:lnTo>
                    <a:pt x="526991" y="248313"/>
                  </a:lnTo>
                  <a:cubicBezTo>
                    <a:pt x="543133" y="248313"/>
                    <a:pt x="555477" y="261582"/>
                    <a:pt x="555477" y="276746"/>
                  </a:cubicBezTo>
                  <a:lnTo>
                    <a:pt x="555477" y="334560"/>
                  </a:lnTo>
                  <a:close/>
                </a:path>
              </a:pathLst>
            </a:custGeom>
            <a:grpFill/>
            <a:ln w="9436" cap="flat">
              <a:noFill/>
              <a:prstDash val="solid"/>
              <a:miter/>
            </a:ln>
          </p:spPr>
          <p:txBody>
            <a:bodyPr rtlCol="0" anchor="ctr"/>
            <a:lstStyle/>
            <a:p>
              <a:endParaRPr lang="de-DE" sz="1000"/>
            </a:p>
          </p:txBody>
        </p:sp>
      </p:grpSp>
      <p:sp>
        <p:nvSpPr>
          <p:cNvPr id="367" name="Textfeld 366">
            <a:extLst>
              <a:ext uri="{FF2B5EF4-FFF2-40B4-BE49-F238E27FC236}">
                <a16:creationId xmlns:a16="http://schemas.microsoft.com/office/drawing/2014/main" id="{BBC95AED-A8CB-139D-7A9F-F051A85762C3}"/>
              </a:ext>
            </a:extLst>
          </p:cNvPr>
          <p:cNvSpPr txBox="1"/>
          <p:nvPr/>
        </p:nvSpPr>
        <p:spPr>
          <a:xfrm>
            <a:off x="6349250" y="2839328"/>
            <a:ext cx="453970" cy="246221"/>
          </a:xfrm>
          <a:prstGeom prst="rect">
            <a:avLst/>
          </a:prstGeom>
          <a:noFill/>
        </p:spPr>
        <p:txBody>
          <a:bodyPr wrap="none" rtlCol="0">
            <a:spAutoFit/>
          </a:bodyPr>
          <a:lstStyle/>
          <a:p>
            <a:pPr algn="ctr"/>
            <a:r>
              <a:rPr lang="de-DE" sz="1000" dirty="0">
                <a:latin typeface="Arial" panose="020B0604020202020204" pitchFamily="34" charset="0"/>
                <a:cs typeface="Arial" panose="020B0604020202020204" pitchFamily="34" charset="0"/>
              </a:rPr>
              <a:t>Geld</a:t>
            </a:r>
            <a:endParaRPr lang="de-DE" sz="1000" dirty="0">
              <a:effectLst/>
              <a:latin typeface="Arial" panose="020B0604020202020204" pitchFamily="34" charset="0"/>
              <a:cs typeface="Arial" panose="020B0604020202020204" pitchFamily="34" charset="0"/>
            </a:endParaRPr>
          </a:p>
        </p:txBody>
      </p:sp>
      <p:grpSp>
        <p:nvGrpSpPr>
          <p:cNvPr id="368" name="Grafik 387">
            <a:extLst>
              <a:ext uri="{FF2B5EF4-FFF2-40B4-BE49-F238E27FC236}">
                <a16:creationId xmlns:a16="http://schemas.microsoft.com/office/drawing/2014/main" id="{3C507C57-7EBB-89F5-DD11-9BB0A7E45BEE}"/>
              </a:ext>
            </a:extLst>
          </p:cNvPr>
          <p:cNvGrpSpPr/>
          <p:nvPr/>
        </p:nvGrpSpPr>
        <p:grpSpPr>
          <a:xfrm>
            <a:off x="7262409" y="2209654"/>
            <a:ext cx="544743" cy="495396"/>
            <a:chOff x="4630158" y="3102022"/>
            <a:chExt cx="640934" cy="582873"/>
          </a:xfrm>
          <a:gradFill>
            <a:gsLst>
              <a:gs pos="0">
                <a:schemeClr val="accent1"/>
              </a:gs>
              <a:gs pos="99000">
                <a:schemeClr val="accent2"/>
              </a:gs>
            </a:gsLst>
            <a:lin ang="5400000" scaled="1"/>
          </a:gradFill>
        </p:grpSpPr>
        <p:sp>
          <p:nvSpPr>
            <p:cNvPr id="369" name="Freihandform 368">
              <a:extLst>
                <a:ext uri="{FF2B5EF4-FFF2-40B4-BE49-F238E27FC236}">
                  <a16:creationId xmlns:a16="http://schemas.microsoft.com/office/drawing/2014/main" id="{B52D12A8-889F-DBE5-1BD0-F2618C23A179}"/>
                </a:ext>
              </a:extLst>
            </p:cNvPr>
            <p:cNvSpPr/>
            <p:nvPr/>
          </p:nvSpPr>
          <p:spPr>
            <a:xfrm>
              <a:off x="4630158" y="3237552"/>
              <a:ext cx="640934" cy="447343"/>
            </a:xfrm>
            <a:custGeom>
              <a:avLst/>
              <a:gdLst>
                <a:gd name="connsiteX0" fmla="*/ 630490 w 640934"/>
                <a:gd name="connsiteY0" fmla="*/ 0 h 447343"/>
                <a:gd name="connsiteX1" fmla="*/ 437735 w 640934"/>
                <a:gd name="connsiteY1" fmla="*/ 0 h 447343"/>
                <a:gd name="connsiteX2" fmla="*/ 427290 w 640934"/>
                <a:gd name="connsiteY2" fmla="*/ 10425 h 447343"/>
                <a:gd name="connsiteX3" fmla="*/ 437735 w 640934"/>
                <a:gd name="connsiteY3" fmla="*/ 20851 h 447343"/>
                <a:gd name="connsiteX4" fmla="*/ 619095 w 640934"/>
                <a:gd name="connsiteY4" fmla="*/ 20851 h 447343"/>
                <a:gd name="connsiteX5" fmla="*/ 619095 w 640934"/>
                <a:gd name="connsiteY5" fmla="*/ 106149 h 447343"/>
                <a:gd name="connsiteX6" fmla="*/ 20890 w 640934"/>
                <a:gd name="connsiteY6" fmla="*/ 106149 h 447343"/>
                <a:gd name="connsiteX7" fmla="*/ 20890 w 640934"/>
                <a:gd name="connsiteY7" fmla="*/ 20851 h 447343"/>
                <a:gd name="connsiteX8" fmla="*/ 202250 w 640934"/>
                <a:gd name="connsiteY8" fmla="*/ 20851 h 447343"/>
                <a:gd name="connsiteX9" fmla="*/ 212695 w 640934"/>
                <a:gd name="connsiteY9" fmla="*/ 10425 h 447343"/>
                <a:gd name="connsiteX10" fmla="*/ 202250 w 640934"/>
                <a:gd name="connsiteY10" fmla="*/ 0 h 447343"/>
                <a:gd name="connsiteX11" fmla="*/ 10445 w 640934"/>
                <a:gd name="connsiteY11" fmla="*/ 0 h 447343"/>
                <a:gd name="connsiteX12" fmla="*/ 0 w 640934"/>
                <a:gd name="connsiteY12" fmla="*/ 10425 h 447343"/>
                <a:gd name="connsiteX13" fmla="*/ 0 w 640934"/>
                <a:gd name="connsiteY13" fmla="*/ 436918 h 447343"/>
                <a:gd name="connsiteX14" fmla="*/ 10445 w 640934"/>
                <a:gd name="connsiteY14" fmla="*/ 447343 h 447343"/>
                <a:gd name="connsiteX15" fmla="*/ 630490 w 640934"/>
                <a:gd name="connsiteY15" fmla="*/ 447343 h 447343"/>
                <a:gd name="connsiteX16" fmla="*/ 640935 w 640934"/>
                <a:gd name="connsiteY16" fmla="*/ 436918 h 447343"/>
                <a:gd name="connsiteX17" fmla="*/ 640935 w 640934"/>
                <a:gd name="connsiteY17" fmla="*/ 10425 h 447343"/>
                <a:gd name="connsiteX18" fmla="*/ 630490 w 640934"/>
                <a:gd name="connsiteY18" fmla="*/ 0 h 447343"/>
                <a:gd name="connsiteX19" fmla="*/ 20890 w 640934"/>
                <a:gd name="connsiteY19" fmla="*/ 426493 h 447343"/>
                <a:gd name="connsiteX20" fmla="*/ 20890 w 640934"/>
                <a:gd name="connsiteY20" fmla="*/ 127948 h 447343"/>
                <a:gd name="connsiteX21" fmla="*/ 619095 w 640934"/>
                <a:gd name="connsiteY21" fmla="*/ 127948 h 447343"/>
                <a:gd name="connsiteX22" fmla="*/ 619095 w 640934"/>
                <a:gd name="connsiteY22" fmla="*/ 426493 h 447343"/>
                <a:gd name="connsiteX23" fmla="*/ 20890 w 640934"/>
                <a:gd name="connsiteY23" fmla="*/ 426493 h 447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40934" h="447343">
                  <a:moveTo>
                    <a:pt x="630490" y="0"/>
                  </a:moveTo>
                  <a:lnTo>
                    <a:pt x="437735" y="0"/>
                  </a:lnTo>
                  <a:cubicBezTo>
                    <a:pt x="432037" y="0"/>
                    <a:pt x="427290" y="4739"/>
                    <a:pt x="427290" y="10425"/>
                  </a:cubicBezTo>
                  <a:cubicBezTo>
                    <a:pt x="427290" y="16112"/>
                    <a:pt x="432037" y="20851"/>
                    <a:pt x="437735" y="20851"/>
                  </a:cubicBezTo>
                  <a:lnTo>
                    <a:pt x="619095" y="20851"/>
                  </a:lnTo>
                  <a:lnTo>
                    <a:pt x="619095" y="106149"/>
                  </a:lnTo>
                  <a:lnTo>
                    <a:pt x="20890" y="106149"/>
                  </a:lnTo>
                  <a:lnTo>
                    <a:pt x="20890" y="20851"/>
                  </a:lnTo>
                  <a:lnTo>
                    <a:pt x="202250" y="20851"/>
                  </a:lnTo>
                  <a:cubicBezTo>
                    <a:pt x="207948" y="20851"/>
                    <a:pt x="212695" y="16112"/>
                    <a:pt x="212695" y="10425"/>
                  </a:cubicBezTo>
                  <a:cubicBezTo>
                    <a:pt x="212695" y="4739"/>
                    <a:pt x="207948" y="0"/>
                    <a:pt x="202250" y="0"/>
                  </a:cubicBezTo>
                  <a:lnTo>
                    <a:pt x="10445" y="0"/>
                  </a:lnTo>
                  <a:cubicBezTo>
                    <a:pt x="4748" y="0"/>
                    <a:pt x="0" y="4739"/>
                    <a:pt x="0" y="10425"/>
                  </a:cubicBezTo>
                  <a:lnTo>
                    <a:pt x="0" y="436918"/>
                  </a:lnTo>
                  <a:cubicBezTo>
                    <a:pt x="0" y="442605"/>
                    <a:pt x="4748" y="447343"/>
                    <a:pt x="10445" y="447343"/>
                  </a:cubicBezTo>
                  <a:lnTo>
                    <a:pt x="630490" y="447343"/>
                  </a:lnTo>
                  <a:cubicBezTo>
                    <a:pt x="636187" y="447343"/>
                    <a:pt x="640935" y="442605"/>
                    <a:pt x="640935" y="436918"/>
                  </a:cubicBezTo>
                  <a:lnTo>
                    <a:pt x="640935" y="10425"/>
                  </a:lnTo>
                  <a:cubicBezTo>
                    <a:pt x="640935" y="4739"/>
                    <a:pt x="636187" y="0"/>
                    <a:pt x="630490" y="0"/>
                  </a:cubicBezTo>
                  <a:close/>
                  <a:moveTo>
                    <a:pt x="20890" y="426493"/>
                  </a:moveTo>
                  <a:lnTo>
                    <a:pt x="20890" y="127948"/>
                  </a:lnTo>
                  <a:lnTo>
                    <a:pt x="619095" y="127948"/>
                  </a:lnTo>
                  <a:lnTo>
                    <a:pt x="619095" y="426493"/>
                  </a:lnTo>
                  <a:lnTo>
                    <a:pt x="20890" y="426493"/>
                  </a:lnTo>
                  <a:close/>
                </a:path>
              </a:pathLst>
            </a:custGeom>
            <a:grpFill/>
            <a:ln w="9436" cap="flat">
              <a:noFill/>
              <a:prstDash val="solid"/>
              <a:miter/>
            </a:ln>
          </p:spPr>
          <p:txBody>
            <a:bodyPr rtlCol="0" anchor="ctr"/>
            <a:lstStyle/>
            <a:p>
              <a:endParaRPr lang="de-DE" sz="1000"/>
            </a:p>
          </p:txBody>
        </p:sp>
        <p:sp>
          <p:nvSpPr>
            <p:cNvPr id="370" name="Freihandform 369">
              <a:extLst>
                <a:ext uri="{FF2B5EF4-FFF2-40B4-BE49-F238E27FC236}">
                  <a16:creationId xmlns:a16="http://schemas.microsoft.com/office/drawing/2014/main" id="{2DC6842D-3CD6-6749-46C8-B137D85CF8E0}"/>
                </a:ext>
              </a:extLst>
            </p:cNvPr>
            <p:cNvSpPr/>
            <p:nvPr/>
          </p:nvSpPr>
          <p:spPr>
            <a:xfrm>
              <a:off x="4951100" y="3429947"/>
              <a:ext cx="138631" cy="20850"/>
            </a:xfrm>
            <a:custGeom>
              <a:avLst/>
              <a:gdLst>
                <a:gd name="connsiteX0" fmla="*/ 10445 w 138631"/>
                <a:gd name="connsiteY0" fmla="*/ 20851 h 20850"/>
                <a:gd name="connsiteX1" fmla="*/ 128187 w 138631"/>
                <a:gd name="connsiteY1" fmla="*/ 20851 h 20850"/>
                <a:gd name="connsiteX2" fmla="*/ 138632 w 138631"/>
                <a:gd name="connsiteY2" fmla="*/ 10425 h 20850"/>
                <a:gd name="connsiteX3" fmla="*/ 128187 w 138631"/>
                <a:gd name="connsiteY3" fmla="*/ 0 h 20850"/>
                <a:gd name="connsiteX4" fmla="*/ 10445 w 138631"/>
                <a:gd name="connsiteY4" fmla="*/ 0 h 20850"/>
                <a:gd name="connsiteX5" fmla="*/ 0 w 138631"/>
                <a:gd name="connsiteY5" fmla="*/ 10425 h 20850"/>
                <a:gd name="connsiteX6" fmla="*/ 10445 w 138631"/>
                <a:gd name="connsiteY6" fmla="*/ 20851 h 20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8631" h="20850">
                  <a:moveTo>
                    <a:pt x="10445" y="20851"/>
                  </a:moveTo>
                  <a:lnTo>
                    <a:pt x="128187" y="20851"/>
                  </a:lnTo>
                  <a:cubicBezTo>
                    <a:pt x="133884" y="20851"/>
                    <a:pt x="138632" y="16112"/>
                    <a:pt x="138632" y="10425"/>
                  </a:cubicBezTo>
                  <a:cubicBezTo>
                    <a:pt x="138632" y="4739"/>
                    <a:pt x="133884" y="0"/>
                    <a:pt x="128187" y="0"/>
                  </a:cubicBezTo>
                  <a:lnTo>
                    <a:pt x="10445" y="0"/>
                  </a:lnTo>
                  <a:cubicBezTo>
                    <a:pt x="4748" y="0"/>
                    <a:pt x="0" y="4739"/>
                    <a:pt x="0" y="10425"/>
                  </a:cubicBezTo>
                  <a:cubicBezTo>
                    <a:pt x="0" y="16112"/>
                    <a:pt x="4748" y="20851"/>
                    <a:pt x="10445" y="20851"/>
                  </a:cubicBezTo>
                  <a:close/>
                </a:path>
              </a:pathLst>
            </a:custGeom>
            <a:grpFill/>
            <a:ln w="9436" cap="flat">
              <a:noFill/>
              <a:prstDash val="solid"/>
              <a:miter/>
            </a:ln>
          </p:spPr>
          <p:txBody>
            <a:bodyPr rtlCol="0" anchor="ctr"/>
            <a:lstStyle/>
            <a:p>
              <a:endParaRPr lang="de-DE" sz="1000"/>
            </a:p>
          </p:txBody>
        </p:sp>
        <p:sp>
          <p:nvSpPr>
            <p:cNvPr id="371" name="Freihandform 370">
              <a:extLst>
                <a:ext uri="{FF2B5EF4-FFF2-40B4-BE49-F238E27FC236}">
                  <a16:creationId xmlns:a16="http://schemas.microsoft.com/office/drawing/2014/main" id="{A06FC60B-B5F0-568F-75A6-725E67B9A16A}"/>
                </a:ext>
              </a:extLst>
            </p:cNvPr>
            <p:cNvSpPr/>
            <p:nvPr/>
          </p:nvSpPr>
          <p:spPr>
            <a:xfrm>
              <a:off x="4951100" y="3493447"/>
              <a:ext cx="181360" cy="20850"/>
            </a:xfrm>
            <a:custGeom>
              <a:avLst/>
              <a:gdLst>
                <a:gd name="connsiteX0" fmla="*/ 170916 w 181360"/>
                <a:gd name="connsiteY0" fmla="*/ 0 h 20850"/>
                <a:gd name="connsiteX1" fmla="*/ 10445 w 181360"/>
                <a:gd name="connsiteY1" fmla="*/ 0 h 20850"/>
                <a:gd name="connsiteX2" fmla="*/ 0 w 181360"/>
                <a:gd name="connsiteY2" fmla="*/ 10425 h 20850"/>
                <a:gd name="connsiteX3" fmla="*/ 10445 w 181360"/>
                <a:gd name="connsiteY3" fmla="*/ 20851 h 20850"/>
                <a:gd name="connsiteX4" fmla="*/ 170916 w 181360"/>
                <a:gd name="connsiteY4" fmla="*/ 20851 h 20850"/>
                <a:gd name="connsiteX5" fmla="*/ 181361 w 181360"/>
                <a:gd name="connsiteY5" fmla="*/ 10425 h 20850"/>
                <a:gd name="connsiteX6" fmla="*/ 170916 w 181360"/>
                <a:gd name="connsiteY6" fmla="*/ 0 h 20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1360" h="20850">
                  <a:moveTo>
                    <a:pt x="170916" y="0"/>
                  </a:moveTo>
                  <a:lnTo>
                    <a:pt x="10445" y="0"/>
                  </a:lnTo>
                  <a:cubicBezTo>
                    <a:pt x="4748" y="0"/>
                    <a:pt x="0" y="4739"/>
                    <a:pt x="0" y="10425"/>
                  </a:cubicBezTo>
                  <a:cubicBezTo>
                    <a:pt x="0" y="16112"/>
                    <a:pt x="4748" y="20851"/>
                    <a:pt x="10445" y="20851"/>
                  </a:cubicBezTo>
                  <a:lnTo>
                    <a:pt x="170916" y="20851"/>
                  </a:lnTo>
                  <a:cubicBezTo>
                    <a:pt x="176613" y="20851"/>
                    <a:pt x="181361" y="16112"/>
                    <a:pt x="181361" y="10425"/>
                  </a:cubicBezTo>
                  <a:cubicBezTo>
                    <a:pt x="181361" y="4739"/>
                    <a:pt x="176613" y="0"/>
                    <a:pt x="170916" y="0"/>
                  </a:cubicBezTo>
                  <a:close/>
                </a:path>
              </a:pathLst>
            </a:custGeom>
            <a:grpFill/>
            <a:ln w="9436" cap="flat">
              <a:noFill/>
              <a:prstDash val="solid"/>
              <a:miter/>
            </a:ln>
          </p:spPr>
          <p:txBody>
            <a:bodyPr rtlCol="0" anchor="ctr"/>
            <a:lstStyle/>
            <a:p>
              <a:endParaRPr lang="de-DE" sz="1000"/>
            </a:p>
          </p:txBody>
        </p:sp>
        <p:sp>
          <p:nvSpPr>
            <p:cNvPr id="372" name="Freihandform 371">
              <a:extLst>
                <a:ext uri="{FF2B5EF4-FFF2-40B4-BE49-F238E27FC236}">
                  <a16:creationId xmlns:a16="http://schemas.microsoft.com/office/drawing/2014/main" id="{EEA83751-0982-1383-9613-38145753E4C3}"/>
                </a:ext>
              </a:extLst>
            </p:cNvPr>
            <p:cNvSpPr/>
            <p:nvPr/>
          </p:nvSpPr>
          <p:spPr>
            <a:xfrm>
              <a:off x="4951100" y="3557895"/>
              <a:ext cx="159521" cy="20850"/>
            </a:xfrm>
            <a:custGeom>
              <a:avLst/>
              <a:gdLst>
                <a:gd name="connsiteX0" fmla="*/ 149077 w 159521"/>
                <a:gd name="connsiteY0" fmla="*/ 0 h 20850"/>
                <a:gd name="connsiteX1" fmla="*/ 10445 w 159521"/>
                <a:gd name="connsiteY1" fmla="*/ 0 h 20850"/>
                <a:gd name="connsiteX2" fmla="*/ 0 w 159521"/>
                <a:gd name="connsiteY2" fmla="*/ 10425 h 20850"/>
                <a:gd name="connsiteX3" fmla="*/ 10445 w 159521"/>
                <a:gd name="connsiteY3" fmla="*/ 20851 h 20850"/>
                <a:gd name="connsiteX4" fmla="*/ 149077 w 159521"/>
                <a:gd name="connsiteY4" fmla="*/ 20851 h 20850"/>
                <a:gd name="connsiteX5" fmla="*/ 159521 w 159521"/>
                <a:gd name="connsiteY5" fmla="*/ 10425 h 20850"/>
                <a:gd name="connsiteX6" fmla="*/ 149077 w 159521"/>
                <a:gd name="connsiteY6" fmla="*/ 0 h 20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9521" h="20850">
                  <a:moveTo>
                    <a:pt x="149077" y="0"/>
                  </a:moveTo>
                  <a:lnTo>
                    <a:pt x="10445" y="0"/>
                  </a:lnTo>
                  <a:cubicBezTo>
                    <a:pt x="4748" y="0"/>
                    <a:pt x="0" y="4739"/>
                    <a:pt x="0" y="10425"/>
                  </a:cubicBezTo>
                  <a:cubicBezTo>
                    <a:pt x="0" y="16112"/>
                    <a:pt x="4748" y="20851"/>
                    <a:pt x="10445" y="20851"/>
                  </a:cubicBezTo>
                  <a:lnTo>
                    <a:pt x="149077" y="20851"/>
                  </a:lnTo>
                  <a:cubicBezTo>
                    <a:pt x="154774" y="20851"/>
                    <a:pt x="159521" y="16112"/>
                    <a:pt x="159521" y="10425"/>
                  </a:cubicBezTo>
                  <a:cubicBezTo>
                    <a:pt x="159521" y="4739"/>
                    <a:pt x="154774" y="0"/>
                    <a:pt x="149077" y="0"/>
                  </a:cubicBezTo>
                  <a:close/>
                </a:path>
              </a:pathLst>
            </a:custGeom>
            <a:grpFill/>
            <a:ln w="9436" cap="flat">
              <a:noFill/>
              <a:prstDash val="solid"/>
              <a:miter/>
            </a:ln>
          </p:spPr>
          <p:txBody>
            <a:bodyPr rtlCol="0" anchor="ctr"/>
            <a:lstStyle/>
            <a:p>
              <a:endParaRPr lang="de-DE" sz="1000"/>
            </a:p>
          </p:txBody>
        </p:sp>
        <p:sp>
          <p:nvSpPr>
            <p:cNvPr id="373" name="Freihandform 372">
              <a:extLst>
                <a:ext uri="{FF2B5EF4-FFF2-40B4-BE49-F238E27FC236}">
                  <a16:creationId xmlns:a16="http://schemas.microsoft.com/office/drawing/2014/main" id="{A220F683-D599-9CFA-56F0-C0FF25FEE64D}"/>
                </a:ext>
              </a:extLst>
            </p:cNvPr>
            <p:cNvSpPr/>
            <p:nvPr/>
          </p:nvSpPr>
          <p:spPr>
            <a:xfrm>
              <a:off x="4865642" y="3102022"/>
              <a:ext cx="170915" cy="199977"/>
            </a:xfrm>
            <a:custGeom>
              <a:avLst/>
              <a:gdLst>
                <a:gd name="connsiteX0" fmla="*/ 10445 w 170915"/>
                <a:gd name="connsiteY0" fmla="*/ 199978 h 199977"/>
                <a:gd name="connsiteX1" fmla="*/ 160471 w 170915"/>
                <a:gd name="connsiteY1" fmla="*/ 199978 h 199977"/>
                <a:gd name="connsiteX2" fmla="*/ 170916 w 170915"/>
                <a:gd name="connsiteY2" fmla="*/ 189552 h 199977"/>
                <a:gd name="connsiteX3" fmla="*/ 170916 w 170915"/>
                <a:gd name="connsiteY3" fmla="*/ 75821 h 199977"/>
                <a:gd name="connsiteX4" fmla="*/ 85458 w 170915"/>
                <a:gd name="connsiteY4" fmla="*/ 0 h 199977"/>
                <a:gd name="connsiteX5" fmla="*/ 0 w 170915"/>
                <a:gd name="connsiteY5" fmla="*/ 77716 h 199977"/>
                <a:gd name="connsiteX6" fmla="*/ 0 w 170915"/>
                <a:gd name="connsiteY6" fmla="*/ 189552 h 199977"/>
                <a:gd name="connsiteX7" fmla="*/ 10445 w 170915"/>
                <a:gd name="connsiteY7" fmla="*/ 199978 h 199977"/>
                <a:gd name="connsiteX8" fmla="*/ 85458 w 170915"/>
                <a:gd name="connsiteY8" fmla="*/ 20851 h 199977"/>
                <a:gd name="connsiteX9" fmla="*/ 150026 w 170915"/>
                <a:gd name="connsiteY9" fmla="*/ 77716 h 199977"/>
                <a:gd name="connsiteX10" fmla="*/ 150026 w 170915"/>
                <a:gd name="connsiteY10" fmla="*/ 179127 h 199977"/>
                <a:gd name="connsiteX11" fmla="*/ 20890 w 170915"/>
                <a:gd name="connsiteY11" fmla="*/ 179127 h 199977"/>
                <a:gd name="connsiteX12" fmla="*/ 20890 w 170915"/>
                <a:gd name="connsiteY12" fmla="*/ 80560 h 199977"/>
                <a:gd name="connsiteX13" fmla="*/ 85458 w 170915"/>
                <a:gd name="connsiteY13" fmla="*/ 20851 h 199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70915" h="199977">
                  <a:moveTo>
                    <a:pt x="10445" y="199978"/>
                  </a:moveTo>
                  <a:lnTo>
                    <a:pt x="160471" y="199978"/>
                  </a:lnTo>
                  <a:cubicBezTo>
                    <a:pt x="166168" y="199978"/>
                    <a:pt x="170916" y="195239"/>
                    <a:pt x="170916" y="189552"/>
                  </a:cubicBezTo>
                  <a:lnTo>
                    <a:pt x="170916" y="75821"/>
                  </a:lnTo>
                  <a:cubicBezTo>
                    <a:pt x="162370" y="32224"/>
                    <a:pt x="126288" y="0"/>
                    <a:pt x="85458" y="0"/>
                  </a:cubicBezTo>
                  <a:cubicBezTo>
                    <a:pt x="44628" y="0"/>
                    <a:pt x="8546" y="32224"/>
                    <a:pt x="0" y="77716"/>
                  </a:cubicBezTo>
                  <a:lnTo>
                    <a:pt x="0" y="189552"/>
                  </a:lnTo>
                  <a:cubicBezTo>
                    <a:pt x="0" y="195239"/>
                    <a:pt x="4748" y="199978"/>
                    <a:pt x="10445" y="199978"/>
                  </a:cubicBezTo>
                  <a:close/>
                  <a:moveTo>
                    <a:pt x="85458" y="20851"/>
                  </a:moveTo>
                  <a:cubicBezTo>
                    <a:pt x="115843" y="20851"/>
                    <a:pt x="143379" y="45493"/>
                    <a:pt x="150026" y="77716"/>
                  </a:cubicBezTo>
                  <a:lnTo>
                    <a:pt x="150026" y="179127"/>
                  </a:lnTo>
                  <a:lnTo>
                    <a:pt x="20890" y="179127"/>
                  </a:lnTo>
                  <a:lnTo>
                    <a:pt x="20890" y="80560"/>
                  </a:lnTo>
                  <a:cubicBezTo>
                    <a:pt x="27536" y="45493"/>
                    <a:pt x="54123" y="20851"/>
                    <a:pt x="85458" y="20851"/>
                  </a:cubicBezTo>
                  <a:close/>
                </a:path>
              </a:pathLst>
            </a:custGeom>
            <a:grpFill/>
            <a:ln w="9436" cap="flat">
              <a:noFill/>
              <a:prstDash val="solid"/>
              <a:miter/>
            </a:ln>
          </p:spPr>
          <p:txBody>
            <a:bodyPr rtlCol="0" anchor="ctr"/>
            <a:lstStyle/>
            <a:p>
              <a:endParaRPr lang="de-DE" sz="1000"/>
            </a:p>
          </p:txBody>
        </p:sp>
        <p:sp>
          <p:nvSpPr>
            <p:cNvPr id="374" name="Freihandform 373">
              <a:extLst>
                <a:ext uri="{FF2B5EF4-FFF2-40B4-BE49-F238E27FC236}">
                  <a16:creationId xmlns:a16="http://schemas.microsoft.com/office/drawing/2014/main" id="{B3C91B11-F1F4-BE90-BF7A-5369F0B6A634}"/>
                </a:ext>
              </a:extLst>
            </p:cNvPr>
            <p:cNvSpPr/>
            <p:nvPr/>
          </p:nvSpPr>
          <p:spPr>
            <a:xfrm>
              <a:off x="4738405" y="3423313"/>
              <a:ext cx="155723" cy="198082"/>
            </a:xfrm>
            <a:custGeom>
              <a:avLst/>
              <a:gdLst>
                <a:gd name="connsiteX0" fmla="*/ 111095 w 155723"/>
                <a:gd name="connsiteY0" fmla="*/ 90037 h 198082"/>
                <a:gd name="connsiteX1" fmla="*/ 129136 w 155723"/>
                <a:gd name="connsiteY1" fmla="*/ 51179 h 198082"/>
                <a:gd name="connsiteX2" fmla="*/ 77862 w 155723"/>
                <a:gd name="connsiteY2" fmla="*/ 0 h 198082"/>
                <a:gd name="connsiteX3" fmla="*/ 26587 w 155723"/>
                <a:gd name="connsiteY3" fmla="*/ 51179 h 198082"/>
                <a:gd name="connsiteX4" fmla="*/ 44628 w 155723"/>
                <a:gd name="connsiteY4" fmla="*/ 90037 h 198082"/>
                <a:gd name="connsiteX5" fmla="*/ 0 w 155723"/>
                <a:gd name="connsiteY5" fmla="*/ 187657 h 198082"/>
                <a:gd name="connsiteX6" fmla="*/ 10445 w 155723"/>
                <a:gd name="connsiteY6" fmla="*/ 198082 h 198082"/>
                <a:gd name="connsiteX7" fmla="*/ 145279 w 155723"/>
                <a:gd name="connsiteY7" fmla="*/ 198082 h 198082"/>
                <a:gd name="connsiteX8" fmla="*/ 155723 w 155723"/>
                <a:gd name="connsiteY8" fmla="*/ 187657 h 198082"/>
                <a:gd name="connsiteX9" fmla="*/ 111095 w 155723"/>
                <a:gd name="connsiteY9" fmla="*/ 90037 h 198082"/>
                <a:gd name="connsiteX10" fmla="*/ 47477 w 155723"/>
                <a:gd name="connsiteY10" fmla="*/ 52127 h 198082"/>
                <a:gd name="connsiteX11" fmla="*/ 76912 w 155723"/>
                <a:gd name="connsiteY11" fmla="*/ 22746 h 198082"/>
                <a:gd name="connsiteX12" fmla="*/ 106348 w 155723"/>
                <a:gd name="connsiteY12" fmla="*/ 52127 h 198082"/>
                <a:gd name="connsiteX13" fmla="*/ 76912 w 155723"/>
                <a:gd name="connsiteY13" fmla="*/ 81507 h 198082"/>
                <a:gd name="connsiteX14" fmla="*/ 47477 w 155723"/>
                <a:gd name="connsiteY14" fmla="*/ 52127 h 198082"/>
                <a:gd name="connsiteX15" fmla="*/ 20890 w 155723"/>
                <a:gd name="connsiteY15" fmla="*/ 177231 h 198082"/>
                <a:gd name="connsiteX16" fmla="*/ 76912 w 155723"/>
                <a:gd name="connsiteY16" fmla="*/ 103306 h 198082"/>
                <a:gd name="connsiteX17" fmla="*/ 132935 w 155723"/>
                <a:gd name="connsiteY17" fmla="*/ 177231 h 198082"/>
                <a:gd name="connsiteX18" fmla="*/ 20890 w 155723"/>
                <a:gd name="connsiteY18" fmla="*/ 177231 h 198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5723" h="198082">
                  <a:moveTo>
                    <a:pt x="111095" y="90037"/>
                  </a:moveTo>
                  <a:cubicBezTo>
                    <a:pt x="121540" y="80560"/>
                    <a:pt x="129136" y="67291"/>
                    <a:pt x="129136" y="51179"/>
                  </a:cubicBezTo>
                  <a:cubicBezTo>
                    <a:pt x="129136" y="22746"/>
                    <a:pt x="106348" y="0"/>
                    <a:pt x="77862" y="0"/>
                  </a:cubicBezTo>
                  <a:cubicBezTo>
                    <a:pt x="49376" y="0"/>
                    <a:pt x="26587" y="22746"/>
                    <a:pt x="26587" y="51179"/>
                  </a:cubicBezTo>
                  <a:cubicBezTo>
                    <a:pt x="26587" y="66343"/>
                    <a:pt x="33234" y="80560"/>
                    <a:pt x="44628" y="90037"/>
                  </a:cubicBezTo>
                  <a:cubicBezTo>
                    <a:pt x="17092" y="106149"/>
                    <a:pt x="0" y="141216"/>
                    <a:pt x="0" y="187657"/>
                  </a:cubicBezTo>
                  <a:cubicBezTo>
                    <a:pt x="0" y="193343"/>
                    <a:pt x="4748" y="198082"/>
                    <a:pt x="10445" y="198082"/>
                  </a:cubicBezTo>
                  <a:lnTo>
                    <a:pt x="145279" y="198082"/>
                  </a:lnTo>
                  <a:cubicBezTo>
                    <a:pt x="150976" y="198082"/>
                    <a:pt x="155723" y="193343"/>
                    <a:pt x="155723" y="187657"/>
                  </a:cubicBezTo>
                  <a:cubicBezTo>
                    <a:pt x="155723" y="141216"/>
                    <a:pt x="138632" y="106149"/>
                    <a:pt x="111095" y="90037"/>
                  </a:cubicBezTo>
                  <a:close/>
                  <a:moveTo>
                    <a:pt x="47477" y="52127"/>
                  </a:moveTo>
                  <a:cubicBezTo>
                    <a:pt x="47477" y="36015"/>
                    <a:pt x="60770" y="22746"/>
                    <a:pt x="76912" y="22746"/>
                  </a:cubicBezTo>
                  <a:cubicBezTo>
                    <a:pt x="93054" y="22746"/>
                    <a:pt x="106348" y="36015"/>
                    <a:pt x="106348" y="52127"/>
                  </a:cubicBezTo>
                  <a:cubicBezTo>
                    <a:pt x="106348" y="68239"/>
                    <a:pt x="93054" y="81507"/>
                    <a:pt x="76912" y="81507"/>
                  </a:cubicBezTo>
                  <a:cubicBezTo>
                    <a:pt x="60770" y="81507"/>
                    <a:pt x="47477" y="68239"/>
                    <a:pt x="47477" y="52127"/>
                  </a:cubicBezTo>
                  <a:close/>
                  <a:moveTo>
                    <a:pt x="20890" y="177231"/>
                  </a:moveTo>
                  <a:cubicBezTo>
                    <a:pt x="23738" y="132687"/>
                    <a:pt x="46527" y="103306"/>
                    <a:pt x="76912" y="103306"/>
                  </a:cubicBezTo>
                  <a:cubicBezTo>
                    <a:pt x="108247" y="103306"/>
                    <a:pt x="130086" y="133634"/>
                    <a:pt x="132935" y="177231"/>
                  </a:cubicBezTo>
                  <a:lnTo>
                    <a:pt x="20890" y="177231"/>
                  </a:lnTo>
                  <a:close/>
                </a:path>
              </a:pathLst>
            </a:custGeom>
            <a:grpFill/>
            <a:ln w="9436" cap="flat">
              <a:noFill/>
              <a:prstDash val="solid"/>
              <a:miter/>
            </a:ln>
          </p:spPr>
          <p:txBody>
            <a:bodyPr rtlCol="0" anchor="ctr"/>
            <a:lstStyle/>
            <a:p>
              <a:endParaRPr lang="de-DE" sz="1000"/>
            </a:p>
          </p:txBody>
        </p:sp>
      </p:grpSp>
      <p:sp>
        <p:nvSpPr>
          <p:cNvPr id="375" name="Textfeld 374">
            <a:extLst>
              <a:ext uri="{FF2B5EF4-FFF2-40B4-BE49-F238E27FC236}">
                <a16:creationId xmlns:a16="http://schemas.microsoft.com/office/drawing/2014/main" id="{547ADABF-3000-89CF-F8FD-2696CC7E52B1}"/>
              </a:ext>
            </a:extLst>
          </p:cNvPr>
          <p:cNvSpPr txBox="1"/>
          <p:nvPr/>
        </p:nvSpPr>
        <p:spPr>
          <a:xfrm>
            <a:off x="7016986" y="2833497"/>
            <a:ext cx="1000595" cy="246221"/>
          </a:xfrm>
          <a:prstGeom prst="rect">
            <a:avLst/>
          </a:prstGeom>
          <a:noFill/>
        </p:spPr>
        <p:txBody>
          <a:bodyPr wrap="none" rtlCol="0">
            <a:spAutoFit/>
          </a:bodyPr>
          <a:lstStyle/>
          <a:p>
            <a:pPr algn="ctr"/>
            <a:r>
              <a:rPr lang="de-DE" sz="1000" dirty="0">
                <a:latin typeface="Arial" panose="020B0604020202020204" pitchFamily="34" charset="0"/>
                <a:cs typeface="Arial" panose="020B0604020202020204" pitchFamily="34" charset="0"/>
              </a:rPr>
              <a:t>Akkreditierung</a:t>
            </a:r>
            <a:endParaRPr lang="de-DE" sz="1000" dirty="0">
              <a:effectLst/>
              <a:latin typeface="Arial" panose="020B0604020202020204" pitchFamily="34" charset="0"/>
              <a:cs typeface="Arial" panose="020B0604020202020204" pitchFamily="34" charset="0"/>
            </a:endParaRPr>
          </a:p>
        </p:txBody>
      </p:sp>
      <p:sp>
        <p:nvSpPr>
          <p:cNvPr id="376" name="Grafik 397">
            <a:extLst>
              <a:ext uri="{FF2B5EF4-FFF2-40B4-BE49-F238E27FC236}">
                <a16:creationId xmlns:a16="http://schemas.microsoft.com/office/drawing/2014/main" id="{FE0E24F5-31A1-2046-CFB0-2D227A7796DB}"/>
              </a:ext>
            </a:extLst>
          </p:cNvPr>
          <p:cNvSpPr/>
          <p:nvPr/>
        </p:nvSpPr>
        <p:spPr>
          <a:xfrm>
            <a:off x="8314264" y="2209654"/>
            <a:ext cx="464046" cy="479706"/>
          </a:xfrm>
          <a:custGeom>
            <a:avLst/>
            <a:gdLst>
              <a:gd name="connsiteX0" fmla="*/ 651379 w 661945"/>
              <a:gd name="connsiteY0" fmla="*/ 525060 h 684283"/>
              <a:gd name="connsiteX1" fmla="*/ 594408 w 661945"/>
              <a:gd name="connsiteY1" fmla="*/ 525060 h 684283"/>
              <a:gd name="connsiteX2" fmla="*/ 549780 w 661945"/>
              <a:gd name="connsiteY2" fmla="*/ 421754 h 684283"/>
              <a:gd name="connsiteX3" fmla="*/ 412097 w 661945"/>
              <a:gd name="connsiteY3" fmla="*/ 365836 h 684283"/>
              <a:gd name="connsiteX4" fmla="*/ 342781 w 661945"/>
              <a:gd name="connsiteY4" fmla="*/ 365836 h 684283"/>
              <a:gd name="connsiteX5" fmla="*/ 342781 w 661945"/>
              <a:gd name="connsiteY5" fmla="*/ 159224 h 684283"/>
              <a:gd name="connsiteX6" fmla="*/ 399753 w 661945"/>
              <a:gd name="connsiteY6" fmla="*/ 159224 h 684283"/>
              <a:gd name="connsiteX7" fmla="*/ 411148 w 661945"/>
              <a:gd name="connsiteY7" fmla="*/ 147851 h 684283"/>
              <a:gd name="connsiteX8" fmla="*/ 411148 w 661945"/>
              <a:gd name="connsiteY8" fmla="*/ 11373 h 684283"/>
              <a:gd name="connsiteX9" fmla="*/ 399753 w 661945"/>
              <a:gd name="connsiteY9" fmla="*/ 0 h 684283"/>
              <a:gd name="connsiteX10" fmla="*/ 263021 w 661945"/>
              <a:gd name="connsiteY10" fmla="*/ 0 h 684283"/>
              <a:gd name="connsiteX11" fmla="*/ 251626 w 661945"/>
              <a:gd name="connsiteY11" fmla="*/ 11373 h 684283"/>
              <a:gd name="connsiteX12" fmla="*/ 251626 w 661945"/>
              <a:gd name="connsiteY12" fmla="*/ 147851 h 684283"/>
              <a:gd name="connsiteX13" fmla="*/ 263021 w 661945"/>
              <a:gd name="connsiteY13" fmla="*/ 159224 h 684283"/>
              <a:gd name="connsiteX14" fmla="*/ 319993 w 661945"/>
              <a:gd name="connsiteY14" fmla="*/ 159224 h 684283"/>
              <a:gd name="connsiteX15" fmla="*/ 319993 w 661945"/>
              <a:gd name="connsiteY15" fmla="*/ 364888 h 684283"/>
              <a:gd name="connsiteX16" fmla="*/ 251626 w 661945"/>
              <a:gd name="connsiteY16" fmla="*/ 364888 h 684283"/>
              <a:gd name="connsiteX17" fmla="*/ 69316 w 661945"/>
              <a:gd name="connsiteY17" fmla="*/ 525060 h 684283"/>
              <a:gd name="connsiteX18" fmla="*/ 11394 w 661945"/>
              <a:gd name="connsiteY18" fmla="*/ 525060 h 684283"/>
              <a:gd name="connsiteX19" fmla="*/ 0 w 661945"/>
              <a:gd name="connsiteY19" fmla="*/ 536433 h 684283"/>
              <a:gd name="connsiteX20" fmla="*/ 0 w 661945"/>
              <a:gd name="connsiteY20" fmla="*/ 672910 h 684283"/>
              <a:gd name="connsiteX21" fmla="*/ 11394 w 661945"/>
              <a:gd name="connsiteY21" fmla="*/ 684284 h 684283"/>
              <a:gd name="connsiteX22" fmla="*/ 148127 w 661945"/>
              <a:gd name="connsiteY22" fmla="*/ 684284 h 684283"/>
              <a:gd name="connsiteX23" fmla="*/ 159522 w 661945"/>
              <a:gd name="connsiteY23" fmla="*/ 672910 h 684283"/>
              <a:gd name="connsiteX24" fmla="*/ 159522 w 661945"/>
              <a:gd name="connsiteY24" fmla="*/ 536433 h 684283"/>
              <a:gd name="connsiteX25" fmla="*/ 148127 w 661945"/>
              <a:gd name="connsiteY25" fmla="*/ 525060 h 684283"/>
              <a:gd name="connsiteX26" fmla="*/ 91155 w 661945"/>
              <a:gd name="connsiteY26" fmla="*/ 525060 h 684283"/>
              <a:gd name="connsiteX27" fmla="*/ 250677 w 661945"/>
              <a:gd name="connsiteY27" fmla="*/ 388582 h 684283"/>
              <a:gd name="connsiteX28" fmla="*/ 319043 w 661945"/>
              <a:gd name="connsiteY28" fmla="*/ 388582 h 684283"/>
              <a:gd name="connsiteX29" fmla="*/ 319043 w 661945"/>
              <a:gd name="connsiteY29" fmla="*/ 525060 h 684283"/>
              <a:gd name="connsiteX30" fmla="*/ 262071 w 661945"/>
              <a:gd name="connsiteY30" fmla="*/ 525060 h 684283"/>
              <a:gd name="connsiteX31" fmla="*/ 250677 w 661945"/>
              <a:gd name="connsiteY31" fmla="*/ 536433 h 684283"/>
              <a:gd name="connsiteX32" fmla="*/ 250677 w 661945"/>
              <a:gd name="connsiteY32" fmla="*/ 672910 h 684283"/>
              <a:gd name="connsiteX33" fmla="*/ 262071 w 661945"/>
              <a:gd name="connsiteY33" fmla="*/ 684284 h 684283"/>
              <a:gd name="connsiteX34" fmla="*/ 399753 w 661945"/>
              <a:gd name="connsiteY34" fmla="*/ 684284 h 684283"/>
              <a:gd name="connsiteX35" fmla="*/ 411148 w 661945"/>
              <a:gd name="connsiteY35" fmla="*/ 672910 h 684283"/>
              <a:gd name="connsiteX36" fmla="*/ 411148 w 661945"/>
              <a:gd name="connsiteY36" fmla="*/ 536433 h 684283"/>
              <a:gd name="connsiteX37" fmla="*/ 399753 w 661945"/>
              <a:gd name="connsiteY37" fmla="*/ 525060 h 684283"/>
              <a:gd name="connsiteX38" fmla="*/ 342781 w 661945"/>
              <a:gd name="connsiteY38" fmla="*/ 525060 h 684283"/>
              <a:gd name="connsiteX39" fmla="*/ 342781 w 661945"/>
              <a:gd name="connsiteY39" fmla="*/ 387634 h 684283"/>
              <a:gd name="connsiteX40" fmla="*/ 411148 w 661945"/>
              <a:gd name="connsiteY40" fmla="*/ 387634 h 684283"/>
              <a:gd name="connsiteX41" fmla="*/ 532688 w 661945"/>
              <a:gd name="connsiteY41" fmla="*/ 436918 h 684283"/>
              <a:gd name="connsiteX42" fmla="*/ 570669 w 661945"/>
              <a:gd name="connsiteY42" fmla="*/ 525060 h 684283"/>
              <a:gd name="connsiteX43" fmla="*/ 513697 w 661945"/>
              <a:gd name="connsiteY43" fmla="*/ 525060 h 684283"/>
              <a:gd name="connsiteX44" fmla="*/ 502303 w 661945"/>
              <a:gd name="connsiteY44" fmla="*/ 536433 h 684283"/>
              <a:gd name="connsiteX45" fmla="*/ 502303 w 661945"/>
              <a:gd name="connsiteY45" fmla="*/ 672910 h 684283"/>
              <a:gd name="connsiteX46" fmla="*/ 513697 w 661945"/>
              <a:gd name="connsiteY46" fmla="*/ 684284 h 684283"/>
              <a:gd name="connsiteX47" fmla="*/ 650430 w 661945"/>
              <a:gd name="connsiteY47" fmla="*/ 684284 h 684283"/>
              <a:gd name="connsiteX48" fmla="*/ 661824 w 661945"/>
              <a:gd name="connsiteY48" fmla="*/ 672910 h 684283"/>
              <a:gd name="connsiteX49" fmla="*/ 661824 w 661945"/>
              <a:gd name="connsiteY49" fmla="*/ 536433 h 684283"/>
              <a:gd name="connsiteX50" fmla="*/ 651379 w 661945"/>
              <a:gd name="connsiteY50" fmla="*/ 525060 h 684283"/>
              <a:gd name="connsiteX51" fmla="*/ 274415 w 661945"/>
              <a:gd name="connsiteY51" fmla="*/ 22746 h 684283"/>
              <a:gd name="connsiteX52" fmla="*/ 388359 w 661945"/>
              <a:gd name="connsiteY52" fmla="*/ 22746 h 684283"/>
              <a:gd name="connsiteX53" fmla="*/ 388359 w 661945"/>
              <a:gd name="connsiteY53" fmla="*/ 136478 h 684283"/>
              <a:gd name="connsiteX54" fmla="*/ 274415 w 661945"/>
              <a:gd name="connsiteY54" fmla="*/ 136478 h 684283"/>
              <a:gd name="connsiteX55" fmla="*/ 274415 w 661945"/>
              <a:gd name="connsiteY55" fmla="*/ 22746 h 684283"/>
              <a:gd name="connsiteX56" fmla="*/ 136733 w 661945"/>
              <a:gd name="connsiteY56" fmla="*/ 661537 h 684283"/>
              <a:gd name="connsiteX57" fmla="*/ 22789 w 661945"/>
              <a:gd name="connsiteY57" fmla="*/ 661537 h 684283"/>
              <a:gd name="connsiteX58" fmla="*/ 22789 w 661945"/>
              <a:gd name="connsiteY58" fmla="*/ 547806 h 684283"/>
              <a:gd name="connsiteX59" fmla="*/ 136733 w 661945"/>
              <a:gd name="connsiteY59" fmla="*/ 547806 h 684283"/>
              <a:gd name="connsiteX60" fmla="*/ 136733 w 661945"/>
              <a:gd name="connsiteY60" fmla="*/ 661537 h 684283"/>
              <a:gd name="connsiteX61" fmla="*/ 388359 w 661945"/>
              <a:gd name="connsiteY61" fmla="*/ 661537 h 684283"/>
              <a:gd name="connsiteX62" fmla="*/ 274415 w 661945"/>
              <a:gd name="connsiteY62" fmla="*/ 661537 h 684283"/>
              <a:gd name="connsiteX63" fmla="*/ 274415 w 661945"/>
              <a:gd name="connsiteY63" fmla="*/ 547806 h 684283"/>
              <a:gd name="connsiteX64" fmla="*/ 388359 w 661945"/>
              <a:gd name="connsiteY64" fmla="*/ 547806 h 684283"/>
              <a:gd name="connsiteX65" fmla="*/ 388359 w 661945"/>
              <a:gd name="connsiteY65" fmla="*/ 661537 h 684283"/>
              <a:gd name="connsiteX66" fmla="*/ 639985 w 661945"/>
              <a:gd name="connsiteY66" fmla="*/ 661537 h 684283"/>
              <a:gd name="connsiteX67" fmla="*/ 526041 w 661945"/>
              <a:gd name="connsiteY67" fmla="*/ 661537 h 684283"/>
              <a:gd name="connsiteX68" fmla="*/ 526041 w 661945"/>
              <a:gd name="connsiteY68" fmla="*/ 547806 h 684283"/>
              <a:gd name="connsiteX69" fmla="*/ 639985 w 661945"/>
              <a:gd name="connsiteY69" fmla="*/ 547806 h 684283"/>
              <a:gd name="connsiteX70" fmla="*/ 639985 w 661945"/>
              <a:gd name="connsiteY70" fmla="*/ 661537 h 684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661945" h="684283">
                <a:moveTo>
                  <a:pt x="651379" y="525060"/>
                </a:moveTo>
                <a:lnTo>
                  <a:pt x="594408" y="525060"/>
                </a:lnTo>
                <a:cubicBezTo>
                  <a:pt x="593458" y="487149"/>
                  <a:pt x="577316" y="450187"/>
                  <a:pt x="549780" y="421754"/>
                </a:cubicBezTo>
                <a:cubicBezTo>
                  <a:pt x="514647" y="385739"/>
                  <a:pt x="466221" y="365836"/>
                  <a:pt x="412097" y="365836"/>
                </a:cubicBezTo>
                <a:lnTo>
                  <a:pt x="342781" y="365836"/>
                </a:lnTo>
                <a:lnTo>
                  <a:pt x="342781" y="159224"/>
                </a:lnTo>
                <a:lnTo>
                  <a:pt x="399753" y="159224"/>
                </a:lnTo>
                <a:cubicBezTo>
                  <a:pt x="406400" y="159224"/>
                  <a:pt x="411148" y="154485"/>
                  <a:pt x="411148" y="147851"/>
                </a:cubicBezTo>
                <a:lnTo>
                  <a:pt x="411148" y="11373"/>
                </a:lnTo>
                <a:cubicBezTo>
                  <a:pt x="411148" y="4739"/>
                  <a:pt x="406400" y="0"/>
                  <a:pt x="399753" y="0"/>
                </a:cubicBezTo>
                <a:lnTo>
                  <a:pt x="263021" y="0"/>
                </a:lnTo>
                <a:cubicBezTo>
                  <a:pt x="256374" y="0"/>
                  <a:pt x="251626" y="4739"/>
                  <a:pt x="251626" y="11373"/>
                </a:cubicBezTo>
                <a:lnTo>
                  <a:pt x="251626" y="147851"/>
                </a:lnTo>
                <a:cubicBezTo>
                  <a:pt x="251626" y="154485"/>
                  <a:pt x="256374" y="159224"/>
                  <a:pt x="263021" y="159224"/>
                </a:cubicBezTo>
                <a:lnTo>
                  <a:pt x="319993" y="159224"/>
                </a:lnTo>
                <a:lnTo>
                  <a:pt x="319993" y="364888"/>
                </a:lnTo>
                <a:lnTo>
                  <a:pt x="251626" y="364888"/>
                </a:lnTo>
                <a:cubicBezTo>
                  <a:pt x="150026" y="364888"/>
                  <a:pt x="75013" y="431231"/>
                  <a:pt x="69316" y="525060"/>
                </a:cubicBezTo>
                <a:lnTo>
                  <a:pt x="11394" y="525060"/>
                </a:lnTo>
                <a:cubicBezTo>
                  <a:pt x="4748" y="525060"/>
                  <a:pt x="0" y="529799"/>
                  <a:pt x="0" y="536433"/>
                </a:cubicBezTo>
                <a:lnTo>
                  <a:pt x="0" y="672910"/>
                </a:lnTo>
                <a:cubicBezTo>
                  <a:pt x="0" y="679545"/>
                  <a:pt x="4748" y="684284"/>
                  <a:pt x="11394" y="684284"/>
                </a:cubicBezTo>
                <a:lnTo>
                  <a:pt x="148127" y="684284"/>
                </a:lnTo>
                <a:cubicBezTo>
                  <a:pt x="154774" y="684284"/>
                  <a:pt x="159522" y="679545"/>
                  <a:pt x="159522" y="672910"/>
                </a:cubicBezTo>
                <a:lnTo>
                  <a:pt x="159522" y="536433"/>
                </a:lnTo>
                <a:cubicBezTo>
                  <a:pt x="159522" y="529799"/>
                  <a:pt x="154774" y="525060"/>
                  <a:pt x="148127" y="525060"/>
                </a:cubicBezTo>
                <a:lnTo>
                  <a:pt x="91155" y="525060"/>
                </a:lnTo>
                <a:cubicBezTo>
                  <a:pt x="96852" y="443552"/>
                  <a:pt x="160471" y="388582"/>
                  <a:pt x="250677" y="388582"/>
                </a:cubicBezTo>
                <a:lnTo>
                  <a:pt x="319043" y="388582"/>
                </a:lnTo>
                <a:lnTo>
                  <a:pt x="319043" y="525060"/>
                </a:lnTo>
                <a:lnTo>
                  <a:pt x="262071" y="525060"/>
                </a:lnTo>
                <a:cubicBezTo>
                  <a:pt x="255424" y="525060"/>
                  <a:pt x="250677" y="529799"/>
                  <a:pt x="250677" y="536433"/>
                </a:cubicBezTo>
                <a:lnTo>
                  <a:pt x="250677" y="672910"/>
                </a:lnTo>
                <a:cubicBezTo>
                  <a:pt x="250677" y="679545"/>
                  <a:pt x="255424" y="684284"/>
                  <a:pt x="262071" y="684284"/>
                </a:cubicBezTo>
                <a:lnTo>
                  <a:pt x="399753" y="684284"/>
                </a:lnTo>
                <a:cubicBezTo>
                  <a:pt x="406400" y="684284"/>
                  <a:pt x="411148" y="679545"/>
                  <a:pt x="411148" y="672910"/>
                </a:cubicBezTo>
                <a:lnTo>
                  <a:pt x="411148" y="536433"/>
                </a:lnTo>
                <a:cubicBezTo>
                  <a:pt x="411148" y="529799"/>
                  <a:pt x="406400" y="525060"/>
                  <a:pt x="399753" y="525060"/>
                </a:cubicBezTo>
                <a:lnTo>
                  <a:pt x="342781" y="525060"/>
                </a:lnTo>
                <a:lnTo>
                  <a:pt x="342781" y="387634"/>
                </a:lnTo>
                <a:lnTo>
                  <a:pt x="411148" y="387634"/>
                </a:lnTo>
                <a:cubicBezTo>
                  <a:pt x="459574" y="387634"/>
                  <a:pt x="502303" y="404694"/>
                  <a:pt x="532688" y="436918"/>
                </a:cubicBezTo>
                <a:cubicBezTo>
                  <a:pt x="556426" y="461560"/>
                  <a:pt x="569720" y="492836"/>
                  <a:pt x="570669" y="525060"/>
                </a:cubicBezTo>
                <a:lnTo>
                  <a:pt x="513697" y="525060"/>
                </a:lnTo>
                <a:cubicBezTo>
                  <a:pt x="507051" y="525060"/>
                  <a:pt x="502303" y="529799"/>
                  <a:pt x="502303" y="536433"/>
                </a:cubicBezTo>
                <a:lnTo>
                  <a:pt x="502303" y="672910"/>
                </a:lnTo>
                <a:cubicBezTo>
                  <a:pt x="502303" y="679545"/>
                  <a:pt x="507051" y="684284"/>
                  <a:pt x="513697" y="684284"/>
                </a:cubicBezTo>
                <a:lnTo>
                  <a:pt x="650430" y="684284"/>
                </a:lnTo>
                <a:cubicBezTo>
                  <a:pt x="657077" y="684284"/>
                  <a:pt x="661824" y="679545"/>
                  <a:pt x="661824" y="672910"/>
                </a:cubicBezTo>
                <a:lnTo>
                  <a:pt x="661824" y="536433"/>
                </a:lnTo>
                <a:cubicBezTo>
                  <a:pt x="662774" y="529799"/>
                  <a:pt x="658026" y="525060"/>
                  <a:pt x="651379" y="525060"/>
                </a:cubicBezTo>
                <a:close/>
                <a:moveTo>
                  <a:pt x="274415" y="22746"/>
                </a:moveTo>
                <a:lnTo>
                  <a:pt x="388359" y="22746"/>
                </a:lnTo>
                <a:lnTo>
                  <a:pt x="388359" y="136478"/>
                </a:lnTo>
                <a:lnTo>
                  <a:pt x="274415" y="136478"/>
                </a:lnTo>
                <a:lnTo>
                  <a:pt x="274415" y="22746"/>
                </a:lnTo>
                <a:close/>
                <a:moveTo>
                  <a:pt x="136733" y="661537"/>
                </a:moveTo>
                <a:lnTo>
                  <a:pt x="22789" y="661537"/>
                </a:lnTo>
                <a:lnTo>
                  <a:pt x="22789" y="547806"/>
                </a:lnTo>
                <a:lnTo>
                  <a:pt x="136733" y="547806"/>
                </a:lnTo>
                <a:lnTo>
                  <a:pt x="136733" y="661537"/>
                </a:lnTo>
                <a:close/>
                <a:moveTo>
                  <a:pt x="388359" y="661537"/>
                </a:moveTo>
                <a:lnTo>
                  <a:pt x="274415" y="661537"/>
                </a:lnTo>
                <a:lnTo>
                  <a:pt x="274415" y="547806"/>
                </a:lnTo>
                <a:lnTo>
                  <a:pt x="388359" y="547806"/>
                </a:lnTo>
                <a:lnTo>
                  <a:pt x="388359" y="661537"/>
                </a:lnTo>
                <a:close/>
                <a:moveTo>
                  <a:pt x="639985" y="661537"/>
                </a:moveTo>
                <a:lnTo>
                  <a:pt x="526041" y="661537"/>
                </a:lnTo>
                <a:lnTo>
                  <a:pt x="526041" y="547806"/>
                </a:lnTo>
                <a:lnTo>
                  <a:pt x="639985" y="547806"/>
                </a:lnTo>
                <a:lnTo>
                  <a:pt x="639985" y="661537"/>
                </a:lnTo>
                <a:close/>
              </a:path>
            </a:pathLst>
          </a:custGeom>
          <a:gradFill>
            <a:gsLst>
              <a:gs pos="0">
                <a:schemeClr val="accent1"/>
              </a:gs>
              <a:gs pos="99000">
                <a:schemeClr val="accent2"/>
              </a:gs>
            </a:gsLst>
            <a:lin ang="5400000" scaled="1"/>
          </a:gradFill>
          <a:ln w="9436" cap="flat">
            <a:noFill/>
            <a:prstDash val="solid"/>
            <a:miter/>
          </a:ln>
        </p:spPr>
        <p:txBody>
          <a:bodyPr rtlCol="0" anchor="ctr"/>
          <a:lstStyle/>
          <a:p>
            <a:endParaRPr lang="de-DE" sz="1000"/>
          </a:p>
        </p:txBody>
      </p:sp>
      <p:sp>
        <p:nvSpPr>
          <p:cNvPr id="377" name="Textfeld 376">
            <a:extLst>
              <a:ext uri="{FF2B5EF4-FFF2-40B4-BE49-F238E27FC236}">
                <a16:creationId xmlns:a16="http://schemas.microsoft.com/office/drawing/2014/main" id="{46446641-10D8-0530-9046-B7B896BCBAAA}"/>
              </a:ext>
            </a:extLst>
          </p:cNvPr>
          <p:cNvSpPr txBox="1"/>
          <p:nvPr/>
        </p:nvSpPr>
        <p:spPr>
          <a:xfrm>
            <a:off x="8195308" y="2833496"/>
            <a:ext cx="712054" cy="246221"/>
          </a:xfrm>
          <a:prstGeom prst="rect">
            <a:avLst/>
          </a:prstGeom>
          <a:noFill/>
        </p:spPr>
        <p:txBody>
          <a:bodyPr wrap="none" rtlCol="0">
            <a:spAutoFit/>
          </a:bodyPr>
          <a:lstStyle/>
          <a:p>
            <a:pPr algn="ctr"/>
            <a:r>
              <a:rPr lang="de-DE" sz="1000" dirty="0">
                <a:latin typeface="Arial" panose="020B0604020202020204" pitchFamily="34" charset="0"/>
                <a:cs typeface="Arial" panose="020B0604020202020204" pitchFamily="34" charset="0"/>
              </a:rPr>
              <a:t>Workflow</a:t>
            </a:r>
            <a:endParaRPr lang="de-DE" sz="1000" dirty="0">
              <a:effectLst/>
              <a:latin typeface="Arial" panose="020B0604020202020204" pitchFamily="34" charset="0"/>
              <a:cs typeface="Arial" panose="020B0604020202020204" pitchFamily="34" charset="0"/>
            </a:endParaRPr>
          </a:p>
        </p:txBody>
      </p:sp>
      <p:sp>
        <p:nvSpPr>
          <p:cNvPr id="378" name="Grafik 407">
            <a:extLst>
              <a:ext uri="{FF2B5EF4-FFF2-40B4-BE49-F238E27FC236}">
                <a16:creationId xmlns:a16="http://schemas.microsoft.com/office/drawing/2014/main" id="{FEABA0C0-E0A1-188B-0E2B-89F9B16D8873}"/>
              </a:ext>
            </a:extLst>
          </p:cNvPr>
          <p:cNvSpPr/>
          <p:nvPr/>
        </p:nvSpPr>
        <p:spPr>
          <a:xfrm>
            <a:off x="7189129" y="1197478"/>
            <a:ext cx="411172" cy="470277"/>
          </a:xfrm>
          <a:custGeom>
            <a:avLst/>
            <a:gdLst>
              <a:gd name="connsiteX0" fmla="*/ 444618 w 449214"/>
              <a:gd name="connsiteY0" fmla="*/ 3136 h 513787"/>
              <a:gd name="connsiteX1" fmla="*/ 444618 w 449214"/>
              <a:gd name="connsiteY1" fmla="*/ 3136 h 513787"/>
              <a:gd name="connsiteX2" fmla="*/ 434110 w 449214"/>
              <a:gd name="connsiteY2" fmla="*/ 514 h 513787"/>
              <a:gd name="connsiteX3" fmla="*/ 149082 w 449214"/>
              <a:gd name="connsiteY3" fmla="*/ 62789 h 513787"/>
              <a:gd name="connsiteX4" fmla="*/ 139230 w 449214"/>
              <a:gd name="connsiteY4" fmla="*/ 74588 h 513787"/>
              <a:gd name="connsiteX5" fmla="*/ 139230 w 449214"/>
              <a:gd name="connsiteY5" fmla="*/ 431848 h 513787"/>
              <a:gd name="connsiteX6" fmla="*/ 82093 w 449214"/>
              <a:gd name="connsiteY6" fmla="*/ 488878 h 513787"/>
              <a:gd name="connsiteX7" fmla="*/ 24956 w 449214"/>
              <a:gd name="connsiteY7" fmla="*/ 431848 h 513787"/>
              <a:gd name="connsiteX8" fmla="*/ 82093 w 449214"/>
              <a:gd name="connsiteY8" fmla="*/ 374817 h 513787"/>
              <a:gd name="connsiteX9" fmla="*/ 94572 w 449214"/>
              <a:gd name="connsiteY9" fmla="*/ 362362 h 513787"/>
              <a:gd name="connsiteX10" fmla="*/ 82093 w 449214"/>
              <a:gd name="connsiteY10" fmla="*/ 349907 h 513787"/>
              <a:gd name="connsiteX11" fmla="*/ 0 w 449214"/>
              <a:gd name="connsiteY11" fmla="*/ 431848 h 513787"/>
              <a:gd name="connsiteX12" fmla="*/ 82093 w 449214"/>
              <a:gd name="connsiteY12" fmla="*/ 513788 h 513787"/>
              <a:gd name="connsiteX13" fmla="*/ 140544 w 449214"/>
              <a:gd name="connsiteY13" fmla="*/ 489534 h 513787"/>
              <a:gd name="connsiteX14" fmla="*/ 163530 w 449214"/>
              <a:gd name="connsiteY14" fmla="*/ 432503 h 513787"/>
              <a:gd name="connsiteX15" fmla="*/ 163530 w 449214"/>
              <a:gd name="connsiteY15" fmla="*/ 85732 h 513787"/>
              <a:gd name="connsiteX16" fmla="*/ 424258 w 449214"/>
              <a:gd name="connsiteY16" fmla="*/ 28702 h 513787"/>
              <a:gd name="connsiteX17" fmla="*/ 423602 w 449214"/>
              <a:gd name="connsiteY17" fmla="*/ 358429 h 513787"/>
              <a:gd name="connsiteX18" fmla="*/ 366465 w 449214"/>
              <a:gd name="connsiteY18" fmla="*/ 415460 h 513787"/>
              <a:gd name="connsiteX19" fmla="*/ 309328 w 449214"/>
              <a:gd name="connsiteY19" fmla="*/ 358429 h 513787"/>
              <a:gd name="connsiteX20" fmla="*/ 366465 w 449214"/>
              <a:gd name="connsiteY20" fmla="*/ 301399 h 513787"/>
              <a:gd name="connsiteX21" fmla="*/ 378943 w 449214"/>
              <a:gd name="connsiteY21" fmla="*/ 288944 h 513787"/>
              <a:gd name="connsiteX22" fmla="*/ 366465 w 449214"/>
              <a:gd name="connsiteY22" fmla="*/ 276489 h 513787"/>
              <a:gd name="connsiteX23" fmla="*/ 284371 w 449214"/>
              <a:gd name="connsiteY23" fmla="*/ 358429 h 513787"/>
              <a:gd name="connsiteX24" fmla="*/ 366465 w 449214"/>
              <a:gd name="connsiteY24" fmla="*/ 440369 h 513787"/>
              <a:gd name="connsiteX25" fmla="*/ 448558 w 449214"/>
              <a:gd name="connsiteY25" fmla="*/ 358429 h 513787"/>
              <a:gd name="connsiteX26" fmla="*/ 449215 w 449214"/>
              <a:gd name="connsiteY26" fmla="*/ 12969 h 513787"/>
              <a:gd name="connsiteX27" fmla="*/ 444618 w 449214"/>
              <a:gd name="connsiteY27" fmla="*/ 3136 h 513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49214" h="513787">
                <a:moveTo>
                  <a:pt x="444618" y="3136"/>
                </a:moveTo>
                <a:lnTo>
                  <a:pt x="444618" y="3136"/>
                </a:lnTo>
                <a:cubicBezTo>
                  <a:pt x="441334" y="514"/>
                  <a:pt x="438050" y="-797"/>
                  <a:pt x="434110" y="514"/>
                </a:cubicBezTo>
                <a:lnTo>
                  <a:pt x="149082" y="62789"/>
                </a:lnTo>
                <a:cubicBezTo>
                  <a:pt x="142514" y="64100"/>
                  <a:pt x="139230" y="68689"/>
                  <a:pt x="139230" y="74588"/>
                </a:cubicBezTo>
                <a:lnTo>
                  <a:pt x="139230" y="431848"/>
                </a:lnTo>
                <a:cubicBezTo>
                  <a:pt x="139230" y="463313"/>
                  <a:pt x="113617" y="488878"/>
                  <a:pt x="82093" y="488878"/>
                </a:cubicBezTo>
                <a:cubicBezTo>
                  <a:pt x="50569" y="488878"/>
                  <a:pt x="24956" y="463313"/>
                  <a:pt x="24956" y="431848"/>
                </a:cubicBezTo>
                <a:cubicBezTo>
                  <a:pt x="24956" y="401038"/>
                  <a:pt x="51226" y="374817"/>
                  <a:pt x="82093" y="374817"/>
                </a:cubicBezTo>
                <a:cubicBezTo>
                  <a:pt x="88661" y="374817"/>
                  <a:pt x="94572" y="368918"/>
                  <a:pt x="94572" y="362362"/>
                </a:cubicBezTo>
                <a:cubicBezTo>
                  <a:pt x="94572" y="355807"/>
                  <a:pt x="88661" y="349907"/>
                  <a:pt x="82093" y="349907"/>
                </a:cubicBezTo>
                <a:cubicBezTo>
                  <a:pt x="36778" y="349907"/>
                  <a:pt x="0" y="386617"/>
                  <a:pt x="0" y="431848"/>
                </a:cubicBezTo>
                <a:cubicBezTo>
                  <a:pt x="0" y="477079"/>
                  <a:pt x="36778" y="513788"/>
                  <a:pt x="82093" y="513788"/>
                </a:cubicBezTo>
                <a:cubicBezTo>
                  <a:pt x="103766" y="513788"/>
                  <a:pt x="124782" y="505266"/>
                  <a:pt x="140544" y="489534"/>
                </a:cubicBezTo>
                <a:cubicBezTo>
                  <a:pt x="155649" y="473801"/>
                  <a:pt x="164187" y="454135"/>
                  <a:pt x="163530" y="432503"/>
                </a:cubicBezTo>
                <a:lnTo>
                  <a:pt x="163530" y="85732"/>
                </a:lnTo>
                <a:lnTo>
                  <a:pt x="424258" y="28702"/>
                </a:lnTo>
                <a:lnTo>
                  <a:pt x="423602" y="358429"/>
                </a:lnTo>
                <a:cubicBezTo>
                  <a:pt x="423602" y="389239"/>
                  <a:pt x="397332" y="415460"/>
                  <a:pt x="366465" y="415460"/>
                </a:cubicBezTo>
                <a:cubicBezTo>
                  <a:pt x="335598" y="415460"/>
                  <a:pt x="309328" y="389239"/>
                  <a:pt x="309328" y="358429"/>
                </a:cubicBezTo>
                <a:cubicBezTo>
                  <a:pt x="309328" y="327620"/>
                  <a:pt x="335598" y="301399"/>
                  <a:pt x="366465" y="301399"/>
                </a:cubicBezTo>
                <a:cubicBezTo>
                  <a:pt x="373032" y="301399"/>
                  <a:pt x="378943" y="295499"/>
                  <a:pt x="378943" y="288944"/>
                </a:cubicBezTo>
                <a:cubicBezTo>
                  <a:pt x="378943" y="282389"/>
                  <a:pt x="373032" y="276489"/>
                  <a:pt x="366465" y="276489"/>
                </a:cubicBezTo>
                <a:cubicBezTo>
                  <a:pt x="321149" y="276489"/>
                  <a:pt x="284371" y="313198"/>
                  <a:pt x="284371" y="358429"/>
                </a:cubicBezTo>
                <a:cubicBezTo>
                  <a:pt x="284371" y="403660"/>
                  <a:pt x="321149" y="440369"/>
                  <a:pt x="366465" y="440369"/>
                </a:cubicBezTo>
                <a:cubicBezTo>
                  <a:pt x="411780" y="440369"/>
                  <a:pt x="448558" y="403660"/>
                  <a:pt x="448558" y="358429"/>
                </a:cubicBezTo>
                <a:lnTo>
                  <a:pt x="449215" y="12969"/>
                </a:lnTo>
                <a:cubicBezTo>
                  <a:pt x="449215" y="9036"/>
                  <a:pt x="447245" y="5103"/>
                  <a:pt x="444618" y="3136"/>
                </a:cubicBezTo>
                <a:close/>
              </a:path>
            </a:pathLst>
          </a:custGeom>
          <a:gradFill>
            <a:gsLst>
              <a:gs pos="0">
                <a:schemeClr val="accent1"/>
              </a:gs>
              <a:gs pos="99000">
                <a:schemeClr val="accent2"/>
              </a:gs>
            </a:gsLst>
            <a:lin ang="5400000" scaled="1"/>
          </a:gradFill>
          <a:ln w="6498" cap="flat">
            <a:noFill/>
            <a:prstDash val="solid"/>
            <a:miter/>
          </a:ln>
        </p:spPr>
        <p:txBody>
          <a:bodyPr rtlCol="0" anchor="ctr"/>
          <a:lstStyle/>
          <a:p>
            <a:endParaRPr lang="de-DE" sz="1000"/>
          </a:p>
        </p:txBody>
      </p:sp>
      <p:sp>
        <p:nvSpPr>
          <p:cNvPr id="379" name="Textfeld 378">
            <a:extLst>
              <a:ext uri="{FF2B5EF4-FFF2-40B4-BE49-F238E27FC236}">
                <a16:creationId xmlns:a16="http://schemas.microsoft.com/office/drawing/2014/main" id="{3508526C-9830-874A-7337-18BBFFF90D30}"/>
              </a:ext>
            </a:extLst>
          </p:cNvPr>
          <p:cNvSpPr txBox="1"/>
          <p:nvPr/>
        </p:nvSpPr>
        <p:spPr>
          <a:xfrm>
            <a:off x="7135509" y="1772155"/>
            <a:ext cx="519694" cy="246221"/>
          </a:xfrm>
          <a:prstGeom prst="rect">
            <a:avLst/>
          </a:prstGeom>
          <a:noFill/>
        </p:spPr>
        <p:txBody>
          <a:bodyPr wrap="none" rtlCol="0">
            <a:spAutoFit/>
          </a:bodyPr>
          <a:lstStyle/>
          <a:p>
            <a:pPr algn="ctr"/>
            <a:r>
              <a:rPr lang="de-DE" sz="1000" dirty="0">
                <a:latin typeface="Arial" panose="020B0604020202020204" pitchFamily="34" charset="0"/>
                <a:cs typeface="Arial" panose="020B0604020202020204" pitchFamily="34" charset="0"/>
              </a:rPr>
              <a:t>Music</a:t>
            </a:r>
            <a:endParaRPr lang="de-DE" sz="1000" dirty="0">
              <a:effectLst/>
              <a:latin typeface="Arial" panose="020B0604020202020204" pitchFamily="34" charset="0"/>
              <a:cs typeface="Arial" panose="020B0604020202020204" pitchFamily="34" charset="0"/>
            </a:endParaRPr>
          </a:p>
        </p:txBody>
      </p:sp>
      <p:grpSp>
        <p:nvGrpSpPr>
          <p:cNvPr id="380" name="Grafik 411">
            <a:extLst>
              <a:ext uri="{FF2B5EF4-FFF2-40B4-BE49-F238E27FC236}">
                <a16:creationId xmlns:a16="http://schemas.microsoft.com/office/drawing/2014/main" id="{769DA517-3202-2F0A-1383-A5872835602A}"/>
              </a:ext>
            </a:extLst>
          </p:cNvPr>
          <p:cNvGrpSpPr/>
          <p:nvPr/>
        </p:nvGrpSpPr>
        <p:grpSpPr>
          <a:xfrm>
            <a:off x="442107" y="3268882"/>
            <a:ext cx="558916" cy="559151"/>
            <a:chOff x="4621613" y="3132926"/>
            <a:chExt cx="648367" cy="648640"/>
          </a:xfrm>
          <a:gradFill>
            <a:gsLst>
              <a:gs pos="0">
                <a:schemeClr val="accent1"/>
              </a:gs>
              <a:gs pos="99000">
                <a:schemeClr val="accent2"/>
              </a:gs>
            </a:gsLst>
            <a:lin ang="5400000" scaled="1"/>
          </a:gradFill>
        </p:grpSpPr>
        <p:sp>
          <p:nvSpPr>
            <p:cNvPr id="381" name="Freihandform 380">
              <a:extLst>
                <a:ext uri="{FF2B5EF4-FFF2-40B4-BE49-F238E27FC236}">
                  <a16:creationId xmlns:a16="http://schemas.microsoft.com/office/drawing/2014/main" id="{32EDD465-D005-6116-CDB9-B9EBC0B30691}"/>
                </a:ext>
              </a:extLst>
            </p:cNvPr>
            <p:cNvSpPr/>
            <p:nvPr/>
          </p:nvSpPr>
          <p:spPr>
            <a:xfrm>
              <a:off x="4734718" y="3132926"/>
              <a:ext cx="461555" cy="399379"/>
            </a:xfrm>
            <a:custGeom>
              <a:avLst/>
              <a:gdLst>
                <a:gd name="connsiteX0" fmla="*/ 124278 w 461555"/>
                <a:gd name="connsiteY0" fmla="*/ 303655 h 399379"/>
                <a:gd name="connsiteX1" fmla="*/ 133773 w 461555"/>
                <a:gd name="connsiteY1" fmla="*/ 302708 h 399379"/>
                <a:gd name="connsiteX2" fmla="*/ 189796 w 461555"/>
                <a:gd name="connsiteY2" fmla="*/ 261006 h 399379"/>
                <a:gd name="connsiteX3" fmla="*/ 244869 w 461555"/>
                <a:gd name="connsiteY3" fmla="*/ 390849 h 399379"/>
                <a:gd name="connsiteX4" fmla="*/ 255314 w 461555"/>
                <a:gd name="connsiteY4" fmla="*/ 399379 h 399379"/>
                <a:gd name="connsiteX5" fmla="*/ 256263 w 461555"/>
                <a:gd name="connsiteY5" fmla="*/ 399379 h 399379"/>
                <a:gd name="connsiteX6" fmla="*/ 266708 w 461555"/>
                <a:gd name="connsiteY6" fmla="*/ 391797 h 399379"/>
                <a:gd name="connsiteX7" fmla="*/ 308487 w 461555"/>
                <a:gd name="connsiteY7" fmla="*/ 312185 h 399379"/>
                <a:gd name="connsiteX8" fmla="*/ 355015 w 461555"/>
                <a:gd name="connsiteY8" fmla="*/ 349148 h 399379"/>
                <a:gd name="connsiteX9" fmla="*/ 365459 w 461555"/>
                <a:gd name="connsiteY9" fmla="*/ 350096 h 399379"/>
                <a:gd name="connsiteX10" fmla="*/ 426229 w 461555"/>
                <a:gd name="connsiteY10" fmla="*/ 319767 h 399379"/>
                <a:gd name="connsiteX11" fmla="*/ 449968 w 461555"/>
                <a:gd name="connsiteY11" fmla="*/ 134954 h 399379"/>
                <a:gd name="connsiteX12" fmla="*/ 442372 w 461555"/>
                <a:gd name="connsiteY12" fmla="*/ 129267 h 399379"/>
                <a:gd name="connsiteX13" fmla="*/ 432876 w 461555"/>
                <a:gd name="connsiteY13" fmla="*/ 131163 h 399379"/>
                <a:gd name="connsiteX14" fmla="*/ 363560 w 461555"/>
                <a:gd name="connsiteY14" fmla="*/ 161491 h 399379"/>
                <a:gd name="connsiteX15" fmla="*/ 303740 w 461555"/>
                <a:gd name="connsiteY15" fmla="*/ 185185 h 399379"/>
                <a:gd name="connsiteX16" fmla="*/ 267658 w 461555"/>
                <a:gd name="connsiteY16" fmla="*/ 242999 h 399379"/>
                <a:gd name="connsiteX17" fmla="*/ 295194 w 461555"/>
                <a:gd name="connsiteY17" fmla="*/ 293230 h 399379"/>
                <a:gd name="connsiteX18" fmla="*/ 258162 w 461555"/>
                <a:gd name="connsiteY18" fmla="*/ 355782 h 399379"/>
                <a:gd name="connsiteX19" fmla="*/ 205938 w 461555"/>
                <a:gd name="connsiteY19" fmla="*/ 242051 h 399379"/>
                <a:gd name="connsiteX20" fmla="*/ 261960 w 461555"/>
                <a:gd name="connsiteY20" fmla="*/ 180446 h 399379"/>
                <a:gd name="connsiteX21" fmla="*/ 232525 w 461555"/>
                <a:gd name="connsiteY21" fmla="*/ 89461 h 399379"/>
                <a:gd name="connsiteX22" fmla="*/ 134723 w 461555"/>
                <a:gd name="connsiteY22" fmla="*/ 43021 h 399379"/>
                <a:gd name="connsiteX23" fmla="*/ 36921 w 461555"/>
                <a:gd name="connsiteY23" fmla="*/ 2267 h 399379"/>
                <a:gd name="connsiteX24" fmla="*/ 27426 w 461555"/>
                <a:gd name="connsiteY24" fmla="*/ 372 h 399379"/>
                <a:gd name="connsiteX25" fmla="*/ 19829 w 461555"/>
                <a:gd name="connsiteY25" fmla="*/ 6058 h 399379"/>
                <a:gd name="connsiteX26" fmla="*/ 42618 w 461555"/>
                <a:gd name="connsiteY26" fmla="*/ 255320 h 399379"/>
                <a:gd name="connsiteX27" fmla="*/ 124278 w 461555"/>
                <a:gd name="connsiteY27" fmla="*/ 303655 h 399379"/>
                <a:gd name="connsiteX28" fmla="*/ 287598 w 461555"/>
                <a:gd name="connsiteY28" fmla="*/ 243946 h 399379"/>
                <a:gd name="connsiteX29" fmla="*/ 314185 w 461555"/>
                <a:gd name="connsiteY29" fmla="*/ 203193 h 399379"/>
                <a:gd name="connsiteX30" fmla="*/ 367358 w 461555"/>
                <a:gd name="connsiteY30" fmla="*/ 182342 h 399379"/>
                <a:gd name="connsiteX31" fmla="*/ 432876 w 461555"/>
                <a:gd name="connsiteY31" fmla="*/ 156752 h 399379"/>
                <a:gd name="connsiteX32" fmla="*/ 408188 w 461555"/>
                <a:gd name="connsiteY32" fmla="*/ 305551 h 399379"/>
                <a:gd name="connsiteX33" fmla="*/ 355964 w 461555"/>
                <a:gd name="connsiteY33" fmla="*/ 328297 h 399379"/>
                <a:gd name="connsiteX34" fmla="*/ 319882 w 461555"/>
                <a:gd name="connsiteY34" fmla="*/ 293230 h 399379"/>
                <a:gd name="connsiteX35" fmla="*/ 376854 w 461555"/>
                <a:gd name="connsiteY35" fmla="*/ 246790 h 399379"/>
                <a:gd name="connsiteX36" fmla="*/ 381601 w 461555"/>
                <a:gd name="connsiteY36" fmla="*/ 232573 h 399379"/>
                <a:gd name="connsiteX37" fmla="*/ 367358 w 461555"/>
                <a:gd name="connsiteY37" fmla="*/ 227834 h 399379"/>
                <a:gd name="connsiteX38" fmla="*/ 305639 w 461555"/>
                <a:gd name="connsiteY38" fmla="*/ 277118 h 399379"/>
                <a:gd name="connsiteX39" fmla="*/ 287598 w 461555"/>
                <a:gd name="connsiteY39" fmla="*/ 243946 h 399379"/>
                <a:gd name="connsiteX40" fmla="*/ 31224 w 461555"/>
                <a:gd name="connsiteY40" fmla="*/ 27857 h 399379"/>
                <a:gd name="connsiteX41" fmla="*/ 127127 w 461555"/>
                <a:gd name="connsiteY41" fmla="*/ 64820 h 399379"/>
                <a:gd name="connsiteX42" fmla="*/ 213534 w 461555"/>
                <a:gd name="connsiteY42" fmla="*/ 104626 h 399379"/>
                <a:gd name="connsiteX43" fmla="*/ 213534 w 461555"/>
                <a:gd name="connsiteY43" fmla="*/ 104626 h 399379"/>
                <a:gd name="connsiteX44" fmla="*/ 238222 w 461555"/>
                <a:gd name="connsiteY44" fmla="*/ 176655 h 399379"/>
                <a:gd name="connsiteX45" fmla="*/ 192644 w 461555"/>
                <a:gd name="connsiteY45" fmla="*/ 224991 h 399379"/>
                <a:gd name="connsiteX46" fmla="*/ 88196 w 461555"/>
                <a:gd name="connsiteY46" fmla="*/ 100835 h 399379"/>
                <a:gd name="connsiteX47" fmla="*/ 73003 w 461555"/>
                <a:gd name="connsiteY47" fmla="*/ 101782 h 399379"/>
                <a:gd name="connsiteX48" fmla="*/ 73953 w 461555"/>
                <a:gd name="connsiteY48" fmla="*/ 116946 h 399379"/>
                <a:gd name="connsiteX49" fmla="*/ 176502 w 461555"/>
                <a:gd name="connsiteY49" fmla="*/ 240155 h 399379"/>
                <a:gd name="connsiteX50" fmla="*/ 130925 w 461555"/>
                <a:gd name="connsiteY50" fmla="*/ 281857 h 399379"/>
                <a:gd name="connsiteX51" fmla="*/ 57811 w 461555"/>
                <a:gd name="connsiteY51" fmla="*/ 242051 h 399379"/>
                <a:gd name="connsiteX52" fmla="*/ 31224 w 461555"/>
                <a:gd name="connsiteY52" fmla="*/ 27857 h 399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461555" h="399379">
                  <a:moveTo>
                    <a:pt x="124278" y="303655"/>
                  </a:moveTo>
                  <a:cubicBezTo>
                    <a:pt x="127127" y="303655"/>
                    <a:pt x="129975" y="303655"/>
                    <a:pt x="133773" y="302708"/>
                  </a:cubicBezTo>
                  <a:cubicBezTo>
                    <a:pt x="155613" y="299864"/>
                    <a:pt x="174603" y="285648"/>
                    <a:pt x="189796" y="261006"/>
                  </a:cubicBezTo>
                  <a:cubicBezTo>
                    <a:pt x="230626" y="333036"/>
                    <a:pt x="243919" y="389902"/>
                    <a:pt x="244869" y="390849"/>
                  </a:cubicBezTo>
                  <a:cubicBezTo>
                    <a:pt x="245818" y="395588"/>
                    <a:pt x="249616" y="399379"/>
                    <a:pt x="255314" y="399379"/>
                  </a:cubicBezTo>
                  <a:cubicBezTo>
                    <a:pt x="255314" y="399379"/>
                    <a:pt x="255314" y="399379"/>
                    <a:pt x="256263" y="399379"/>
                  </a:cubicBezTo>
                  <a:cubicBezTo>
                    <a:pt x="261011" y="399379"/>
                    <a:pt x="264809" y="396536"/>
                    <a:pt x="266708" y="391797"/>
                  </a:cubicBezTo>
                  <a:cubicBezTo>
                    <a:pt x="266708" y="390849"/>
                    <a:pt x="280951" y="351991"/>
                    <a:pt x="308487" y="312185"/>
                  </a:cubicBezTo>
                  <a:cubicBezTo>
                    <a:pt x="322730" y="337775"/>
                    <a:pt x="340772" y="346305"/>
                    <a:pt x="355015" y="349148"/>
                  </a:cubicBezTo>
                  <a:cubicBezTo>
                    <a:pt x="358813" y="350096"/>
                    <a:pt x="361661" y="350096"/>
                    <a:pt x="365459" y="350096"/>
                  </a:cubicBezTo>
                  <a:cubicBezTo>
                    <a:pt x="386349" y="350096"/>
                    <a:pt x="408188" y="339670"/>
                    <a:pt x="426229" y="319767"/>
                  </a:cubicBezTo>
                  <a:cubicBezTo>
                    <a:pt x="460413" y="283752"/>
                    <a:pt x="472757" y="185185"/>
                    <a:pt x="449968" y="134954"/>
                  </a:cubicBezTo>
                  <a:cubicBezTo>
                    <a:pt x="449018" y="132111"/>
                    <a:pt x="446170" y="130215"/>
                    <a:pt x="442372" y="129267"/>
                  </a:cubicBezTo>
                  <a:cubicBezTo>
                    <a:pt x="439523" y="128320"/>
                    <a:pt x="435725" y="129267"/>
                    <a:pt x="432876" y="131163"/>
                  </a:cubicBezTo>
                  <a:cubicBezTo>
                    <a:pt x="408188" y="149170"/>
                    <a:pt x="385400" y="155805"/>
                    <a:pt x="363560" y="161491"/>
                  </a:cubicBezTo>
                  <a:cubicBezTo>
                    <a:pt x="343620" y="166230"/>
                    <a:pt x="323680" y="171917"/>
                    <a:pt x="303740" y="185185"/>
                  </a:cubicBezTo>
                  <a:cubicBezTo>
                    <a:pt x="280951" y="200349"/>
                    <a:pt x="267658" y="222148"/>
                    <a:pt x="267658" y="242999"/>
                  </a:cubicBezTo>
                  <a:cubicBezTo>
                    <a:pt x="267658" y="256267"/>
                    <a:pt x="272405" y="275223"/>
                    <a:pt x="295194" y="293230"/>
                  </a:cubicBezTo>
                  <a:cubicBezTo>
                    <a:pt x="278102" y="315976"/>
                    <a:pt x="265758" y="338723"/>
                    <a:pt x="258162" y="355782"/>
                  </a:cubicBezTo>
                  <a:cubicBezTo>
                    <a:pt x="249616" y="329245"/>
                    <a:pt x="233474" y="288491"/>
                    <a:pt x="205938" y="242051"/>
                  </a:cubicBezTo>
                  <a:cubicBezTo>
                    <a:pt x="237272" y="225939"/>
                    <a:pt x="255314" y="206036"/>
                    <a:pt x="261960" y="180446"/>
                  </a:cubicBezTo>
                  <a:cubicBezTo>
                    <a:pt x="270506" y="142536"/>
                    <a:pt x="247717" y="107469"/>
                    <a:pt x="232525" y="89461"/>
                  </a:cubicBezTo>
                  <a:cubicBezTo>
                    <a:pt x="207837" y="60081"/>
                    <a:pt x="171755" y="51551"/>
                    <a:pt x="134723" y="43021"/>
                  </a:cubicBezTo>
                  <a:cubicBezTo>
                    <a:pt x="100540" y="34491"/>
                    <a:pt x="65407" y="26909"/>
                    <a:pt x="36921" y="2267"/>
                  </a:cubicBezTo>
                  <a:cubicBezTo>
                    <a:pt x="34072" y="372"/>
                    <a:pt x="31224" y="-576"/>
                    <a:pt x="27426" y="372"/>
                  </a:cubicBezTo>
                  <a:cubicBezTo>
                    <a:pt x="24577" y="1320"/>
                    <a:pt x="21729" y="3215"/>
                    <a:pt x="19829" y="6058"/>
                  </a:cubicBezTo>
                  <a:cubicBezTo>
                    <a:pt x="-17202" y="75245"/>
                    <a:pt x="1788" y="207932"/>
                    <a:pt x="42618" y="255320"/>
                  </a:cubicBezTo>
                  <a:cubicBezTo>
                    <a:pt x="66357" y="286596"/>
                    <a:pt x="96742" y="303655"/>
                    <a:pt x="124278" y="303655"/>
                  </a:cubicBezTo>
                  <a:close/>
                  <a:moveTo>
                    <a:pt x="287598" y="243946"/>
                  </a:moveTo>
                  <a:cubicBezTo>
                    <a:pt x="287598" y="229730"/>
                    <a:pt x="297093" y="214566"/>
                    <a:pt x="314185" y="203193"/>
                  </a:cubicBezTo>
                  <a:cubicBezTo>
                    <a:pt x="331276" y="191820"/>
                    <a:pt x="349317" y="187081"/>
                    <a:pt x="367358" y="182342"/>
                  </a:cubicBezTo>
                  <a:cubicBezTo>
                    <a:pt x="387299" y="177603"/>
                    <a:pt x="409138" y="171917"/>
                    <a:pt x="432876" y="156752"/>
                  </a:cubicBezTo>
                  <a:cubicBezTo>
                    <a:pt x="447119" y="204140"/>
                    <a:pt x="432876" y="279961"/>
                    <a:pt x="408188" y="305551"/>
                  </a:cubicBezTo>
                  <a:cubicBezTo>
                    <a:pt x="392046" y="322611"/>
                    <a:pt x="372106" y="331140"/>
                    <a:pt x="355964" y="328297"/>
                  </a:cubicBezTo>
                  <a:cubicBezTo>
                    <a:pt x="338872" y="325454"/>
                    <a:pt x="327478" y="308394"/>
                    <a:pt x="319882" y="293230"/>
                  </a:cubicBezTo>
                  <a:cubicBezTo>
                    <a:pt x="335074" y="275223"/>
                    <a:pt x="354065" y="258163"/>
                    <a:pt x="376854" y="246790"/>
                  </a:cubicBezTo>
                  <a:cubicBezTo>
                    <a:pt x="382551" y="243946"/>
                    <a:pt x="384450" y="237312"/>
                    <a:pt x="381601" y="232573"/>
                  </a:cubicBezTo>
                  <a:cubicBezTo>
                    <a:pt x="378753" y="226887"/>
                    <a:pt x="372106" y="224991"/>
                    <a:pt x="367358" y="227834"/>
                  </a:cubicBezTo>
                  <a:cubicBezTo>
                    <a:pt x="342671" y="240155"/>
                    <a:pt x="322730" y="258163"/>
                    <a:pt x="305639" y="277118"/>
                  </a:cubicBezTo>
                  <a:cubicBezTo>
                    <a:pt x="294244" y="267640"/>
                    <a:pt x="287598" y="256267"/>
                    <a:pt x="287598" y="243946"/>
                  </a:cubicBezTo>
                  <a:close/>
                  <a:moveTo>
                    <a:pt x="31224" y="27857"/>
                  </a:moveTo>
                  <a:cubicBezTo>
                    <a:pt x="61609" y="49655"/>
                    <a:pt x="95792" y="57237"/>
                    <a:pt x="127127" y="64820"/>
                  </a:cubicBezTo>
                  <a:cubicBezTo>
                    <a:pt x="162259" y="73349"/>
                    <a:pt x="193594" y="80932"/>
                    <a:pt x="213534" y="104626"/>
                  </a:cubicBezTo>
                  <a:cubicBezTo>
                    <a:pt x="213534" y="104626"/>
                    <a:pt x="213534" y="104626"/>
                    <a:pt x="213534" y="104626"/>
                  </a:cubicBezTo>
                  <a:cubicBezTo>
                    <a:pt x="234424" y="129267"/>
                    <a:pt x="242970" y="154857"/>
                    <a:pt x="238222" y="176655"/>
                  </a:cubicBezTo>
                  <a:cubicBezTo>
                    <a:pt x="233474" y="195611"/>
                    <a:pt x="218282" y="211723"/>
                    <a:pt x="192644" y="224991"/>
                  </a:cubicBezTo>
                  <a:cubicBezTo>
                    <a:pt x="167007" y="184237"/>
                    <a:pt x="132824" y="140640"/>
                    <a:pt x="88196" y="100835"/>
                  </a:cubicBezTo>
                  <a:cubicBezTo>
                    <a:pt x="83448" y="97043"/>
                    <a:pt x="76801" y="97043"/>
                    <a:pt x="73003" y="101782"/>
                  </a:cubicBezTo>
                  <a:cubicBezTo>
                    <a:pt x="69205" y="106521"/>
                    <a:pt x="69205" y="113155"/>
                    <a:pt x="73953" y="116946"/>
                  </a:cubicBezTo>
                  <a:cubicBezTo>
                    <a:pt x="117631" y="156752"/>
                    <a:pt x="150865" y="200349"/>
                    <a:pt x="176502" y="240155"/>
                  </a:cubicBezTo>
                  <a:cubicBezTo>
                    <a:pt x="164158" y="265745"/>
                    <a:pt x="148966" y="279961"/>
                    <a:pt x="130925" y="281857"/>
                  </a:cubicBezTo>
                  <a:cubicBezTo>
                    <a:pt x="109086" y="284700"/>
                    <a:pt x="81549" y="270484"/>
                    <a:pt x="57811" y="242051"/>
                  </a:cubicBezTo>
                  <a:cubicBezTo>
                    <a:pt x="22678" y="202245"/>
                    <a:pt x="5586" y="92305"/>
                    <a:pt x="31224" y="27857"/>
                  </a:cubicBezTo>
                  <a:close/>
                </a:path>
              </a:pathLst>
            </a:custGeom>
            <a:grpFill/>
            <a:ln w="9436" cap="flat">
              <a:noFill/>
              <a:prstDash val="solid"/>
              <a:miter/>
            </a:ln>
          </p:spPr>
          <p:txBody>
            <a:bodyPr rtlCol="0" anchor="ctr"/>
            <a:lstStyle/>
            <a:p>
              <a:endParaRPr lang="de-DE" sz="1000"/>
            </a:p>
          </p:txBody>
        </p:sp>
        <p:sp>
          <p:nvSpPr>
            <p:cNvPr id="382" name="Freihandform 381">
              <a:extLst>
                <a:ext uri="{FF2B5EF4-FFF2-40B4-BE49-F238E27FC236}">
                  <a16:creationId xmlns:a16="http://schemas.microsoft.com/office/drawing/2014/main" id="{AE84B370-7E90-2262-138F-E90219D24C22}"/>
                </a:ext>
              </a:extLst>
            </p:cNvPr>
            <p:cNvSpPr/>
            <p:nvPr/>
          </p:nvSpPr>
          <p:spPr>
            <a:xfrm>
              <a:off x="4621613" y="3522828"/>
              <a:ext cx="648367" cy="258738"/>
            </a:xfrm>
            <a:custGeom>
              <a:avLst/>
              <a:gdLst>
                <a:gd name="connsiteX0" fmla="*/ 645682 w 648367"/>
                <a:gd name="connsiteY0" fmla="*/ 110888 h 258738"/>
                <a:gd name="connsiteX1" fmla="*/ 553578 w 648367"/>
                <a:gd name="connsiteY1" fmla="*/ 76769 h 258738"/>
                <a:gd name="connsiteX2" fmla="*/ 453877 w 648367"/>
                <a:gd name="connsiteY2" fmla="*/ 109940 h 258738"/>
                <a:gd name="connsiteX3" fmla="*/ 453877 w 648367"/>
                <a:gd name="connsiteY3" fmla="*/ 108045 h 258738"/>
                <a:gd name="connsiteX4" fmla="*/ 411148 w 648367"/>
                <a:gd name="connsiteY4" fmla="*/ 64448 h 258738"/>
                <a:gd name="connsiteX5" fmla="*/ 371267 w 648367"/>
                <a:gd name="connsiteY5" fmla="*/ 64448 h 258738"/>
                <a:gd name="connsiteX6" fmla="*/ 328538 w 648367"/>
                <a:gd name="connsiteY6" fmla="*/ 64448 h 258738"/>
                <a:gd name="connsiteX7" fmla="*/ 206049 w 648367"/>
                <a:gd name="connsiteY7" fmla="*/ 21798 h 258738"/>
                <a:gd name="connsiteX8" fmla="*/ 130086 w 648367"/>
                <a:gd name="connsiteY8" fmla="*/ 21798 h 258738"/>
                <a:gd name="connsiteX9" fmla="*/ 130086 w 648367"/>
                <a:gd name="connsiteY9" fmla="*/ 10425 h 258738"/>
                <a:gd name="connsiteX10" fmla="*/ 119641 w 648367"/>
                <a:gd name="connsiteY10" fmla="*/ 0 h 258738"/>
                <a:gd name="connsiteX11" fmla="*/ 10445 w 648367"/>
                <a:gd name="connsiteY11" fmla="*/ 0 h 258738"/>
                <a:gd name="connsiteX12" fmla="*/ 0 w 648367"/>
                <a:gd name="connsiteY12" fmla="*/ 10425 h 258738"/>
                <a:gd name="connsiteX13" fmla="*/ 0 w 648367"/>
                <a:gd name="connsiteY13" fmla="*/ 204716 h 258738"/>
                <a:gd name="connsiteX14" fmla="*/ 10445 w 648367"/>
                <a:gd name="connsiteY14" fmla="*/ 215142 h 258738"/>
                <a:gd name="connsiteX15" fmla="*/ 118692 w 648367"/>
                <a:gd name="connsiteY15" fmla="*/ 215142 h 258738"/>
                <a:gd name="connsiteX16" fmla="*/ 129136 w 648367"/>
                <a:gd name="connsiteY16" fmla="*/ 204716 h 258738"/>
                <a:gd name="connsiteX17" fmla="*/ 129136 w 648367"/>
                <a:gd name="connsiteY17" fmla="*/ 196187 h 258738"/>
                <a:gd name="connsiteX18" fmla="*/ 199402 w 648367"/>
                <a:gd name="connsiteY18" fmla="*/ 220828 h 258738"/>
                <a:gd name="connsiteX19" fmla="*/ 343731 w 648367"/>
                <a:gd name="connsiteY19" fmla="*/ 258739 h 258738"/>
                <a:gd name="connsiteX20" fmla="*/ 521293 w 648367"/>
                <a:gd name="connsiteY20" fmla="*/ 190500 h 258738"/>
                <a:gd name="connsiteX21" fmla="*/ 641884 w 648367"/>
                <a:gd name="connsiteY21" fmla="*/ 128896 h 258738"/>
                <a:gd name="connsiteX22" fmla="*/ 647581 w 648367"/>
                <a:gd name="connsiteY22" fmla="*/ 121313 h 258738"/>
                <a:gd name="connsiteX23" fmla="*/ 645682 w 648367"/>
                <a:gd name="connsiteY23" fmla="*/ 110888 h 258738"/>
                <a:gd name="connsiteX24" fmla="*/ 107297 w 648367"/>
                <a:gd name="connsiteY24" fmla="*/ 194291 h 258738"/>
                <a:gd name="connsiteX25" fmla="*/ 20890 w 648367"/>
                <a:gd name="connsiteY25" fmla="*/ 194291 h 258738"/>
                <a:gd name="connsiteX26" fmla="*/ 20890 w 648367"/>
                <a:gd name="connsiteY26" fmla="*/ 20851 h 258738"/>
                <a:gd name="connsiteX27" fmla="*/ 107297 w 648367"/>
                <a:gd name="connsiteY27" fmla="*/ 20851 h 258738"/>
                <a:gd name="connsiteX28" fmla="*/ 107297 w 648367"/>
                <a:gd name="connsiteY28" fmla="*/ 194291 h 258738"/>
                <a:gd name="connsiteX29" fmla="*/ 512748 w 648367"/>
                <a:gd name="connsiteY29" fmla="*/ 170597 h 258738"/>
                <a:gd name="connsiteX30" fmla="*/ 207948 w 648367"/>
                <a:gd name="connsiteY30" fmla="*/ 199978 h 258738"/>
                <a:gd name="connsiteX31" fmla="*/ 130086 w 648367"/>
                <a:gd name="connsiteY31" fmla="*/ 173440 h 258738"/>
                <a:gd name="connsiteX32" fmla="*/ 130086 w 648367"/>
                <a:gd name="connsiteY32" fmla="*/ 42649 h 258738"/>
                <a:gd name="connsiteX33" fmla="*/ 206049 w 648367"/>
                <a:gd name="connsiteY33" fmla="*/ 42649 h 258738"/>
                <a:gd name="connsiteX34" fmla="*/ 318093 w 648367"/>
                <a:gd name="connsiteY34" fmla="*/ 83403 h 258738"/>
                <a:gd name="connsiteX35" fmla="*/ 324740 w 648367"/>
                <a:gd name="connsiteY35" fmla="*/ 85299 h 258738"/>
                <a:gd name="connsiteX36" fmla="*/ 371267 w 648367"/>
                <a:gd name="connsiteY36" fmla="*/ 85299 h 258738"/>
                <a:gd name="connsiteX37" fmla="*/ 411148 w 648367"/>
                <a:gd name="connsiteY37" fmla="*/ 85299 h 258738"/>
                <a:gd name="connsiteX38" fmla="*/ 432987 w 648367"/>
                <a:gd name="connsiteY38" fmla="*/ 107097 h 258738"/>
                <a:gd name="connsiteX39" fmla="*/ 411148 w 648367"/>
                <a:gd name="connsiteY39" fmla="*/ 128896 h 258738"/>
                <a:gd name="connsiteX40" fmla="*/ 259222 w 648367"/>
                <a:gd name="connsiteY40" fmla="*/ 128896 h 258738"/>
                <a:gd name="connsiteX41" fmla="*/ 248778 w 648367"/>
                <a:gd name="connsiteY41" fmla="*/ 139321 h 258738"/>
                <a:gd name="connsiteX42" fmla="*/ 259222 w 648367"/>
                <a:gd name="connsiteY42" fmla="*/ 149746 h 258738"/>
                <a:gd name="connsiteX43" fmla="*/ 411148 w 648367"/>
                <a:gd name="connsiteY43" fmla="*/ 149746 h 258738"/>
                <a:gd name="connsiteX44" fmla="*/ 444381 w 648367"/>
                <a:gd name="connsiteY44" fmla="*/ 134582 h 258738"/>
                <a:gd name="connsiteX45" fmla="*/ 560224 w 648367"/>
                <a:gd name="connsiteY45" fmla="*/ 96672 h 258738"/>
                <a:gd name="connsiteX46" fmla="*/ 620045 w 648367"/>
                <a:gd name="connsiteY46" fmla="*/ 114679 h 258738"/>
                <a:gd name="connsiteX47" fmla="*/ 512748 w 648367"/>
                <a:gd name="connsiteY47" fmla="*/ 170597 h 258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648367" h="258738">
                  <a:moveTo>
                    <a:pt x="645682" y="110888"/>
                  </a:moveTo>
                  <a:cubicBezTo>
                    <a:pt x="620994" y="86246"/>
                    <a:pt x="592508" y="65396"/>
                    <a:pt x="553578" y="76769"/>
                  </a:cubicBezTo>
                  <a:lnTo>
                    <a:pt x="453877" y="109940"/>
                  </a:lnTo>
                  <a:cubicBezTo>
                    <a:pt x="453877" y="108993"/>
                    <a:pt x="453877" y="108993"/>
                    <a:pt x="453877" y="108045"/>
                  </a:cubicBezTo>
                  <a:cubicBezTo>
                    <a:pt x="453877" y="86246"/>
                    <a:pt x="438684" y="64448"/>
                    <a:pt x="411148" y="64448"/>
                  </a:cubicBezTo>
                  <a:lnTo>
                    <a:pt x="371267" y="64448"/>
                  </a:lnTo>
                  <a:cubicBezTo>
                    <a:pt x="357024" y="64448"/>
                    <a:pt x="348479" y="64448"/>
                    <a:pt x="328538" y="64448"/>
                  </a:cubicBezTo>
                  <a:cubicBezTo>
                    <a:pt x="291507" y="36015"/>
                    <a:pt x="249727" y="21798"/>
                    <a:pt x="206049" y="21798"/>
                  </a:cubicBezTo>
                  <a:lnTo>
                    <a:pt x="130086" y="21798"/>
                  </a:lnTo>
                  <a:lnTo>
                    <a:pt x="130086" y="10425"/>
                  </a:lnTo>
                  <a:cubicBezTo>
                    <a:pt x="130086" y="4739"/>
                    <a:pt x="125338" y="0"/>
                    <a:pt x="119641" y="0"/>
                  </a:cubicBezTo>
                  <a:lnTo>
                    <a:pt x="10445" y="0"/>
                  </a:lnTo>
                  <a:cubicBezTo>
                    <a:pt x="4748" y="0"/>
                    <a:pt x="0" y="4739"/>
                    <a:pt x="0" y="10425"/>
                  </a:cubicBezTo>
                  <a:lnTo>
                    <a:pt x="0" y="204716"/>
                  </a:lnTo>
                  <a:cubicBezTo>
                    <a:pt x="0" y="210403"/>
                    <a:pt x="4748" y="215142"/>
                    <a:pt x="10445" y="215142"/>
                  </a:cubicBezTo>
                  <a:lnTo>
                    <a:pt x="118692" y="215142"/>
                  </a:lnTo>
                  <a:cubicBezTo>
                    <a:pt x="124389" y="215142"/>
                    <a:pt x="129136" y="210403"/>
                    <a:pt x="129136" y="204716"/>
                  </a:cubicBezTo>
                  <a:lnTo>
                    <a:pt x="129136" y="196187"/>
                  </a:lnTo>
                  <a:cubicBezTo>
                    <a:pt x="155723" y="204716"/>
                    <a:pt x="179462" y="213246"/>
                    <a:pt x="199402" y="220828"/>
                  </a:cubicBezTo>
                  <a:cubicBezTo>
                    <a:pt x="268718" y="245470"/>
                    <a:pt x="307649" y="258739"/>
                    <a:pt x="343731" y="258739"/>
                  </a:cubicBezTo>
                  <a:cubicBezTo>
                    <a:pt x="389308" y="258739"/>
                    <a:pt x="430138" y="237888"/>
                    <a:pt x="521293" y="190500"/>
                  </a:cubicBezTo>
                  <a:cubicBezTo>
                    <a:pt x="553578" y="173440"/>
                    <a:pt x="593458" y="152590"/>
                    <a:pt x="641884" y="128896"/>
                  </a:cubicBezTo>
                  <a:cubicBezTo>
                    <a:pt x="644733" y="127000"/>
                    <a:pt x="647581" y="124157"/>
                    <a:pt x="647581" y="121313"/>
                  </a:cubicBezTo>
                  <a:cubicBezTo>
                    <a:pt x="649480" y="116575"/>
                    <a:pt x="647581" y="112784"/>
                    <a:pt x="645682" y="110888"/>
                  </a:cubicBezTo>
                  <a:close/>
                  <a:moveTo>
                    <a:pt x="107297" y="194291"/>
                  </a:moveTo>
                  <a:lnTo>
                    <a:pt x="20890" y="194291"/>
                  </a:lnTo>
                  <a:lnTo>
                    <a:pt x="20890" y="20851"/>
                  </a:lnTo>
                  <a:lnTo>
                    <a:pt x="107297" y="20851"/>
                  </a:lnTo>
                  <a:lnTo>
                    <a:pt x="107297" y="194291"/>
                  </a:lnTo>
                  <a:close/>
                  <a:moveTo>
                    <a:pt x="512748" y="170597"/>
                  </a:moveTo>
                  <a:cubicBezTo>
                    <a:pt x="356075" y="252104"/>
                    <a:pt x="356075" y="252104"/>
                    <a:pt x="207948" y="199978"/>
                  </a:cubicBezTo>
                  <a:cubicBezTo>
                    <a:pt x="186108" y="192395"/>
                    <a:pt x="159522" y="182918"/>
                    <a:pt x="130086" y="173440"/>
                  </a:cubicBezTo>
                  <a:lnTo>
                    <a:pt x="130086" y="42649"/>
                  </a:lnTo>
                  <a:lnTo>
                    <a:pt x="206049" y="42649"/>
                  </a:lnTo>
                  <a:cubicBezTo>
                    <a:pt x="246878" y="42649"/>
                    <a:pt x="283910" y="55918"/>
                    <a:pt x="318093" y="83403"/>
                  </a:cubicBezTo>
                  <a:cubicBezTo>
                    <a:pt x="319993" y="85299"/>
                    <a:pt x="321892" y="85299"/>
                    <a:pt x="324740" y="85299"/>
                  </a:cubicBezTo>
                  <a:cubicBezTo>
                    <a:pt x="346579" y="85299"/>
                    <a:pt x="356075" y="85299"/>
                    <a:pt x="371267" y="85299"/>
                  </a:cubicBezTo>
                  <a:lnTo>
                    <a:pt x="411148" y="85299"/>
                  </a:lnTo>
                  <a:cubicBezTo>
                    <a:pt x="427290" y="85299"/>
                    <a:pt x="432987" y="96672"/>
                    <a:pt x="432987" y="107097"/>
                  </a:cubicBezTo>
                  <a:cubicBezTo>
                    <a:pt x="432987" y="117522"/>
                    <a:pt x="427290" y="128896"/>
                    <a:pt x="411148" y="128896"/>
                  </a:cubicBezTo>
                  <a:lnTo>
                    <a:pt x="259222" y="128896"/>
                  </a:lnTo>
                  <a:cubicBezTo>
                    <a:pt x="253525" y="128896"/>
                    <a:pt x="248778" y="133634"/>
                    <a:pt x="248778" y="139321"/>
                  </a:cubicBezTo>
                  <a:cubicBezTo>
                    <a:pt x="248778" y="145007"/>
                    <a:pt x="253525" y="149746"/>
                    <a:pt x="259222" y="149746"/>
                  </a:cubicBezTo>
                  <a:lnTo>
                    <a:pt x="411148" y="149746"/>
                  </a:lnTo>
                  <a:cubicBezTo>
                    <a:pt x="426340" y="149746"/>
                    <a:pt x="437735" y="143112"/>
                    <a:pt x="444381" y="134582"/>
                  </a:cubicBezTo>
                  <a:lnTo>
                    <a:pt x="560224" y="96672"/>
                  </a:lnTo>
                  <a:cubicBezTo>
                    <a:pt x="581114" y="90985"/>
                    <a:pt x="597256" y="95724"/>
                    <a:pt x="620045" y="114679"/>
                  </a:cubicBezTo>
                  <a:cubicBezTo>
                    <a:pt x="576366" y="136478"/>
                    <a:pt x="542183" y="155433"/>
                    <a:pt x="512748" y="170597"/>
                  </a:cubicBezTo>
                  <a:close/>
                </a:path>
              </a:pathLst>
            </a:custGeom>
            <a:grpFill/>
            <a:ln w="9436" cap="flat">
              <a:noFill/>
              <a:prstDash val="solid"/>
              <a:miter/>
            </a:ln>
          </p:spPr>
          <p:txBody>
            <a:bodyPr rtlCol="0" anchor="ctr"/>
            <a:lstStyle/>
            <a:p>
              <a:endParaRPr lang="de-DE" sz="1000"/>
            </a:p>
          </p:txBody>
        </p:sp>
      </p:grpSp>
      <p:sp>
        <p:nvSpPr>
          <p:cNvPr id="383" name="Textfeld 382">
            <a:extLst>
              <a:ext uri="{FF2B5EF4-FFF2-40B4-BE49-F238E27FC236}">
                <a16:creationId xmlns:a16="http://schemas.microsoft.com/office/drawing/2014/main" id="{DB03786B-B505-5299-FF5A-AEF2B19340A0}"/>
              </a:ext>
            </a:extLst>
          </p:cNvPr>
          <p:cNvSpPr txBox="1"/>
          <p:nvPr/>
        </p:nvSpPr>
        <p:spPr>
          <a:xfrm>
            <a:off x="228481" y="3943991"/>
            <a:ext cx="986167" cy="246221"/>
          </a:xfrm>
          <a:prstGeom prst="rect">
            <a:avLst/>
          </a:prstGeom>
          <a:noFill/>
        </p:spPr>
        <p:txBody>
          <a:bodyPr wrap="none" rtlCol="0">
            <a:spAutoFit/>
          </a:bodyPr>
          <a:lstStyle/>
          <a:p>
            <a:pPr algn="ctr"/>
            <a:r>
              <a:rPr lang="de-DE" sz="1000" dirty="0">
                <a:latin typeface="Arial" panose="020B0604020202020204" pitchFamily="34" charset="0"/>
                <a:cs typeface="Arial" panose="020B0604020202020204" pitchFamily="34" charset="0"/>
              </a:rPr>
              <a:t>Nachhaltigkeit</a:t>
            </a:r>
          </a:p>
        </p:txBody>
      </p:sp>
      <p:grpSp>
        <p:nvGrpSpPr>
          <p:cNvPr id="384" name="Grafik 417">
            <a:extLst>
              <a:ext uri="{FF2B5EF4-FFF2-40B4-BE49-F238E27FC236}">
                <a16:creationId xmlns:a16="http://schemas.microsoft.com/office/drawing/2014/main" id="{9FE11DD7-2A2B-3FA8-695C-EF6ACD917F3F}"/>
              </a:ext>
            </a:extLst>
          </p:cNvPr>
          <p:cNvGrpSpPr/>
          <p:nvPr/>
        </p:nvGrpSpPr>
        <p:grpSpPr>
          <a:xfrm>
            <a:off x="1314403" y="3441021"/>
            <a:ext cx="519329" cy="344279"/>
            <a:chOff x="2191028" y="3578940"/>
            <a:chExt cx="760575" cy="504208"/>
          </a:xfrm>
          <a:gradFill>
            <a:gsLst>
              <a:gs pos="0">
                <a:schemeClr val="accent1"/>
              </a:gs>
              <a:gs pos="99000">
                <a:schemeClr val="accent2"/>
              </a:gs>
            </a:gsLst>
            <a:lin ang="5400000" scaled="1"/>
          </a:gradFill>
        </p:grpSpPr>
        <p:sp>
          <p:nvSpPr>
            <p:cNvPr id="385" name="Freihandform 384">
              <a:extLst>
                <a:ext uri="{FF2B5EF4-FFF2-40B4-BE49-F238E27FC236}">
                  <a16:creationId xmlns:a16="http://schemas.microsoft.com/office/drawing/2014/main" id="{11DE33FB-5952-2D69-977C-E89CD4C110D4}"/>
                </a:ext>
              </a:extLst>
            </p:cNvPr>
            <p:cNvSpPr/>
            <p:nvPr/>
          </p:nvSpPr>
          <p:spPr>
            <a:xfrm>
              <a:off x="2191028" y="3578940"/>
              <a:ext cx="760575" cy="504208"/>
            </a:xfrm>
            <a:custGeom>
              <a:avLst/>
              <a:gdLst>
                <a:gd name="connsiteX0" fmla="*/ 748232 w 760575"/>
                <a:gd name="connsiteY0" fmla="*/ 163963 h 504208"/>
                <a:gd name="connsiteX1" fmla="*/ 760576 w 760575"/>
                <a:gd name="connsiteY1" fmla="*/ 151642 h 504208"/>
                <a:gd name="connsiteX2" fmla="*/ 760576 w 760575"/>
                <a:gd name="connsiteY2" fmla="*/ 12321 h 504208"/>
                <a:gd name="connsiteX3" fmla="*/ 748232 w 760575"/>
                <a:gd name="connsiteY3" fmla="*/ 0 h 504208"/>
                <a:gd name="connsiteX4" fmla="*/ 12344 w 760575"/>
                <a:gd name="connsiteY4" fmla="*/ 0 h 504208"/>
                <a:gd name="connsiteX5" fmla="*/ 0 w 760575"/>
                <a:gd name="connsiteY5" fmla="*/ 12321 h 504208"/>
                <a:gd name="connsiteX6" fmla="*/ 0 w 760575"/>
                <a:gd name="connsiteY6" fmla="*/ 151642 h 504208"/>
                <a:gd name="connsiteX7" fmla="*/ 12344 w 760575"/>
                <a:gd name="connsiteY7" fmla="*/ 163963 h 504208"/>
                <a:gd name="connsiteX8" fmla="*/ 100650 w 760575"/>
                <a:gd name="connsiteY8" fmla="*/ 252105 h 504208"/>
                <a:gd name="connsiteX9" fmla="*/ 12344 w 760575"/>
                <a:gd name="connsiteY9" fmla="*/ 340246 h 504208"/>
                <a:gd name="connsiteX10" fmla="*/ 0 w 760575"/>
                <a:gd name="connsiteY10" fmla="*/ 352567 h 504208"/>
                <a:gd name="connsiteX11" fmla="*/ 0 w 760575"/>
                <a:gd name="connsiteY11" fmla="*/ 491888 h 504208"/>
                <a:gd name="connsiteX12" fmla="*/ 12344 w 760575"/>
                <a:gd name="connsiteY12" fmla="*/ 504209 h 504208"/>
                <a:gd name="connsiteX13" fmla="*/ 747282 w 760575"/>
                <a:gd name="connsiteY13" fmla="*/ 504209 h 504208"/>
                <a:gd name="connsiteX14" fmla="*/ 759626 w 760575"/>
                <a:gd name="connsiteY14" fmla="*/ 491888 h 504208"/>
                <a:gd name="connsiteX15" fmla="*/ 759626 w 760575"/>
                <a:gd name="connsiteY15" fmla="*/ 353515 h 504208"/>
                <a:gd name="connsiteX16" fmla="*/ 747282 w 760575"/>
                <a:gd name="connsiteY16" fmla="*/ 341194 h 504208"/>
                <a:gd name="connsiteX17" fmla="*/ 658976 w 760575"/>
                <a:gd name="connsiteY17" fmla="*/ 253052 h 504208"/>
                <a:gd name="connsiteX18" fmla="*/ 748232 w 760575"/>
                <a:gd name="connsiteY18" fmla="*/ 163963 h 504208"/>
                <a:gd name="connsiteX19" fmla="*/ 633338 w 760575"/>
                <a:gd name="connsiteY19" fmla="*/ 252105 h 504208"/>
                <a:gd name="connsiteX20" fmla="*/ 734938 w 760575"/>
                <a:gd name="connsiteY20" fmla="*/ 364888 h 504208"/>
                <a:gd name="connsiteX21" fmla="*/ 734938 w 760575"/>
                <a:gd name="connsiteY21" fmla="*/ 480515 h 504208"/>
                <a:gd name="connsiteX22" fmla="*/ 25637 w 760575"/>
                <a:gd name="connsiteY22" fmla="*/ 480515 h 504208"/>
                <a:gd name="connsiteX23" fmla="*/ 25637 w 760575"/>
                <a:gd name="connsiteY23" fmla="*/ 365836 h 504208"/>
                <a:gd name="connsiteX24" fmla="*/ 127237 w 760575"/>
                <a:gd name="connsiteY24" fmla="*/ 253052 h 504208"/>
                <a:gd name="connsiteX25" fmla="*/ 25637 w 760575"/>
                <a:gd name="connsiteY25" fmla="*/ 139321 h 504208"/>
                <a:gd name="connsiteX26" fmla="*/ 25637 w 760575"/>
                <a:gd name="connsiteY26" fmla="*/ 24642 h 504208"/>
                <a:gd name="connsiteX27" fmla="*/ 735888 w 760575"/>
                <a:gd name="connsiteY27" fmla="*/ 24642 h 504208"/>
                <a:gd name="connsiteX28" fmla="*/ 735888 w 760575"/>
                <a:gd name="connsiteY28" fmla="*/ 139321 h 504208"/>
                <a:gd name="connsiteX29" fmla="*/ 633338 w 760575"/>
                <a:gd name="connsiteY29" fmla="*/ 252105 h 504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60575" h="504208">
                  <a:moveTo>
                    <a:pt x="748232" y="163963"/>
                  </a:moveTo>
                  <a:cubicBezTo>
                    <a:pt x="754879" y="163963"/>
                    <a:pt x="760576" y="158276"/>
                    <a:pt x="760576" y="151642"/>
                  </a:cubicBezTo>
                  <a:lnTo>
                    <a:pt x="760576" y="12321"/>
                  </a:lnTo>
                  <a:cubicBezTo>
                    <a:pt x="760576" y="5687"/>
                    <a:pt x="754879" y="0"/>
                    <a:pt x="748232" y="0"/>
                  </a:cubicBezTo>
                  <a:lnTo>
                    <a:pt x="12344" y="0"/>
                  </a:lnTo>
                  <a:cubicBezTo>
                    <a:pt x="5697" y="0"/>
                    <a:pt x="0" y="5687"/>
                    <a:pt x="0" y="12321"/>
                  </a:cubicBezTo>
                  <a:lnTo>
                    <a:pt x="0" y="151642"/>
                  </a:lnTo>
                  <a:cubicBezTo>
                    <a:pt x="0" y="158276"/>
                    <a:pt x="5697" y="163963"/>
                    <a:pt x="12344" y="163963"/>
                  </a:cubicBezTo>
                  <a:cubicBezTo>
                    <a:pt x="61720" y="163963"/>
                    <a:pt x="100650" y="203769"/>
                    <a:pt x="100650" y="252105"/>
                  </a:cubicBezTo>
                  <a:cubicBezTo>
                    <a:pt x="100650" y="301388"/>
                    <a:pt x="60770" y="340246"/>
                    <a:pt x="12344" y="340246"/>
                  </a:cubicBezTo>
                  <a:cubicBezTo>
                    <a:pt x="5697" y="340246"/>
                    <a:pt x="0" y="345933"/>
                    <a:pt x="0" y="352567"/>
                  </a:cubicBezTo>
                  <a:lnTo>
                    <a:pt x="0" y="491888"/>
                  </a:lnTo>
                  <a:cubicBezTo>
                    <a:pt x="0" y="498522"/>
                    <a:pt x="5697" y="504209"/>
                    <a:pt x="12344" y="504209"/>
                  </a:cubicBezTo>
                  <a:lnTo>
                    <a:pt x="747282" y="504209"/>
                  </a:lnTo>
                  <a:cubicBezTo>
                    <a:pt x="753929" y="504209"/>
                    <a:pt x="759626" y="498522"/>
                    <a:pt x="759626" y="491888"/>
                  </a:cubicBezTo>
                  <a:lnTo>
                    <a:pt x="759626" y="353515"/>
                  </a:lnTo>
                  <a:cubicBezTo>
                    <a:pt x="759626" y="346881"/>
                    <a:pt x="753929" y="341194"/>
                    <a:pt x="747282" y="341194"/>
                  </a:cubicBezTo>
                  <a:cubicBezTo>
                    <a:pt x="697907" y="341194"/>
                    <a:pt x="658976" y="301388"/>
                    <a:pt x="658976" y="253052"/>
                  </a:cubicBezTo>
                  <a:cubicBezTo>
                    <a:pt x="658976" y="203769"/>
                    <a:pt x="698856" y="163963"/>
                    <a:pt x="748232" y="163963"/>
                  </a:cubicBezTo>
                  <a:close/>
                  <a:moveTo>
                    <a:pt x="633338" y="252105"/>
                  </a:moveTo>
                  <a:cubicBezTo>
                    <a:pt x="633338" y="310866"/>
                    <a:pt x="677966" y="359201"/>
                    <a:pt x="734938" y="364888"/>
                  </a:cubicBezTo>
                  <a:lnTo>
                    <a:pt x="734938" y="480515"/>
                  </a:lnTo>
                  <a:lnTo>
                    <a:pt x="25637" y="480515"/>
                  </a:lnTo>
                  <a:lnTo>
                    <a:pt x="25637" y="365836"/>
                  </a:lnTo>
                  <a:cubicBezTo>
                    <a:pt x="82609" y="359201"/>
                    <a:pt x="127237" y="310866"/>
                    <a:pt x="127237" y="253052"/>
                  </a:cubicBezTo>
                  <a:cubicBezTo>
                    <a:pt x="127237" y="195239"/>
                    <a:pt x="82609" y="145007"/>
                    <a:pt x="25637" y="139321"/>
                  </a:cubicBezTo>
                  <a:lnTo>
                    <a:pt x="25637" y="24642"/>
                  </a:lnTo>
                  <a:lnTo>
                    <a:pt x="735888" y="24642"/>
                  </a:lnTo>
                  <a:lnTo>
                    <a:pt x="735888" y="139321"/>
                  </a:lnTo>
                  <a:cubicBezTo>
                    <a:pt x="677966" y="145007"/>
                    <a:pt x="633338" y="193343"/>
                    <a:pt x="633338" y="252105"/>
                  </a:cubicBezTo>
                  <a:close/>
                </a:path>
              </a:pathLst>
            </a:custGeom>
            <a:grpFill/>
            <a:ln w="9436" cap="flat">
              <a:noFill/>
              <a:prstDash val="solid"/>
              <a:miter/>
            </a:ln>
          </p:spPr>
          <p:txBody>
            <a:bodyPr rtlCol="0" anchor="ctr"/>
            <a:lstStyle/>
            <a:p>
              <a:endParaRPr lang="de-DE" sz="1000"/>
            </a:p>
          </p:txBody>
        </p:sp>
        <p:sp>
          <p:nvSpPr>
            <p:cNvPr id="386" name="Freihandform 385">
              <a:extLst>
                <a:ext uri="{FF2B5EF4-FFF2-40B4-BE49-F238E27FC236}">
                  <a16:creationId xmlns:a16="http://schemas.microsoft.com/office/drawing/2014/main" id="{8ADAC6FA-1278-F888-5421-4ED92D98F0C8}"/>
                </a:ext>
              </a:extLst>
            </p:cNvPr>
            <p:cNvSpPr/>
            <p:nvPr/>
          </p:nvSpPr>
          <p:spPr>
            <a:xfrm>
              <a:off x="2714220" y="3622537"/>
              <a:ext cx="37981" cy="37910"/>
            </a:xfrm>
            <a:custGeom>
              <a:avLst/>
              <a:gdLst>
                <a:gd name="connsiteX0" fmla="*/ 0 w 37981"/>
                <a:gd name="connsiteY0" fmla="*/ 0 h 37910"/>
                <a:gd name="connsiteX1" fmla="*/ 37981 w 37981"/>
                <a:gd name="connsiteY1" fmla="*/ 0 h 37910"/>
                <a:gd name="connsiteX2" fmla="*/ 37981 w 37981"/>
                <a:gd name="connsiteY2" fmla="*/ 37910 h 37910"/>
                <a:gd name="connsiteX3" fmla="*/ 0 w 37981"/>
                <a:gd name="connsiteY3" fmla="*/ 37910 h 37910"/>
              </a:gdLst>
              <a:ahLst/>
              <a:cxnLst>
                <a:cxn ang="0">
                  <a:pos x="connsiteX0" y="connsiteY0"/>
                </a:cxn>
                <a:cxn ang="0">
                  <a:pos x="connsiteX1" y="connsiteY1"/>
                </a:cxn>
                <a:cxn ang="0">
                  <a:pos x="connsiteX2" y="connsiteY2"/>
                </a:cxn>
                <a:cxn ang="0">
                  <a:pos x="connsiteX3" y="connsiteY3"/>
                </a:cxn>
              </a:cxnLst>
              <a:rect l="l" t="t" r="r" b="b"/>
              <a:pathLst>
                <a:path w="37981" h="37910">
                  <a:moveTo>
                    <a:pt x="0" y="0"/>
                  </a:moveTo>
                  <a:lnTo>
                    <a:pt x="37981" y="0"/>
                  </a:lnTo>
                  <a:lnTo>
                    <a:pt x="37981" y="37910"/>
                  </a:lnTo>
                  <a:lnTo>
                    <a:pt x="0" y="37910"/>
                  </a:lnTo>
                  <a:close/>
                </a:path>
              </a:pathLst>
            </a:custGeom>
            <a:grpFill/>
            <a:ln w="9436" cap="flat">
              <a:noFill/>
              <a:prstDash val="solid"/>
              <a:miter/>
            </a:ln>
          </p:spPr>
          <p:txBody>
            <a:bodyPr rtlCol="0" anchor="ctr"/>
            <a:lstStyle/>
            <a:p>
              <a:endParaRPr lang="de-DE" sz="1000"/>
            </a:p>
          </p:txBody>
        </p:sp>
        <p:sp>
          <p:nvSpPr>
            <p:cNvPr id="387" name="Freihandform 386">
              <a:extLst>
                <a:ext uri="{FF2B5EF4-FFF2-40B4-BE49-F238E27FC236}">
                  <a16:creationId xmlns:a16="http://schemas.microsoft.com/office/drawing/2014/main" id="{FBF79E98-0753-D12B-E679-1FA51B845199}"/>
                </a:ext>
              </a:extLst>
            </p:cNvPr>
            <p:cNvSpPr/>
            <p:nvPr/>
          </p:nvSpPr>
          <p:spPr>
            <a:xfrm>
              <a:off x="2714220" y="3698358"/>
              <a:ext cx="37981" cy="37910"/>
            </a:xfrm>
            <a:custGeom>
              <a:avLst/>
              <a:gdLst>
                <a:gd name="connsiteX0" fmla="*/ 0 w 37981"/>
                <a:gd name="connsiteY0" fmla="*/ 0 h 37910"/>
                <a:gd name="connsiteX1" fmla="*/ 37981 w 37981"/>
                <a:gd name="connsiteY1" fmla="*/ 0 h 37910"/>
                <a:gd name="connsiteX2" fmla="*/ 37981 w 37981"/>
                <a:gd name="connsiteY2" fmla="*/ 37910 h 37910"/>
                <a:gd name="connsiteX3" fmla="*/ 0 w 37981"/>
                <a:gd name="connsiteY3" fmla="*/ 37910 h 37910"/>
              </a:gdLst>
              <a:ahLst/>
              <a:cxnLst>
                <a:cxn ang="0">
                  <a:pos x="connsiteX0" y="connsiteY0"/>
                </a:cxn>
                <a:cxn ang="0">
                  <a:pos x="connsiteX1" y="connsiteY1"/>
                </a:cxn>
                <a:cxn ang="0">
                  <a:pos x="connsiteX2" y="connsiteY2"/>
                </a:cxn>
                <a:cxn ang="0">
                  <a:pos x="connsiteX3" y="connsiteY3"/>
                </a:cxn>
              </a:cxnLst>
              <a:rect l="l" t="t" r="r" b="b"/>
              <a:pathLst>
                <a:path w="37981" h="37910">
                  <a:moveTo>
                    <a:pt x="0" y="0"/>
                  </a:moveTo>
                  <a:lnTo>
                    <a:pt x="37981" y="0"/>
                  </a:lnTo>
                  <a:lnTo>
                    <a:pt x="37981" y="37910"/>
                  </a:lnTo>
                  <a:lnTo>
                    <a:pt x="0" y="37910"/>
                  </a:lnTo>
                  <a:close/>
                </a:path>
              </a:pathLst>
            </a:custGeom>
            <a:grpFill/>
            <a:ln w="9436" cap="flat">
              <a:noFill/>
              <a:prstDash val="solid"/>
              <a:miter/>
            </a:ln>
          </p:spPr>
          <p:txBody>
            <a:bodyPr rtlCol="0" anchor="ctr"/>
            <a:lstStyle/>
            <a:p>
              <a:endParaRPr lang="de-DE" sz="1000"/>
            </a:p>
          </p:txBody>
        </p:sp>
        <p:sp>
          <p:nvSpPr>
            <p:cNvPr id="388" name="Freihandform 387">
              <a:extLst>
                <a:ext uri="{FF2B5EF4-FFF2-40B4-BE49-F238E27FC236}">
                  <a16:creationId xmlns:a16="http://schemas.microsoft.com/office/drawing/2014/main" id="{207043E3-1DAE-8769-2EE4-BD065D27FC03}"/>
                </a:ext>
              </a:extLst>
            </p:cNvPr>
            <p:cNvSpPr/>
            <p:nvPr/>
          </p:nvSpPr>
          <p:spPr>
            <a:xfrm>
              <a:off x="2714220" y="3774178"/>
              <a:ext cx="37981" cy="37910"/>
            </a:xfrm>
            <a:custGeom>
              <a:avLst/>
              <a:gdLst>
                <a:gd name="connsiteX0" fmla="*/ 0 w 37981"/>
                <a:gd name="connsiteY0" fmla="*/ 0 h 37910"/>
                <a:gd name="connsiteX1" fmla="*/ 37981 w 37981"/>
                <a:gd name="connsiteY1" fmla="*/ 0 h 37910"/>
                <a:gd name="connsiteX2" fmla="*/ 37981 w 37981"/>
                <a:gd name="connsiteY2" fmla="*/ 37910 h 37910"/>
                <a:gd name="connsiteX3" fmla="*/ 0 w 37981"/>
                <a:gd name="connsiteY3" fmla="*/ 37910 h 37910"/>
              </a:gdLst>
              <a:ahLst/>
              <a:cxnLst>
                <a:cxn ang="0">
                  <a:pos x="connsiteX0" y="connsiteY0"/>
                </a:cxn>
                <a:cxn ang="0">
                  <a:pos x="connsiteX1" y="connsiteY1"/>
                </a:cxn>
                <a:cxn ang="0">
                  <a:pos x="connsiteX2" y="connsiteY2"/>
                </a:cxn>
                <a:cxn ang="0">
                  <a:pos x="connsiteX3" y="connsiteY3"/>
                </a:cxn>
              </a:cxnLst>
              <a:rect l="l" t="t" r="r" b="b"/>
              <a:pathLst>
                <a:path w="37981" h="37910">
                  <a:moveTo>
                    <a:pt x="0" y="0"/>
                  </a:moveTo>
                  <a:lnTo>
                    <a:pt x="37981" y="0"/>
                  </a:lnTo>
                  <a:lnTo>
                    <a:pt x="37981" y="37910"/>
                  </a:lnTo>
                  <a:lnTo>
                    <a:pt x="0" y="37910"/>
                  </a:lnTo>
                  <a:close/>
                </a:path>
              </a:pathLst>
            </a:custGeom>
            <a:grpFill/>
            <a:ln w="9436" cap="flat">
              <a:noFill/>
              <a:prstDash val="solid"/>
              <a:miter/>
            </a:ln>
          </p:spPr>
          <p:txBody>
            <a:bodyPr rtlCol="0" anchor="ctr"/>
            <a:lstStyle/>
            <a:p>
              <a:endParaRPr lang="de-DE" sz="1000"/>
            </a:p>
          </p:txBody>
        </p:sp>
        <p:sp>
          <p:nvSpPr>
            <p:cNvPr id="389" name="Freihandform 388">
              <a:extLst>
                <a:ext uri="{FF2B5EF4-FFF2-40B4-BE49-F238E27FC236}">
                  <a16:creationId xmlns:a16="http://schemas.microsoft.com/office/drawing/2014/main" id="{0FCD2BB5-186D-30D9-560B-AD00CA805D2A}"/>
                </a:ext>
              </a:extLst>
            </p:cNvPr>
            <p:cNvSpPr/>
            <p:nvPr/>
          </p:nvSpPr>
          <p:spPr>
            <a:xfrm>
              <a:off x="2714220" y="3849999"/>
              <a:ext cx="37981" cy="37910"/>
            </a:xfrm>
            <a:custGeom>
              <a:avLst/>
              <a:gdLst>
                <a:gd name="connsiteX0" fmla="*/ 0 w 37981"/>
                <a:gd name="connsiteY0" fmla="*/ 0 h 37910"/>
                <a:gd name="connsiteX1" fmla="*/ 37981 w 37981"/>
                <a:gd name="connsiteY1" fmla="*/ 0 h 37910"/>
                <a:gd name="connsiteX2" fmla="*/ 37981 w 37981"/>
                <a:gd name="connsiteY2" fmla="*/ 37910 h 37910"/>
                <a:gd name="connsiteX3" fmla="*/ 0 w 37981"/>
                <a:gd name="connsiteY3" fmla="*/ 37910 h 37910"/>
              </a:gdLst>
              <a:ahLst/>
              <a:cxnLst>
                <a:cxn ang="0">
                  <a:pos x="connsiteX0" y="connsiteY0"/>
                </a:cxn>
                <a:cxn ang="0">
                  <a:pos x="connsiteX1" y="connsiteY1"/>
                </a:cxn>
                <a:cxn ang="0">
                  <a:pos x="connsiteX2" y="connsiteY2"/>
                </a:cxn>
                <a:cxn ang="0">
                  <a:pos x="connsiteX3" y="connsiteY3"/>
                </a:cxn>
              </a:cxnLst>
              <a:rect l="l" t="t" r="r" b="b"/>
              <a:pathLst>
                <a:path w="37981" h="37910">
                  <a:moveTo>
                    <a:pt x="0" y="0"/>
                  </a:moveTo>
                  <a:lnTo>
                    <a:pt x="37981" y="0"/>
                  </a:lnTo>
                  <a:lnTo>
                    <a:pt x="37981" y="37910"/>
                  </a:lnTo>
                  <a:lnTo>
                    <a:pt x="0" y="37910"/>
                  </a:lnTo>
                  <a:close/>
                </a:path>
              </a:pathLst>
            </a:custGeom>
            <a:grpFill/>
            <a:ln w="9436" cap="flat">
              <a:noFill/>
              <a:prstDash val="solid"/>
              <a:miter/>
            </a:ln>
          </p:spPr>
          <p:txBody>
            <a:bodyPr rtlCol="0" anchor="ctr"/>
            <a:lstStyle/>
            <a:p>
              <a:endParaRPr lang="de-DE" sz="1000"/>
            </a:p>
          </p:txBody>
        </p:sp>
        <p:sp>
          <p:nvSpPr>
            <p:cNvPr id="390" name="Freihandform 389">
              <a:extLst>
                <a:ext uri="{FF2B5EF4-FFF2-40B4-BE49-F238E27FC236}">
                  <a16:creationId xmlns:a16="http://schemas.microsoft.com/office/drawing/2014/main" id="{50C81732-9B83-C15A-732A-3AF6513B5742}"/>
                </a:ext>
              </a:extLst>
            </p:cNvPr>
            <p:cNvSpPr/>
            <p:nvPr/>
          </p:nvSpPr>
          <p:spPr>
            <a:xfrm>
              <a:off x="2714220" y="3925820"/>
              <a:ext cx="37981" cy="37910"/>
            </a:xfrm>
            <a:custGeom>
              <a:avLst/>
              <a:gdLst>
                <a:gd name="connsiteX0" fmla="*/ 0 w 37981"/>
                <a:gd name="connsiteY0" fmla="*/ 0 h 37910"/>
                <a:gd name="connsiteX1" fmla="*/ 37981 w 37981"/>
                <a:gd name="connsiteY1" fmla="*/ 0 h 37910"/>
                <a:gd name="connsiteX2" fmla="*/ 37981 w 37981"/>
                <a:gd name="connsiteY2" fmla="*/ 37910 h 37910"/>
                <a:gd name="connsiteX3" fmla="*/ 0 w 37981"/>
                <a:gd name="connsiteY3" fmla="*/ 37910 h 37910"/>
              </a:gdLst>
              <a:ahLst/>
              <a:cxnLst>
                <a:cxn ang="0">
                  <a:pos x="connsiteX0" y="connsiteY0"/>
                </a:cxn>
                <a:cxn ang="0">
                  <a:pos x="connsiteX1" y="connsiteY1"/>
                </a:cxn>
                <a:cxn ang="0">
                  <a:pos x="connsiteX2" y="connsiteY2"/>
                </a:cxn>
                <a:cxn ang="0">
                  <a:pos x="connsiteX3" y="connsiteY3"/>
                </a:cxn>
              </a:cxnLst>
              <a:rect l="l" t="t" r="r" b="b"/>
              <a:pathLst>
                <a:path w="37981" h="37910">
                  <a:moveTo>
                    <a:pt x="0" y="0"/>
                  </a:moveTo>
                  <a:lnTo>
                    <a:pt x="37981" y="0"/>
                  </a:lnTo>
                  <a:lnTo>
                    <a:pt x="37981" y="37910"/>
                  </a:lnTo>
                  <a:lnTo>
                    <a:pt x="0" y="37910"/>
                  </a:lnTo>
                  <a:close/>
                </a:path>
              </a:pathLst>
            </a:custGeom>
            <a:grpFill/>
            <a:ln w="9436" cap="flat">
              <a:noFill/>
              <a:prstDash val="solid"/>
              <a:miter/>
            </a:ln>
          </p:spPr>
          <p:txBody>
            <a:bodyPr rtlCol="0" anchor="ctr"/>
            <a:lstStyle/>
            <a:p>
              <a:endParaRPr lang="de-DE" sz="1000"/>
            </a:p>
          </p:txBody>
        </p:sp>
        <p:sp>
          <p:nvSpPr>
            <p:cNvPr id="391" name="Freihandform 390">
              <a:extLst>
                <a:ext uri="{FF2B5EF4-FFF2-40B4-BE49-F238E27FC236}">
                  <a16:creationId xmlns:a16="http://schemas.microsoft.com/office/drawing/2014/main" id="{4E977D36-15F2-43D5-4A79-93587041302E}"/>
                </a:ext>
              </a:extLst>
            </p:cNvPr>
            <p:cNvSpPr/>
            <p:nvPr/>
          </p:nvSpPr>
          <p:spPr>
            <a:xfrm>
              <a:off x="2714220" y="4001641"/>
              <a:ext cx="37981" cy="37910"/>
            </a:xfrm>
            <a:custGeom>
              <a:avLst/>
              <a:gdLst>
                <a:gd name="connsiteX0" fmla="*/ 0 w 37981"/>
                <a:gd name="connsiteY0" fmla="*/ 0 h 37910"/>
                <a:gd name="connsiteX1" fmla="*/ 37981 w 37981"/>
                <a:gd name="connsiteY1" fmla="*/ 0 h 37910"/>
                <a:gd name="connsiteX2" fmla="*/ 37981 w 37981"/>
                <a:gd name="connsiteY2" fmla="*/ 37910 h 37910"/>
                <a:gd name="connsiteX3" fmla="*/ 0 w 37981"/>
                <a:gd name="connsiteY3" fmla="*/ 37910 h 37910"/>
              </a:gdLst>
              <a:ahLst/>
              <a:cxnLst>
                <a:cxn ang="0">
                  <a:pos x="connsiteX0" y="connsiteY0"/>
                </a:cxn>
                <a:cxn ang="0">
                  <a:pos x="connsiteX1" y="connsiteY1"/>
                </a:cxn>
                <a:cxn ang="0">
                  <a:pos x="connsiteX2" y="connsiteY2"/>
                </a:cxn>
                <a:cxn ang="0">
                  <a:pos x="connsiteX3" y="connsiteY3"/>
                </a:cxn>
              </a:cxnLst>
              <a:rect l="l" t="t" r="r" b="b"/>
              <a:pathLst>
                <a:path w="37981" h="37910">
                  <a:moveTo>
                    <a:pt x="0" y="0"/>
                  </a:moveTo>
                  <a:lnTo>
                    <a:pt x="37981" y="0"/>
                  </a:lnTo>
                  <a:lnTo>
                    <a:pt x="37981" y="37910"/>
                  </a:lnTo>
                  <a:lnTo>
                    <a:pt x="0" y="37910"/>
                  </a:lnTo>
                  <a:close/>
                </a:path>
              </a:pathLst>
            </a:custGeom>
            <a:grpFill/>
            <a:ln w="9436" cap="flat">
              <a:noFill/>
              <a:prstDash val="solid"/>
              <a:miter/>
            </a:ln>
          </p:spPr>
          <p:txBody>
            <a:bodyPr rtlCol="0" anchor="ctr"/>
            <a:lstStyle/>
            <a:p>
              <a:endParaRPr lang="de-DE" sz="1000"/>
            </a:p>
          </p:txBody>
        </p:sp>
      </p:grpSp>
      <p:sp>
        <p:nvSpPr>
          <p:cNvPr id="392" name="Textfeld 391">
            <a:extLst>
              <a:ext uri="{FF2B5EF4-FFF2-40B4-BE49-F238E27FC236}">
                <a16:creationId xmlns:a16="http://schemas.microsoft.com/office/drawing/2014/main" id="{863ED918-28CE-FED5-8310-4013B044D0C2}"/>
              </a:ext>
            </a:extLst>
          </p:cNvPr>
          <p:cNvSpPr txBox="1"/>
          <p:nvPr/>
        </p:nvSpPr>
        <p:spPr>
          <a:xfrm>
            <a:off x="1296212" y="3943990"/>
            <a:ext cx="526106" cy="246221"/>
          </a:xfrm>
          <a:prstGeom prst="rect">
            <a:avLst/>
          </a:prstGeom>
          <a:noFill/>
        </p:spPr>
        <p:txBody>
          <a:bodyPr wrap="none" rtlCol="0">
            <a:spAutoFit/>
          </a:bodyPr>
          <a:lstStyle/>
          <a:p>
            <a:pPr algn="ctr"/>
            <a:r>
              <a:rPr lang="de-DE" sz="1000" dirty="0">
                <a:latin typeface="Arial" panose="020B0604020202020204" pitchFamily="34" charset="0"/>
                <a:cs typeface="Arial" panose="020B0604020202020204" pitchFamily="34" charset="0"/>
              </a:rPr>
              <a:t>Ticket</a:t>
            </a:r>
          </a:p>
        </p:txBody>
      </p:sp>
      <p:grpSp>
        <p:nvGrpSpPr>
          <p:cNvPr id="393" name="Grafik 428">
            <a:extLst>
              <a:ext uri="{FF2B5EF4-FFF2-40B4-BE49-F238E27FC236}">
                <a16:creationId xmlns:a16="http://schemas.microsoft.com/office/drawing/2014/main" id="{610AE6C7-DA06-1D92-E73B-8542FC6D91BA}"/>
              </a:ext>
            </a:extLst>
          </p:cNvPr>
          <p:cNvGrpSpPr/>
          <p:nvPr/>
        </p:nvGrpSpPr>
        <p:grpSpPr>
          <a:xfrm>
            <a:off x="2098072" y="3327885"/>
            <a:ext cx="558916" cy="492893"/>
            <a:chOff x="4553246" y="3086858"/>
            <a:chExt cx="799506" cy="664380"/>
          </a:xfrm>
          <a:gradFill>
            <a:gsLst>
              <a:gs pos="0">
                <a:schemeClr val="accent1"/>
              </a:gs>
              <a:gs pos="99000">
                <a:schemeClr val="accent2"/>
              </a:gs>
            </a:gsLst>
            <a:lin ang="5400000" scaled="1"/>
          </a:gradFill>
        </p:grpSpPr>
        <p:sp>
          <p:nvSpPr>
            <p:cNvPr id="394" name="Freihandform 393">
              <a:extLst>
                <a:ext uri="{FF2B5EF4-FFF2-40B4-BE49-F238E27FC236}">
                  <a16:creationId xmlns:a16="http://schemas.microsoft.com/office/drawing/2014/main" id="{A84E0E31-56B9-7B2A-330A-D15599BE2E64}"/>
                </a:ext>
              </a:extLst>
            </p:cNvPr>
            <p:cNvSpPr/>
            <p:nvPr/>
          </p:nvSpPr>
          <p:spPr>
            <a:xfrm>
              <a:off x="4767841" y="3300104"/>
              <a:ext cx="372216" cy="371522"/>
            </a:xfrm>
            <a:custGeom>
              <a:avLst/>
              <a:gdLst>
                <a:gd name="connsiteX0" fmla="*/ 358923 w 372216"/>
                <a:gd name="connsiteY0" fmla="*/ 106149 h 371522"/>
                <a:gd name="connsiteX1" fmla="*/ 265869 w 372216"/>
                <a:gd name="connsiteY1" fmla="*/ 106149 h 371522"/>
                <a:gd name="connsiteX2" fmla="*/ 265869 w 372216"/>
                <a:gd name="connsiteY2" fmla="*/ 13269 h 371522"/>
                <a:gd name="connsiteX3" fmla="*/ 252576 w 372216"/>
                <a:gd name="connsiteY3" fmla="*/ 0 h 371522"/>
                <a:gd name="connsiteX4" fmla="*/ 119641 w 372216"/>
                <a:gd name="connsiteY4" fmla="*/ 0 h 371522"/>
                <a:gd name="connsiteX5" fmla="*/ 106348 w 372216"/>
                <a:gd name="connsiteY5" fmla="*/ 13269 h 371522"/>
                <a:gd name="connsiteX6" fmla="*/ 106348 w 372216"/>
                <a:gd name="connsiteY6" fmla="*/ 106149 h 371522"/>
                <a:gd name="connsiteX7" fmla="*/ 13293 w 372216"/>
                <a:gd name="connsiteY7" fmla="*/ 106149 h 371522"/>
                <a:gd name="connsiteX8" fmla="*/ 0 w 372216"/>
                <a:gd name="connsiteY8" fmla="*/ 119418 h 371522"/>
                <a:gd name="connsiteX9" fmla="*/ 0 w 372216"/>
                <a:gd name="connsiteY9" fmla="*/ 252104 h 371522"/>
                <a:gd name="connsiteX10" fmla="*/ 13293 w 372216"/>
                <a:gd name="connsiteY10" fmla="*/ 265373 h 371522"/>
                <a:gd name="connsiteX11" fmla="*/ 106348 w 372216"/>
                <a:gd name="connsiteY11" fmla="*/ 265373 h 371522"/>
                <a:gd name="connsiteX12" fmla="*/ 106348 w 372216"/>
                <a:gd name="connsiteY12" fmla="*/ 358254 h 371522"/>
                <a:gd name="connsiteX13" fmla="*/ 119641 w 372216"/>
                <a:gd name="connsiteY13" fmla="*/ 371522 h 371522"/>
                <a:gd name="connsiteX14" fmla="*/ 252576 w 372216"/>
                <a:gd name="connsiteY14" fmla="*/ 371522 h 371522"/>
                <a:gd name="connsiteX15" fmla="*/ 265869 w 372216"/>
                <a:gd name="connsiteY15" fmla="*/ 358254 h 371522"/>
                <a:gd name="connsiteX16" fmla="*/ 265869 w 372216"/>
                <a:gd name="connsiteY16" fmla="*/ 265373 h 371522"/>
                <a:gd name="connsiteX17" fmla="*/ 358923 w 372216"/>
                <a:gd name="connsiteY17" fmla="*/ 265373 h 371522"/>
                <a:gd name="connsiteX18" fmla="*/ 372217 w 372216"/>
                <a:gd name="connsiteY18" fmla="*/ 252104 h 371522"/>
                <a:gd name="connsiteX19" fmla="*/ 372217 w 372216"/>
                <a:gd name="connsiteY19" fmla="*/ 119418 h 371522"/>
                <a:gd name="connsiteX20" fmla="*/ 358923 w 372216"/>
                <a:gd name="connsiteY20" fmla="*/ 106149 h 371522"/>
                <a:gd name="connsiteX21" fmla="*/ 345630 w 372216"/>
                <a:gd name="connsiteY21" fmla="*/ 238836 h 371522"/>
                <a:gd name="connsiteX22" fmla="*/ 252576 w 372216"/>
                <a:gd name="connsiteY22" fmla="*/ 238836 h 371522"/>
                <a:gd name="connsiteX23" fmla="*/ 239282 w 372216"/>
                <a:gd name="connsiteY23" fmla="*/ 252104 h 371522"/>
                <a:gd name="connsiteX24" fmla="*/ 239282 w 372216"/>
                <a:gd name="connsiteY24" fmla="*/ 344985 h 371522"/>
                <a:gd name="connsiteX25" fmla="*/ 131985 w 372216"/>
                <a:gd name="connsiteY25" fmla="*/ 344985 h 371522"/>
                <a:gd name="connsiteX26" fmla="*/ 131985 w 372216"/>
                <a:gd name="connsiteY26" fmla="*/ 252104 h 371522"/>
                <a:gd name="connsiteX27" fmla="*/ 118692 w 372216"/>
                <a:gd name="connsiteY27" fmla="*/ 238836 h 371522"/>
                <a:gd name="connsiteX28" fmla="*/ 25637 w 372216"/>
                <a:gd name="connsiteY28" fmla="*/ 238836 h 371522"/>
                <a:gd name="connsiteX29" fmla="*/ 25637 w 372216"/>
                <a:gd name="connsiteY29" fmla="*/ 132687 h 371522"/>
                <a:gd name="connsiteX30" fmla="*/ 118692 w 372216"/>
                <a:gd name="connsiteY30" fmla="*/ 132687 h 371522"/>
                <a:gd name="connsiteX31" fmla="*/ 131985 w 372216"/>
                <a:gd name="connsiteY31" fmla="*/ 119418 h 371522"/>
                <a:gd name="connsiteX32" fmla="*/ 131985 w 372216"/>
                <a:gd name="connsiteY32" fmla="*/ 26537 h 371522"/>
                <a:gd name="connsiteX33" fmla="*/ 238333 w 372216"/>
                <a:gd name="connsiteY33" fmla="*/ 26537 h 371522"/>
                <a:gd name="connsiteX34" fmla="*/ 238333 w 372216"/>
                <a:gd name="connsiteY34" fmla="*/ 119418 h 371522"/>
                <a:gd name="connsiteX35" fmla="*/ 251626 w 372216"/>
                <a:gd name="connsiteY35" fmla="*/ 132687 h 371522"/>
                <a:gd name="connsiteX36" fmla="*/ 344680 w 372216"/>
                <a:gd name="connsiteY36" fmla="*/ 132687 h 371522"/>
                <a:gd name="connsiteX37" fmla="*/ 344680 w 372216"/>
                <a:gd name="connsiteY37" fmla="*/ 238836 h 371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372216" h="371522">
                  <a:moveTo>
                    <a:pt x="358923" y="106149"/>
                  </a:moveTo>
                  <a:lnTo>
                    <a:pt x="265869" y="106149"/>
                  </a:lnTo>
                  <a:lnTo>
                    <a:pt x="265869" y="13269"/>
                  </a:lnTo>
                  <a:cubicBezTo>
                    <a:pt x="265869" y="5687"/>
                    <a:pt x="260172" y="0"/>
                    <a:pt x="252576" y="0"/>
                  </a:cubicBezTo>
                  <a:lnTo>
                    <a:pt x="119641" y="0"/>
                  </a:lnTo>
                  <a:cubicBezTo>
                    <a:pt x="112045" y="0"/>
                    <a:pt x="106348" y="5687"/>
                    <a:pt x="106348" y="13269"/>
                  </a:cubicBezTo>
                  <a:lnTo>
                    <a:pt x="106348" y="106149"/>
                  </a:lnTo>
                  <a:lnTo>
                    <a:pt x="13293" y="106149"/>
                  </a:lnTo>
                  <a:cubicBezTo>
                    <a:pt x="5697" y="106149"/>
                    <a:pt x="0" y="111836"/>
                    <a:pt x="0" y="119418"/>
                  </a:cubicBezTo>
                  <a:lnTo>
                    <a:pt x="0" y="252104"/>
                  </a:lnTo>
                  <a:cubicBezTo>
                    <a:pt x="0" y="259687"/>
                    <a:pt x="5697" y="265373"/>
                    <a:pt x="13293" y="265373"/>
                  </a:cubicBezTo>
                  <a:lnTo>
                    <a:pt x="106348" y="265373"/>
                  </a:lnTo>
                  <a:lnTo>
                    <a:pt x="106348" y="358254"/>
                  </a:lnTo>
                  <a:cubicBezTo>
                    <a:pt x="106348" y="365836"/>
                    <a:pt x="112045" y="371522"/>
                    <a:pt x="119641" y="371522"/>
                  </a:cubicBezTo>
                  <a:lnTo>
                    <a:pt x="252576" y="371522"/>
                  </a:lnTo>
                  <a:cubicBezTo>
                    <a:pt x="260172" y="371522"/>
                    <a:pt x="265869" y="365836"/>
                    <a:pt x="265869" y="358254"/>
                  </a:cubicBezTo>
                  <a:lnTo>
                    <a:pt x="265869" y="265373"/>
                  </a:lnTo>
                  <a:lnTo>
                    <a:pt x="358923" y="265373"/>
                  </a:lnTo>
                  <a:cubicBezTo>
                    <a:pt x="366520" y="265373"/>
                    <a:pt x="372217" y="259687"/>
                    <a:pt x="372217" y="252104"/>
                  </a:cubicBezTo>
                  <a:lnTo>
                    <a:pt x="372217" y="119418"/>
                  </a:lnTo>
                  <a:cubicBezTo>
                    <a:pt x="372217" y="111836"/>
                    <a:pt x="365570" y="106149"/>
                    <a:pt x="358923" y="106149"/>
                  </a:cubicBezTo>
                  <a:close/>
                  <a:moveTo>
                    <a:pt x="345630" y="238836"/>
                  </a:moveTo>
                  <a:lnTo>
                    <a:pt x="252576" y="238836"/>
                  </a:lnTo>
                  <a:cubicBezTo>
                    <a:pt x="244979" y="238836"/>
                    <a:pt x="239282" y="244522"/>
                    <a:pt x="239282" y="252104"/>
                  </a:cubicBezTo>
                  <a:lnTo>
                    <a:pt x="239282" y="344985"/>
                  </a:lnTo>
                  <a:lnTo>
                    <a:pt x="131985" y="344985"/>
                  </a:lnTo>
                  <a:lnTo>
                    <a:pt x="131985" y="252104"/>
                  </a:lnTo>
                  <a:cubicBezTo>
                    <a:pt x="131985" y="244522"/>
                    <a:pt x="126288" y="238836"/>
                    <a:pt x="118692" y="238836"/>
                  </a:cubicBezTo>
                  <a:lnTo>
                    <a:pt x="25637" y="238836"/>
                  </a:lnTo>
                  <a:lnTo>
                    <a:pt x="25637" y="132687"/>
                  </a:lnTo>
                  <a:lnTo>
                    <a:pt x="118692" y="132687"/>
                  </a:lnTo>
                  <a:cubicBezTo>
                    <a:pt x="126288" y="132687"/>
                    <a:pt x="131985" y="127000"/>
                    <a:pt x="131985" y="119418"/>
                  </a:cubicBezTo>
                  <a:lnTo>
                    <a:pt x="131985" y="26537"/>
                  </a:lnTo>
                  <a:lnTo>
                    <a:pt x="238333" y="26537"/>
                  </a:lnTo>
                  <a:lnTo>
                    <a:pt x="238333" y="119418"/>
                  </a:lnTo>
                  <a:cubicBezTo>
                    <a:pt x="238333" y="127000"/>
                    <a:pt x="244030" y="132687"/>
                    <a:pt x="251626" y="132687"/>
                  </a:cubicBezTo>
                  <a:lnTo>
                    <a:pt x="344680" y="132687"/>
                  </a:lnTo>
                  <a:lnTo>
                    <a:pt x="344680" y="238836"/>
                  </a:lnTo>
                  <a:close/>
                </a:path>
              </a:pathLst>
            </a:custGeom>
            <a:grpFill/>
            <a:ln w="9436" cap="flat">
              <a:noFill/>
              <a:prstDash val="solid"/>
              <a:miter/>
            </a:ln>
          </p:spPr>
          <p:txBody>
            <a:bodyPr rtlCol="0" anchor="ctr"/>
            <a:lstStyle/>
            <a:p>
              <a:endParaRPr lang="de-DE" sz="1000"/>
            </a:p>
          </p:txBody>
        </p:sp>
        <p:sp>
          <p:nvSpPr>
            <p:cNvPr id="395" name="Freihandform 394">
              <a:extLst>
                <a:ext uri="{FF2B5EF4-FFF2-40B4-BE49-F238E27FC236}">
                  <a16:creationId xmlns:a16="http://schemas.microsoft.com/office/drawing/2014/main" id="{3F24AFE1-1D58-CF26-E195-980F1DDBE59E}"/>
                </a:ext>
              </a:extLst>
            </p:cNvPr>
            <p:cNvSpPr/>
            <p:nvPr/>
          </p:nvSpPr>
          <p:spPr>
            <a:xfrm>
              <a:off x="4553246" y="3086858"/>
              <a:ext cx="799506" cy="664380"/>
            </a:xfrm>
            <a:custGeom>
              <a:avLst/>
              <a:gdLst>
                <a:gd name="connsiteX0" fmla="*/ 706452 w 799506"/>
                <a:gd name="connsiteY0" fmla="*/ 106149 h 664380"/>
                <a:gd name="connsiteX1" fmla="*/ 532688 w 799506"/>
                <a:gd name="connsiteY1" fmla="*/ 106149 h 664380"/>
                <a:gd name="connsiteX2" fmla="*/ 532688 w 799506"/>
                <a:gd name="connsiteY2" fmla="*/ 53075 h 664380"/>
                <a:gd name="connsiteX3" fmla="*/ 479514 w 799506"/>
                <a:gd name="connsiteY3" fmla="*/ 0 h 664380"/>
                <a:gd name="connsiteX4" fmla="*/ 319993 w 799506"/>
                <a:gd name="connsiteY4" fmla="*/ 0 h 664380"/>
                <a:gd name="connsiteX5" fmla="*/ 266819 w 799506"/>
                <a:gd name="connsiteY5" fmla="*/ 53075 h 664380"/>
                <a:gd name="connsiteX6" fmla="*/ 266819 w 799506"/>
                <a:gd name="connsiteY6" fmla="*/ 106149 h 664380"/>
                <a:gd name="connsiteX7" fmla="*/ 93054 w 799506"/>
                <a:gd name="connsiteY7" fmla="*/ 106149 h 664380"/>
                <a:gd name="connsiteX8" fmla="*/ 0 w 799506"/>
                <a:gd name="connsiteY8" fmla="*/ 199030 h 664380"/>
                <a:gd name="connsiteX9" fmla="*/ 0 w 799506"/>
                <a:gd name="connsiteY9" fmla="*/ 571500 h 664380"/>
                <a:gd name="connsiteX10" fmla="*/ 93054 w 799506"/>
                <a:gd name="connsiteY10" fmla="*/ 664381 h 664380"/>
                <a:gd name="connsiteX11" fmla="*/ 706452 w 799506"/>
                <a:gd name="connsiteY11" fmla="*/ 664381 h 664380"/>
                <a:gd name="connsiteX12" fmla="*/ 799507 w 799506"/>
                <a:gd name="connsiteY12" fmla="*/ 571500 h 664380"/>
                <a:gd name="connsiteX13" fmla="*/ 799507 w 799506"/>
                <a:gd name="connsiteY13" fmla="*/ 199978 h 664380"/>
                <a:gd name="connsiteX14" fmla="*/ 706452 w 799506"/>
                <a:gd name="connsiteY14" fmla="*/ 106149 h 664380"/>
                <a:gd name="connsiteX15" fmla="*/ 293406 w 799506"/>
                <a:gd name="connsiteY15" fmla="*/ 53075 h 664380"/>
                <a:gd name="connsiteX16" fmla="*/ 319993 w 799506"/>
                <a:gd name="connsiteY16" fmla="*/ 26537 h 664380"/>
                <a:gd name="connsiteX17" fmla="*/ 479514 w 799506"/>
                <a:gd name="connsiteY17" fmla="*/ 26537 h 664380"/>
                <a:gd name="connsiteX18" fmla="*/ 506101 w 799506"/>
                <a:gd name="connsiteY18" fmla="*/ 53075 h 664380"/>
                <a:gd name="connsiteX19" fmla="*/ 506101 w 799506"/>
                <a:gd name="connsiteY19" fmla="*/ 106149 h 664380"/>
                <a:gd name="connsiteX20" fmla="*/ 293406 w 799506"/>
                <a:gd name="connsiteY20" fmla="*/ 106149 h 664380"/>
                <a:gd name="connsiteX21" fmla="*/ 293406 w 799506"/>
                <a:gd name="connsiteY21" fmla="*/ 53075 h 664380"/>
                <a:gd name="connsiteX22" fmla="*/ 772920 w 799506"/>
                <a:gd name="connsiteY22" fmla="*/ 572448 h 664380"/>
                <a:gd name="connsiteX23" fmla="*/ 706452 w 799506"/>
                <a:gd name="connsiteY23" fmla="*/ 638791 h 664380"/>
                <a:gd name="connsiteX24" fmla="*/ 93054 w 799506"/>
                <a:gd name="connsiteY24" fmla="*/ 638791 h 664380"/>
                <a:gd name="connsiteX25" fmla="*/ 26587 w 799506"/>
                <a:gd name="connsiteY25" fmla="*/ 572448 h 664380"/>
                <a:gd name="connsiteX26" fmla="*/ 26587 w 799506"/>
                <a:gd name="connsiteY26" fmla="*/ 199978 h 664380"/>
                <a:gd name="connsiteX27" fmla="*/ 93054 w 799506"/>
                <a:gd name="connsiteY27" fmla="*/ 133634 h 664380"/>
                <a:gd name="connsiteX28" fmla="*/ 706452 w 799506"/>
                <a:gd name="connsiteY28" fmla="*/ 133634 h 664380"/>
                <a:gd name="connsiteX29" fmla="*/ 772920 w 799506"/>
                <a:gd name="connsiteY29" fmla="*/ 199978 h 664380"/>
                <a:gd name="connsiteX30" fmla="*/ 772920 w 799506"/>
                <a:gd name="connsiteY30" fmla="*/ 572448 h 664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799506" h="664380">
                  <a:moveTo>
                    <a:pt x="706452" y="106149"/>
                  </a:moveTo>
                  <a:lnTo>
                    <a:pt x="532688" y="106149"/>
                  </a:lnTo>
                  <a:lnTo>
                    <a:pt x="532688" y="53075"/>
                  </a:lnTo>
                  <a:cubicBezTo>
                    <a:pt x="532688" y="23694"/>
                    <a:pt x="508950" y="0"/>
                    <a:pt x="479514" y="0"/>
                  </a:cubicBezTo>
                  <a:lnTo>
                    <a:pt x="319993" y="0"/>
                  </a:lnTo>
                  <a:cubicBezTo>
                    <a:pt x="290557" y="0"/>
                    <a:pt x="266819" y="23694"/>
                    <a:pt x="266819" y="53075"/>
                  </a:cubicBezTo>
                  <a:lnTo>
                    <a:pt x="266819" y="106149"/>
                  </a:lnTo>
                  <a:lnTo>
                    <a:pt x="93054" y="106149"/>
                  </a:lnTo>
                  <a:cubicBezTo>
                    <a:pt x="41779" y="106149"/>
                    <a:pt x="0" y="147851"/>
                    <a:pt x="0" y="199030"/>
                  </a:cubicBezTo>
                  <a:lnTo>
                    <a:pt x="0" y="571500"/>
                  </a:lnTo>
                  <a:cubicBezTo>
                    <a:pt x="0" y="622679"/>
                    <a:pt x="41779" y="664381"/>
                    <a:pt x="93054" y="664381"/>
                  </a:cubicBezTo>
                  <a:lnTo>
                    <a:pt x="706452" y="664381"/>
                  </a:lnTo>
                  <a:cubicBezTo>
                    <a:pt x="757727" y="664381"/>
                    <a:pt x="799507" y="622679"/>
                    <a:pt x="799507" y="571500"/>
                  </a:cubicBezTo>
                  <a:lnTo>
                    <a:pt x="799507" y="199978"/>
                  </a:lnTo>
                  <a:cubicBezTo>
                    <a:pt x="799507" y="148799"/>
                    <a:pt x="757727" y="106149"/>
                    <a:pt x="706452" y="106149"/>
                  </a:cubicBezTo>
                  <a:close/>
                  <a:moveTo>
                    <a:pt x="293406" y="53075"/>
                  </a:moveTo>
                  <a:cubicBezTo>
                    <a:pt x="293406" y="38858"/>
                    <a:pt x="305750" y="26537"/>
                    <a:pt x="319993" y="26537"/>
                  </a:cubicBezTo>
                  <a:lnTo>
                    <a:pt x="479514" y="26537"/>
                  </a:lnTo>
                  <a:cubicBezTo>
                    <a:pt x="493757" y="26537"/>
                    <a:pt x="506101" y="38858"/>
                    <a:pt x="506101" y="53075"/>
                  </a:cubicBezTo>
                  <a:lnTo>
                    <a:pt x="506101" y="106149"/>
                  </a:lnTo>
                  <a:lnTo>
                    <a:pt x="293406" y="106149"/>
                  </a:lnTo>
                  <a:lnTo>
                    <a:pt x="293406" y="53075"/>
                  </a:lnTo>
                  <a:close/>
                  <a:moveTo>
                    <a:pt x="772920" y="572448"/>
                  </a:moveTo>
                  <a:cubicBezTo>
                    <a:pt x="772920" y="609410"/>
                    <a:pt x="742535" y="638791"/>
                    <a:pt x="706452" y="638791"/>
                  </a:cubicBezTo>
                  <a:lnTo>
                    <a:pt x="93054" y="638791"/>
                  </a:lnTo>
                  <a:cubicBezTo>
                    <a:pt x="56022" y="638791"/>
                    <a:pt x="26587" y="609410"/>
                    <a:pt x="26587" y="572448"/>
                  </a:cubicBezTo>
                  <a:lnTo>
                    <a:pt x="26587" y="199978"/>
                  </a:lnTo>
                  <a:cubicBezTo>
                    <a:pt x="26587" y="163015"/>
                    <a:pt x="56022" y="133634"/>
                    <a:pt x="93054" y="133634"/>
                  </a:cubicBezTo>
                  <a:lnTo>
                    <a:pt x="706452" y="133634"/>
                  </a:lnTo>
                  <a:cubicBezTo>
                    <a:pt x="743484" y="133634"/>
                    <a:pt x="772920" y="163015"/>
                    <a:pt x="772920" y="199978"/>
                  </a:cubicBezTo>
                  <a:lnTo>
                    <a:pt x="772920" y="572448"/>
                  </a:lnTo>
                  <a:close/>
                </a:path>
              </a:pathLst>
            </a:custGeom>
            <a:grpFill/>
            <a:ln w="9436" cap="flat">
              <a:noFill/>
              <a:prstDash val="solid"/>
              <a:miter/>
            </a:ln>
          </p:spPr>
          <p:txBody>
            <a:bodyPr rtlCol="0" anchor="ctr"/>
            <a:lstStyle/>
            <a:p>
              <a:endParaRPr lang="de-DE" sz="1000"/>
            </a:p>
          </p:txBody>
        </p:sp>
      </p:grpSp>
      <p:sp>
        <p:nvSpPr>
          <p:cNvPr id="396" name="Textfeld 395">
            <a:extLst>
              <a:ext uri="{FF2B5EF4-FFF2-40B4-BE49-F238E27FC236}">
                <a16:creationId xmlns:a16="http://schemas.microsoft.com/office/drawing/2014/main" id="{A27EEDD7-07FB-565F-0B96-81B12185D74C}"/>
              </a:ext>
            </a:extLst>
          </p:cNvPr>
          <p:cNvSpPr txBox="1"/>
          <p:nvPr/>
        </p:nvSpPr>
        <p:spPr>
          <a:xfrm>
            <a:off x="2017751" y="3951692"/>
            <a:ext cx="723275" cy="246221"/>
          </a:xfrm>
          <a:prstGeom prst="rect">
            <a:avLst/>
          </a:prstGeom>
          <a:noFill/>
        </p:spPr>
        <p:txBody>
          <a:bodyPr wrap="none" rtlCol="0">
            <a:spAutoFit/>
          </a:bodyPr>
          <a:lstStyle/>
          <a:p>
            <a:pPr algn="ctr"/>
            <a:r>
              <a:rPr lang="de-DE" sz="1000" dirty="0">
                <a:latin typeface="Arial" panose="020B0604020202020204" pitchFamily="34" charset="0"/>
                <a:cs typeface="Arial" panose="020B0604020202020204" pitchFamily="34" charset="0"/>
              </a:rPr>
              <a:t>Krankheit</a:t>
            </a:r>
          </a:p>
        </p:txBody>
      </p:sp>
      <p:grpSp>
        <p:nvGrpSpPr>
          <p:cNvPr id="397" name="Grafik 434">
            <a:extLst>
              <a:ext uri="{FF2B5EF4-FFF2-40B4-BE49-F238E27FC236}">
                <a16:creationId xmlns:a16="http://schemas.microsoft.com/office/drawing/2014/main" id="{CB7DDFD8-03BB-C2E3-88CC-3D6001E6B1E9}"/>
              </a:ext>
            </a:extLst>
          </p:cNvPr>
          <p:cNvGrpSpPr/>
          <p:nvPr/>
        </p:nvGrpSpPr>
        <p:grpSpPr>
          <a:xfrm>
            <a:off x="3008201" y="3230068"/>
            <a:ext cx="439607" cy="597965"/>
            <a:chOff x="4583631" y="2935216"/>
            <a:chExt cx="737179" cy="1002731"/>
          </a:xfrm>
          <a:gradFill>
            <a:gsLst>
              <a:gs pos="0">
                <a:schemeClr val="accent1"/>
              </a:gs>
              <a:gs pos="99000">
                <a:schemeClr val="accent2"/>
              </a:gs>
            </a:gsLst>
            <a:lin ang="5400000" scaled="1"/>
          </a:gradFill>
        </p:grpSpPr>
        <p:sp>
          <p:nvSpPr>
            <p:cNvPr id="398" name="Freihandform 397">
              <a:extLst>
                <a:ext uri="{FF2B5EF4-FFF2-40B4-BE49-F238E27FC236}">
                  <a16:creationId xmlns:a16="http://schemas.microsoft.com/office/drawing/2014/main" id="{69F7FD0C-C8AD-AC35-CBED-3D14819BD6CA}"/>
                </a:ext>
              </a:extLst>
            </p:cNvPr>
            <p:cNvSpPr/>
            <p:nvPr/>
          </p:nvSpPr>
          <p:spPr>
            <a:xfrm>
              <a:off x="4583631" y="2935216"/>
              <a:ext cx="737179" cy="1002731"/>
            </a:xfrm>
            <a:custGeom>
              <a:avLst/>
              <a:gdLst>
                <a:gd name="connsiteX0" fmla="*/ 733039 w 737179"/>
                <a:gd name="connsiteY0" fmla="*/ 239784 h 1002731"/>
                <a:gd name="connsiteX1" fmla="*/ 720695 w 737179"/>
                <a:gd name="connsiteY1" fmla="*/ 234097 h 1002731"/>
                <a:gd name="connsiteX2" fmla="*/ 255424 w 737179"/>
                <a:gd name="connsiteY2" fmla="*/ 234097 h 1002731"/>
                <a:gd name="connsiteX3" fmla="*/ 244979 w 737179"/>
                <a:gd name="connsiteY3" fmla="*/ 125104 h 1002731"/>
                <a:gd name="connsiteX4" fmla="*/ 100650 w 737179"/>
                <a:gd name="connsiteY4" fmla="*/ 0 h 1002731"/>
                <a:gd name="connsiteX5" fmla="*/ 17092 w 737179"/>
                <a:gd name="connsiteY5" fmla="*/ 0 h 1002731"/>
                <a:gd name="connsiteX6" fmla="*/ 0 w 737179"/>
                <a:gd name="connsiteY6" fmla="*/ 17060 h 1002731"/>
                <a:gd name="connsiteX7" fmla="*/ 17092 w 737179"/>
                <a:gd name="connsiteY7" fmla="*/ 34119 h 1002731"/>
                <a:gd name="connsiteX8" fmla="*/ 100650 w 737179"/>
                <a:gd name="connsiteY8" fmla="*/ 34119 h 1002731"/>
                <a:gd name="connsiteX9" fmla="*/ 211746 w 737179"/>
                <a:gd name="connsiteY9" fmla="*/ 128896 h 1002731"/>
                <a:gd name="connsiteX10" fmla="*/ 221241 w 737179"/>
                <a:gd name="connsiteY10" fmla="*/ 234097 h 1002731"/>
                <a:gd name="connsiteX11" fmla="*/ 133884 w 737179"/>
                <a:gd name="connsiteY11" fmla="*/ 234097 h 1002731"/>
                <a:gd name="connsiteX12" fmla="*/ 121540 w 737179"/>
                <a:gd name="connsiteY12" fmla="*/ 239784 h 1002731"/>
                <a:gd name="connsiteX13" fmla="*/ 117742 w 737179"/>
                <a:gd name="connsiteY13" fmla="*/ 253052 h 1002731"/>
                <a:gd name="connsiteX14" fmla="*/ 218393 w 737179"/>
                <a:gd name="connsiteY14" fmla="*/ 988515 h 1002731"/>
                <a:gd name="connsiteX15" fmla="*/ 234535 w 737179"/>
                <a:gd name="connsiteY15" fmla="*/ 1002731 h 1002731"/>
                <a:gd name="connsiteX16" fmla="*/ 619095 w 737179"/>
                <a:gd name="connsiteY16" fmla="*/ 1002731 h 1002731"/>
                <a:gd name="connsiteX17" fmla="*/ 636187 w 737179"/>
                <a:gd name="connsiteY17" fmla="*/ 988515 h 1002731"/>
                <a:gd name="connsiteX18" fmla="*/ 736837 w 737179"/>
                <a:gd name="connsiteY18" fmla="*/ 253052 h 1002731"/>
                <a:gd name="connsiteX19" fmla="*/ 733039 w 737179"/>
                <a:gd name="connsiteY19" fmla="*/ 239784 h 1002731"/>
                <a:gd name="connsiteX20" fmla="*/ 701705 w 737179"/>
                <a:gd name="connsiteY20" fmla="*/ 267269 h 1002731"/>
                <a:gd name="connsiteX21" fmla="*/ 683664 w 737179"/>
                <a:gd name="connsiteY21" fmla="*/ 400903 h 1002731"/>
                <a:gd name="connsiteX22" fmla="*/ 271566 w 737179"/>
                <a:gd name="connsiteY22" fmla="*/ 400903 h 1002731"/>
                <a:gd name="connsiteX23" fmla="*/ 259222 w 737179"/>
                <a:gd name="connsiteY23" fmla="*/ 267269 h 1002731"/>
                <a:gd name="connsiteX24" fmla="*/ 701705 w 737179"/>
                <a:gd name="connsiteY24" fmla="*/ 267269 h 1002731"/>
                <a:gd name="connsiteX25" fmla="*/ 225039 w 737179"/>
                <a:gd name="connsiteY25" fmla="*/ 267269 h 1002731"/>
                <a:gd name="connsiteX26" fmla="*/ 237383 w 737179"/>
                <a:gd name="connsiteY26" fmla="*/ 400903 h 1002731"/>
                <a:gd name="connsiteX27" fmla="*/ 171865 w 737179"/>
                <a:gd name="connsiteY27" fmla="*/ 400903 h 1002731"/>
                <a:gd name="connsiteX28" fmla="*/ 153824 w 737179"/>
                <a:gd name="connsiteY28" fmla="*/ 267269 h 1002731"/>
                <a:gd name="connsiteX29" fmla="*/ 225039 w 737179"/>
                <a:gd name="connsiteY29" fmla="*/ 267269 h 1002731"/>
                <a:gd name="connsiteX30" fmla="*/ 605802 w 737179"/>
                <a:gd name="connsiteY30" fmla="*/ 968612 h 1002731"/>
                <a:gd name="connsiteX31" fmla="*/ 249727 w 737179"/>
                <a:gd name="connsiteY31" fmla="*/ 968612 h 1002731"/>
                <a:gd name="connsiteX32" fmla="*/ 176613 w 737179"/>
                <a:gd name="connsiteY32" fmla="*/ 434075 h 1002731"/>
                <a:gd name="connsiteX33" fmla="*/ 241181 w 737179"/>
                <a:gd name="connsiteY33" fmla="*/ 434075 h 1002731"/>
                <a:gd name="connsiteX34" fmla="*/ 285809 w 737179"/>
                <a:gd name="connsiteY34" fmla="*/ 920276 h 1002731"/>
                <a:gd name="connsiteX35" fmla="*/ 302901 w 737179"/>
                <a:gd name="connsiteY35" fmla="*/ 935440 h 1002731"/>
                <a:gd name="connsiteX36" fmla="*/ 304800 w 737179"/>
                <a:gd name="connsiteY36" fmla="*/ 935440 h 1002731"/>
                <a:gd name="connsiteX37" fmla="*/ 319993 w 737179"/>
                <a:gd name="connsiteY37" fmla="*/ 917433 h 1002731"/>
                <a:gd name="connsiteX38" fmla="*/ 275364 w 737179"/>
                <a:gd name="connsiteY38" fmla="*/ 434075 h 1002731"/>
                <a:gd name="connsiteX39" fmla="*/ 679865 w 737179"/>
                <a:gd name="connsiteY39" fmla="*/ 434075 h 1002731"/>
                <a:gd name="connsiteX40" fmla="*/ 605802 w 737179"/>
                <a:gd name="connsiteY40" fmla="*/ 968612 h 1002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737179" h="1002731">
                  <a:moveTo>
                    <a:pt x="733039" y="239784"/>
                  </a:moveTo>
                  <a:cubicBezTo>
                    <a:pt x="730191" y="235993"/>
                    <a:pt x="725443" y="234097"/>
                    <a:pt x="720695" y="234097"/>
                  </a:cubicBezTo>
                  <a:lnTo>
                    <a:pt x="255424" y="234097"/>
                  </a:lnTo>
                  <a:lnTo>
                    <a:pt x="244979" y="125104"/>
                  </a:lnTo>
                  <a:cubicBezTo>
                    <a:pt x="238333" y="55918"/>
                    <a:pt x="173765" y="0"/>
                    <a:pt x="100650" y="0"/>
                  </a:cubicBezTo>
                  <a:lnTo>
                    <a:pt x="17092" y="0"/>
                  </a:lnTo>
                  <a:cubicBezTo>
                    <a:pt x="7596" y="0"/>
                    <a:pt x="0" y="7582"/>
                    <a:pt x="0" y="17060"/>
                  </a:cubicBezTo>
                  <a:cubicBezTo>
                    <a:pt x="0" y="26537"/>
                    <a:pt x="7596" y="34119"/>
                    <a:pt x="17092" y="34119"/>
                  </a:cubicBezTo>
                  <a:lnTo>
                    <a:pt x="100650" y="34119"/>
                  </a:lnTo>
                  <a:cubicBezTo>
                    <a:pt x="156673" y="34119"/>
                    <a:pt x="206998" y="76769"/>
                    <a:pt x="211746" y="128896"/>
                  </a:cubicBezTo>
                  <a:lnTo>
                    <a:pt x="221241" y="234097"/>
                  </a:lnTo>
                  <a:lnTo>
                    <a:pt x="133884" y="234097"/>
                  </a:lnTo>
                  <a:cubicBezTo>
                    <a:pt x="129136" y="234097"/>
                    <a:pt x="124389" y="235993"/>
                    <a:pt x="121540" y="239784"/>
                  </a:cubicBezTo>
                  <a:cubicBezTo>
                    <a:pt x="118692" y="243575"/>
                    <a:pt x="116793" y="248313"/>
                    <a:pt x="117742" y="253052"/>
                  </a:cubicBezTo>
                  <a:lnTo>
                    <a:pt x="218393" y="988515"/>
                  </a:lnTo>
                  <a:cubicBezTo>
                    <a:pt x="219342" y="997045"/>
                    <a:pt x="226938" y="1002731"/>
                    <a:pt x="234535" y="1002731"/>
                  </a:cubicBezTo>
                  <a:lnTo>
                    <a:pt x="619095" y="1002731"/>
                  </a:lnTo>
                  <a:cubicBezTo>
                    <a:pt x="627641" y="1002731"/>
                    <a:pt x="634288" y="996097"/>
                    <a:pt x="636187" y="988515"/>
                  </a:cubicBezTo>
                  <a:lnTo>
                    <a:pt x="736837" y="253052"/>
                  </a:lnTo>
                  <a:cubicBezTo>
                    <a:pt x="737787" y="247366"/>
                    <a:pt x="736837" y="242627"/>
                    <a:pt x="733039" y="239784"/>
                  </a:cubicBezTo>
                  <a:close/>
                  <a:moveTo>
                    <a:pt x="701705" y="267269"/>
                  </a:moveTo>
                  <a:lnTo>
                    <a:pt x="683664" y="400903"/>
                  </a:lnTo>
                  <a:lnTo>
                    <a:pt x="271566" y="400903"/>
                  </a:lnTo>
                  <a:lnTo>
                    <a:pt x="259222" y="267269"/>
                  </a:lnTo>
                  <a:lnTo>
                    <a:pt x="701705" y="267269"/>
                  </a:lnTo>
                  <a:close/>
                  <a:moveTo>
                    <a:pt x="225039" y="267269"/>
                  </a:moveTo>
                  <a:lnTo>
                    <a:pt x="237383" y="400903"/>
                  </a:lnTo>
                  <a:lnTo>
                    <a:pt x="171865" y="400903"/>
                  </a:lnTo>
                  <a:lnTo>
                    <a:pt x="153824" y="267269"/>
                  </a:lnTo>
                  <a:lnTo>
                    <a:pt x="225039" y="267269"/>
                  </a:lnTo>
                  <a:close/>
                  <a:moveTo>
                    <a:pt x="605802" y="968612"/>
                  </a:moveTo>
                  <a:lnTo>
                    <a:pt x="249727" y="968612"/>
                  </a:lnTo>
                  <a:lnTo>
                    <a:pt x="176613" y="434075"/>
                  </a:lnTo>
                  <a:lnTo>
                    <a:pt x="241181" y="434075"/>
                  </a:lnTo>
                  <a:lnTo>
                    <a:pt x="285809" y="920276"/>
                  </a:lnTo>
                  <a:cubicBezTo>
                    <a:pt x="286759" y="928806"/>
                    <a:pt x="294355" y="935440"/>
                    <a:pt x="302901" y="935440"/>
                  </a:cubicBezTo>
                  <a:cubicBezTo>
                    <a:pt x="303850" y="935440"/>
                    <a:pt x="303850" y="935440"/>
                    <a:pt x="304800" y="935440"/>
                  </a:cubicBezTo>
                  <a:cubicBezTo>
                    <a:pt x="314295" y="934493"/>
                    <a:pt x="320942" y="926910"/>
                    <a:pt x="319993" y="917433"/>
                  </a:cubicBezTo>
                  <a:lnTo>
                    <a:pt x="275364" y="434075"/>
                  </a:lnTo>
                  <a:lnTo>
                    <a:pt x="679865" y="434075"/>
                  </a:lnTo>
                  <a:lnTo>
                    <a:pt x="605802" y="968612"/>
                  </a:lnTo>
                  <a:close/>
                </a:path>
              </a:pathLst>
            </a:custGeom>
            <a:grpFill/>
            <a:ln w="9436" cap="flat">
              <a:noFill/>
              <a:prstDash val="solid"/>
              <a:miter/>
            </a:ln>
          </p:spPr>
          <p:txBody>
            <a:bodyPr rtlCol="0" anchor="ctr"/>
            <a:lstStyle/>
            <a:p>
              <a:endParaRPr lang="de-DE" sz="1000"/>
            </a:p>
          </p:txBody>
        </p:sp>
        <p:sp>
          <p:nvSpPr>
            <p:cNvPr id="399" name="Freihandform 398">
              <a:extLst>
                <a:ext uri="{FF2B5EF4-FFF2-40B4-BE49-F238E27FC236}">
                  <a16:creationId xmlns:a16="http://schemas.microsoft.com/office/drawing/2014/main" id="{5B6708E1-E05B-7FAC-B1B7-B668FEB0EAD7}"/>
                </a:ext>
              </a:extLst>
            </p:cNvPr>
            <p:cNvSpPr/>
            <p:nvPr/>
          </p:nvSpPr>
          <p:spPr>
            <a:xfrm>
              <a:off x="5112521" y="3494395"/>
              <a:ext cx="49375" cy="49283"/>
            </a:xfrm>
            <a:custGeom>
              <a:avLst/>
              <a:gdLst>
                <a:gd name="connsiteX0" fmla="*/ 24688 w 49375"/>
                <a:gd name="connsiteY0" fmla="*/ 0 h 49283"/>
                <a:gd name="connsiteX1" fmla="*/ 0 w 49375"/>
                <a:gd name="connsiteY1" fmla="*/ 24642 h 49283"/>
                <a:gd name="connsiteX2" fmla="*/ 24688 w 49375"/>
                <a:gd name="connsiteY2" fmla="*/ 49284 h 49283"/>
                <a:gd name="connsiteX3" fmla="*/ 49376 w 49375"/>
                <a:gd name="connsiteY3" fmla="*/ 24642 h 49283"/>
                <a:gd name="connsiteX4" fmla="*/ 24688 w 49375"/>
                <a:gd name="connsiteY4" fmla="*/ 0 h 492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375" h="49283">
                  <a:moveTo>
                    <a:pt x="24688" y="0"/>
                  </a:moveTo>
                  <a:cubicBezTo>
                    <a:pt x="10445" y="0"/>
                    <a:pt x="0" y="11373"/>
                    <a:pt x="0" y="24642"/>
                  </a:cubicBezTo>
                  <a:cubicBezTo>
                    <a:pt x="0" y="37910"/>
                    <a:pt x="11394" y="49284"/>
                    <a:pt x="24688" y="49284"/>
                  </a:cubicBezTo>
                  <a:cubicBezTo>
                    <a:pt x="37981" y="49284"/>
                    <a:pt x="49376" y="37910"/>
                    <a:pt x="49376" y="24642"/>
                  </a:cubicBezTo>
                  <a:cubicBezTo>
                    <a:pt x="49376" y="11373"/>
                    <a:pt x="37981" y="0"/>
                    <a:pt x="24688" y="0"/>
                  </a:cubicBezTo>
                  <a:close/>
                </a:path>
              </a:pathLst>
            </a:custGeom>
            <a:grpFill/>
            <a:ln w="9436" cap="flat">
              <a:noFill/>
              <a:prstDash val="solid"/>
              <a:miter/>
            </a:ln>
          </p:spPr>
          <p:txBody>
            <a:bodyPr rtlCol="0" anchor="ctr"/>
            <a:lstStyle/>
            <a:p>
              <a:endParaRPr lang="de-DE" sz="1000"/>
            </a:p>
          </p:txBody>
        </p:sp>
        <p:sp>
          <p:nvSpPr>
            <p:cNvPr id="400" name="Freihandform 399">
              <a:extLst>
                <a:ext uri="{FF2B5EF4-FFF2-40B4-BE49-F238E27FC236}">
                  <a16:creationId xmlns:a16="http://schemas.microsoft.com/office/drawing/2014/main" id="{F1B3A988-52AE-BDF2-388E-E773B7DE155F}"/>
                </a:ext>
              </a:extLst>
            </p:cNvPr>
            <p:cNvSpPr/>
            <p:nvPr/>
          </p:nvSpPr>
          <p:spPr>
            <a:xfrm>
              <a:off x="4978637" y="3561686"/>
              <a:ext cx="49375" cy="49283"/>
            </a:xfrm>
            <a:custGeom>
              <a:avLst/>
              <a:gdLst>
                <a:gd name="connsiteX0" fmla="*/ 24688 w 49375"/>
                <a:gd name="connsiteY0" fmla="*/ 0 h 49283"/>
                <a:gd name="connsiteX1" fmla="*/ 0 w 49375"/>
                <a:gd name="connsiteY1" fmla="*/ 24642 h 49283"/>
                <a:gd name="connsiteX2" fmla="*/ 24688 w 49375"/>
                <a:gd name="connsiteY2" fmla="*/ 49284 h 49283"/>
                <a:gd name="connsiteX3" fmla="*/ 49376 w 49375"/>
                <a:gd name="connsiteY3" fmla="*/ 24642 h 49283"/>
                <a:gd name="connsiteX4" fmla="*/ 24688 w 49375"/>
                <a:gd name="connsiteY4" fmla="*/ 0 h 492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375" h="49283">
                  <a:moveTo>
                    <a:pt x="24688" y="0"/>
                  </a:moveTo>
                  <a:cubicBezTo>
                    <a:pt x="10445" y="0"/>
                    <a:pt x="0" y="11373"/>
                    <a:pt x="0" y="24642"/>
                  </a:cubicBezTo>
                  <a:cubicBezTo>
                    <a:pt x="0" y="37910"/>
                    <a:pt x="11394" y="49284"/>
                    <a:pt x="24688" y="49284"/>
                  </a:cubicBezTo>
                  <a:cubicBezTo>
                    <a:pt x="37981" y="49284"/>
                    <a:pt x="49376" y="37910"/>
                    <a:pt x="49376" y="24642"/>
                  </a:cubicBezTo>
                  <a:cubicBezTo>
                    <a:pt x="49376" y="11373"/>
                    <a:pt x="37981" y="0"/>
                    <a:pt x="24688" y="0"/>
                  </a:cubicBezTo>
                  <a:close/>
                </a:path>
              </a:pathLst>
            </a:custGeom>
            <a:grpFill/>
            <a:ln w="9436" cap="flat">
              <a:noFill/>
              <a:prstDash val="solid"/>
              <a:miter/>
            </a:ln>
          </p:spPr>
          <p:txBody>
            <a:bodyPr rtlCol="0" anchor="ctr"/>
            <a:lstStyle/>
            <a:p>
              <a:endParaRPr lang="de-DE" sz="1000"/>
            </a:p>
          </p:txBody>
        </p:sp>
        <p:sp>
          <p:nvSpPr>
            <p:cNvPr id="401" name="Freihandform 400">
              <a:extLst>
                <a:ext uri="{FF2B5EF4-FFF2-40B4-BE49-F238E27FC236}">
                  <a16:creationId xmlns:a16="http://schemas.microsoft.com/office/drawing/2014/main" id="{60E9637C-B30A-9C16-29A8-529B876A7C33}"/>
                </a:ext>
              </a:extLst>
            </p:cNvPr>
            <p:cNvSpPr/>
            <p:nvPr/>
          </p:nvSpPr>
          <p:spPr>
            <a:xfrm>
              <a:off x="5079287" y="3662149"/>
              <a:ext cx="49375" cy="49283"/>
            </a:xfrm>
            <a:custGeom>
              <a:avLst/>
              <a:gdLst>
                <a:gd name="connsiteX0" fmla="*/ 24688 w 49375"/>
                <a:gd name="connsiteY0" fmla="*/ 0 h 49283"/>
                <a:gd name="connsiteX1" fmla="*/ 0 w 49375"/>
                <a:gd name="connsiteY1" fmla="*/ 24642 h 49283"/>
                <a:gd name="connsiteX2" fmla="*/ 24688 w 49375"/>
                <a:gd name="connsiteY2" fmla="*/ 49284 h 49283"/>
                <a:gd name="connsiteX3" fmla="*/ 49376 w 49375"/>
                <a:gd name="connsiteY3" fmla="*/ 24642 h 49283"/>
                <a:gd name="connsiteX4" fmla="*/ 24688 w 49375"/>
                <a:gd name="connsiteY4" fmla="*/ 0 h 492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375" h="49283">
                  <a:moveTo>
                    <a:pt x="24688" y="0"/>
                  </a:moveTo>
                  <a:cubicBezTo>
                    <a:pt x="10445" y="0"/>
                    <a:pt x="0" y="11373"/>
                    <a:pt x="0" y="24642"/>
                  </a:cubicBezTo>
                  <a:cubicBezTo>
                    <a:pt x="0" y="37910"/>
                    <a:pt x="11394" y="49284"/>
                    <a:pt x="24688" y="49284"/>
                  </a:cubicBezTo>
                  <a:cubicBezTo>
                    <a:pt x="37981" y="49284"/>
                    <a:pt x="49376" y="37910"/>
                    <a:pt x="49376" y="24642"/>
                  </a:cubicBezTo>
                  <a:cubicBezTo>
                    <a:pt x="49376" y="11373"/>
                    <a:pt x="37981" y="0"/>
                    <a:pt x="24688" y="0"/>
                  </a:cubicBezTo>
                  <a:close/>
                </a:path>
              </a:pathLst>
            </a:custGeom>
            <a:grpFill/>
            <a:ln w="9436" cap="flat">
              <a:noFill/>
              <a:prstDash val="solid"/>
              <a:miter/>
            </a:ln>
          </p:spPr>
          <p:txBody>
            <a:bodyPr rtlCol="0" anchor="ctr"/>
            <a:lstStyle/>
            <a:p>
              <a:endParaRPr lang="de-DE" sz="1000"/>
            </a:p>
          </p:txBody>
        </p:sp>
        <p:sp>
          <p:nvSpPr>
            <p:cNvPr id="402" name="Freihandform 401">
              <a:extLst>
                <a:ext uri="{FF2B5EF4-FFF2-40B4-BE49-F238E27FC236}">
                  <a16:creationId xmlns:a16="http://schemas.microsoft.com/office/drawing/2014/main" id="{7009DFD4-29C5-3187-1347-BFABBEB9F6BB}"/>
                </a:ext>
              </a:extLst>
            </p:cNvPr>
            <p:cNvSpPr/>
            <p:nvPr/>
          </p:nvSpPr>
          <p:spPr>
            <a:xfrm>
              <a:off x="4945403" y="3761664"/>
              <a:ext cx="49375" cy="49283"/>
            </a:xfrm>
            <a:custGeom>
              <a:avLst/>
              <a:gdLst>
                <a:gd name="connsiteX0" fmla="*/ 24688 w 49375"/>
                <a:gd name="connsiteY0" fmla="*/ 0 h 49283"/>
                <a:gd name="connsiteX1" fmla="*/ 0 w 49375"/>
                <a:gd name="connsiteY1" fmla="*/ 24642 h 49283"/>
                <a:gd name="connsiteX2" fmla="*/ 24688 w 49375"/>
                <a:gd name="connsiteY2" fmla="*/ 49284 h 49283"/>
                <a:gd name="connsiteX3" fmla="*/ 49376 w 49375"/>
                <a:gd name="connsiteY3" fmla="*/ 24642 h 49283"/>
                <a:gd name="connsiteX4" fmla="*/ 24688 w 49375"/>
                <a:gd name="connsiteY4" fmla="*/ 0 h 492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375" h="49283">
                  <a:moveTo>
                    <a:pt x="24688" y="0"/>
                  </a:moveTo>
                  <a:cubicBezTo>
                    <a:pt x="10445" y="0"/>
                    <a:pt x="0" y="11373"/>
                    <a:pt x="0" y="24642"/>
                  </a:cubicBezTo>
                  <a:cubicBezTo>
                    <a:pt x="0" y="37910"/>
                    <a:pt x="11394" y="49284"/>
                    <a:pt x="24688" y="49284"/>
                  </a:cubicBezTo>
                  <a:cubicBezTo>
                    <a:pt x="37981" y="49284"/>
                    <a:pt x="49376" y="37910"/>
                    <a:pt x="49376" y="24642"/>
                  </a:cubicBezTo>
                  <a:cubicBezTo>
                    <a:pt x="49376" y="11373"/>
                    <a:pt x="37981" y="0"/>
                    <a:pt x="24688" y="0"/>
                  </a:cubicBezTo>
                  <a:close/>
                </a:path>
              </a:pathLst>
            </a:custGeom>
            <a:grpFill/>
            <a:ln w="9436" cap="flat">
              <a:noFill/>
              <a:prstDash val="solid"/>
              <a:miter/>
            </a:ln>
          </p:spPr>
          <p:txBody>
            <a:bodyPr rtlCol="0" anchor="ctr"/>
            <a:lstStyle/>
            <a:p>
              <a:endParaRPr lang="de-DE" sz="1000"/>
            </a:p>
          </p:txBody>
        </p:sp>
        <p:sp>
          <p:nvSpPr>
            <p:cNvPr id="403" name="Freihandform 402">
              <a:extLst>
                <a:ext uri="{FF2B5EF4-FFF2-40B4-BE49-F238E27FC236}">
                  <a16:creationId xmlns:a16="http://schemas.microsoft.com/office/drawing/2014/main" id="{5BD51BBC-505D-B939-B91F-534A3B7115D5}"/>
                </a:ext>
              </a:extLst>
            </p:cNvPr>
            <p:cNvSpPr/>
            <p:nvPr/>
          </p:nvSpPr>
          <p:spPr>
            <a:xfrm>
              <a:off x="4945403" y="3429000"/>
              <a:ext cx="49375" cy="49283"/>
            </a:xfrm>
            <a:custGeom>
              <a:avLst/>
              <a:gdLst>
                <a:gd name="connsiteX0" fmla="*/ 24688 w 49375"/>
                <a:gd name="connsiteY0" fmla="*/ 49284 h 49283"/>
                <a:gd name="connsiteX1" fmla="*/ 49376 w 49375"/>
                <a:gd name="connsiteY1" fmla="*/ 24642 h 49283"/>
                <a:gd name="connsiteX2" fmla="*/ 24688 w 49375"/>
                <a:gd name="connsiteY2" fmla="*/ 0 h 49283"/>
                <a:gd name="connsiteX3" fmla="*/ 0 w 49375"/>
                <a:gd name="connsiteY3" fmla="*/ 24642 h 49283"/>
                <a:gd name="connsiteX4" fmla="*/ 24688 w 49375"/>
                <a:gd name="connsiteY4" fmla="*/ 49284 h 492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375" h="49283">
                  <a:moveTo>
                    <a:pt x="24688" y="49284"/>
                  </a:moveTo>
                  <a:cubicBezTo>
                    <a:pt x="38931" y="49284"/>
                    <a:pt x="49376" y="37910"/>
                    <a:pt x="49376" y="24642"/>
                  </a:cubicBezTo>
                  <a:cubicBezTo>
                    <a:pt x="49376" y="11373"/>
                    <a:pt x="37981" y="0"/>
                    <a:pt x="24688" y="0"/>
                  </a:cubicBezTo>
                  <a:cubicBezTo>
                    <a:pt x="11394" y="0"/>
                    <a:pt x="0" y="11373"/>
                    <a:pt x="0" y="24642"/>
                  </a:cubicBezTo>
                  <a:cubicBezTo>
                    <a:pt x="0" y="37910"/>
                    <a:pt x="10445" y="49284"/>
                    <a:pt x="24688" y="49284"/>
                  </a:cubicBezTo>
                  <a:close/>
                </a:path>
              </a:pathLst>
            </a:custGeom>
            <a:grpFill/>
            <a:ln w="9436" cap="flat">
              <a:noFill/>
              <a:prstDash val="solid"/>
              <a:miter/>
            </a:ln>
          </p:spPr>
          <p:txBody>
            <a:bodyPr rtlCol="0" anchor="ctr"/>
            <a:lstStyle/>
            <a:p>
              <a:endParaRPr lang="de-DE" sz="1000"/>
            </a:p>
          </p:txBody>
        </p:sp>
      </p:grpSp>
      <p:sp>
        <p:nvSpPr>
          <p:cNvPr id="404" name="Textfeld 403">
            <a:extLst>
              <a:ext uri="{FF2B5EF4-FFF2-40B4-BE49-F238E27FC236}">
                <a16:creationId xmlns:a16="http://schemas.microsoft.com/office/drawing/2014/main" id="{7685AEB1-DB2B-950E-8CF3-B78964DDC9CA}"/>
              </a:ext>
            </a:extLst>
          </p:cNvPr>
          <p:cNvSpPr txBox="1"/>
          <p:nvPr/>
        </p:nvSpPr>
        <p:spPr>
          <a:xfrm>
            <a:off x="2863382" y="3943989"/>
            <a:ext cx="708847" cy="246221"/>
          </a:xfrm>
          <a:prstGeom prst="rect">
            <a:avLst/>
          </a:prstGeom>
          <a:noFill/>
        </p:spPr>
        <p:txBody>
          <a:bodyPr wrap="none" rtlCol="0">
            <a:spAutoFit/>
          </a:bodyPr>
          <a:lstStyle/>
          <a:p>
            <a:pPr algn="ctr"/>
            <a:r>
              <a:rPr lang="de-DE" sz="1000" dirty="0">
                <a:latin typeface="Arial" panose="020B0604020202020204" pitchFamily="34" charset="0"/>
                <a:cs typeface="Arial" panose="020B0604020202020204" pitchFamily="34" charset="0"/>
              </a:rPr>
              <a:t>Getränke</a:t>
            </a:r>
          </a:p>
        </p:txBody>
      </p:sp>
      <p:grpSp>
        <p:nvGrpSpPr>
          <p:cNvPr id="405" name="Grafik 444">
            <a:extLst>
              <a:ext uri="{FF2B5EF4-FFF2-40B4-BE49-F238E27FC236}">
                <a16:creationId xmlns:a16="http://schemas.microsoft.com/office/drawing/2014/main" id="{0704001A-FDED-8547-38F2-22FCD5165EC3}"/>
              </a:ext>
            </a:extLst>
          </p:cNvPr>
          <p:cNvGrpSpPr/>
          <p:nvPr/>
        </p:nvGrpSpPr>
        <p:grpSpPr>
          <a:xfrm>
            <a:off x="3803835" y="3287579"/>
            <a:ext cx="344744" cy="573503"/>
            <a:chOff x="4542006" y="3452262"/>
            <a:chExt cx="344744" cy="573503"/>
          </a:xfrm>
          <a:gradFill>
            <a:gsLst>
              <a:gs pos="0">
                <a:schemeClr val="accent1"/>
              </a:gs>
              <a:gs pos="99000">
                <a:schemeClr val="accent2"/>
              </a:gs>
            </a:gsLst>
            <a:lin ang="5400000" scaled="1"/>
          </a:gradFill>
        </p:grpSpPr>
        <p:sp>
          <p:nvSpPr>
            <p:cNvPr id="406" name="Freihandform 405">
              <a:extLst>
                <a:ext uri="{FF2B5EF4-FFF2-40B4-BE49-F238E27FC236}">
                  <a16:creationId xmlns:a16="http://schemas.microsoft.com/office/drawing/2014/main" id="{F64FAC92-7E28-5930-DD92-29D69DA1CC1B}"/>
                </a:ext>
              </a:extLst>
            </p:cNvPr>
            <p:cNvSpPr/>
            <p:nvPr/>
          </p:nvSpPr>
          <p:spPr>
            <a:xfrm>
              <a:off x="4791237" y="3452262"/>
              <a:ext cx="95513" cy="573006"/>
            </a:xfrm>
            <a:custGeom>
              <a:avLst/>
              <a:gdLst>
                <a:gd name="connsiteX0" fmla="*/ 9452 w 95513"/>
                <a:gd name="connsiteY0" fmla="*/ 0 h 573006"/>
                <a:gd name="connsiteX1" fmla="*/ 0 w 95513"/>
                <a:gd name="connsiteY1" fmla="*/ 9434 h 573006"/>
                <a:gd name="connsiteX2" fmla="*/ 0 w 95513"/>
                <a:gd name="connsiteY2" fmla="*/ 563572 h 573006"/>
                <a:gd name="connsiteX3" fmla="*/ 9452 w 95513"/>
                <a:gd name="connsiteY3" fmla="*/ 573007 h 573006"/>
                <a:gd name="connsiteX4" fmla="*/ 18904 w 95513"/>
                <a:gd name="connsiteY4" fmla="*/ 563572 h 573006"/>
                <a:gd name="connsiteX5" fmla="*/ 18904 w 95513"/>
                <a:gd name="connsiteY5" fmla="*/ 382335 h 573006"/>
                <a:gd name="connsiteX6" fmla="*/ 86062 w 95513"/>
                <a:gd name="connsiteY6" fmla="*/ 382335 h 573006"/>
                <a:gd name="connsiteX7" fmla="*/ 95514 w 95513"/>
                <a:gd name="connsiteY7" fmla="*/ 372901 h 573006"/>
                <a:gd name="connsiteX8" fmla="*/ 9452 w 95513"/>
                <a:gd name="connsiteY8" fmla="*/ 0 h 573006"/>
                <a:gd name="connsiteX9" fmla="*/ 18904 w 95513"/>
                <a:gd name="connsiteY9" fmla="*/ 362970 h 573006"/>
                <a:gd name="connsiteX10" fmla="*/ 18904 w 95513"/>
                <a:gd name="connsiteY10" fmla="*/ 26813 h 573006"/>
                <a:gd name="connsiteX11" fmla="*/ 76113 w 95513"/>
                <a:gd name="connsiteY11" fmla="*/ 363467 h 573006"/>
                <a:gd name="connsiteX12" fmla="*/ 18904 w 95513"/>
                <a:gd name="connsiteY12" fmla="*/ 363467 h 573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5513" h="573006">
                  <a:moveTo>
                    <a:pt x="9452" y="0"/>
                  </a:moveTo>
                  <a:cubicBezTo>
                    <a:pt x="3980" y="0"/>
                    <a:pt x="0" y="4469"/>
                    <a:pt x="0" y="9434"/>
                  </a:cubicBezTo>
                  <a:lnTo>
                    <a:pt x="0" y="563572"/>
                  </a:lnTo>
                  <a:cubicBezTo>
                    <a:pt x="0" y="569034"/>
                    <a:pt x="4477" y="573007"/>
                    <a:pt x="9452" y="573007"/>
                  </a:cubicBezTo>
                  <a:cubicBezTo>
                    <a:pt x="14427" y="573007"/>
                    <a:pt x="18904" y="568538"/>
                    <a:pt x="18904" y="563572"/>
                  </a:cubicBezTo>
                  <a:lnTo>
                    <a:pt x="18904" y="382335"/>
                  </a:lnTo>
                  <a:lnTo>
                    <a:pt x="86062" y="382335"/>
                  </a:lnTo>
                  <a:cubicBezTo>
                    <a:pt x="91534" y="382335"/>
                    <a:pt x="95514" y="377867"/>
                    <a:pt x="95514" y="372901"/>
                  </a:cubicBezTo>
                  <a:cubicBezTo>
                    <a:pt x="95514" y="196630"/>
                    <a:pt x="58701" y="0"/>
                    <a:pt x="9452" y="0"/>
                  </a:cubicBezTo>
                  <a:close/>
                  <a:moveTo>
                    <a:pt x="18904" y="362970"/>
                  </a:moveTo>
                  <a:lnTo>
                    <a:pt x="18904" y="26813"/>
                  </a:lnTo>
                  <a:cubicBezTo>
                    <a:pt x="40792" y="58095"/>
                    <a:pt x="75118" y="181733"/>
                    <a:pt x="76113" y="363467"/>
                  </a:cubicBezTo>
                  <a:lnTo>
                    <a:pt x="18904" y="363467"/>
                  </a:lnTo>
                  <a:close/>
                </a:path>
              </a:pathLst>
            </a:custGeom>
            <a:grpFill/>
            <a:ln w="4896" cap="flat">
              <a:noFill/>
              <a:prstDash val="solid"/>
              <a:miter/>
            </a:ln>
          </p:spPr>
          <p:txBody>
            <a:bodyPr rtlCol="0" anchor="ctr"/>
            <a:lstStyle/>
            <a:p>
              <a:endParaRPr lang="de-DE" sz="1000"/>
            </a:p>
          </p:txBody>
        </p:sp>
        <p:sp>
          <p:nvSpPr>
            <p:cNvPr id="407" name="Freihandform 406">
              <a:extLst>
                <a:ext uri="{FF2B5EF4-FFF2-40B4-BE49-F238E27FC236}">
                  <a16:creationId xmlns:a16="http://schemas.microsoft.com/office/drawing/2014/main" id="{AB42E2B4-0DAE-609E-B71B-7C38C6941BFB}"/>
                </a:ext>
              </a:extLst>
            </p:cNvPr>
            <p:cNvSpPr/>
            <p:nvPr/>
          </p:nvSpPr>
          <p:spPr>
            <a:xfrm>
              <a:off x="4542006" y="3452262"/>
              <a:ext cx="172123" cy="573503"/>
            </a:xfrm>
            <a:custGeom>
              <a:avLst/>
              <a:gdLst>
                <a:gd name="connsiteX0" fmla="*/ 162672 w 172123"/>
                <a:gd name="connsiteY0" fmla="*/ 0 h 573503"/>
                <a:gd name="connsiteX1" fmla="*/ 153220 w 172123"/>
                <a:gd name="connsiteY1" fmla="*/ 9434 h 573503"/>
                <a:gd name="connsiteX2" fmla="*/ 153220 w 172123"/>
                <a:gd name="connsiteY2" fmla="*/ 143500 h 573503"/>
                <a:gd name="connsiteX3" fmla="*/ 95514 w 172123"/>
                <a:gd name="connsiteY3" fmla="*/ 209540 h 573503"/>
                <a:gd name="connsiteX4" fmla="*/ 95514 w 172123"/>
                <a:gd name="connsiteY4" fmla="*/ 9434 h 573503"/>
                <a:gd name="connsiteX5" fmla="*/ 86062 w 172123"/>
                <a:gd name="connsiteY5" fmla="*/ 0 h 573503"/>
                <a:gd name="connsiteX6" fmla="*/ 76610 w 172123"/>
                <a:gd name="connsiteY6" fmla="*/ 9434 h 573503"/>
                <a:gd name="connsiteX7" fmla="*/ 76610 w 172123"/>
                <a:gd name="connsiteY7" fmla="*/ 209540 h 573503"/>
                <a:gd name="connsiteX8" fmla="*/ 18904 w 172123"/>
                <a:gd name="connsiteY8" fmla="*/ 143500 h 573503"/>
                <a:gd name="connsiteX9" fmla="*/ 18904 w 172123"/>
                <a:gd name="connsiteY9" fmla="*/ 9434 h 573503"/>
                <a:gd name="connsiteX10" fmla="*/ 9452 w 172123"/>
                <a:gd name="connsiteY10" fmla="*/ 0 h 573503"/>
                <a:gd name="connsiteX11" fmla="*/ 0 w 172123"/>
                <a:gd name="connsiteY11" fmla="*/ 9434 h 573503"/>
                <a:gd name="connsiteX12" fmla="*/ 0 w 172123"/>
                <a:gd name="connsiteY12" fmla="*/ 143500 h 573503"/>
                <a:gd name="connsiteX13" fmla="*/ 76610 w 172123"/>
                <a:gd name="connsiteY13" fmla="*/ 228905 h 573503"/>
                <a:gd name="connsiteX14" fmla="*/ 76610 w 172123"/>
                <a:gd name="connsiteY14" fmla="*/ 564069 h 573503"/>
                <a:gd name="connsiteX15" fmla="*/ 86062 w 172123"/>
                <a:gd name="connsiteY15" fmla="*/ 573503 h 573503"/>
                <a:gd name="connsiteX16" fmla="*/ 95514 w 172123"/>
                <a:gd name="connsiteY16" fmla="*/ 564069 h 573503"/>
                <a:gd name="connsiteX17" fmla="*/ 95514 w 172123"/>
                <a:gd name="connsiteY17" fmla="*/ 228905 h 573503"/>
                <a:gd name="connsiteX18" fmla="*/ 172124 w 172123"/>
                <a:gd name="connsiteY18" fmla="*/ 143500 h 573503"/>
                <a:gd name="connsiteX19" fmla="*/ 172124 w 172123"/>
                <a:gd name="connsiteY19" fmla="*/ 9434 h 573503"/>
                <a:gd name="connsiteX20" fmla="*/ 162672 w 172123"/>
                <a:gd name="connsiteY20" fmla="*/ 0 h 573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72123" h="573503">
                  <a:moveTo>
                    <a:pt x="162672" y="0"/>
                  </a:moveTo>
                  <a:cubicBezTo>
                    <a:pt x="157200" y="0"/>
                    <a:pt x="153220" y="4469"/>
                    <a:pt x="153220" y="9434"/>
                  </a:cubicBezTo>
                  <a:lnTo>
                    <a:pt x="153220" y="143500"/>
                  </a:lnTo>
                  <a:cubicBezTo>
                    <a:pt x="153220" y="177265"/>
                    <a:pt x="128347" y="205071"/>
                    <a:pt x="95514" y="209540"/>
                  </a:cubicBezTo>
                  <a:lnTo>
                    <a:pt x="95514" y="9434"/>
                  </a:lnTo>
                  <a:cubicBezTo>
                    <a:pt x="95514" y="3972"/>
                    <a:pt x="91037" y="0"/>
                    <a:pt x="86062" y="0"/>
                  </a:cubicBezTo>
                  <a:cubicBezTo>
                    <a:pt x="81087" y="0"/>
                    <a:pt x="76610" y="4469"/>
                    <a:pt x="76610" y="9434"/>
                  </a:cubicBezTo>
                  <a:lnTo>
                    <a:pt x="76610" y="209540"/>
                  </a:lnTo>
                  <a:cubicBezTo>
                    <a:pt x="44275" y="205071"/>
                    <a:pt x="18904" y="177265"/>
                    <a:pt x="18904" y="143500"/>
                  </a:cubicBezTo>
                  <a:lnTo>
                    <a:pt x="18904" y="9434"/>
                  </a:lnTo>
                  <a:cubicBezTo>
                    <a:pt x="18904" y="3972"/>
                    <a:pt x="14427" y="0"/>
                    <a:pt x="9452" y="0"/>
                  </a:cubicBezTo>
                  <a:cubicBezTo>
                    <a:pt x="4477" y="0"/>
                    <a:pt x="0" y="4469"/>
                    <a:pt x="0" y="9434"/>
                  </a:cubicBezTo>
                  <a:lnTo>
                    <a:pt x="0" y="143500"/>
                  </a:lnTo>
                  <a:cubicBezTo>
                    <a:pt x="0" y="187692"/>
                    <a:pt x="33330" y="224436"/>
                    <a:pt x="76610" y="228905"/>
                  </a:cubicBezTo>
                  <a:lnTo>
                    <a:pt x="76610" y="564069"/>
                  </a:lnTo>
                  <a:cubicBezTo>
                    <a:pt x="76610" y="569531"/>
                    <a:pt x="81087" y="573503"/>
                    <a:pt x="86062" y="573503"/>
                  </a:cubicBezTo>
                  <a:cubicBezTo>
                    <a:pt x="91037" y="573503"/>
                    <a:pt x="95514" y="569034"/>
                    <a:pt x="95514" y="564069"/>
                  </a:cubicBezTo>
                  <a:lnTo>
                    <a:pt x="95514" y="228905"/>
                  </a:lnTo>
                  <a:cubicBezTo>
                    <a:pt x="138296" y="223939"/>
                    <a:pt x="172124" y="187692"/>
                    <a:pt x="172124" y="143500"/>
                  </a:cubicBezTo>
                  <a:lnTo>
                    <a:pt x="172124" y="9434"/>
                  </a:lnTo>
                  <a:cubicBezTo>
                    <a:pt x="172124" y="4469"/>
                    <a:pt x="168144" y="0"/>
                    <a:pt x="162672" y="0"/>
                  </a:cubicBezTo>
                  <a:close/>
                </a:path>
              </a:pathLst>
            </a:custGeom>
            <a:grpFill/>
            <a:ln w="4896" cap="flat">
              <a:noFill/>
              <a:prstDash val="solid"/>
              <a:miter/>
            </a:ln>
          </p:spPr>
          <p:txBody>
            <a:bodyPr rtlCol="0" anchor="ctr"/>
            <a:lstStyle/>
            <a:p>
              <a:endParaRPr lang="de-DE" sz="1000"/>
            </a:p>
          </p:txBody>
        </p:sp>
      </p:grpSp>
      <p:sp>
        <p:nvSpPr>
          <p:cNvPr id="408" name="Textfeld 407">
            <a:extLst>
              <a:ext uri="{FF2B5EF4-FFF2-40B4-BE49-F238E27FC236}">
                <a16:creationId xmlns:a16="http://schemas.microsoft.com/office/drawing/2014/main" id="{333A115A-A7B7-D32B-ACDC-F2BB0403FDC4}"/>
              </a:ext>
            </a:extLst>
          </p:cNvPr>
          <p:cNvSpPr txBox="1"/>
          <p:nvPr/>
        </p:nvSpPr>
        <p:spPr>
          <a:xfrm>
            <a:off x="3680346" y="3951692"/>
            <a:ext cx="538929" cy="246221"/>
          </a:xfrm>
          <a:prstGeom prst="rect">
            <a:avLst/>
          </a:prstGeom>
          <a:noFill/>
        </p:spPr>
        <p:txBody>
          <a:bodyPr wrap="none" rtlCol="0">
            <a:spAutoFit/>
          </a:bodyPr>
          <a:lstStyle/>
          <a:p>
            <a:pPr algn="ctr"/>
            <a:r>
              <a:rPr lang="de-DE" sz="1000" dirty="0">
                <a:latin typeface="Arial" panose="020B0604020202020204" pitchFamily="34" charset="0"/>
                <a:cs typeface="Arial" panose="020B0604020202020204" pitchFamily="34" charset="0"/>
              </a:rPr>
              <a:t>Essen</a:t>
            </a:r>
          </a:p>
        </p:txBody>
      </p:sp>
      <p:sp>
        <p:nvSpPr>
          <p:cNvPr id="409" name="Grafik 450">
            <a:extLst>
              <a:ext uri="{FF2B5EF4-FFF2-40B4-BE49-F238E27FC236}">
                <a16:creationId xmlns:a16="http://schemas.microsoft.com/office/drawing/2014/main" id="{8D15046D-533D-5DBD-C4AB-81A8C4B9603F}"/>
              </a:ext>
            </a:extLst>
          </p:cNvPr>
          <p:cNvSpPr/>
          <p:nvPr/>
        </p:nvSpPr>
        <p:spPr>
          <a:xfrm>
            <a:off x="7973455" y="1197449"/>
            <a:ext cx="627707" cy="515151"/>
          </a:xfrm>
          <a:custGeom>
            <a:avLst/>
            <a:gdLst>
              <a:gd name="connsiteX0" fmla="*/ 764374 w 769121"/>
              <a:gd name="connsiteY0" fmla="*/ 150694 h 631208"/>
              <a:gd name="connsiteX1" fmla="*/ 611499 w 769121"/>
              <a:gd name="connsiteY1" fmla="*/ 3791 h 631208"/>
              <a:gd name="connsiteX2" fmla="*/ 601054 w 769121"/>
              <a:gd name="connsiteY2" fmla="*/ 0 h 631208"/>
              <a:gd name="connsiteX3" fmla="*/ 14243 w 769121"/>
              <a:gd name="connsiteY3" fmla="*/ 0 h 631208"/>
              <a:gd name="connsiteX4" fmla="*/ 0 w 769121"/>
              <a:gd name="connsiteY4" fmla="*/ 14216 h 631208"/>
              <a:gd name="connsiteX5" fmla="*/ 0 w 769121"/>
              <a:gd name="connsiteY5" fmla="*/ 313709 h 631208"/>
              <a:gd name="connsiteX6" fmla="*/ 14243 w 769121"/>
              <a:gd name="connsiteY6" fmla="*/ 327925 h 631208"/>
              <a:gd name="connsiteX7" fmla="*/ 309548 w 769121"/>
              <a:gd name="connsiteY7" fmla="*/ 327925 h 631208"/>
              <a:gd name="connsiteX8" fmla="*/ 309548 w 769121"/>
              <a:gd name="connsiteY8" fmla="*/ 631209 h 631208"/>
              <a:gd name="connsiteX9" fmla="*/ 338034 w 769121"/>
              <a:gd name="connsiteY9" fmla="*/ 631209 h 631208"/>
              <a:gd name="connsiteX10" fmla="*/ 338034 w 769121"/>
              <a:gd name="connsiteY10" fmla="*/ 327925 h 631208"/>
              <a:gd name="connsiteX11" fmla="*/ 602004 w 769121"/>
              <a:gd name="connsiteY11" fmla="*/ 327925 h 631208"/>
              <a:gd name="connsiteX12" fmla="*/ 612449 w 769121"/>
              <a:gd name="connsiteY12" fmla="*/ 324134 h 631208"/>
              <a:gd name="connsiteX13" fmla="*/ 765323 w 769121"/>
              <a:gd name="connsiteY13" fmla="*/ 171545 h 631208"/>
              <a:gd name="connsiteX14" fmla="*/ 769122 w 769121"/>
              <a:gd name="connsiteY14" fmla="*/ 161119 h 631208"/>
              <a:gd name="connsiteX15" fmla="*/ 764374 w 769121"/>
              <a:gd name="connsiteY15" fmla="*/ 150694 h 631208"/>
              <a:gd name="connsiteX16" fmla="*/ 733989 w 769121"/>
              <a:gd name="connsiteY16" fmla="*/ 161119 h 631208"/>
              <a:gd name="connsiteX17" fmla="*/ 595357 w 769121"/>
              <a:gd name="connsiteY17" fmla="*/ 299493 h 631208"/>
              <a:gd name="connsiteX18" fmla="*/ 28486 w 769121"/>
              <a:gd name="connsiteY18" fmla="*/ 299493 h 631208"/>
              <a:gd name="connsiteX19" fmla="*/ 28486 w 769121"/>
              <a:gd name="connsiteY19" fmla="*/ 28433 h 631208"/>
              <a:gd name="connsiteX20" fmla="*/ 595357 w 769121"/>
              <a:gd name="connsiteY20" fmla="*/ 28433 h 631208"/>
              <a:gd name="connsiteX21" fmla="*/ 733989 w 769121"/>
              <a:gd name="connsiteY21" fmla="*/ 161119 h 631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69121" h="631208">
                <a:moveTo>
                  <a:pt x="764374" y="150694"/>
                </a:moveTo>
                <a:lnTo>
                  <a:pt x="611499" y="3791"/>
                </a:lnTo>
                <a:cubicBezTo>
                  <a:pt x="608650" y="948"/>
                  <a:pt x="605802" y="0"/>
                  <a:pt x="601054" y="0"/>
                </a:cubicBezTo>
                <a:lnTo>
                  <a:pt x="14243" y="0"/>
                </a:lnTo>
                <a:cubicBezTo>
                  <a:pt x="6647" y="0"/>
                  <a:pt x="0" y="6634"/>
                  <a:pt x="0" y="14216"/>
                </a:cubicBezTo>
                <a:lnTo>
                  <a:pt x="0" y="313709"/>
                </a:lnTo>
                <a:cubicBezTo>
                  <a:pt x="0" y="321291"/>
                  <a:pt x="6647" y="327925"/>
                  <a:pt x="14243" y="327925"/>
                </a:cubicBezTo>
                <a:lnTo>
                  <a:pt x="309548" y="327925"/>
                </a:lnTo>
                <a:lnTo>
                  <a:pt x="309548" y="631209"/>
                </a:lnTo>
                <a:lnTo>
                  <a:pt x="338034" y="631209"/>
                </a:lnTo>
                <a:lnTo>
                  <a:pt x="338034" y="327925"/>
                </a:lnTo>
                <a:lnTo>
                  <a:pt x="602004" y="327925"/>
                </a:lnTo>
                <a:cubicBezTo>
                  <a:pt x="605802" y="327925"/>
                  <a:pt x="609600" y="326978"/>
                  <a:pt x="612449" y="324134"/>
                </a:cubicBezTo>
                <a:lnTo>
                  <a:pt x="765323" y="171545"/>
                </a:lnTo>
                <a:cubicBezTo>
                  <a:pt x="768172" y="168701"/>
                  <a:pt x="769122" y="165858"/>
                  <a:pt x="769122" y="161119"/>
                </a:cubicBezTo>
                <a:cubicBezTo>
                  <a:pt x="769122" y="156381"/>
                  <a:pt x="766273" y="153537"/>
                  <a:pt x="764374" y="150694"/>
                </a:cubicBezTo>
                <a:close/>
                <a:moveTo>
                  <a:pt x="733989" y="161119"/>
                </a:moveTo>
                <a:lnTo>
                  <a:pt x="595357" y="299493"/>
                </a:lnTo>
                <a:lnTo>
                  <a:pt x="28486" y="299493"/>
                </a:lnTo>
                <a:lnTo>
                  <a:pt x="28486" y="28433"/>
                </a:lnTo>
                <a:lnTo>
                  <a:pt x="595357" y="28433"/>
                </a:lnTo>
                <a:lnTo>
                  <a:pt x="733989" y="161119"/>
                </a:lnTo>
                <a:close/>
              </a:path>
            </a:pathLst>
          </a:custGeom>
          <a:gradFill>
            <a:gsLst>
              <a:gs pos="0">
                <a:schemeClr val="accent1"/>
              </a:gs>
              <a:gs pos="99000">
                <a:schemeClr val="accent2"/>
              </a:gs>
            </a:gsLst>
            <a:lin ang="5400000" scaled="1"/>
          </a:gradFill>
          <a:ln w="9436" cap="flat">
            <a:noFill/>
            <a:prstDash val="solid"/>
            <a:miter/>
          </a:ln>
        </p:spPr>
        <p:txBody>
          <a:bodyPr rtlCol="0" anchor="ctr"/>
          <a:lstStyle/>
          <a:p>
            <a:endParaRPr lang="de-DE" sz="1000"/>
          </a:p>
        </p:txBody>
      </p:sp>
      <p:sp>
        <p:nvSpPr>
          <p:cNvPr id="410" name="Textfeld 409">
            <a:extLst>
              <a:ext uri="{FF2B5EF4-FFF2-40B4-BE49-F238E27FC236}">
                <a16:creationId xmlns:a16="http://schemas.microsoft.com/office/drawing/2014/main" id="{66D8A4AD-CC7B-F996-7CFB-55F32244317C}"/>
              </a:ext>
            </a:extLst>
          </p:cNvPr>
          <p:cNvSpPr txBox="1"/>
          <p:nvPr/>
        </p:nvSpPr>
        <p:spPr>
          <a:xfrm>
            <a:off x="7859979" y="1816678"/>
            <a:ext cx="817852" cy="246221"/>
          </a:xfrm>
          <a:prstGeom prst="rect">
            <a:avLst/>
          </a:prstGeom>
          <a:noFill/>
        </p:spPr>
        <p:txBody>
          <a:bodyPr wrap="none" rtlCol="0">
            <a:spAutoFit/>
          </a:bodyPr>
          <a:lstStyle/>
          <a:p>
            <a:pPr algn="ctr"/>
            <a:r>
              <a:rPr lang="de-DE" sz="1000" dirty="0">
                <a:latin typeface="Arial" panose="020B0604020202020204" pitchFamily="34" charset="0"/>
                <a:cs typeface="Arial" panose="020B0604020202020204" pitchFamily="34" charset="0"/>
              </a:rPr>
              <a:t>Wegweiser</a:t>
            </a:r>
          </a:p>
        </p:txBody>
      </p:sp>
      <p:sp>
        <p:nvSpPr>
          <p:cNvPr id="411" name="Freihandform 410">
            <a:extLst>
              <a:ext uri="{FF2B5EF4-FFF2-40B4-BE49-F238E27FC236}">
                <a16:creationId xmlns:a16="http://schemas.microsoft.com/office/drawing/2014/main" id="{3C41487A-33DB-352B-49F3-C39589AD8F0A}"/>
              </a:ext>
            </a:extLst>
          </p:cNvPr>
          <p:cNvSpPr/>
          <p:nvPr/>
        </p:nvSpPr>
        <p:spPr>
          <a:xfrm>
            <a:off x="4414566" y="3419220"/>
            <a:ext cx="226779" cy="417133"/>
          </a:xfrm>
          <a:custGeom>
            <a:avLst/>
            <a:gdLst>
              <a:gd name="connsiteX0" fmla="*/ 118744 w 122455"/>
              <a:gd name="connsiteY0" fmla="*/ 1580 h 225241"/>
              <a:gd name="connsiteX1" fmla="*/ 88111 w 122455"/>
              <a:gd name="connsiteY1" fmla="*/ 0 h 225241"/>
              <a:gd name="connsiteX2" fmla="*/ 33649 w 122455"/>
              <a:gd name="connsiteY2" fmla="*/ 55221 h 225241"/>
              <a:gd name="connsiteX3" fmla="*/ 33649 w 122455"/>
              <a:gd name="connsiteY3" fmla="*/ 79342 h 225241"/>
              <a:gd name="connsiteX4" fmla="*/ 4282 w 122455"/>
              <a:gd name="connsiteY4" fmla="*/ 79342 h 225241"/>
              <a:gd name="connsiteX5" fmla="*/ 0 w 122455"/>
              <a:gd name="connsiteY5" fmla="*/ 83585 h 225241"/>
              <a:gd name="connsiteX6" fmla="*/ 0 w 122455"/>
              <a:gd name="connsiteY6" fmla="*/ 122136 h 225241"/>
              <a:gd name="connsiteX7" fmla="*/ 4282 w 122455"/>
              <a:gd name="connsiteY7" fmla="*/ 126370 h 225241"/>
              <a:gd name="connsiteX8" fmla="*/ 33649 w 122455"/>
              <a:gd name="connsiteY8" fmla="*/ 126370 h 225241"/>
              <a:gd name="connsiteX9" fmla="*/ 33649 w 122455"/>
              <a:gd name="connsiteY9" fmla="*/ 220989 h 225241"/>
              <a:gd name="connsiteX10" fmla="*/ 37951 w 122455"/>
              <a:gd name="connsiteY10" fmla="*/ 225242 h 225241"/>
              <a:gd name="connsiteX11" fmla="*/ 78224 w 122455"/>
              <a:gd name="connsiteY11" fmla="*/ 225242 h 225241"/>
              <a:gd name="connsiteX12" fmla="*/ 82515 w 122455"/>
              <a:gd name="connsiteY12" fmla="*/ 220989 h 225241"/>
              <a:gd name="connsiteX13" fmla="*/ 82515 w 122455"/>
              <a:gd name="connsiteY13" fmla="*/ 126426 h 225241"/>
              <a:gd name="connsiteX14" fmla="*/ 111768 w 122455"/>
              <a:gd name="connsiteY14" fmla="*/ 126426 h 225241"/>
              <a:gd name="connsiteX15" fmla="*/ 116070 w 122455"/>
              <a:gd name="connsiteY15" fmla="*/ 122654 h 225241"/>
              <a:gd name="connsiteX16" fmla="*/ 121075 w 122455"/>
              <a:gd name="connsiteY16" fmla="*/ 84140 h 225241"/>
              <a:gd name="connsiteX17" fmla="*/ 120048 w 122455"/>
              <a:gd name="connsiteY17" fmla="*/ 80838 h 225241"/>
              <a:gd name="connsiteX18" fmla="*/ 116822 w 122455"/>
              <a:gd name="connsiteY18" fmla="*/ 79342 h 225241"/>
              <a:gd name="connsiteX19" fmla="*/ 82515 w 122455"/>
              <a:gd name="connsiteY19" fmla="*/ 79342 h 225241"/>
              <a:gd name="connsiteX20" fmla="*/ 82515 w 122455"/>
              <a:gd name="connsiteY20" fmla="*/ 59041 h 225241"/>
              <a:gd name="connsiteX21" fmla="*/ 97523 w 122455"/>
              <a:gd name="connsiteY21" fmla="*/ 44516 h 225241"/>
              <a:gd name="connsiteX22" fmla="*/ 118163 w 122455"/>
              <a:gd name="connsiteY22" fmla="*/ 44516 h 225241"/>
              <a:gd name="connsiteX23" fmla="*/ 122455 w 122455"/>
              <a:gd name="connsiteY23" fmla="*/ 40226 h 225241"/>
              <a:gd name="connsiteX24" fmla="*/ 122455 w 122455"/>
              <a:gd name="connsiteY24" fmla="*/ 5786 h 225241"/>
              <a:gd name="connsiteX25" fmla="*/ 118744 w 122455"/>
              <a:gd name="connsiteY25" fmla="*/ 1580 h 225241"/>
              <a:gd name="connsiteX26" fmla="*/ 78224 w 122455"/>
              <a:gd name="connsiteY26" fmla="*/ 87893 h 225241"/>
              <a:gd name="connsiteX27" fmla="*/ 111883 w 122455"/>
              <a:gd name="connsiteY27" fmla="*/ 87893 h 225241"/>
              <a:gd name="connsiteX28" fmla="*/ 107971 w 122455"/>
              <a:gd name="connsiteY28" fmla="*/ 117884 h 225241"/>
              <a:gd name="connsiteX29" fmla="*/ 78233 w 122455"/>
              <a:gd name="connsiteY29" fmla="*/ 117884 h 225241"/>
              <a:gd name="connsiteX30" fmla="*/ 73875 w 122455"/>
              <a:gd name="connsiteY30" fmla="*/ 122136 h 225241"/>
              <a:gd name="connsiteX31" fmla="*/ 73875 w 122455"/>
              <a:gd name="connsiteY31" fmla="*/ 216756 h 225241"/>
              <a:gd name="connsiteX32" fmla="*/ 42309 w 122455"/>
              <a:gd name="connsiteY32" fmla="*/ 216756 h 225241"/>
              <a:gd name="connsiteX33" fmla="*/ 42309 w 122455"/>
              <a:gd name="connsiteY33" fmla="*/ 122136 h 225241"/>
              <a:gd name="connsiteX34" fmla="*/ 37960 w 122455"/>
              <a:gd name="connsiteY34" fmla="*/ 117884 h 225241"/>
              <a:gd name="connsiteX35" fmla="*/ 8650 w 122455"/>
              <a:gd name="connsiteY35" fmla="*/ 117884 h 225241"/>
              <a:gd name="connsiteX36" fmla="*/ 8650 w 122455"/>
              <a:gd name="connsiteY36" fmla="*/ 87893 h 225241"/>
              <a:gd name="connsiteX37" fmla="*/ 37960 w 122455"/>
              <a:gd name="connsiteY37" fmla="*/ 87893 h 225241"/>
              <a:gd name="connsiteX38" fmla="*/ 42309 w 122455"/>
              <a:gd name="connsiteY38" fmla="*/ 83585 h 225241"/>
              <a:gd name="connsiteX39" fmla="*/ 42309 w 122455"/>
              <a:gd name="connsiteY39" fmla="*/ 55212 h 225241"/>
              <a:gd name="connsiteX40" fmla="*/ 88121 w 122455"/>
              <a:gd name="connsiteY40" fmla="*/ 8533 h 225241"/>
              <a:gd name="connsiteX41" fmla="*/ 112749 w 122455"/>
              <a:gd name="connsiteY41" fmla="*/ 9549 h 225241"/>
              <a:gd name="connsiteX42" fmla="*/ 113833 w 122455"/>
              <a:gd name="connsiteY42" fmla="*/ 9643 h 225241"/>
              <a:gd name="connsiteX43" fmla="*/ 113833 w 122455"/>
              <a:gd name="connsiteY43" fmla="*/ 35974 h 225241"/>
              <a:gd name="connsiteX44" fmla="*/ 97532 w 122455"/>
              <a:gd name="connsiteY44" fmla="*/ 35974 h 225241"/>
              <a:gd name="connsiteX45" fmla="*/ 73875 w 122455"/>
              <a:gd name="connsiteY45" fmla="*/ 58975 h 225241"/>
              <a:gd name="connsiteX46" fmla="*/ 73875 w 122455"/>
              <a:gd name="connsiteY46" fmla="*/ 83575 h 225241"/>
              <a:gd name="connsiteX47" fmla="*/ 78224 w 122455"/>
              <a:gd name="connsiteY47" fmla="*/ 87893 h 225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22455" h="225241">
                <a:moveTo>
                  <a:pt x="118744" y="1580"/>
                </a:moveTo>
                <a:cubicBezTo>
                  <a:pt x="115689" y="1167"/>
                  <a:pt x="103508" y="0"/>
                  <a:pt x="88111" y="0"/>
                </a:cubicBezTo>
                <a:cubicBezTo>
                  <a:pt x="54519" y="0"/>
                  <a:pt x="33649" y="21157"/>
                  <a:pt x="33649" y="55221"/>
                </a:cubicBezTo>
                <a:lnTo>
                  <a:pt x="33649" y="79342"/>
                </a:lnTo>
                <a:lnTo>
                  <a:pt x="4282" y="79342"/>
                </a:lnTo>
                <a:cubicBezTo>
                  <a:pt x="1960" y="79342"/>
                  <a:pt x="0" y="81289"/>
                  <a:pt x="0" y="83585"/>
                </a:cubicBezTo>
                <a:lnTo>
                  <a:pt x="0" y="122136"/>
                </a:lnTo>
                <a:cubicBezTo>
                  <a:pt x="0" y="124432"/>
                  <a:pt x="1960" y="126370"/>
                  <a:pt x="4282" y="126370"/>
                </a:cubicBezTo>
                <a:lnTo>
                  <a:pt x="33649" y="126370"/>
                </a:lnTo>
                <a:lnTo>
                  <a:pt x="33649" y="220989"/>
                </a:lnTo>
                <a:cubicBezTo>
                  <a:pt x="33649" y="223294"/>
                  <a:pt x="35619" y="225242"/>
                  <a:pt x="37951" y="225242"/>
                </a:cubicBezTo>
                <a:lnTo>
                  <a:pt x="78224" y="225242"/>
                </a:lnTo>
                <a:cubicBezTo>
                  <a:pt x="80593" y="225242"/>
                  <a:pt x="82515" y="223332"/>
                  <a:pt x="82515" y="220989"/>
                </a:cubicBezTo>
                <a:lnTo>
                  <a:pt x="82515" y="126426"/>
                </a:lnTo>
                <a:lnTo>
                  <a:pt x="111768" y="126426"/>
                </a:lnTo>
                <a:cubicBezTo>
                  <a:pt x="113919" y="126426"/>
                  <a:pt x="115765" y="124808"/>
                  <a:pt x="116070" y="122654"/>
                </a:cubicBezTo>
                <a:lnTo>
                  <a:pt x="121075" y="84140"/>
                </a:lnTo>
                <a:cubicBezTo>
                  <a:pt x="121237" y="82907"/>
                  <a:pt x="120866" y="81732"/>
                  <a:pt x="120048" y="80838"/>
                </a:cubicBezTo>
                <a:cubicBezTo>
                  <a:pt x="119210" y="79878"/>
                  <a:pt x="118040" y="79342"/>
                  <a:pt x="116822" y="79342"/>
                </a:cubicBezTo>
                <a:lnTo>
                  <a:pt x="82515" y="79342"/>
                </a:lnTo>
                <a:lnTo>
                  <a:pt x="82515" y="59041"/>
                </a:lnTo>
                <a:cubicBezTo>
                  <a:pt x="82515" y="49201"/>
                  <a:pt x="84761" y="44516"/>
                  <a:pt x="97523" y="44516"/>
                </a:cubicBezTo>
                <a:lnTo>
                  <a:pt x="118163" y="44516"/>
                </a:lnTo>
                <a:cubicBezTo>
                  <a:pt x="120533" y="44516"/>
                  <a:pt x="122455" y="42597"/>
                  <a:pt x="122455" y="40226"/>
                </a:cubicBezTo>
                <a:lnTo>
                  <a:pt x="122455" y="5786"/>
                </a:lnTo>
                <a:cubicBezTo>
                  <a:pt x="122455" y="3641"/>
                  <a:pt x="120856" y="1834"/>
                  <a:pt x="118744" y="1580"/>
                </a:cubicBezTo>
                <a:close/>
                <a:moveTo>
                  <a:pt x="78224" y="87893"/>
                </a:moveTo>
                <a:lnTo>
                  <a:pt x="111883" y="87893"/>
                </a:lnTo>
                <a:lnTo>
                  <a:pt x="107971" y="117884"/>
                </a:lnTo>
                <a:lnTo>
                  <a:pt x="78233" y="117884"/>
                </a:lnTo>
                <a:cubicBezTo>
                  <a:pt x="75787" y="117884"/>
                  <a:pt x="73875" y="119747"/>
                  <a:pt x="73875" y="122136"/>
                </a:cubicBezTo>
                <a:lnTo>
                  <a:pt x="73875" y="216756"/>
                </a:lnTo>
                <a:lnTo>
                  <a:pt x="42309" y="216756"/>
                </a:lnTo>
                <a:lnTo>
                  <a:pt x="42309" y="122136"/>
                </a:lnTo>
                <a:cubicBezTo>
                  <a:pt x="42309" y="119747"/>
                  <a:pt x="40396" y="117884"/>
                  <a:pt x="37960" y="117884"/>
                </a:cubicBezTo>
                <a:lnTo>
                  <a:pt x="8650" y="117884"/>
                </a:lnTo>
                <a:lnTo>
                  <a:pt x="8650" y="87893"/>
                </a:lnTo>
                <a:lnTo>
                  <a:pt x="37960" y="87893"/>
                </a:lnTo>
                <a:cubicBezTo>
                  <a:pt x="40358" y="87893"/>
                  <a:pt x="42309" y="85965"/>
                  <a:pt x="42309" y="83585"/>
                </a:cubicBezTo>
                <a:lnTo>
                  <a:pt x="42309" y="55212"/>
                </a:lnTo>
                <a:cubicBezTo>
                  <a:pt x="42309" y="25983"/>
                  <a:pt x="59439" y="8533"/>
                  <a:pt x="88121" y="8533"/>
                </a:cubicBezTo>
                <a:cubicBezTo>
                  <a:pt x="100187" y="8533"/>
                  <a:pt x="110017" y="9313"/>
                  <a:pt x="112749" y="9549"/>
                </a:cubicBezTo>
                <a:lnTo>
                  <a:pt x="113833" y="9643"/>
                </a:lnTo>
                <a:lnTo>
                  <a:pt x="113833" y="35974"/>
                </a:lnTo>
                <a:lnTo>
                  <a:pt x="97532" y="35974"/>
                </a:lnTo>
                <a:cubicBezTo>
                  <a:pt x="76330" y="35974"/>
                  <a:pt x="73875" y="49107"/>
                  <a:pt x="73875" y="58975"/>
                </a:cubicBezTo>
                <a:lnTo>
                  <a:pt x="73875" y="83575"/>
                </a:lnTo>
                <a:cubicBezTo>
                  <a:pt x="73865" y="85965"/>
                  <a:pt x="75826" y="87893"/>
                  <a:pt x="78224" y="87893"/>
                </a:cubicBezTo>
                <a:close/>
              </a:path>
            </a:pathLst>
          </a:custGeom>
          <a:gradFill>
            <a:gsLst>
              <a:gs pos="0">
                <a:schemeClr val="accent1"/>
              </a:gs>
              <a:gs pos="99000">
                <a:schemeClr val="accent2"/>
              </a:gs>
            </a:gsLst>
            <a:lin ang="0" scaled="0"/>
          </a:gradFill>
          <a:ln w="9499" cap="flat">
            <a:noFill/>
            <a:prstDash val="solid"/>
            <a:miter/>
          </a:ln>
        </p:spPr>
        <p:txBody>
          <a:bodyPr rtlCol="0" anchor="ctr"/>
          <a:lstStyle/>
          <a:p>
            <a:endParaRPr lang="de-DE" sz="1000"/>
          </a:p>
        </p:txBody>
      </p:sp>
      <p:grpSp>
        <p:nvGrpSpPr>
          <p:cNvPr id="412" name="Grafik 65">
            <a:extLst>
              <a:ext uri="{FF2B5EF4-FFF2-40B4-BE49-F238E27FC236}">
                <a16:creationId xmlns:a16="http://schemas.microsoft.com/office/drawing/2014/main" id="{F96A042B-8627-98E6-EE17-294620867342}"/>
              </a:ext>
            </a:extLst>
          </p:cNvPr>
          <p:cNvGrpSpPr/>
          <p:nvPr/>
        </p:nvGrpSpPr>
        <p:grpSpPr>
          <a:xfrm>
            <a:off x="4777397" y="3458943"/>
            <a:ext cx="376510" cy="372204"/>
            <a:chOff x="3496860" y="3323383"/>
            <a:chExt cx="225763" cy="223181"/>
          </a:xfrm>
          <a:gradFill>
            <a:gsLst>
              <a:gs pos="0">
                <a:schemeClr val="accent1"/>
              </a:gs>
              <a:gs pos="99000">
                <a:schemeClr val="accent2"/>
              </a:gs>
            </a:gsLst>
            <a:lin ang="0" scaled="0"/>
          </a:gradFill>
        </p:grpSpPr>
        <p:sp>
          <p:nvSpPr>
            <p:cNvPr id="413" name="Freihandform 412">
              <a:extLst>
                <a:ext uri="{FF2B5EF4-FFF2-40B4-BE49-F238E27FC236}">
                  <a16:creationId xmlns:a16="http://schemas.microsoft.com/office/drawing/2014/main" id="{EBD7E589-54F0-2789-F0D2-25C6D688DB50}"/>
                </a:ext>
              </a:extLst>
            </p:cNvPr>
            <p:cNvSpPr/>
            <p:nvPr/>
          </p:nvSpPr>
          <p:spPr>
            <a:xfrm>
              <a:off x="3496860" y="3323383"/>
              <a:ext cx="225763" cy="223181"/>
            </a:xfrm>
            <a:custGeom>
              <a:avLst/>
              <a:gdLst>
                <a:gd name="connsiteX0" fmla="*/ 166953 w 225763"/>
                <a:gd name="connsiteY0" fmla="*/ 0 h 223181"/>
                <a:gd name="connsiteX1" fmla="*/ 58810 w 225763"/>
                <a:gd name="connsiteY1" fmla="*/ 0 h 223181"/>
                <a:gd name="connsiteX2" fmla="*/ 0 w 225763"/>
                <a:gd name="connsiteY2" fmla="*/ 58147 h 223181"/>
                <a:gd name="connsiteX3" fmla="*/ 0 w 225763"/>
                <a:gd name="connsiteY3" fmla="*/ 165044 h 223181"/>
                <a:gd name="connsiteX4" fmla="*/ 58810 w 225763"/>
                <a:gd name="connsiteY4" fmla="*/ 223181 h 223181"/>
                <a:gd name="connsiteX5" fmla="*/ 166953 w 225763"/>
                <a:gd name="connsiteY5" fmla="*/ 223181 h 223181"/>
                <a:gd name="connsiteX6" fmla="*/ 225764 w 225763"/>
                <a:gd name="connsiteY6" fmla="*/ 165044 h 223181"/>
                <a:gd name="connsiteX7" fmla="*/ 225764 w 225763"/>
                <a:gd name="connsiteY7" fmla="*/ 58147 h 223181"/>
                <a:gd name="connsiteX8" fmla="*/ 166953 w 225763"/>
                <a:gd name="connsiteY8" fmla="*/ 0 h 223181"/>
                <a:gd name="connsiteX9" fmla="*/ 216276 w 225763"/>
                <a:gd name="connsiteY9" fmla="*/ 58147 h 223181"/>
                <a:gd name="connsiteX10" fmla="*/ 216276 w 225763"/>
                <a:gd name="connsiteY10" fmla="*/ 165044 h 223181"/>
                <a:gd name="connsiteX11" fmla="*/ 166953 w 225763"/>
                <a:gd name="connsiteY11" fmla="*/ 213802 h 223181"/>
                <a:gd name="connsiteX12" fmla="*/ 58810 w 225763"/>
                <a:gd name="connsiteY12" fmla="*/ 213802 h 223181"/>
                <a:gd name="connsiteX13" fmla="*/ 9488 w 225763"/>
                <a:gd name="connsiteY13" fmla="*/ 165044 h 223181"/>
                <a:gd name="connsiteX14" fmla="*/ 9488 w 225763"/>
                <a:gd name="connsiteY14" fmla="*/ 58147 h 223181"/>
                <a:gd name="connsiteX15" fmla="*/ 58810 w 225763"/>
                <a:gd name="connsiteY15" fmla="*/ 9379 h 223181"/>
                <a:gd name="connsiteX16" fmla="*/ 166953 w 225763"/>
                <a:gd name="connsiteY16" fmla="*/ 9379 h 223181"/>
                <a:gd name="connsiteX17" fmla="*/ 216276 w 225763"/>
                <a:gd name="connsiteY17" fmla="*/ 58147 h 223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25763" h="223181">
                  <a:moveTo>
                    <a:pt x="166953" y="0"/>
                  </a:moveTo>
                  <a:lnTo>
                    <a:pt x="58810" y="0"/>
                  </a:lnTo>
                  <a:cubicBezTo>
                    <a:pt x="26379" y="0"/>
                    <a:pt x="0" y="26077"/>
                    <a:pt x="0" y="58147"/>
                  </a:cubicBezTo>
                  <a:lnTo>
                    <a:pt x="0" y="165044"/>
                  </a:lnTo>
                  <a:cubicBezTo>
                    <a:pt x="0" y="197095"/>
                    <a:pt x="26379" y="223181"/>
                    <a:pt x="58810" y="223181"/>
                  </a:cubicBezTo>
                  <a:lnTo>
                    <a:pt x="166953" y="223181"/>
                  </a:lnTo>
                  <a:cubicBezTo>
                    <a:pt x="199385" y="223181"/>
                    <a:pt x="225764" y="197104"/>
                    <a:pt x="225764" y="165044"/>
                  </a:cubicBezTo>
                  <a:lnTo>
                    <a:pt x="225764" y="58147"/>
                  </a:lnTo>
                  <a:cubicBezTo>
                    <a:pt x="225764" y="26077"/>
                    <a:pt x="199385" y="0"/>
                    <a:pt x="166953" y="0"/>
                  </a:cubicBezTo>
                  <a:close/>
                  <a:moveTo>
                    <a:pt x="216276" y="58147"/>
                  </a:moveTo>
                  <a:lnTo>
                    <a:pt x="216276" y="165044"/>
                  </a:lnTo>
                  <a:cubicBezTo>
                    <a:pt x="216276" y="191921"/>
                    <a:pt x="194151" y="213802"/>
                    <a:pt x="166953" y="213802"/>
                  </a:cubicBezTo>
                  <a:lnTo>
                    <a:pt x="58810" y="213802"/>
                  </a:lnTo>
                  <a:cubicBezTo>
                    <a:pt x="31613" y="213802"/>
                    <a:pt x="9488" y="191930"/>
                    <a:pt x="9488" y="165044"/>
                  </a:cubicBezTo>
                  <a:lnTo>
                    <a:pt x="9488" y="58147"/>
                  </a:lnTo>
                  <a:cubicBezTo>
                    <a:pt x="9488" y="31261"/>
                    <a:pt x="31613" y="9379"/>
                    <a:pt x="58810" y="9379"/>
                  </a:cubicBezTo>
                  <a:lnTo>
                    <a:pt x="166953" y="9379"/>
                  </a:lnTo>
                  <a:cubicBezTo>
                    <a:pt x="194151" y="9379"/>
                    <a:pt x="216276" y="31251"/>
                    <a:pt x="216276" y="58147"/>
                  </a:cubicBezTo>
                  <a:close/>
                </a:path>
              </a:pathLst>
            </a:custGeom>
            <a:grpFill/>
            <a:ln w="9499" cap="flat">
              <a:noFill/>
              <a:prstDash val="solid"/>
              <a:miter/>
            </a:ln>
          </p:spPr>
          <p:txBody>
            <a:bodyPr rtlCol="0" anchor="ctr"/>
            <a:lstStyle/>
            <a:p>
              <a:endParaRPr lang="de-DE" sz="1000"/>
            </a:p>
          </p:txBody>
        </p:sp>
        <p:sp>
          <p:nvSpPr>
            <p:cNvPr id="414" name="Freihandform 413">
              <a:extLst>
                <a:ext uri="{FF2B5EF4-FFF2-40B4-BE49-F238E27FC236}">
                  <a16:creationId xmlns:a16="http://schemas.microsoft.com/office/drawing/2014/main" id="{5D11021A-F859-1279-CF1D-AD05A2E8E25B}"/>
                </a:ext>
              </a:extLst>
            </p:cNvPr>
            <p:cNvSpPr/>
            <p:nvPr/>
          </p:nvSpPr>
          <p:spPr>
            <a:xfrm>
              <a:off x="3562201" y="3387067"/>
              <a:ext cx="96014" cy="94924"/>
            </a:xfrm>
            <a:custGeom>
              <a:avLst/>
              <a:gdLst>
                <a:gd name="connsiteX0" fmla="*/ 82304 w 96014"/>
                <a:gd name="connsiteY0" fmla="*/ 14237 h 94924"/>
                <a:gd name="connsiteX1" fmla="*/ 81952 w 96014"/>
                <a:gd name="connsiteY1" fmla="*/ 13879 h 94924"/>
                <a:gd name="connsiteX2" fmla="*/ 55049 w 96014"/>
                <a:gd name="connsiteY2" fmla="*/ 493 h 94924"/>
                <a:gd name="connsiteX3" fmla="*/ 40965 w 96014"/>
                <a:gd name="connsiteY3" fmla="*/ 502 h 94924"/>
                <a:gd name="connsiteX4" fmla="*/ 9457 w 96014"/>
                <a:gd name="connsiteY4" fmla="*/ 19166 h 94924"/>
                <a:gd name="connsiteX5" fmla="*/ 531 w 96014"/>
                <a:gd name="connsiteY5" fmla="*/ 54397 h 94924"/>
                <a:gd name="connsiteX6" fmla="*/ 19411 w 96014"/>
                <a:gd name="connsiteY6" fmla="*/ 85554 h 94924"/>
                <a:gd name="connsiteX7" fmla="*/ 47817 w 96014"/>
                <a:gd name="connsiteY7" fmla="*/ 94924 h 94924"/>
                <a:gd name="connsiteX8" fmla="*/ 55040 w 96014"/>
                <a:gd name="connsiteY8" fmla="*/ 94379 h 94924"/>
                <a:gd name="connsiteX9" fmla="*/ 86558 w 96014"/>
                <a:gd name="connsiteY9" fmla="*/ 75705 h 94924"/>
                <a:gd name="connsiteX10" fmla="*/ 95484 w 96014"/>
                <a:gd name="connsiteY10" fmla="*/ 40474 h 94924"/>
                <a:gd name="connsiteX11" fmla="*/ 82304 w 96014"/>
                <a:gd name="connsiteY11" fmla="*/ 14237 h 94924"/>
                <a:gd name="connsiteX12" fmla="*/ 53660 w 96014"/>
                <a:gd name="connsiteY12" fmla="*/ 85094 h 94924"/>
                <a:gd name="connsiteX13" fmla="*/ 25064 w 96014"/>
                <a:gd name="connsiteY13" fmla="*/ 78010 h 94924"/>
                <a:gd name="connsiteX14" fmla="*/ 9914 w 96014"/>
                <a:gd name="connsiteY14" fmla="*/ 53024 h 94924"/>
                <a:gd name="connsiteX15" fmla="*/ 17080 w 96014"/>
                <a:gd name="connsiteY15" fmla="*/ 24764 h 94924"/>
                <a:gd name="connsiteX16" fmla="*/ 42355 w 96014"/>
                <a:gd name="connsiteY16" fmla="*/ 9787 h 94924"/>
                <a:gd name="connsiteX17" fmla="*/ 48074 w 96014"/>
                <a:gd name="connsiteY17" fmla="*/ 9383 h 94924"/>
                <a:gd name="connsiteX18" fmla="*/ 53641 w 96014"/>
                <a:gd name="connsiteY18" fmla="*/ 9778 h 94924"/>
                <a:gd name="connsiteX19" fmla="*/ 86101 w 96014"/>
                <a:gd name="connsiteY19" fmla="*/ 41857 h 94924"/>
                <a:gd name="connsiteX20" fmla="*/ 53660 w 96014"/>
                <a:gd name="connsiteY20" fmla="*/ 85094 h 94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96014" h="94924">
                  <a:moveTo>
                    <a:pt x="82304" y="14237"/>
                  </a:moveTo>
                  <a:lnTo>
                    <a:pt x="81952" y="13879"/>
                  </a:lnTo>
                  <a:cubicBezTo>
                    <a:pt x="74615" y="6626"/>
                    <a:pt x="65317" y="1998"/>
                    <a:pt x="55049" y="493"/>
                  </a:cubicBezTo>
                  <a:cubicBezTo>
                    <a:pt x="50310" y="-166"/>
                    <a:pt x="45562" y="-166"/>
                    <a:pt x="40965" y="502"/>
                  </a:cubicBezTo>
                  <a:cubicBezTo>
                    <a:pt x="28280" y="2355"/>
                    <a:pt x="17089" y="8988"/>
                    <a:pt x="9457" y="19166"/>
                  </a:cubicBezTo>
                  <a:cubicBezTo>
                    <a:pt x="1815" y="29345"/>
                    <a:pt x="-1353" y="41857"/>
                    <a:pt x="531" y="54397"/>
                  </a:cubicBezTo>
                  <a:cubicBezTo>
                    <a:pt x="2415" y="66937"/>
                    <a:pt x="9124" y="78000"/>
                    <a:pt x="19411" y="85554"/>
                  </a:cubicBezTo>
                  <a:cubicBezTo>
                    <a:pt x="27795" y="91698"/>
                    <a:pt x="37673" y="94924"/>
                    <a:pt x="47817" y="94924"/>
                  </a:cubicBezTo>
                  <a:cubicBezTo>
                    <a:pt x="50215" y="94924"/>
                    <a:pt x="52632" y="94736"/>
                    <a:pt x="55040" y="94379"/>
                  </a:cubicBezTo>
                  <a:cubicBezTo>
                    <a:pt x="67725" y="92516"/>
                    <a:pt x="78916" y="85884"/>
                    <a:pt x="86558" y="75705"/>
                  </a:cubicBezTo>
                  <a:cubicBezTo>
                    <a:pt x="94199" y="65517"/>
                    <a:pt x="97368" y="53005"/>
                    <a:pt x="95484" y="40474"/>
                  </a:cubicBezTo>
                  <a:cubicBezTo>
                    <a:pt x="93999" y="30502"/>
                    <a:pt x="89441" y="21434"/>
                    <a:pt x="82304" y="14237"/>
                  </a:cubicBezTo>
                  <a:close/>
                  <a:moveTo>
                    <a:pt x="53660" y="85094"/>
                  </a:moveTo>
                  <a:cubicBezTo>
                    <a:pt x="43516" y="86618"/>
                    <a:pt x="33286" y="84059"/>
                    <a:pt x="25064" y="78010"/>
                  </a:cubicBezTo>
                  <a:cubicBezTo>
                    <a:pt x="16804" y="71951"/>
                    <a:pt x="11427" y="63080"/>
                    <a:pt x="9914" y="53024"/>
                  </a:cubicBezTo>
                  <a:cubicBezTo>
                    <a:pt x="8401" y="42967"/>
                    <a:pt x="10951" y="32920"/>
                    <a:pt x="17080" y="24764"/>
                  </a:cubicBezTo>
                  <a:cubicBezTo>
                    <a:pt x="23208" y="16598"/>
                    <a:pt x="32191" y="11274"/>
                    <a:pt x="42355" y="9787"/>
                  </a:cubicBezTo>
                  <a:cubicBezTo>
                    <a:pt x="44258" y="9524"/>
                    <a:pt x="46171" y="9383"/>
                    <a:pt x="48074" y="9383"/>
                  </a:cubicBezTo>
                  <a:cubicBezTo>
                    <a:pt x="49949" y="9383"/>
                    <a:pt x="51814" y="9514"/>
                    <a:pt x="53641" y="9778"/>
                  </a:cubicBezTo>
                  <a:cubicBezTo>
                    <a:pt x="70551" y="12261"/>
                    <a:pt x="83589" y="25159"/>
                    <a:pt x="86101" y="41857"/>
                  </a:cubicBezTo>
                  <a:cubicBezTo>
                    <a:pt x="89213" y="62619"/>
                    <a:pt x="74662" y="82017"/>
                    <a:pt x="53660" y="85094"/>
                  </a:cubicBezTo>
                  <a:close/>
                </a:path>
              </a:pathLst>
            </a:custGeom>
            <a:grpFill/>
            <a:ln w="9499" cap="flat">
              <a:noFill/>
              <a:prstDash val="solid"/>
              <a:miter/>
            </a:ln>
          </p:spPr>
          <p:txBody>
            <a:bodyPr rtlCol="0" anchor="ctr"/>
            <a:lstStyle/>
            <a:p>
              <a:endParaRPr lang="de-DE" sz="1000"/>
            </a:p>
          </p:txBody>
        </p:sp>
        <p:sp>
          <p:nvSpPr>
            <p:cNvPr id="415" name="Freihandform 414">
              <a:extLst>
                <a:ext uri="{FF2B5EF4-FFF2-40B4-BE49-F238E27FC236}">
                  <a16:creationId xmlns:a16="http://schemas.microsoft.com/office/drawing/2014/main" id="{666734E1-6662-1A3C-E87B-85F70F9BC7CC}"/>
                </a:ext>
              </a:extLst>
            </p:cNvPr>
            <p:cNvSpPr/>
            <p:nvPr/>
          </p:nvSpPr>
          <p:spPr>
            <a:xfrm>
              <a:off x="3660911" y="3368065"/>
              <a:ext cx="16624" cy="16220"/>
            </a:xfrm>
            <a:custGeom>
              <a:avLst/>
              <a:gdLst>
                <a:gd name="connsiteX0" fmla="*/ 2446 w 16624"/>
                <a:gd name="connsiteY0" fmla="*/ 2288 h 16220"/>
                <a:gd name="connsiteX1" fmla="*/ 0 w 16624"/>
                <a:gd name="connsiteY1" fmla="*/ 8102 h 16220"/>
                <a:gd name="connsiteX2" fmla="*/ 2436 w 16624"/>
                <a:gd name="connsiteY2" fmla="*/ 13916 h 16220"/>
                <a:gd name="connsiteX3" fmla="*/ 8308 w 16624"/>
                <a:gd name="connsiteY3" fmla="*/ 16221 h 16220"/>
                <a:gd name="connsiteX4" fmla="*/ 14189 w 16624"/>
                <a:gd name="connsiteY4" fmla="*/ 13916 h 16220"/>
                <a:gd name="connsiteX5" fmla="*/ 16625 w 16624"/>
                <a:gd name="connsiteY5" fmla="*/ 8102 h 16220"/>
                <a:gd name="connsiteX6" fmla="*/ 14189 w 16624"/>
                <a:gd name="connsiteY6" fmla="*/ 2298 h 16220"/>
                <a:gd name="connsiteX7" fmla="*/ 2446 w 16624"/>
                <a:gd name="connsiteY7" fmla="*/ 2288 h 16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624" h="16220">
                  <a:moveTo>
                    <a:pt x="2446" y="2288"/>
                  </a:moveTo>
                  <a:cubicBezTo>
                    <a:pt x="895" y="3803"/>
                    <a:pt x="0" y="5929"/>
                    <a:pt x="0" y="8102"/>
                  </a:cubicBezTo>
                  <a:cubicBezTo>
                    <a:pt x="0" y="10256"/>
                    <a:pt x="885" y="12383"/>
                    <a:pt x="2436" y="13916"/>
                  </a:cubicBezTo>
                  <a:cubicBezTo>
                    <a:pt x="3997" y="15449"/>
                    <a:pt x="6147" y="16221"/>
                    <a:pt x="8308" y="16221"/>
                  </a:cubicBezTo>
                  <a:cubicBezTo>
                    <a:pt x="10468" y="16221"/>
                    <a:pt x="12619" y="15449"/>
                    <a:pt x="14189" y="13916"/>
                  </a:cubicBezTo>
                  <a:cubicBezTo>
                    <a:pt x="15740" y="12383"/>
                    <a:pt x="16625" y="10256"/>
                    <a:pt x="16625" y="8102"/>
                  </a:cubicBezTo>
                  <a:cubicBezTo>
                    <a:pt x="16625" y="5948"/>
                    <a:pt x="15740" y="3822"/>
                    <a:pt x="14189" y="2298"/>
                  </a:cubicBezTo>
                  <a:cubicBezTo>
                    <a:pt x="11096" y="-769"/>
                    <a:pt x="5510" y="-760"/>
                    <a:pt x="2446" y="2288"/>
                  </a:cubicBezTo>
                  <a:close/>
                </a:path>
              </a:pathLst>
            </a:custGeom>
            <a:grpFill/>
            <a:ln w="9499" cap="flat">
              <a:noFill/>
              <a:prstDash val="solid"/>
              <a:miter/>
            </a:ln>
          </p:spPr>
          <p:txBody>
            <a:bodyPr rtlCol="0" anchor="ctr"/>
            <a:lstStyle/>
            <a:p>
              <a:endParaRPr lang="de-DE" sz="1000"/>
            </a:p>
          </p:txBody>
        </p:sp>
      </p:grpSp>
      <p:grpSp>
        <p:nvGrpSpPr>
          <p:cNvPr id="416" name="Grafik 65">
            <a:extLst>
              <a:ext uri="{FF2B5EF4-FFF2-40B4-BE49-F238E27FC236}">
                <a16:creationId xmlns:a16="http://schemas.microsoft.com/office/drawing/2014/main" id="{B41E114B-8821-A3CF-B488-C35F0307493B}"/>
              </a:ext>
            </a:extLst>
          </p:cNvPr>
          <p:cNvGrpSpPr/>
          <p:nvPr/>
        </p:nvGrpSpPr>
        <p:grpSpPr>
          <a:xfrm>
            <a:off x="5307493" y="3468915"/>
            <a:ext cx="482356" cy="366146"/>
            <a:chOff x="3766342" y="3317343"/>
            <a:chExt cx="308516" cy="234188"/>
          </a:xfrm>
          <a:gradFill>
            <a:gsLst>
              <a:gs pos="0">
                <a:schemeClr val="accent1"/>
              </a:gs>
              <a:gs pos="99000">
                <a:schemeClr val="accent2"/>
              </a:gs>
            </a:gsLst>
            <a:lin ang="0" scaled="0"/>
          </a:gradFill>
        </p:grpSpPr>
        <p:sp>
          <p:nvSpPr>
            <p:cNvPr id="417" name="Freihandform 416">
              <a:extLst>
                <a:ext uri="{FF2B5EF4-FFF2-40B4-BE49-F238E27FC236}">
                  <a16:creationId xmlns:a16="http://schemas.microsoft.com/office/drawing/2014/main" id="{B97FBDB8-F284-1FB5-59A0-7B846BDAF697}"/>
                </a:ext>
              </a:extLst>
            </p:cNvPr>
            <p:cNvSpPr/>
            <p:nvPr/>
          </p:nvSpPr>
          <p:spPr>
            <a:xfrm>
              <a:off x="3766342" y="3317343"/>
              <a:ext cx="308516" cy="234188"/>
            </a:xfrm>
            <a:custGeom>
              <a:avLst/>
              <a:gdLst>
                <a:gd name="connsiteX0" fmla="*/ 305557 w 308516"/>
                <a:gd name="connsiteY0" fmla="*/ 53745 h 234188"/>
                <a:gd name="connsiteX1" fmla="*/ 305424 w 308516"/>
                <a:gd name="connsiteY1" fmla="*/ 52399 h 234188"/>
                <a:gd name="connsiteX2" fmla="*/ 292539 w 308516"/>
                <a:gd name="connsiteY2" fmla="*/ 18316 h 234188"/>
                <a:gd name="connsiteX3" fmla="*/ 261031 w 308516"/>
                <a:gd name="connsiteY3" fmla="*/ 3556 h 234188"/>
                <a:gd name="connsiteX4" fmla="*/ 259156 w 308516"/>
                <a:gd name="connsiteY4" fmla="*/ 3556 h 234188"/>
                <a:gd name="connsiteX5" fmla="*/ 154002 w 308516"/>
                <a:gd name="connsiteY5" fmla="*/ 0 h 234188"/>
                <a:gd name="connsiteX6" fmla="*/ 49561 w 308516"/>
                <a:gd name="connsiteY6" fmla="*/ 4563 h 234188"/>
                <a:gd name="connsiteX7" fmla="*/ 47810 w 308516"/>
                <a:gd name="connsiteY7" fmla="*/ 4572 h 234188"/>
                <a:gd name="connsiteX8" fmla="*/ 16511 w 308516"/>
                <a:gd name="connsiteY8" fmla="*/ 19313 h 234188"/>
                <a:gd name="connsiteX9" fmla="*/ 3074 w 308516"/>
                <a:gd name="connsiteY9" fmla="*/ 54036 h 234188"/>
                <a:gd name="connsiteX10" fmla="*/ 0 w 308516"/>
                <a:gd name="connsiteY10" fmla="*/ 105890 h 234188"/>
                <a:gd name="connsiteX11" fmla="*/ 0 w 308516"/>
                <a:gd name="connsiteY11" fmla="*/ 129822 h 234188"/>
                <a:gd name="connsiteX12" fmla="*/ 2960 w 308516"/>
                <a:gd name="connsiteY12" fmla="*/ 180453 h 234188"/>
                <a:gd name="connsiteX13" fmla="*/ 3093 w 308516"/>
                <a:gd name="connsiteY13" fmla="*/ 181798 h 234188"/>
                <a:gd name="connsiteX14" fmla="*/ 15959 w 308516"/>
                <a:gd name="connsiteY14" fmla="*/ 215853 h 234188"/>
                <a:gd name="connsiteX15" fmla="*/ 47943 w 308516"/>
                <a:gd name="connsiteY15" fmla="*/ 230623 h 234188"/>
                <a:gd name="connsiteX16" fmla="*/ 52301 w 308516"/>
                <a:gd name="connsiteY16" fmla="*/ 231206 h 234188"/>
                <a:gd name="connsiteX17" fmla="*/ 154002 w 308516"/>
                <a:gd name="connsiteY17" fmla="*/ 234188 h 234188"/>
                <a:gd name="connsiteX18" fmla="*/ 258947 w 308516"/>
                <a:gd name="connsiteY18" fmla="*/ 229616 h 234188"/>
                <a:gd name="connsiteX19" fmla="*/ 260698 w 308516"/>
                <a:gd name="connsiteY19" fmla="*/ 229607 h 234188"/>
                <a:gd name="connsiteX20" fmla="*/ 292006 w 308516"/>
                <a:gd name="connsiteY20" fmla="*/ 214875 h 234188"/>
                <a:gd name="connsiteX21" fmla="*/ 305443 w 308516"/>
                <a:gd name="connsiteY21" fmla="*/ 180171 h 234188"/>
                <a:gd name="connsiteX22" fmla="*/ 308517 w 308516"/>
                <a:gd name="connsiteY22" fmla="*/ 128298 h 234188"/>
                <a:gd name="connsiteX23" fmla="*/ 308517 w 308516"/>
                <a:gd name="connsiteY23" fmla="*/ 104366 h 234188"/>
                <a:gd name="connsiteX24" fmla="*/ 305557 w 308516"/>
                <a:gd name="connsiteY24" fmla="*/ 53745 h 234188"/>
                <a:gd name="connsiteX25" fmla="*/ 298211 w 308516"/>
                <a:gd name="connsiteY25" fmla="*/ 105391 h 234188"/>
                <a:gd name="connsiteX26" fmla="*/ 298211 w 308516"/>
                <a:gd name="connsiteY26" fmla="*/ 129314 h 234188"/>
                <a:gd name="connsiteX27" fmla="*/ 295128 w 308516"/>
                <a:gd name="connsiteY27" fmla="*/ 180161 h 234188"/>
                <a:gd name="connsiteX28" fmla="*/ 284270 w 308516"/>
                <a:gd name="connsiteY28" fmla="*/ 209296 h 234188"/>
                <a:gd name="connsiteX29" fmla="*/ 259689 w 308516"/>
                <a:gd name="connsiteY29" fmla="*/ 220952 h 234188"/>
                <a:gd name="connsiteX30" fmla="*/ 257948 w 308516"/>
                <a:gd name="connsiteY30" fmla="*/ 220961 h 234188"/>
                <a:gd name="connsiteX31" fmla="*/ 154002 w 308516"/>
                <a:gd name="connsiteY31" fmla="*/ 224019 h 234188"/>
                <a:gd name="connsiteX32" fmla="*/ 53491 w 308516"/>
                <a:gd name="connsiteY32" fmla="*/ 220444 h 234188"/>
                <a:gd name="connsiteX33" fmla="*/ 51255 w 308516"/>
                <a:gd name="connsiteY33" fmla="*/ 220199 h 234188"/>
                <a:gd name="connsiteX34" fmla="*/ 49047 w 308516"/>
                <a:gd name="connsiteY34" fmla="*/ 219945 h 234188"/>
                <a:gd name="connsiteX35" fmla="*/ 49028 w 308516"/>
                <a:gd name="connsiteY35" fmla="*/ 219945 h 234188"/>
                <a:gd name="connsiteX36" fmla="*/ 23182 w 308516"/>
                <a:gd name="connsiteY36" fmla="*/ 208732 h 234188"/>
                <a:gd name="connsiteX37" fmla="*/ 12895 w 308516"/>
                <a:gd name="connsiteY37" fmla="*/ 180302 h 234188"/>
                <a:gd name="connsiteX38" fmla="*/ 12790 w 308516"/>
                <a:gd name="connsiteY38" fmla="*/ 179230 h 234188"/>
                <a:gd name="connsiteX39" fmla="*/ 12761 w 308516"/>
                <a:gd name="connsiteY39" fmla="*/ 178929 h 234188"/>
                <a:gd name="connsiteX40" fmla="*/ 9802 w 308516"/>
                <a:gd name="connsiteY40" fmla="*/ 129342 h 234188"/>
                <a:gd name="connsiteX41" fmla="*/ 9802 w 308516"/>
                <a:gd name="connsiteY41" fmla="*/ 105410 h 234188"/>
                <a:gd name="connsiteX42" fmla="*/ 12895 w 308516"/>
                <a:gd name="connsiteY42" fmla="*/ 54469 h 234188"/>
                <a:gd name="connsiteX43" fmla="*/ 23172 w 308516"/>
                <a:gd name="connsiteY43" fmla="*/ 25503 h 234188"/>
                <a:gd name="connsiteX44" fmla="*/ 48333 w 308516"/>
                <a:gd name="connsiteY44" fmla="*/ 13763 h 234188"/>
                <a:gd name="connsiteX45" fmla="*/ 50065 w 308516"/>
                <a:gd name="connsiteY45" fmla="*/ 13763 h 234188"/>
                <a:gd name="connsiteX46" fmla="*/ 154011 w 308516"/>
                <a:gd name="connsiteY46" fmla="*/ 10198 h 234188"/>
                <a:gd name="connsiteX47" fmla="*/ 258138 w 308516"/>
                <a:gd name="connsiteY47" fmla="*/ 13763 h 234188"/>
                <a:gd name="connsiteX48" fmla="*/ 260003 w 308516"/>
                <a:gd name="connsiteY48" fmla="*/ 13754 h 234188"/>
                <a:gd name="connsiteX49" fmla="*/ 284841 w 308516"/>
                <a:gd name="connsiteY49" fmla="*/ 25475 h 234188"/>
                <a:gd name="connsiteX50" fmla="*/ 295147 w 308516"/>
                <a:gd name="connsiteY50" fmla="*/ 54572 h 234188"/>
                <a:gd name="connsiteX51" fmla="*/ 298211 w 308516"/>
                <a:gd name="connsiteY51" fmla="*/ 105391 h 234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08516" h="234188">
                  <a:moveTo>
                    <a:pt x="305557" y="53745"/>
                  </a:moveTo>
                  <a:cubicBezTo>
                    <a:pt x="305481" y="52992"/>
                    <a:pt x="305434" y="52522"/>
                    <a:pt x="305424" y="52399"/>
                  </a:cubicBezTo>
                  <a:cubicBezTo>
                    <a:pt x="305339" y="50292"/>
                    <a:pt x="301865" y="28514"/>
                    <a:pt x="292539" y="18316"/>
                  </a:cubicBezTo>
                  <a:cubicBezTo>
                    <a:pt x="281567" y="6529"/>
                    <a:pt x="269986" y="4233"/>
                    <a:pt x="261031" y="3556"/>
                  </a:cubicBezTo>
                  <a:lnTo>
                    <a:pt x="259156" y="3556"/>
                  </a:lnTo>
                  <a:cubicBezTo>
                    <a:pt x="217161" y="489"/>
                    <a:pt x="154563" y="0"/>
                    <a:pt x="154002" y="0"/>
                  </a:cubicBezTo>
                  <a:cubicBezTo>
                    <a:pt x="153421" y="0"/>
                    <a:pt x="90138" y="564"/>
                    <a:pt x="49561" y="4563"/>
                  </a:cubicBezTo>
                  <a:lnTo>
                    <a:pt x="47810" y="4572"/>
                  </a:lnTo>
                  <a:cubicBezTo>
                    <a:pt x="38760" y="5231"/>
                    <a:pt x="27017" y="7507"/>
                    <a:pt x="16511" y="19313"/>
                  </a:cubicBezTo>
                  <a:cubicBezTo>
                    <a:pt x="6595" y="29596"/>
                    <a:pt x="3159" y="51731"/>
                    <a:pt x="3074" y="54036"/>
                  </a:cubicBezTo>
                  <a:cubicBezTo>
                    <a:pt x="2560" y="58599"/>
                    <a:pt x="0" y="82541"/>
                    <a:pt x="0" y="105890"/>
                  </a:cubicBezTo>
                  <a:lnTo>
                    <a:pt x="0" y="129822"/>
                  </a:lnTo>
                  <a:cubicBezTo>
                    <a:pt x="0" y="140010"/>
                    <a:pt x="514" y="157066"/>
                    <a:pt x="2960" y="180453"/>
                  </a:cubicBezTo>
                  <a:cubicBezTo>
                    <a:pt x="3036" y="181215"/>
                    <a:pt x="3083" y="181685"/>
                    <a:pt x="3093" y="181798"/>
                  </a:cubicBezTo>
                  <a:cubicBezTo>
                    <a:pt x="3169" y="183830"/>
                    <a:pt x="6633" y="205665"/>
                    <a:pt x="15959" y="215853"/>
                  </a:cubicBezTo>
                  <a:cubicBezTo>
                    <a:pt x="26731" y="228026"/>
                    <a:pt x="39378" y="229588"/>
                    <a:pt x="47943" y="230623"/>
                  </a:cubicBezTo>
                  <a:cubicBezTo>
                    <a:pt x="49485" y="230632"/>
                    <a:pt x="50493" y="230641"/>
                    <a:pt x="52301" y="231206"/>
                  </a:cubicBezTo>
                  <a:cubicBezTo>
                    <a:pt x="76025" y="233191"/>
                    <a:pt x="150452" y="234188"/>
                    <a:pt x="154002" y="234188"/>
                  </a:cubicBezTo>
                  <a:cubicBezTo>
                    <a:pt x="156580" y="234188"/>
                    <a:pt x="217799" y="234132"/>
                    <a:pt x="258947" y="229616"/>
                  </a:cubicBezTo>
                  <a:lnTo>
                    <a:pt x="260698" y="229607"/>
                  </a:lnTo>
                  <a:cubicBezTo>
                    <a:pt x="269738" y="228976"/>
                    <a:pt x="281472" y="226719"/>
                    <a:pt x="292006" y="214875"/>
                  </a:cubicBezTo>
                  <a:cubicBezTo>
                    <a:pt x="301922" y="204573"/>
                    <a:pt x="305358" y="182438"/>
                    <a:pt x="305443" y="180171"/>
                  </a:cubicBezTo>
                  <a:cubicBezTo>
                    <a:pt x="305957" y="175627"/>
                    <a:pt x="308517" y="151723"/>
                    <a:pt x="308517" y="128298"/>
                  </a:cubicBezTo>
                  <a:lnTo>
                    <a:pt x="308517" y="104366"/>
                  </a:lnTo>
                  <a:cubicBezTo>
                    <a:pt x="308517" y="94187"/>
                    <a:pt x="308003" y="77141"/>
                    <a:pt x="305557" y="53745"/>
                  </a:cubicBezTo>
                  <a:close/>
                  <a:moveTo>
                    <a:pt x="298211" y="105391"/>
                  </a:moveTo>
                  <a:lnTo>
                    <a:pt x="298211" y="129314"/>
                  </a:lnTo>
                  <a:cubicBezTo>
                    <a:pt x="298211" y="154413"/>
                    <a:pt x="295156" y="179983"/>
                    <a:pt x="295128" y="180161"/>
                  </a:cubicBezTo>
                  <a:cubicBezTo>
                    <a:pt x="294138" y="185561"/>
                    <a:pt x="291121" y="201986"/>
                    <a:pt x="284270" y="209296"/>
                  </a:cubicBezTo>
                  <a:cubicBezTo>
                    <a:pt x="275448" y="219560"/>
                    <a:pt x="264733" y="220500"/>
                    <a:pt x="259689" y="220952"/>
                  </a:cubicBezTo>
                  <a:lnTo>
                    <a:pt x="257948" y="220961"/>
                  </a:lnTo>
                  <a:cubicBezTo>
                    <a:pt x="217285" y="223981"/>
                    <a:pt x="156561" y="224019"/>
                    <a:pt x="154002" y="224019"/>
                  </a:cubicBezTo>
                  <a:cubicBezTo>
                    <a:pt x="153297" y="224019"/>
                    <a:pt x="76463" y="223021"/>
                    <a:pt x="53491" y="220444"/>
                  </a:cubicBezTo>
                  <a:cubicBezTo>
                    <a:pt x="52672" y="220406"/>
                    <a:pt x="52006" y="220312"/>
                    <a:pt x="51255" y="220199"/>
                  </a:cubicBezTo>
                  <a:cubicBezTo>
                    <a:pt x="50493" y="220067"/>
                    <a:pt x="49722" y="219945"/>
                    <a:pt x="49047" y="219945"/>
                  </a:cubicBezTo>
                  <a:cubicBezTo>
                    <a:pt x="49037" y="219945"/>
                    <a:pt x="49037" y="219945"/>
                    <a:pt x="49028" y="219945"/>
                  </a:cubicBezTo>
                  <a:cubicBezTo>
                    <a:pt x="41196" y="219400"/>
                    <a:pt x="31185" y="217650"/>
                    <a:pt x="23182" y="208732"/>
                  </a:cubicBezTo>
                  <a:cubicBezTo>
                    <a:pt x="16777" y="201883"/>
                    <a:pt x="13351" y="185222"/>
                    <a:pt x="12895" y="180302"/>
                  </a:cubicBezTo>
                  <a:cubicBezTo>
                    <a:pt x="12885" y="180133"/>
                    <a:pt x="12847" y="179785"/>
                    <a:pt x="12790" y="179230"/>
                  </a:cubicBezTo>
                  <a:lnTo>
                    <a:pt x="12761" y="178929"/>
                  </a:lnTo>
                  <a:cubicBezTo>
                    <a:pt x="10316" y="155965"/>
                    <a:pt x="9802" y="139277"/>
                    <a:pt x="9802" y="129342"/>
                  </a:cubicBezTo>
                  <a:lnTo>
                    <a:pt x="9802" y="105410"/>
                  </a:lnTo>
                  <a:cubicBezTo>
                    <a:pt x="9802" y="80320"/>
                    <a:pt x="12856" y="54751"/>
                    <a:pt x="12895" y="54469"/>
                  </a:cubicBezTo>
                  <a:cubicBezTo>
                    <a:pt x="13408" y="48834"/>
                    <a:pt x="17101" y="32503"/>
                    <a:pt x="23172" y="25503"/>
                  </a:cubicBezTo>
                  <a:cubicBezTo>
                    <a:pt x="32669" y="15061"/>
                    <a:pt x="42909" y="14215"/>
                    <a:pt x="48333" y="13763"/>
                  </a:cubicBezTo>
                  <a:lnTo>
                    <a:pt x="50065" y="13763"/>
                  </a:lnTo>
                  <a:cubicBezTo>
                    <a:pt x="91718" y="10659"/>
                    <a:pt x="153450" y="10198"/>
                    <a:pt x="154011" y="10198"/>
                  </a:cubicBezTo>
                  <a:cubicBezTo>
                    <a:pt x="154573" y="10198"/>
                    <a:pt x="216304" y="10659"/>
                    <a:pt x="258138" y="13763"/>
                  </a:cubicBezTo>
                  <a:lnTo>
                    <a:pt x="260003" y="13754"/>
                  </a:lnTo>
                  <a:cubicBezTo>
                    <a:pt x="265189" y="14215"/>
                    <a:pt x="275971" y="15165"/>
                    <a:pt x="284841" y="25475"/>
                  </a:cubicBezTo>
                  <a:cubicBezTo>
                    <a:pt x="289018" y="30311"/>
                    <a:pt x="292482" y="40066"/>
                    <a:pt x="295147" y="54572"/>
                  </a:cubicBezTo>
                  <a:cubicBezTo>
                    <a:pt x="295908" y="57602"/>
                    <a:pt x="298211" y="82381"/>
                    <a:pt x="298211" y="105391"/>
                  </a:cubicBezTo>
                  <a:close/>
                </a:path>
              </a:pathLst>
            </a:custGeom>
            <a:grpFill/>
            <a:ln w="9499" cap="flat">
              <a:noFill/>
              <a:prstDash val="solid"/>
              <a:miter/>
            </a:ln>
          </p:spPr>
          <p:txBody>
            <a:bodyPr rtlCol="0" anchor="ctr"/>
            <a:lstStyle/>
            <a:p>
              <a:endParaRPr lang="de-DE" sz="1000"/>
            </a:p>
          </p:txBody>
        </p:sp>
        <p:sp>
          <p:nvSpPr>
            <p:cNvPr id="418" name="Freihandform 417">
              <a:extLst>
                <a:ext uri="{FF2B5EF4-FFF2-40B4-BE49-F238E27FC236}">
                  <a16:creationId xmlns:a16="http://schemas.microsoft.com/office/drawing/2014/main" id="{3A8BCF51-3267-874F-73E4-ABC296FD73A5}"/>
                </a:ext>
              </a:extLst>
            </p:cNvPr>
            <p:cNvSpPr/>
            <p:nvPr/>
          </p:nvSpPr>
          <p:spPr>
            <a:xfrm>
              <a:off x="3879138" y="3377682"/>
              <a:ext cx="108171" cy="120904"/>
            </a:xfrm>
            <a:custGeom>
              <a:avLst/>
              <a:gdLst>
                <a:gd name="connsiteX0" fmla="*/ 7756 w 108171"/>
                <a:gd name="connsiteY0" fmla="*/ 771 h 120904"/>
                <a:gd name="connsiteX1" fmla="*/ 2579 w 108171"/>
                <a:gd name="connsiteY1" fmla="*/ 753 h 120904"/>
                <a:gd name="connsiteX2" fmla="*/ 0 w 108171"/>
                <a:gd name="connsiteY2" fmla="*/ 5334 h 120904"/>
                <a:gd name="connsiteX3" fmla="*/ 0 w 108171"/>
                <a:gd name="connsiteY3" fmla="*/ 115815 h 120904"/>
                <a:gd name="connsiteX4" fmla="*/ 2722 w 108171"/>
                <a:gd name="connsiteY4" fmla="*/ 120471 h 120904"/>
                <a:gd name="connsiteX5" fmla="*/ 5158 w 108171"/>
                <a:gd name="connsiteY5" fmla="*/ 120904 h 120904"/>
                <a:gd name="connsiteX6" fmla="*/ 7784 w 108171"/>
                <a:gd name="connsiteY6" fmla="*/ 120368 h 120904"/>
                <a:gd name="connsiteX7" fmla="*/ 105669 w 108171"/>
                <a:gd name="connsiteY7" fmla="*/ 66379 h 120904"/>
                <a:gd name="connsiteX8" fmla="*/ 108171 w 108171"/>
                <a:gd name="connsiteY8" fmla="*/ 61854 h 120904"/>
                <a:gd name="connsiteX9" fmla="*/ 105564 w 108171"/>
                <a:gd name="connsiteY9" fmla="*/ 57244 h 120904"/>
                <a:gd name="connsiteX10" fmla="*/ 7756 w 108171"/>
                <a:gd name="connsiteY10" fmla="*/ 771 h 120904"/>
                <a:gd name="connsiteX11" fmla="*/ 92707 w 108171"/>
                <a:gd name="connsiteY11" fmla="*/ 61863 h 120904"/>
                <a:gd name="connsiteX12" fmla="*/ 10297 w 108171"/>
                <a:gd name="connsiteY12" fmla="*/ 107169 h 120904"/>
                <a:gd name="connsiteX13" fmla="*/ 10297 w 108171"/>
                <a:gd name="connsiteY13" fmla="*/ 13998 h 120904"/>
                <a:gd name="connsiteX14" fmla="*/ 92707 w 108171"/>
                <a:gd name="connsiteY14" fmla="*/ 61863 h 120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8171" h="120904">
                  <a:moveTo>
                    <a:pt x="7756" y="771"/>
                  </a:moveTo>
                  <a:cubicBezTo>
                    <a:pt x="6195" y="-245"/>
                    <a:pt x="4130" y="-263"/>
                    <a:pt x="2579" y="753"/>
                  </a:cubicBezTo>
                  <a:cubicBezTo>
                    <a:pt x="895" y="1863"/>
                    <a:pt x="0" y="3453"/>
                    <a:pt x="0" y="5334"/>
                  </a:cubicBezTo>
                  <a:lnTo>
                    <a:pt x="0" y="115815"/>
                  </a:lnTo>
                  <a:cubicBezTo>
                    <a:pt x="0" y="117706"/>
                    <a:pt x="895" y="119286"/>
                    <a:pt x="2722" y="120471"/>
                  </a:cubicBezTo>
                  <a:cubicBezTo>
                    <a:pt x="3616" y="120904"/>
                    <a:pt x="4130" y="120904"/>
                    <a:pt x="5158" y="120904"/>
                  </a:cubicBezTo>
                  <a:cubicBezTo>
                    <a:pt x="6186" y="120904"/>
                    <a:pt x="6709" y="120904"/>
                    <a:pt x="7784" y="120368"/>
                  </a:cubicBezTo>
                  <a:lnTo>
                    <a:pt x="105669" y="66379"/>
                  </a:lnTo>
                  <a:cubicBezTo>
                    <a:pt x="107305" y="65316"/>
                    <a:pt x="108171" y="63745"/>
                    <a:pt x="108171" y="61854"/>
                  </a:cubicBezTo>
                  <a:cubicBezTo>
                    <a:pt x="108171" y="59982"/>
                    <a:pt x="107296" y="58401"/>
                    <a:pt x="105564" y="57244"/>
                  </a:cubicBezTo>
                  <a:lnTo>
                    <a:pt x="7756" y="771"/>
                  </a:lnTo>
                  <a:close/>
                  <a:moveTo>
                    <a:pt x="92707" y="61863"/>
                  </a:moveTo>
                  <a:lnTo>
                    <a:pt x="10297" y="107169"/>
                  </a:lnTo>
                  <a:lnTo>
                    <a:pt x="10297" y="13998"/>
                  </a:lnTo>
                  <a:lnTo>
                    <a:pt x="92707" y="61863"/>
                  </a:lnTo>
                  <a:close/>
                </a:path>
              </a:pathLst>
            </a:custGeom>
            <a:grpFill/>
            <a:ln w="9499" cap="flat">
              <a:noFill/>
              <a:prstDash val="solid"/>
              <a:miter/>
            </a:ln>
          </p:spPr>
          <p:txBody>
            <a:bodyPr rtlCol="0" anchor="ctr"/>
            <a:lstStyle/>
            <a:p>
              <a:endParaRPr lang="de-DE" sz="1000"/>
            </a:p>
          </p:txBody>
        </p:sp>
      </p:grpSp>
      <p:grpSp>
        <p:nvGrpSpPr>
          <p:cNvPr id="419" name="Grafik 65">
            <a:extLst>
              <a:ext uri="{FF2B5EF4-FFF2-40B4-BE49-F238E27FC236}">
                <a16:creationId xmlns:a16="http://schemas.microsoft.com/office/drawing/2014/main" id="{962027DE-C89B-CD40-38F0-8CFABEF44BC7}"/>
              </a:ext>
            </a:extLst>
          </p:cNvPr>
          <p:cNvGrpSpPr/>
          <p:nvPr/>
        </p:nvGrpSpPr>
        <p:grpSpPr>
          <a:xfrm>
            <a:off x="7105715" y="3413124"/>
            <a:ext cx="404112" cy="439840"/>
            <a:chOff x="4146191" y="3313749"/>
            <a:chExt cx="210523" cy="229136"/>
          </a:xfrm>
          <a:gradFill>
            <a:gsLst>
              <a:gs pos="0">
                <a:schemeClr val="accent1"/>
              </a:gs>
              <a:gs pos="99000">
                <a:schemeClr val="accent2"/>
              </a:gs>
            </a:gsLst>
            <a:lin ang="0" scaled="0"/>
          </a:gradFill>
        </p:grpSpPr>
        <p:sp>
          <p:nvSpPr>
            <p:cNvPr id="420" name="Freihandform 419">
              <a:extLst>
                <a:ext uri="{FF2B5EF4-FFF2-40B4-BE49-F238E27FC236}">
                  <a16:creationId xmlns:a16="http://schemas.microsoft.com/office/drawing/2014/main" id="{54EFA5B9-1459-AEB9-7492-5E3040043A31}"/>
                </a:ext>
              </a:extLst>
            </p:cNvPr>
            <p:cNvSpPr/>
            <p:nvPr/>
          </p:nvSpPr>
          <p:spPr>
            <a:xfrm>
              <a:off x="4146191" y="3339469"/>
              <a:ext cx="99113" cy="129935"/>
            </a:xfrm>
            <a:custGeom>
              <a:avLst/>
              <a:gdLst>
                <a:gd name="connsiteX0" fmla="*/ 77911 w 99113"/>
                <a:gd name="connsiteY0" fmla="*/ 6689 h 129935"/>
                <a:gd name="connsiteX1" fmla="*/ 69803 w 99113"/>
                <a:gd name="connsiteY1" fmla="*/ 0 h 129935"/>
                <a:gd name="connsiteX2" fmla="*/ 29283 w 99113"/>
                <a:gd name="connsiteY2" fmla="*/ 0 h 129935"/>
                <a:gd name="connsiteX3" fmla="*/ 21641 w 99113"/>
                <a:gd name="connsiteY3" fmla="*/ 5908 h 129935"/>
                <a:gd name="connsiteX4" fmla="*/ 21184 w 99113"/>
                <a:gd name="connsiteY4" fmla="*/ 15419 h 129935"/>
                <a:gd name="connsiteX5" fmla="*/ 39332 w 99113"/>
                <a:gd name="connsiteY5" fmla="*/ 52324 h 129935"/>
                <a:gd name="connsiteX6" fmla="*/ 1200 w 99113"/>
                <a:gd name="connsiteY6" fmla="*/ 117931 h 129935"/>
                <a:gd name="connsiteX7" fmla="*/ 1219 w 99113"/>
                <a:gd name="connsiteY7" fmla="*/ 126191 h 129935"/>
                <a:gd name="connsiteX8" fmla="*/ 9032 w 99113"/>
                <a:gd name="connsiteY8" fmla="*/ 129935 h 129935"/>
                <a:gd name="connsiteX9" fmla="*/ 49543 w 99113"/>
                <a:gd name="connsiteY9" fmla="*/ 129935 h 129935"/>
                <a:gd name="connsiteX10" fmla="*/ 57365 w 99113"/>
                <a:gd name="connsiteY10" fmla="*/ 126266 h 129935"/>
                <a:gd name="connsiteX11" fmla="*/ 97885 w 99113"/>
                <a:gd name="connsiteY11" fmla="*/ 57150 h 129935"/>
                <a:gd name="connsiteX12" fmla="*/ 98209 w 99113"/>
                <a:gd name="connsiteY12" fmla="*/ 49229 h 129935"/>
                <a:gd name="connsiteX13" fmla="*/ 77911 w 99113"/>
                <a:gd name="connsiteY13" fmla="*/ 6689 h 129935"/>
                <a:gd name="connsiteX14" fmla="*/ 89949 w 99113"/>
                <a:gd name="connsiteY14" fmla="*/ 53415 h 129935"/>
                <a:gd name="connsiteX15" fmla="*/ 50161 w 99113"/>
                <a:gd name="connsiteY15" fmla="*/ 121261 h 129935"/>
                <a:gd name="connsiteX16" fmla="*/ 9365 w 99113"/>
                <a:gd name="connsiteY16" fmla="*/ 121261 h 129935"/>
                <a:gd name="connsiteX17" fmla="*/ 48087 w 99113"/>
                <a:gd name="connsiteY17" fmla="*/ 54657 h 129935"/>
                <a:gd name="connsiteX18" fmla="*/ 48230 w 99113"/>
                <a:gd name="connsiteY18" fmla="*/ 50593 h 129935"/>
                <a:gd name="connsiteX19" fmla="*/ 29168 w 99113"/>
                <a:gd name="connsiteY19" fmla="*/ 11900 h 129935"/>
                <a:gd name="connsiteX20" fmla="*/ 29064 w 99113"/>
                <a:gd name="connsiteY20" fmla="*/ 10687 h 129935"/>
                <a:gd name="connsiteX21" fmla="*/ 29226 w 99113"/>
                <a:gd name="connsiteY21" fmla="*/ 10273 h 129935"/>
                <a:gd name="connsiteX22" fmla="*/ 29930 w 99113"/>
                <a:gd name="connsiteY22" fmla="*/ 9182 h 129935"/>
                <a:gd name="connsiteX23" fmla="*/ 30282 w 99113"/>
                <a:gd name="connsiteY23" fmla="*/ 8674 h 129935"/>
                <a:gd name="connsiteX24" fmla="*/ 68918 w 99113"/>
                <a:gd name="connsiteY24" fmla="*/ 8674 h 129935"/>
                <a:gd name="connsiteX25" fmla="*/ 69270 w 99113"/>
                <a:gd name="connsiteY25" fmla="*/ 9182 h 129935"/>
                <a:gd name="connsiteX26" fmla="*/ 70003 w 99113"/>
                <a:gd name="connsiteY26" fmla="*/ 10461 h 129935"/>
                <a:gd name="connsiteX27" fmla="*/ 90253 w 99113"/>
                <a:gd name="connsiteY27" fmla="*/ 52888 h 129935"/>
                <a:gd name="connsiteX28" fmla="*/ 89949 w 99113"/>
                <a:gd name="connsiteY28" fmla="*/ 53415 h 129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9113" h="129935">
                  <a:moveTo>
                    <a:pt x="77911" y="6689"/>
                  </a:moveTo>
                  <a:cubicBezTo>
                    <a:pt x="75713" y="2248"/>
                    <a:pt x="72972" y="0"/>
                    <a:pt x="69803" y="0"/>
                  </a:cubicBezTo>
                  <a:lnTo>
                    <a:pt x="29283" y="0"/>
                  </a:lnTo>
                  <a:cubicBezTo>
                    <a:pt x="25333" y="0"/>
                    <a:pt x="23116" y="3556"/>
                    <a:pt x="21641" y="5908"/>
                  </a:cubicBezTo>
                  <a:cubicBezTo>
                    <a:pt x="20004" y="8485"/>
                    <a:pt x="19814" y="12672"/>
                    <a:pt x="21184" y="15419"/>
                  </a:cubicBezTo>
                  <a:lnTo>
                    <a:pt x="39332" y="52324"/>
                  </a:lnTo>
                  <a:lnTo>
                    <a:pt x="1200" y="117931"/>
                  </a:lnTo>
                  <a:cubicBezTo>
                    <a:pt x="-408" y="120697"/>
                    <a:pt x="-398" y="123397"/>
                    <a:pt x="1219" y="126191"/>
                  </a:cubicBezTo>
                  <a:cubicBezTo>
                    <a:pt x="3199" y="129549"/>
                    <a:pt x="6625" y="129935"/>
                    <a:pt x="9032" y="129935"/>
                  </a:cubicBezTo>
                  <a:lnTo>
                    <a:pt x="49543" y="129935"/>
                  </a:lnTo>
                  <a:cubicBezTo>
                    <a:pt x="51237" y="129935"/>
                    <a:pt x="55214" y="129935"/>
                    <a:pt x="57365" y="126266"/>
                  </a:cubicBezTo>
                  <a:lnTo>
                    <a:pt x="97885" y="57150"/>
                  </a:lnTo>
                  <a:cubicBezTo>
                    <a:pt x="99398" y="54554"/>
                    <a:pt x="99522" y="51816"/>
                    <a:pt x="98209" y="49229"/>
                  </a:cubicBezTo>
                  <a:lnTo>
                    <a:pt x="77911" y="6689"/>
                  </a:lnTo>
                  <a:close/>
                  <a:moveTo>
                    <a:pt x="89949" y="53415"/>
                  </a:moveTo>
                  <a:lnTo>
                    <a:pt x="50161" y="121261"/>
                  </a:lnTo>
                  <a:lnTo>
                    <a:pt x="9365" y="121261"/>
                  </a:lnTo>
                  <a:lnTo>
                    <a:pt x="48087" y="54657"/>
                  </a:lnTo>
                  <a:cubicBezTo>
                    <a:pt x="48801" y="53406"/>
                    <a:pt x="48858" y="51882"/>
                    <a:pt x="48230" y="50593"/>
                  </a:cubicBezTo>
                  <a:lnTo>
                    <a:pt x="29168" y="11900"/>
                  </a:lnTo>
                  <a:cubicBezTo>
                    <a:pt x="28997" y="11345"/>
                    <a:pt x="29016" y="10931"/>
                    <a:pt x="29064" y="10687"/>
                  </a:cubicBezTo>
                  <a:lnTo>
                    <a:pt x="29226" y="10273"/>
                  </a:lnTo>
                  <a:cubicBezTo>
                    <a:pt x="29397" y="10000"/>
                    <a:pt x="29663" y="9558"/>
                    <a:pt x="29930" y="9182"/>
                  </a:cubicBezTo>
                  <a:lnTo>
                    <a:pt x="30282" y="8674"/>
                  </a:lnTo>
                  <a:lnTo>
                    <a:pt x="68918" y="8674"/>
                  </a:lnTo>
                  <a:lnTo>
                    <a:pt x="69270" y="9182"/>
                  </a:lnTo>
                  <a:cubicBezTo>
                    <a:pt x="69489" y="9492"/>
                    <a:pt x="69736" y="9915"/>
                    <a:pt x="70003" y="10461"/>
                  </a:cubicBezTo>
                  <a:lnTo>
                    <a:pt x="90253" y="52888"/>
                  </a:lnTo>
                  <a:lnTo>
                    <a:pt x="89949" y="53415"/>
                  </a:lnTo>
                  <a:close/>
                </a:path>
              </a:pathLst>
            </a:custGeom>
            <a:grpFill/>
            <a:ln w="9499" cap="flat">
              <a:noFill/>
              <a:prstDash val="solid"/>
              <a:miter/>
            </a:ln>
          </p:spPr>
          <p:txBody>
            <a:bodyPr rtlCol="0" anchor="ctr"/>
            <a:lstStyle/>
            <a:p>
              <a:endParaRPr lang="de-DE" sz="1000"/>
            </a:p>
          </p:txBody>
        </p:sp>
        <p:sp>
          <p:nvSpPr>
            <p:cNvPr id="421" name="Freihandform 420">
              <a:extLst>
                <a:ext uri="{FF2B5EF4-FFF2-40B4-BE49-F238E27FC236}">
                  <a16:creationId xmlns:a16="http://schemas.microsoft.com/office/drawing/2014/main" id="{4538A316-9445-32C7-2FB0-75ECC48FA6E4}"/>
                </a:ext>
              </a:extLst>
            </p:cNvPr>
            <p:cNvSpPr/>
            <p:nvPr/>
          </p:nvSpPr>
          <p:spPr>
            <a:xfrm>
              <a:off x="4227248" y="3313749"/>
              <a:ext cx="129467" cy="229136"/>
            </a:xfrm>
            <a:custGeom>
              <a:avLst/>
              <a:gdLst>
                <a:gd name="connsiteX0" fmla="*/ 128236 w 129467"/>
                <a:gd name="connsiteY0" fmla="*/ 5231 h 229136"/>
                <a:gd name="connsiteX1" fmla="*/ 120451 w 129467"/>
                <a:gd name="connsiteY1" fmla="*/ 0 h 229136"/>
                <a:gd name="connsiteX2" fmla="*/ 79922 w 129467"/>
                <a:gd name="connsiteY2" fmla="*/ 0 h 229136"/>
                <a:gd name="connsiteX3" fmla="*/ 72052 w 129467"/>
                <a:gd name="connsiteY3" fmla="*/ 5353 h 229136"/>
                <a:gd name="connsiteX4" fmla="*/ 1146 w 129467"/>
                <a:gd name="connsiteY4" fmla="*/ 130612 h 229136"/>
                <a:gd name="connsiteX5" fmla="*/ 1232 w 129467"/>
                <a:gd name="connsiteY5" fmla="*/ 139662 h 229136"/>
                <a:gd name="connsiteX6" fmla="*/ 51877 w 129467"/>
                <a:gd name="connsiteY6" fmla="*/ 225383 h 229136"/>
                <a:gd name="connsiteX7" fmla="*/ 59661 w 129467"/>
                <a:gd name="connsiteY7" fmla="*/ 229136 h 229136"/>
                <a:gd name="connsiteX8" fmla="*/ 100182 w 129467"/>
                <a:gd name="connsiteY8" fmla="*/ 229136 h 229136"/>
                <a:gd name="connsiteX9" fmla="*/ 107994 w 129467"/>
                <a:gd name="connsiteY9" fmla="*/ 225467 h 229136"/>
                <a:gd name="connsiteX10" fmla="*/ 107994 w 129467"/>
                <a:gd name="connsiteY10" fmla="*/ 216925 h 229136"/>
                <a:gd name="connsiteX11" fmla="*/ 59918 w 129467"/>
                <a:gd name="connsiteY11" fmla="*/ 135090 h 229136"/>
                <a:gd name="connsiteX12" fmla="*/ 60242 w 129467"/>
                <a:gd name="connsiteY12" fmla="*/ 134507 h 229136"/>
                <a:gd name="connsiteX13" fmla="*/ 128321 w 129467"/>
                <a:gd name="connsiteY13" fmla="*/ 14365 h 229136"/>
                <a:gd name="connsiteX14" fmla="*/ 128236 w 129467"/>
                <a:gd name="connsiteY14" fmla="*/ 5231 h 229136"/>
                <a:gd name="connsiteX15" fmla="*/ 120499 w 129467"/>
                <a:gd name="connsiteY15" fmla="*/ 10480 h 229136"/>
                <a:gd name="connsiteX16" fmla="*/ 51059 w 129467"/>
                <a:gd name="connsiteY16" fmla="*/ 133011 h 229136"/>
                <a:gd name="connsiteX17" fmla="*/ 51097 w 129467"/>
                <a:gd name="connsiteY17" fmla="*/ 137320 h 229136"/>
                <a:gd name="connsiteX18" fmla="*/ 99944 w 129467"/>
                <a:gd name="connsiteY18" fmla="*/ 220472 h 229136"/>
                <a:gd name="connsiteX19" fmla="*/ 59119 w 129467"/>
                <a:gd name="connsiteY19" fmla="*/ 220472 h 229136"/>
                <a:gd name="connsiteX20" fmla="*/ 58767 w 129467"/>
                <a:gd name="connsiteY20" fmla="*/ 219889 h 229136"/>
                <a:gd name="connsiteX21" fmla="*/ 8664 w 129467"/>
                <a:gd name="connsiteY21" fmla="*/ 135062 h 229136"/>
                <a:gd name="connsiteX22" fmla="*/ 8987 w 129467"/>
                <a:gd name="connsiteY22" fmla="*/ 134479 h 229136"/>
                <a:gd name="connsiteX23" fmla="*/ 79693 w 129467"/>
                <a:gd name="connsiteY23" fmla="*/ 9605 h 229136"/>
                <a:gd name="connsiteX24" fmla="*/ 79979 w 129467"/>
                <a:gd name="connsiteY24" fmla="*/ 9172 h 229136"/>
                <a:gd name="connsiteX25" fmla="*/ 80331 w 129467"/>
                <a:gd name="connsiteY25" fmla="*/ 8683 h 229136"/>
                <a:gd name="connsiteX26" fmla="*/ 80949 w 129467"/>
                <a:gd name="connsiteY26" fmla="*/ 8664 h 229136"/>
                <a:gd name="connsiteX27" fmla="*/ 119909 w 129467"/>
                <a:gd name="connsiteY27" fmla="*/ 8664 h 229136"/>
                <a:gd name="connsiteX28" fmla="*/ 120508 w 129467"/>
                <a:gd name="connsiteY28" fmla="*/ 9370 h 229136"/>
                <a:gd name="connsiteX29" fmla="*/ 120794 w 129467"/>
                <a:gd name="connsiteY29" fmla="*/ 9925 h 229136"/>
                <a:gd name="connsiteX30" fmla="*/ 120499 w 129467"/>
                <a:gd name="connsiteY30" fmla="*/ 10480 h 229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29467" h="229136">
                  <a:moveTo>
                    <a:pt x="128236" y="5231"/>
                  </a:moveTo>
                  <a:cubicBezTo>
                    <a:pt x="126323" y="1947"/>
                    <a:pt x="123401" y="0"/>
                    <a:pt x="120451" y="0"/>
                  </a:cubicBezTo>
                  <a:lnTo>
                    <a:pt x="79922" y="0"/>
                  </a:lnTo>
                  <a:cubicBezTo>
                    <a:pt x="76924" y="0"/>
                    <a:pt x="73983" y="2004"/>
                    <a:pt x="72052" y="5353"/>
                  </a:cubicBezTo>
                  <a:lnTo>
                    <a:pt x="1146" y="130612"/>
                  </a:lnTo>
                  <a:cubicBezTo>
                    <a:pt x="-415" y="133369"/>
                    <a:pt x="-377" y="136925"/>
                    <a:pt x="1232" y="139662"/>
                  </a:cubicBezTo>
                  <a:lnTo>
                    <a:pt x="51877" y="225383"/>
                  </a:lnTo>
                  <a:cubicBezTo>
                    <a:pt x="53837" y="228751"/>
                    <a:pt x="57254" y="229136"/>
                    <a:pt x="59661" y="229136"/>
                  </a:cubicBezTo>
                  <a:lnTo>
                    <a:pt x="100182" y="229136"/>
                  </a:lnTo>
                  <a:cubicBezTo>
                    <a:pt x="101876" y="229136"/>
                    <a:pt x="105834" y="229136"/>
                    <a:pt x="107994" y="225467"/>
                  </a:cubicBezTo>
                  <a:cubicBezTo>
                    <a:pt x="109612" y="222702"/>
                    <a:pt x="109612" y="219672"/>
                    <a:pt x="107994" y="216925"/>
                  </a:cubicBezTo>
                  <a:lnTo>
                    <a:pt x="59918" y="135090"/>
                  </a:lnTo>
                  <a:lnTo>
                    <a:pt x="60242" y="134507"/>
                  </a:lnTo>
                  <a:lnTo>
                    <a:pt x="128321" y="14365"/>
                  </a:lnTo>
                  <a:cubicBezTo>
                    <a:pt x="129882" y="11609"/>
                    <a:pt x="129844" y="7940"/>
                    <a:pt x="128236" y="5231"/>
                  </a:cubicBezTo>
                  <a:close/>
                  <a:moveTo>
                    <a:pt x="120499" y="10480"/>
                  </a:moveTo>
                  <a:lnTo>
                    <a:pt x="51059" y="133011"/>
                  </a:lnTo>
                  <a:cubicBezTo>
                    <a:pt x="50297" y="134347"/>
                    <a:pt x="50316" y="135993"/>
                    <a:pt x="51097" y="137320"/>
                  </a:cubicBezTo>
                  <a:lnTo>
                    <a:pt x="99944" y="220472"/>
                  </a:lnTo>
                  <a:lnTo>
                    <a:pt x="59119" y="220472"/>
                  </a:lnTo>
                  <a:lnTo>
                    <a:pt x="58767" y="219889"/>
                  </a:lnTo>
                  <a:lnTo>
                    <a:pt x="8664" y="135062"/>
                  </a:lnTo>
                  <a:lnTo>
                    <a:pt x="8987" y="134479"/>
                  </a:lnTo>
                  <a:lnTo>
                    <a:pt x="79693" y="9605"/>
                  </a:lnTo>
                  <a:cubicBezTo>
                    <a:pt x="79760" y="9473"/>
                    <a:pt x="79874" y="9323"/>
                    <a:pt x="79979" y="9172"/>
                  </a:cubicBezTo>
                  <a:lnTo>
                    <a:pt x="80331" y="8683"/>
                  </a:lnTo>
                  <a:lnTo>
                    <a:pt x="80949" y="8664"/>
                  </a:lnTo>
                  <a:lnTo>
                    <a:pt x="119909" y="8664"/>
                  </a:lnTo>
                  <a:lnTo>
                    <a:pt x="120508" y="9370"/>
                  </a:lnTo>
                  <a:lnTo>
                    <a:pt x="120794" y="9925"/>
                  </a:lnTo>
                  <a:lnTo>
                    <a:pt x="120499" y="10480"/>
                  </a:lnTo>
                  <a:close/>
                </a:path>
              </a:pathLst>
            </a:custGeom>
            <a:grpFill/>
            <a:ln w="9499" cap="flat">
              <a:noFill/>
              <a:prstDash val="solid"/>
              <a:miter/>
            </a:ln>
          </p:spPr>
          <p:txBody>
            <a:bodyPr rtlCol="0" anchor="ctr"/>
            <a:lstStyle/>
            <a:p>
              <a:endParaRPr lang="de-DE" sz="1000"/>
            </a:p>
          </p:txBody>
        </p:sp>
      </p:grpSp>
      <p:grpSp>
        <p:nvGrpSpPr>
          <p:cNvPr id="422" name="Grafik 65">
            <a:extLst>
              <a:ext uri="{FF2B5EF4-FFF2-40B4-BE49-F238E27FC236}">
                <a16:creationId xmlns:a16="http://schemas.microsoft.com/office/drawing/2014/main" id="{26DC2A8D-38F7-A26B-0273-96B8BF0782B5}"/>
              </a:ext>
            </a:extLst>
          </p:cNvPr>
          <p:cNvGrpSpPr/>
          <p:nvPr/>
        </p:nvGrpSpPr>
        <p:grpSpPr>
          <a:xfrm>
            <a:off x="6568119" y="3364119"/>
            <a:ext cx="445199" cy="439115"/>
            <a:chOff x="4414760" y="3310429"/>
            <a:chExt cx="236126" cy="232899"/>
          </a:xfrm>
          <a:gradFill>
            <a:gsLst>
              <a:gs pos="0">
                <a:schemeClr val="accent1"/>
              </a:gs>
              <a:gs pos="99000">
                <a:schemeClr val="accent2"/>
              </a:gs>
            </a:gsLst>
            <a:lin ang="0" scaled="0"/>
          </a:gradFill>
        </p:grpSpPr>
        <p:sp>
          <p:nvSpPr>
            <p:cNvPr id="423" name="Freihandform 422">
              <a:extLst>
                <a:ext uri="{FF2B5EF4-FFF2-40B4-BE49-F238E27FC236}">
                  <a16:creationId xmlns:a16="http://schemas.microsoft.com/office/drawing/2014/main" id="{D0BE5D1E-3736-156F-9F13-30D952D1755D}"/>
                </a:ext>
              </a:extLst>
            </p:cNvPr>
            <p:cNvSpPr/>
            <p:nvPr/>
          </p:nvSpPr>
          <p:spPr>
            <a:xfrm>
              <a:off x="4414760" y="3310429"/>
              <a:ext cx="63026" cy="62248"/>
            </a:xfrm>
            <a:custGeom>
              <a:avLst/>
              <a:gdLst>
                <a:gd name="connsiteX0" fmla="*/ 31518 w 63026"/>
                <a:gd name="connsiteY0" fmla="*/ 0 h 62248"/>
                <a:gd name="connsiteX1" fmla="*/ 0 w 63026"/>
                <a:gd name="connsiteY1" fmla="*/ 31120 h 62248"/>
                <a:gd name="connsiteX2" fmla="*/ 31518 w 63026"/>
                <a:gd name="connsiteY2" fmla="*/ 62249 h 62248"/>
                <a:gd name="connsiteX3" fmla="*/ 63026 w 63026"/>
                <a:gd name="connsiteY3" fmla="*/ 31120 h 62248"/>
                <a:gd name="connsiteX4" fmla="*/ 31518 w 63026"/>
                <a:gd name="connsiteY4" fmla="*/ 0 h 62248"/>
                <a:gd name="connsiteX5" fmla="*/ 31518 w 63026"/>
                <a:gd name="connsiteY5" fmla="*/ 54093 h 62248"/>
                <a:gd name="connsiteX6" fmla="*/ 8241 w 63026"/>
                <a:gd name="connsiteY6" fmla="*/ 31120 h 62248"/>
                <a:gd name="connsiteX7" fmla="*/ 31518 w 63026"/>
                <a:gd name="connsiteY7" fmla="*/ 8147 h 62248"/>
                <a:gd name="connsiteX8" fmla="*/ 54776 w 63026"/>
                <a:gd name="connsiteY8" fmla="*/ 31120 h 62248"/>
                <a:gd name="connsiteX9" fmla="*/ 31518 w 63026"/>
                <a:gd name="connsiteY9" fmla="*/ 54093 h 62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026" h="62248">
                  <a:moveTo>
                    <a:pt x="31518" y="0"/>
                  </a:moveTo>
                  <a:cubicBezTo>
                    <a:pt x="14141" y="0"/>
                    <a:pt x="0" y="13951"/>
                    <a:pt x="0" y="31120"/>
                  </a:cubicBezTo>
                  <a:cubicBezTo>
                    <a:pt x="0" y="48288"/>
                    <a:pt x="14141" y="62249"/>
                    <a:pt x="31518" y="62249"/>
                  </a:cubicBezTo>
                  <a:cubicBezTo>
                    <a:pt x="48885" y="62249"/>
                    <a:pt x="63026" y="48288"/>
                    <a:pt x="63026" y="31120"/>
                  </a:cubicBezTo>
                  <a:cubicBezTo>
                    <a:pt x="63026" y="13951"/>
                    <a:pt x="48885" y="0"/>
                    <a:pt x="31518" y="0"/>
                  </a:cubicBezTo>
                  <a:close/>
                  <a:moveTo>
                    <a:pt x="31518" y="54093"/>
                  </a:moveTo>
                  <a:cubicBezTo>
                    <a:pt x="18680" y="54093"/>
                    <a:pt x="8241" y="43782"/>
                    <a:pt x="8241" y="31120"/>
                  </a:cubicBezTo>
                  <a:cubicBezTo>
                    <a:pt x="8241" y="18457"/>
                    <a:pt x="18690" y="8147"/>
                    <a:pt x="31518" y="8147"/>
                  </a:cubicBezTo>
                  <a:cubicBezTo>
                    <a:pt x="44346" y="8147"/>
                    <a:pt x="54776" y="18457"/>
                    <a:pt x="54776" y="31120"/>
                  </a:cubicBezTo>
                  <a:cubicBezTo>
                    <a:pt x="54776" y="43782"/>
                    <a:pt x="44336" y="54093"/>
                    <a:pt x="31518" y="54093"/>
                  </a:cubicBezTo>
                  <a:close/>
                </a:path>
              </a:pathLst>
            </a:custGeom>
            <a:grpFill/>
            <a:ln w="9499" cap="flat">
              <a:noFill/>
              <a:prstDash val="solid"/>
              <a:miter/>
            </a:ln>
          </p:spPr>
          <p:txBody>
            <a:bodyPr rtlCol="0" anchor="ctr"/>
            <a:lstStyle/>
            <a:p>
              <a:endParaRPr lang="de-DE" sz="1000"/>
            </a:p>
          </p:txBody>
        </p:sp>
        <p:sp>
          <p:nvSpPr>
            <p:cNvPr id="424" name="Freihandform 423">
              <a:extLst>
                <a:ext uri="{FF2B5EF4-FFF2-40B4-BE49-F238E27FC236}">
                  <a16:creationId xmlns:a16="http://schemas.microsoft.com/office/drawing/2014/main" id="{1DD46BCA-F84F-586B-88D3-254471808B35}"/>
                </a:ext>
              </a:extLst>
            </p:cNvPr>
            <p:cNvSpPr/>
            <p:nvPr/>
          </p:nvSpPr>
          <p:spPr>
            <a:xfrm>
              <a:off x="4418519" y="3385048"/>
              <a:ext cx="55508" cy="158279"/>
            </a:xfrm>
            <a:custGeom>
              <a:avLst/>
              <a:gdLst>
                <a:gd name="connsiteX0" fmla="*/ 0 w 55508"/>
                <a:gd name="connsiteY0" fmla="*/ 158280 h 158279"/>
                <a:gd name="connsiteX1" fmla="*/ 55508 w 55508"/>
                <a:gd name="connsiteY1" fmla="*/ 158280 h 158279"/>
                <a:gd name="connsiteX2" fmla="*/ 55508 w 55508"/>
                <a:gd name="connsiteY2" fmla="*/ 0 h 158279"/>
                <a:gd name="connsiteX3" fmla="*/ 0 w 55508"/>
                <a:gd name="connsiteY3" fmla="*/ 0 h 158279"/>
                <a:gd name="connsiteX4" fmla="*/ 0 w 55508"/>
                <a:gd name="connsiteY4" fmla="*/ 158280 h 158279"/>
                <a:gd name="connsiteX5" fmla="*/ 8232 w 55508"/>
                <a:gd name="connsiteY5" fmla="*/ 8147 h 158279"/>
                <a:gd name="connsiteX6" fmla="*/ 47258 w 55508"/>
                <a:gd name="connsiteY6" fmla="*/ 8147 h 158279"/>
                <a:gd name="connsiteX7" fmla="*/ 47258 w 55508"/>
                <a:gd name="connsiteY7" fmla="*/ 150133 h 158279"/>
                <a:gd name="connsiteX8" fmla="*/ 8232 w 55508"/>
                <a:gd name="connsiteY8" fmla="*/ 150133 h 158279"/>
                <a:gd name="connsiteX9" fmla="*/ 8232 w 55508"/>
                <a:gd name="connsiteY9" fmla="*/ 8147 h 158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5508" h="158279">
                  <a:moveTo>
                    <a:pt x="0" y="158280"/>
                  </a:moveTo>
                  <a:lnTo>
                    <a:pt x="55508" y="158280"/>
                  </a:lnTo>
                  <a:lnTo>
                    <a:pt x="55508" y="0"/>
                  </a:lnTo>
                  <a:lnTo>
                    <a:pt x="0" y="0"/>
                  </a:lnTo>
                  <a:lnTo>
                    <a:pt x="0" y="158280"/>
                  </a:lnTo>
                  <a:close/>
                  <a:moveTo>
                    <a:pt x="8232" y="8147"/>
                  </a:moveTo>
                  <a:lnTo>
                    <a:pt x="47258" y="8147"/>
                  </a:lnTo>
                  <a:lnTo>
                    <a:pt x="47258" y="150133"/>
                  </a:lnTo>
                  <a:lnTo>
                    <a:pt x="8232" y="150133"/>
                  </a:lnTo>
                  <a:lnTo>
                    <a:pt x="8232" y="8147"/>
                  </a:lnTo>
                  <a:close/>
                </a:path>
              </a:pathLst>
            </a:custGeom>
            <a:grpFill/>
            <a:ln w="9499" cap="flat">
              <a:noFill/>
              <a:prstDash val="solid"/>
              <a:miter/>
            </a:ln>
          </p:spPr>
          <p:txBody>
            <a:bodyPr rtlCol="0" anchor="ctr"/>
            <a:lstStyle/>
            <a:p>
              <a:endParaRPr lang="de-DE" sz="1000"/>
            </a:p>
          </p:txBody>
        </p:sp>
        <p:sp>
          <p:nvSpPr>
            <p:cNvPr id="425" name="Freihandform 424">
              <a:extLst>
                <a:ext uri="{FF2B5EF4-FFF2-40B4-BE49-F238E27FC236}">
                  <a16:creationId xmlns:a16="http://schemas.microsoft.com/office/drawing/2014/main" id="{C4D80860-1831-FD19-C7A3-13FCD5B51AE1}"/>
                </a:ext>
              </a:extLst>
            </p:cNvPr>
            <p:cNvSpPr/>
            <p:nvPr/>
          </p:nvSpPr>
          <p:spPr>
            <a:xfrm>
              <a:off x="4495420" y="3381323"/>
              <a:ext cx="155467" cy="161995"/>
            </a:xfrm>
            <a:custGeom>
              <a:avLst/>
              <a:gdLst>
                <a:gd name="connsiteX0" fmla="*/ 94715 w 155467"/>
                <a:gd name="connsiteY0" fmla="*/ 0 h 161995"/>
                <a:gd name="connsiteX1" fmla="*/ 55518 w 155467"/>
                <a:gd name="connsiteY1" fmla="*/ 14770 h 161995"/>
                <a:gd name="connsiteX2" fmla="*/ 53510 w 155467"/>
                <a:gd name="connsiteY2" fmla="*/ 16632 h 161995"/>
                <a:gd name="connsiteX3" fmla="*/ 53510 w 155467"/>
                <a:gd name="connsiteY3" fmla="*/ 3716 h 161995"/>
                <a:gd name="connsiteX4" fmla="*/ 0 w 155467"/>
                <a:gd name="connsiteY4" fmla="*/ 3716 h 161995"/>
                <a:gd name="connsiteX5" fmla="*/ 0 w 155467"/>
                <a:gd name="connsiteY5" fmla="*/ 161996 h 161995"/>
                <a:gd name="connsiteX6" fmla="*/ 55404 w 155467"/>
                <a:gd name="connsiteY6" fmla="*/ 161996 h 161995"/>
                <a:gd name="connsiteX7" fmla="*/ 55404 w 155467"/>
                <a:gd name="connsiteY7" fmla="*/ 83660 h 161995"/>
                <a:gd name="connsiteX8" fmla="*/ 79604 w 155467"/>
                <a:gd name="connsiteY8" fmla="*/ 49191 h 161995"/>
                <a:gd name="connsiteX9" fmla="*/ 100044 w 155467"/>
                <a:gd name="connsiteY9" fmla="*/ 84930 h 161995"/>
                <a:gd name="connsiteX10" fmla="*/ 100044 w 155467"/>
                <a:gd name="connsiteY10" fmla="*/ 161996 h 161995"/>
                <a:gd name="connsiteX11" fmla="*/ 155467 w 155467"/>
                <a:gd name="connsiteY11" fmla="*/ 161996 h 161995"/>
                <a:gd name="connsiteX12" fmla="*/ 155467 w 155467"/>
                <a:gd name="connsiteY12" fmla="*/ 75579 h 161995"/>
                <a:gd name="connsiteX13" fmla="*/ 94715 w 155467"/>
                <a:gd name="connsiteY13" fmla="*/ 0 h 161995"/>
                <a:gd name="connsiteX14" fmla="*/ 147235 w 155467"/>
                <a:gd name="connsiteY14" fmla="*/ 153849 h 161995"/>
                <a:gd name="connsiteX15" fmla="*/ 108285 w 155467"/>
                <a:gd name="connsiteY15" fmla="*/ 153849 h 161995"/>
                <a:gd name="connsiteX16" fmla="*/ 108285 w 155467"/>
                <a:gd name="connsiteY16" fmla="*/ 84930 h 161995"/>
                <a:gd name="connsiteX17" fmla="*/ 79604 w 155467"/>
                <a:gd name="connsiteY17" fmla="*/ 41045 h 161995"/>
                <a:gd name="connsiteX18" fmla="*/ 47162 w 155467"/>
                <a:gd name="connsiteY18" fmla="*/ 83660 h 161995"/>
                <a:gd name="connsiteX19" fmla="*/ 47162 w 155467"/>
                <a:gd name="connsiteY19" fmla="*/ 153858 h 161995"/>
                <a:gd name="connsiteX20" fmla="*/ 8232 w 155467"/>
                <a:gd name="connsiteY20" fmla="*/ 153858 h 161995"/>
                <a:gd name="connsiteX21" fmla="*/ 8232 w 155467"/>
                <a:gd name="connsiteY21" fmla="*/ 11882 h 161995"/>
                <a:gd name="connsiteX22" fmla="*/ 45269 w 155467"/>
                <a:gd name="connsiteY22" fmla="*/ 11882 h 161995"/>
                <a:gd name="connsiteX23" fmla="*/ 45269 w 155467"/>
                <a:gd name="connsiteY23" fmla="*/ 32399 h 161995"/>
                <a:gd name="connsiteX24" fmla="*/ 52520 w 155467"/>
                <a:gd name="connsiteY24" fmla="*/ 32399 h 161995"/>
                <a:gd name="connsiteX25" fmla="*/ 53681 w 155467"/>
                <a:gd name="connsiteY25" fmla="*/ 30226 h 161995"/>
                <a:gd name="connsiteX26" fmla="*/ 94715 w 155467"/>
                <a:gd name="connsiteY26" fmla="*/ 8156 h 161995"/>
                <a:gd name="connsiteX27" fmla="*/ 147235 w 155467"/>
                <a:gd name="connsiteY27" fmla="*/ 75598 h 161995"/>
                <a:gd name="connsiteX28" fmla="*/ 147235 w 155467"/>
                <a:gd name="connsiteY28" fmla="*/ 153849 h 161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55467" h="161995">
                  <a:moveTo>
                    <a:pt x="94715" y="0"/>
                  </a:moveTo>
                  <a:cubicBezTo>
                    <a:pt x="79670" y="0"/>
                    <a:pt x="65748" y="5249"/>
                    <a:pt x="55518" y="14770"/>
                  </a:cubicBezTo>
                  <a:lnTo>
                    <a:pt x="53510" y="16632"/>
                  </a:lnTo>
                  <a:lnTo>
                    <a:pt x="53510" y="3716"/>
                  </a:lnTo>
                  <a:lnTo>
                    <a:pt x="0" y="3716"/>
                  </a:lnTo>
                  <a:lnTo>
                    <a:pt x="0" y="161996"/>
                  </a:lnTo>
                  <a:lnTo>
                    <a:pt x="55404" y="161996"/>
                  </a:lnTo>
                  <a:lnTo>
                    <a:pt x="55404" y="83660"/>
                  </a:lnTo>
                  <a:cubicBezTo>
                    <a:pt x="55404" y="59173"/>
                    <a:pt x="62408" y="49191"/>
                    <a:pt x="79604" y="49191"/>
                  </a:cubicBezTo>
                  <a:cubicBezTo>
                    <a:pt x="96885" y="49191"/>
                    <a:pt x="100044" y="61223"/>
                    <a:pt x="100044" y="84930"/>
                  </a:cubicBezTo>
                  <a:lnTo>
                    <a:pt x="100044" y="161996"/>
                  </a:lnTo>
                  <a:lnTo>
                    <a:pt x="155467" y="161996"/>
                  </a:lnTo>
                  <a:lnTo>
                    <a:pt x="155467" y="75579"/>
                  </a:lnTo>
                  <a:cubicBezTo>
                    <a:pt x="155477" y="8984"/>
                    <a:pt x="124758" y="0"/>
                    <a:pt x="94715" y="0"/>
                  </a:cubicBezTo>
                  <a:close/>
                  <a:moveTo>
                    <a:pt x="147235" y="153849"/>
                  </a:moveTo>
                  <a:lnTo>
                    <a:pt x="108285" y="153849"/>
                  </a:lnTo>
                  <a:lnTo>
                    <a:pt x="108285" y="84930"/>
                  </a:lnTo>
                  <a:cubicBezTo>
                    <a:pt x="108285" y="69596"/>
                    <a:pt x="108285" y="41045"/>
                    <a:pt x="79604" y="41045"/>
                  </a:cubicBezTo>
                  <a:cubicBezTo>
                    <a:pt x="47162" y="41045"/>
                    <a:pt x="47162" y="72004"/>
                    <a:pt x="47162" y="83660"/>
                  </a:cubicBezTo>
                  <a:lnTo>
                    <a:pt x="47162" y="153858"/>
                  </a:lnTo>
                  <a:lnTo>
                    <a:pt x="8232" y="153858"/>
                  </a:lnTo>
                  <a:lnTo>
                    <a:pt x="8232" y="11882"/>
                  </a:lnTo>
                  <a:lnTo>
                    <a:pt x="45269" y="11882"/>
                  </a:lnTo>
                  <a:lnTo>
                    <a:pt x="45269" y="32399"/>
                  </a:lnTo>
                  <a:lnTo>
                    <a:pt x="52520" y="32399"/>
                  </a:lnTo>
                  <a:lnTo>
                    <a:pt x="53681" y="30226"/>
                  </a:lnTo>
                  <a:cubicBezTo>
                    <a:pt x="59096" y="20047"/>
                    <a:pt x="73104" y="8156"/>
                    <a:pt x="94715" y="8156"/>
                  </a:cubicBezTo>
                  <a:cubicBezTo>
                    <a:pt x="138452" y="8156"/>
                    <a:pt x="147235" y="33961"/>
                    <a:pt x="147235" y="75598"/>
                  </a:cubicBezTo>
                  <a:lnTo>
                    <a:pt x="147235" y="153849"/>
                  </a:lnTo>
                  <a:close/>
                </a:path>
              </a:pathLst>
            </a:custGeom>
            <a:grpFill/>
            <a:ln w="9499" cap="flat">
              <a:noFill/>
              <a:prstDash val="solid"/>
              <a:miter/>
            </a:ln>
          </p:spPr>
          <p:txBody>
            <a:bodyPr rtlCol="0" anchor="ctr"/>
            <a:lstStyle/>
            <a:p>
              <a:endParaRPr lang="de-DE" sz="1000"/>
            </a:p>
          </p:txBody>
        </p:sp>
      </p:grpSp>
      <p:sp>
        <p:nvSpPr>
          <p:cNvPr id="426" name="Freihandform 425">
            <a:extLst>
              <a:ext uri="{FF2B5EF4-FFF2-40B4-BE49-F238E27FC236}">
                <a16:creationId xmlns:a16="http://schemas.microsoft.com/office/drawing/2014/main" id="{0E54A50A-FCBF-7725-559F-90BAA4B5C5D4}"/>
              </a:ext>
            </a:extLst>
          </p:cNvPr>
          <p:cNvSpPr/>
          <p:nvPr/>
        </p:nvSpPr>
        <p:spPr>
          <a:xfrm>
            <a:off x="5939167" y="3427740"/>
            <a:ext cx="468171" cy="393038"/>
          </a:xfrm>
          <a:custGeom>
            <a:avLst/>
            <a:gdLst>
              <a:gd name="connsiteX0" fmla="*/ 258595 w 258594"/>
              <a:gd name="connsiteY0" fmla="*/ 25692 h 217094"/>
              <a:gd name="connsiteX1" fmla="*/ 228124 w 258594"/>
              <a:gd name="connsiteY1" fmla="*/ 34328 h 217094"/>
              <a:gd name="connsiteX2" fmla="*/ 251448 w 258594"/>
              <a:gd name="connsiteY2" fmla="*/ 4008 h 217094"/>
              <a:gd name="connsiteX3" fmla="*/ 217761 w 258594"/>
              <a:gd name="connsiteY3" fmla="*/ 17310 h 217094"/>
              <a:gd name="connsiteX4" fmla="*/ 179039 w 258594"/>
              <a:gd name="connsiteY4" fmla="*/ 0 h 217094"/>
              <a:gd name="connsiteX5" fmla="*/ 125986 w 258594"/>
              <a:gd name="connsiteY5" fmla="*/ 54808 h 217094"/>
              <a:gd name="connsiteX6" fmla="*/ 127366 w 258594"/>
              <a:gd name="connsiteY6" fmla="*/ 67301 h 217094"/>
              <a:gd name="connsiteX7" fmla="*/ 18014 w 258594"/>
              <a:gd name="connsiteY7" fmla="*/ 10028 h 217094"/>
              <a:gd name="connsiteX8" fmla="*/ 10830 w 258594"/>
              <a:gd name="connsiteY8" fmla="*/ 37583 h 217094"/>
              <a:gd name="connsiteX9" fmla="*/ 34430 w 258594"/>
              <a:gd name="connsiteY9" fmla="*/ 83209 h 217094"/>
              <a:gd name="connsiteX10" fmla="*/ 10401 w 258594"/>
              <a:gd name="connsiteY10" fmla="*/ 76351 h 217094"/>
              <a:gd name="connsiteX11" fmla="*/ 10392 w 258594"/>
              <a:gd name="connsiteY11" fmla="*/ 77037 h 217094"/>
              <a:gd name="connsiteX12" fmla="*/ 52949 w 258594"/>
              <a:gd name="connsiteY12" fmla="*/ 130782 h 217094"/>
              <a:gd name="connsiteX13" fmla="*/ 38969 w 258594"/>
              <a:gd name="connsiteY13" fmla="*/ 132701 h 217094"/>
              <a:gd name="connsiteX14" fmla="*/ 28987 w 258594"/>
              <a:gd name="connsiteY14" fmla="*/ 131713 h 217094"/>
              <a:gd name="connsiteX15" fmla="*/ 78547 w 258594"/>
              <a:gd name="connsiteY15" fmla="*/ 169776 h 217094"/>
              <a:gd name="connsiteX16" fmla="*/ 12657 w 258594"/>
              <a:gd name="connsiteY16" fmla="*/ 193238 h 217094"/>
              <a:gd name="connsiteX17" fmla="*/ 0 w 258594"/>
              <a:gd name="connsiteY17" fmla="*/ 192466 h 217094"/>
              <a:gd name="connsiteX18" fmla="*/ 81326 w 258594"/>
              <a:gd name="connsiteY18" fmla="*/ 217095 h 217094"/>
              <a:gd name="connsiteX19" fmla="*/ 232273 w 258594"/>
              <a:gd name="connsiteY19" fmla="*/ 61148 h 217094"/>
              <a:gd name="connsiteX20" fmla="*/ 232121 w 258594"/>
              <a:gd name="connsiteY20" fmla="*/ 54055 h 217094"/>
              <a:gd name="connsiteX21" fmla="*/ 258595 w 258594"/>
              <a:gd name="connsiteY21" fmla="*/ 25692 h 217094"/>
              <a:gd name="connsiteX22" fmla="*/ 258595 w 258594"/>
              <a:gd name="connsiteY22" fmla="*/ 25692 h 217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58594" h="217094">
                <a:moveTo>
                  <a:pt x="258595" y="25692"/>
                </a:moveTo>
                <a:cubicBezTo>
                  <a:pt x="249079" y="30047"/>
                  <a:pt x="238858" y="33001"/>
                  <a:pt x="228124" y="34328"/>
                </a:cubicBezTo>
                <a:cubicBezTo>
                  <a:pt x="239077" y="27545"/>
                  <a:pt x="247489" y="16802"/>
                  <a:pt x="251448" y="4008"/>
                </a:cubicBezTo>
                <a:cubicBezTo>
                  <a:pt x="241199" y="10292"/>
                  <a:pt x="229846" y="14854"/>
                  <a:pt x="217761" y="17310"/>
                </a:cubicBezTo>
                <a:cubicBezTo>
                  <a:pt x="208083" y="6660"/>
                  <a:pt x="194293" y="0"/>
                  <a:pt x="179039" y="0"/>
                </a:cubicBezTo>
                <a:cubicBezTo>
                  <a:pt x="149738" y="0"/>
                  <a:pt x="125986" y="24544"/>
                  <a:pt x="125986" y="54808"/>
                </a:cubicBezTo>
                <a:cubicBezTo>
                  <a:pt x="125986" y="59107"/>
                  <a:pt x="126452" y="63284"/>
                  <a:pt x="127366" y="67301"/>
                </a:cubicBezTo>
                <a:cubicBezTo>
                  <a:pt x="83277" y="65015"/>
                  <a:pt x="44175" y="43189"/>
                  <a:pt x="18014" y="10028"/>
                </a:cubicBezTo>
                <a:cubicBezTo>
                  <a:pt x="13447" y="18128"/>
                  <a:pt x="10830" y="27535"/>
                  <a:pt x="10830" y="37583"/>
                </a:cubicBezTo>
                <a:cubicBezTo>
                  <a:pt x="10830" y="56595"/>
                  <a:pt x="20194" y="73378"/>
                  <a:pt x="34430" y="83209"/>
                </a:cubicBezTo>
                <a:cubicBezTo>
                  <a:pt x="25732" y="82926"/>
                  <a:pt x="17548" y="80452"/>
                  <a:pt x="10401" y="76351"/>
                </a:cubicBezTo>
                <a:cubicBezTo>
                  <a:pt x="10392" y="76576"/>
                  <a:pt x="10392" y="76811"/>
                  <a:pt x="10392" y="77037"/>
                </a:cubicBezTo>
                <a:cubicBezTo>
                  <a:pt x="10392" y="103594"/>
                  <a:pt x="28682" y="125749"/>
                  <a:pt x="52949" y="130782"/>
                </a:cubicBezTo>
                <a:cubicBezTo>
                  <a:pt x="48495" y="132033"/>
                  <a:pt x="43813" y="132701"/>
                  <a:pt x="38969" y="132701"/>
                </a:cubicBezTo>
                <a:cubicBezTo>
                  <a:pt x="35553" y="132701"/>
                  <a:pt x="32222" y="132353"/>
                  <a:pt x="28987" y="131713"/>
                </a:cubicBezTo>
                <a:cubicBezTo>
                  <a:pt x="35743" y="153491"/>
                  <a:pt x="55337" y="169333"/>
                  <a:pt x="78547" y="169776"/>
                </a:cubicBezTo>
                <a:cubicBezTo>
                  <a:pt x="60390" y="184479"/>
                  <a:pt x="37513" y="193238"/>
                  <a:pt x="12657" y="193238"/>
                </a:cubicBezTo>
                <a:cubicBezTo>
                  <a:pt x="8374" y="193238"/>
                  <a:pt x="4149" y="192974"/>
                  <a:pt x="0" y="192466"/>
                </a:cubicBezTo>
                <a:cubicBezTo>
                  <a:pt x="23477" y="208017"/>
                  <a:pt x="51369" y="217095"/>
                  <a:pt x="81326" y="217095"/>
                </a:cubicBezTo>
                <a:cubicBezTo>
                  <a:pt x="178915" y="217095"/>
                  <a:pt x="232273" y="133576"/>
                  <a:pt x="232273" y="61148"/>
                </a:cubicBezTo>
                <a:cubicBezTo>
                  <a:pt x="232273" y="58777"/>
                  <a:pt x="232225" y="56407"/>
                  <a:pt x="232121" y="54055"/>
                </a:cubicBezTo>
                <a:cubicBezTo>
                  <a:pt x="242484" y="46341"/>
                  <a:pt x="251477" y="36689"/>
                  <a:pt x="258595" y="25692"/>
                </a:cubicBezTo>
                <a:lnTo>
                  <a:pt x="258595" y="25692"/>
                </a:lnTo>
                <a:close/>
              </a:path>
            </a:pathLst>
          </a:custGeom>
          <a:solidFill>
            <a:schemeClr val="bg1"/>
          </a:solidFill>
          <a:ln w="15875" cap="flat">
            <a:gradFill>
              <a:gsLst>
                <a:gs pos="0">
                  <a:schemeClr val="accent1"/>
                </a:gs>
                <a:gs pos="100000">
                  <a:schemeClr val="accent2"/>
                </a:gs>
              </a:gsLst>
              <a:lin ang="5400000" scaled="1"/>
            </a:gradFill>
            <a:prstDash val="solid"/>
            <a:round/>
          </a:ln>
        </p:spPr>
        <p:txBody>
          <a:bodyPr rtlCol="0" anchor="ctr"/>
          <a:lstStyle/>
          <a:p>
            <a:endParaRPr lang="de-DE" sz="1000"/>
          </a:p>
        </p:txBody>
      </p:sp>
      <p:sp>
        <p:nvSpPr>
          <p:cNvPr id="427" name="Freihandform 426">
            <a:extLst>
              <a:ext uri="{FF2B5EF4-FFF2-40B4-BE49-F238E27FC236}">
                <a16:creationId xmlns:a16="http://schemas.microsoft.com/office/drawing/2014/main" id="{C16256DF-5BDD-8416-1394-A71C69A88797}"/>
              </a:ext>
            </a:extLst>
          </p:cNvPr>
          <p:cNvSpPr/>
          <p:nvPr/>
        </p:nvSpPr>
        <p:spPr>
          <a:xfrm>
            <a:off x="7655643" y="3424674"/>
            <a:ext cx="322520" cy="405661"/>
          </a:xfrm>
          <a:custGeom>
            <a:avLst/>
            <a:gdLst>
              <a:gd name="connsiteX0" fmla="*/ 169180 w 194388"/>
              <a:gd name="connsiteY0" fmla="*/ 25052 h 244498"/>
              <a:gd name="connsiteX1" fmla="*/ 102842 w 194388"/>
              <a:gd name="connsiteY1" fmla="*/ 0 h 244498"/>
              <a:gd name="connsiteX2" fmla="*/ 25932 w 194388"/>
              <a:gd name="connsiteY2" fmla="*/ 29313 h 244498"/>
              <a:gd name="connsiteX3" fmla="*/ 0 w 194388"/>
              <a:gd name="connsiteY3" fmla="*/ 89352 h 244498"/>
              <a:gd name="connsiteX4" fmla="*/ 30804 w 194388"/>
              <a:gd name="connsiteY4" fmla="*/ 145232 h 244498"/>
              <a:gd name="connsiteX5" fmla="*/ 34677 w 194388"/>
              <a:gd name="connsiteY5" fmla="*/ 146022 h 244498"/>
              <a:gd name="connsiteX6" fmla="*/ 43090 w 194388"/>
              <a:gd name="connsiteY6" fmla="*/ 139173 h 244498"/>
              <a:gd name="connsiteX7" fmla="*/ 45906 w 194388"/>
              <a:gd name="connsiteY7" fmla="*/ 128185 h 244498"/>
              <a:gd name="connsiteX8" fmla="*/ 43118 w 194388"/>
              <a:gd name="connsiteY8" fmla="*/ 117028 h 244498"/>
              <a:gd name="connsiteX9" fmla="*/ 34944 w 194388"/>
              <a:gd name="connsiteY9" fmla="*/ 92748 h 244498"/>
              <a:gd name="connsiteX10" fmla="*/ 99036 w 194388"/>
              <a:gd name="connsiteY10" fmla="*/ 31233 h 244498"/>
              <a:gd name="connsiteX11" fmla="*/ 152593 w 194388"/>
              <a:gd name="connsiteY11" fmla="*/ 79671 h 244498"/>
              <a:gd name="connsiteX12" fmla="*/ 141021 w 194388"/>
              <a:gd name="connsiteY12" fmla="*/ 128834 h 244498"/>
              <a:gd name="connsiteX13" fmla="*/ 112720 w 194388"/>
              <a:gd name="connsiteY13" fmla="*/ 148411 h 244498"/>
              <a:gd name="connsiteX14" fmla="*/ 97799 w 194388"/>
              <a:gd name="connsiteY14" fmla="*/ 141666 h 244498"/>
              <a:gd name="connsiteX15" fmla="*/ 94791 w 194388"/>
              <a:gd name="connsiteY15" fmla="*/ 126934 h 244498"/>
              <a:gd name="connsiteX16" fmla="*/ 100216 w 194388"/>
              <a:gd name="connsiteY16" fmla="*/ 108129 h 244498"/>
              <a:gd name="connsiteX17" fmla="*/ 107105 w 194388"/>
              <a:gd name="connsiteY17" fmla="*/ 77508 h 244498"/>
              <a:gd name="connsiteX18" fmla="*/ 84476 w 194388"/>
              <a:gd name="connsiteY18" fmla="*/ 53048 h 244498"/>
              <a:gd name="connsiteX19" fmla="*/ 53795 w 194388"/>
              <a:gd name="connsiteY19" fmla="*/ 92381 h 244498"/>
              <a:gd name="connsiteX20" fmla="*/ 58021 w 194388"/>
              <a:gd name="connsiteY20" fmla="*/ 114394 h 244498"/>
              <a:gd name="connsiteX21" fmla="*/ 40530 w 194388"/>
              <a:gd name="connsiteY21" fmla="*/ 187621 h 244498"/>
              <a:gd name="connsiteX22" fmla="*/ 44688 w 194388"/>
              <a:gd name="connsiteY22" fmla="*/ 244226 h 244498"/>
              <a:gd name="connsiteX23" fmla="*/ 76102 w 194388"/>
              <a:gd name="connsiteY23" fmla="*/ 197565 h 244498"/>
              <a:gd name="connsiteX24" fmla="*/ 83857 w 194388"/>
              <a:gd name="connsiteY24" fmla="*/ 167715 h 244498"/>
              <a:gd name="connsiteX25" fmla="*/ 115765 w 194388"/>
              <a:gd name="connsiteY25" fmla="*/ 179907 h 244498"/>
              <a:gd name="connsiteX26" fmla="*/ 172910 w 194388"/>
              <a:gd name="connsiteY26" fmla="*/ 151638 h 244498"/>
              <a:gd name="connsiteX27" fmla="*/ 194389 w 194388"/>
              <a:gd name="connsiteY27" fmla="*/ 82258 h 244498"/>
              <a:gd name="connsiteX28" fmla="*/ 169180 w 194388"/>
              <a:gd name="connsiteY28" fmla="*/ 25052 h 244498"/>
              <a:gd name="connsiteX29" fmla="*/ 169180 w 194388"/>
              <a:gd name="connsiteY29" fmla="*/ 25052 h 2444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94388" h="244498">
                <a:moveTo>
                  <a:pt x="169180" y="25052"/>
                </a:moveTo>
                <a:cubicBezTo>
                  <a:pt x="152155" y="8899"/>
                  <a:pt x="128593" y="0"/>
                  <a:pt x="102842" y="0"/>
                </a:cubicBezTo>
                <a:cubicBezTo>
                  <a:pt x="63502" y="0"/>
                  <a:pt x="39302" y="15936"/>
                  <a:pt x="25932" y="29313"/>
                </a:cubicBezTo>
                <a:cubicBezTo>
                  <a:pt x="9450" y="45795"/>
                  <a:pt x="0" y="67677"/>
                  <a:pt x="0" y="89352"/>
                </a:cubicBezTo>
                <a:cubicBezTo>
                  <a:pt x="0" y="116567"/>
                  <a:pt x="11515" y="137452"/>
                  <a:pt x="30804" y="145232"/>
                </a:cubicBezTo>
                <a:cubicBezTo>
                  <a:pt x="32098" y="145758"/>
                  <a:pt x="33402" y="146022"/>
                  <a:pt x="34677" y="146022"/>
                </a:cubicBezTo>
                <a:cubicBezTo>
                  <a:pt x="38750" y="146022"/>
                  <a:pt x="41967" y="143388"/>
                  <a:pt x="43090" y="139173"/>
                </a:cubicBezTo>
                <a:cubicBezTo>
                  <a:pt x="43737" y="136755"/>
                  <a:pt x="45250" y="130772"/>
                  <a:pt x="45906" y="128185"/>
                </a:cubicBezTo>
                <a:cubicBezTo>
                  <a:pt x="47305" y="123058"/>
                  <a:pt x="46173" y="120603"/>
                  <a:pt x="43118" y="117028"/>
                </a:cubicBezTo>
                <a:cubicBezTo>
                  <a:pt x="37542" y="110509"/>
                  <a:pt x="34944" y="102785"/>
                  <a:pt x="34944" y="92748"/>
                </a:cubicBezTo>
                <a:cubicBezTo>
                  <a:pt x="34944" y="62926"/>
                  <a:pt x="57402" y="31233"/>
                  <a:pt x="99036" y="31233"/>
                </a:cubicBezTo>
                <a:cubicBezTo>
                  <a:pt x="132067" y="31233"/>
                  <a:pt x="152593" y="49793"/>
                  <a:pt x="152593" y="79671"/>
                </a:cubicBezTo>
                <a:cubicBezTo>
                  <a:pt x="152593" y="98524"/>
                  <a:pt x="148482" y="115984"/>
                  <a:pt x="141021" y="128834"/>
                </a:cubicBezTo>
                <a:cubicBezTo>
                  <a:pt x="135835" y="137771"/>
                  <a:pt x="126719" y="148411"/>
                  <a:pt x="112720" y="148411"/>
                </a:cubicBezTo>
                <a:cubicBezTo>
                  <a:pt x="106668" y="148411"/>
                  <a:pt x="101234" y="145947"/>
                  <a:pt x="97799" y="141666"/>
                </a:cubicBezTo>
                <a:cubicBezTo>
                  <a:pt x="94554" y="137612"/>
                  <a:pt x="93488" y="132381"/>
                  <a:pt x="94791" y="126934"/>
                </a:cubicBezTo>
                <a:cubicBezTo>
                  <a:pt x="96266" y="120772"/>
                  <a:pt x="98274" y="114347"/>
                  <a:pt x="100216" y="108129"/>
                </a:cubicBezTo>
                <a:cubicBezTo>
                  <a:pt x="103756" y="96783"/>
                  <a:pt x="107105" y="86059"/>
                  <a:pt x="107105" y="77508"/>
                </a:cubicBezTo>
                <a:cubicBezTo>
                  <a:pt x="107105" y="62879"/>
                  <a:pt x="98008" y="53048"/>
                  <a:pt x="84476" y="53048"/>
                </a:cubicBezTo>
                <a:cubicBezTo>
                  <a:pt x="67270" y="53048"/>
                  <a:pt x="53795" y="70330"/>
                  <a:pt x="53795" y="92381"/>
                </a:cubicBezTo>
                <a:cubicBezTo>
                  <a:pt x="53795" y="103199"/>
                  <a:pt x="56707" y="111290"/>
                  <a:pt x="58021" y="114394"/>
                </a:cubicBezTo>
                <a:cubicBezTo>
                  <a:pt x="55851" y="123472"/>
                  <a:pt x="42975" y="177443"/>
                  <a:pt x="40530" y="187621"/>
                </a:cubicBezTo>
                <a:cubicBezTo>
                  <a:pt x="39112" y="193567"/>
                  <a:pt x="30604" y="240482"/>
                  <a:pt x="44688" y="244226"/>
                </a:cubicBezTo>
                <a:cubicBezTo>
                  <a:pt x="60514" y="248431"/>
                  <a:pt x="74665" y="202730"/>
                  <a:pt x="76102" y="197565"/>
                </a:cubicBezTo>
                <a:cubicBezTo>
                  <a:pt x="77262" y="193360"/>
                  <a:pt x="81355" y="177490"/>
                  <a:pt x="83857" y="167715"/>
                </a:cubicBezTo>
                <a:cubicBezTo>
                  <a:pt x="91499" y="174997"/>
                  <a:pt x="103803" y="179907"/>
                  <a:pt x="115765" y="179907"/>
                </a:cubicBezTo>
                <a:cubicBezTo>
                  <a:pt x="138328" y="179907"/>
                  <a:pt x="158626" y="169870"/>
                  <a:pt x="172910" y="151638"/>
                </a:cubicBezTo>
                <a:cubicBezTo>
                  <a:pt x="186756" y="133961"/>
                  <a:pt x="194389" y="109323"/>
                  <a:pt x="194389" y="82258"/>
                </a:cubicBezTo>
                <a:cubicBezTo>
                  <a:pt x="194389" y="61111"/>
                  <a:pt x="185205" y="40254"/>
                  <a:pt x="169180" y="25052"/>
                </a:cubicBezTo>
                <a:lnTo>
                  <a:pt x="169180" y="25052"/>
                </a:lnTo>
                <a:close/>
              </a:path>
            </a:pathLst>
          </a:custGeom>
          <a:noFill/>
          <a:ln w="15875" cap="flat">
            <a:gradFill>
              <a:gsLst>
                <a:gs pos="0">
                  <a:schemeClr val="accent1"/>
                </a:gs>
                <a:gs pos="100000">
                  <a:schemeClr val="accent2"/>
                </a:gs>
              </a:gsLst>
              <a:lin ang="5400000" scaled="1"/>
            </a:gradFill>
            <a:prstDash val="solid"/>
            <a:miter/>
          </a:ln>
        </p:spPr>
        <p:txBody>
          <a:bodyPr rtlCol="0" anchor="ctr"/>
          <a:lstStyle/>
          <a:p>
            <a:endParaRPr lang="de-DE" sz="1000"/>
          </a:p>
        </p:txBody>
      </p:sp>
      <p:sp>
        <p:nvSpPr>
          <p:cNvPr id="428" name="Freihandform 427">
            <a:extLst>
              <a:ext uri="{FF2B5EF4-FFF2-40B4-BE49-F238E27FC236}">
                <a16:creationId xmlns:a16="http://schemas.microsoft.com/office/drawing/2014/main" id="{9C37276F-BCE5-9A8E-9D9F-D27EFECA5F03}"/>
              </a:ext>
            </a:extLst>
          </p:cNvPr>
          <p:cNvSpPr/>
          <p:nvPr/>
        </p:nvSpPr>
        <p:spPr>
          <a:xfrm>
            <a:off x="8070117" y="3407866"/>
            <a:ext cx="390209" cy="439840"/>
          </a:xfrm>
          <a:custGeom>
            <a:avLst/>
            <a:gdLst>
              <a:gd name="connsiteX0" fmla="*/ 84967 w 245544"/>
              <a:gd name="connsiteY0" fmla="*/ 276775 h 276775"/>
              <a:gd name="connsiteX1" fmla="*/ 66381 w 245544"/>
              <a:gd name="connsiteY1" fmla="*/ 274000 h 276775"/>
              <a:gd name="connsiteX2" fmla="*/ 672 w 245544"/>
              <a:gd name="connsiteY2" fmla="*/ 202005 h 276775"/>
              <a:gd name="connsiteX3" fmla="*/ 73176 w 245544"/>
              <a:gd name="connsiteY3" fmla="*/ 106614 h 276775"/>
              <a:gd name="connsiteX4" fmla="*/ 100478 w 245544"/>
              <a:gd name="connsiteY4" fmla="*/ 106736 h 276775"/>
              <a:gd name="connsiteX5" fmla="*/ 100478 w 245544"/>
              <a:gd name="connsiteY5" fmla="*/ 152005 h 276775"/>
              <a:gd name="connsiteX6" fmla="*/ 93760 w 245544"/>
              <a:gd name="connsiteY6" fmla="*/ 150744 h 276775"/>
              <a:gd name="connsiteX7" fmla="*/ 46188 w 245544"/>
              <a:gd name="connsiteY7" fmla="*/ 192758 h 276775"/>
              <a:gd name="connsiteX8" fmla="*/ 84748 w 245544"/>
              <a:gd name="connsiteY8" fmla="*/ 231789 h 276775"/>
              <a:gd name="connsiteX9" fmla="*/ 128085 w 245544"/>
              <a:gd name="connsiteY9" fmla="*/ 199080 h 276775"/>
              <a:gd name="connsiteX10" fmla="*/ 128922 w 245544"/>
              <a:gd name="connsiteY10" fmla="*/ 188600 h 276775"/>
              <a:gd name="connsiteX11" fmla="*/ 129065 w 245544"/>
              <a:gd name="connsiteY11" fmla="*/ 4036 h 276775"/>
              <a:gd name="connsiteX12" fmla="*/ 129265 w 245544"/>
              <a:gd name="connsiteY12" fmla="*/ 0 h 276775"/>
              <a:gd name="connsiteX13" fmla="*/ 174648 w 245544"/>
              <a:gd name="connsiteY13" fmla="*/ 0 h 276775"/>
              <a:gd name="connsiteX14" fmla="*/ 242937 w 245544"/>
              <a:gd name="connsiteY14" fmla="*/ 69239 h 276775"/>
              <a:gd name="connsiteX15" fmla="*/ 245544 w 245544"/>
              <a:gd name="connsiteY15" fmla="*/ 72174 h 276775"/>
              <a:gd name="connsiteX16" fmla="*/ 245515 w 245544"/>
              <a:gd name="connsiteY16" fmla="*/ 111355 h 276775"/>
              <a:gd name="connsiteX17" fmla="*/ 245515 w 245544"/>
              <a:gd name="connsiteY17" fmla="*/ 114244 h 276775"/>
              <a:gd name="connsiteX18" fmla="*/ 174696 w 245544"/>
              <a:gd name="connsiteY18" fmla="*/ 90603 h 276775"/>
              <a:gd name="connsiteX19" fmla="*/ 174696 w 245544"/>
              <a:gd name="connsiteY19" fmla="*/ 93952 h 276775"/>
              <a:gd name="connsiteX20" fmla="*/ 174943 w 245544"/>
              <a:gd name="connsiteY20" fmla="*/ 188807 h 276775"/>
              <a:gd name="connsiteX21" fmla="*/ 174143 w 245544"/>
              <a:gd name="connsiteY21" fmla="*/ 202005 h 276775"/>
              <a:gd name="connsiteX22" fmla="*/ 106074 w 245544"/>
              <a:gd name="connsiteY22" fmla="*/ 274555 h 276775"/>
              <a:gd name="connsiteX23" fmla="*/ 90439 w 245544"/>
              <a:gd name="connsiteY23" fmla="*/ 276766 h 276775"/>
              <a:gd name="connsiteX24" fmla="*/ 84967 w 245544"/>
              <a:gd name="connsiteY24" fmla="*/ 276775 h 27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45544" h="276775">
                <a:moveTo>
                  <a:pt x="84967" y="276775"/>
                </a:moveTo>
                <a:cubicBezTo>
                  <a:pt x="78762" y="275872"/>
                  <a:pt x="72472" y="275374"/>
                  <a:pt x="66381" y="274000"/>
                </a:cubicBezTo>
                <a:cubicBezTo>
                  <a:pt x="31895" y="266220"/>
                  <a:pt x="4973" y="236596"/>
                  <a:pt x="672" y="202005"/>
                </a:cubicBezTo>
                <a:cubicBezTo>
                  <a:pt x="-5067" y="155853"/>
                  <a:pt x="26546" y="114253"/>
                  <a:pt x="73176" y="106614"/>
                </a:cubicBezTo>
                <a:cubicBezTo>
                  <a:pt x="82445" y="105100"/>
                  <a:pt x="94569" y="105137"/>
                  <a:pt x="100478" y="106736"/>
                </a:cubicBezTo>
                <a:cubicBezTo>
                  <a:pt x="100478" y="121704"/>
                  <a:pt x="100478" y="136718"/>
                  <a:pt x="100478" y="152005"/>
                </a:cubicBezTo>
                <a:cubicBezTo>
                  <a:pt x="98156" y="151563"/>
                  <a:pt x="95968" y="151055"/>
                  <a:pt x="93760" y="150744"/>
                </a:cubicBezTo>
                <a:cubicBezTo>
                  <a:pt x="67714" y="147085"/>
                  <a:pt x="45331" y="166859"/>
                  <a:pt x="46188" y="192758"/>
                </a:cubicBezTo>
                <a:cubicBezTo>
                  <a:pt x="46864" y="213200"/>
                  <a:pt x="63527" y="230068"/>
                  <a:pt x="84748" y="231789"/>
                </a:cubicBezTo>
                <a:cubicBezTo>
                  <a:pt x="104998" y="233435"/>
                  <a:pt x="124373" y="218882"/>
                  <a:pt x="128085" y="199080"/>
                </a:cubicBezTo>
                <a:cubicBezTo>
                  <a:pt x="128732" y="195655"/>
                  <a:pt x="128913" y="192099"/>
                  <a:pt x="128922" y="188600"/>
                </a:cubicBezTo>
                <a:cubicBezTo>
                  <a:pt x="128999" y="127075"/>
                  <a:pt x="129017" y="65560"/>
                  <a:pt x="129065" y="4036"/>
                </a:cubicBezTo>
                <a:cubicBezTo>
                  <a:pt x="129065" y="2691"/>
                  <a:pt x="129198" y="1345"/>
                  <a:pt x="129265" y="0"/>
                </a:cubicBezTo>
                <a:cubicBezTo>
                  <a:pt x="144396" y="0"/>
                  <a:pt x="159517" y="0"/>
                  <a:pt x="174648" y="0"/>
                </a:cubicBezTo>
                <a:cubicBezTo>
                  <a:pt x="175638" y="38316"/>
                  <a:pt x="204500" y="67630"/>
                  <a:pt x="242937" y="69239"/>
                </a:cubicBezTo>
                <a:cubicBezTo>
                  <a:pt x="245296" y="69342"/>
                  <a:pt x="245553" y="70264"/>
                  <a:pt x="245544" y="72174"/>
                </a:cubicBezTo>
                <a:cubicBezTo>
                  <a:pt x="245487" y="85231"/>
                  <a:pt x="245515" y="98298"/>
                  <a:pt x="245515" y="111355"/>
                </a:cubicBezTo>
                <a:cubicBezTo>
                  <a:pt x="245515" y="112230"/>
                  <a:pt x="245515" y="113105"/>
                  <a:pt x="245515" y="114244"/>
                </a:cubicBezTo>
                <a:cubicBezTo>
                  <a:pt x="219184" y="114131"/>
                  <a:pt x="195917" y="106144"/>
                  <a:pt x="174696" y="90603"/>
                </a:cubicBezTo>
                <a:cubicBezTo>
                  <a:pt x="174696" y="92042"/>
                  <a:pt x="174696" y="93002"/>
                  <a:pt x="174696" y="93952"/>
                </a:cubicBezTo>
                <a:cubicBezTo>
                  <a:pt x="174791" y="125570"/>
                  <a:pt x="174914" y="157188"/>
                  <a:pt x="174943" y="188807"/>
                </a:cubicBezTo>
                <a:cubicBezTo>
                  <a:pt x="174943" y="193209"/>
                  <a:pt x="174676" y="197631"/>
                  <a:pt x="174143" y="202005"/>
                </a:cubicBezTo>
                <a:cubicBezTo>
                  <a:pt x="169852" y="237424"/>
                  <a:pt x="141550" y="267603"/>
                  <a:pt x="106074" y="274555"/>
                </a:cubicBezTo>
                <a:cubicBezTo>
                  <a:pt x="100916" y="275562"/>
                  <a:pt x="95654" y="276042"/>
                  <a:pt x="90439" y="276766"/>
                </a:cubicBezTo>
                <a:cubicBezTo>
                  <a:pt x="88611" y="276775"/>
                  <a:pt x="86784" y="276775"/>
                  <a:pt x="84967" y="276775"/>
                </a:cubicBezTo>
                <a:close/>
              </a:path>
            </a:pathLst>
          </a:custGeom>
          <a:noFill/>
          <a:ln w="15875" cap="flat">
            <a:gradFill>
              <a:gsLst>
                <a:gs pos="0">
                  <a:schemeClr val="accent1"/>
                </a:gs>
                <a:gs pos="100000">
                  <a:schemeClr val="accent2"/>
                </a:gs>
              </a:gsLst>
              <a:lin ang="5400000" scaled="1"/>
            </a:gradFill>
            <a:prstDash val="solid"/>
            <a:miter/>
          </a:ln>
        </p:spPr>
        <p:txBody>
          <a:bodyPr rtlCol="0" anchor="ctr"/>
          <a:lstStyle/>
          <a:p>
            <a:endParaRPr lang="de-DE" sz="1000"/>
          </a:p>
        </p:txBody>
      </p:sp>
      <p:sp>
        <p:nvSpPr>
          <p:cNvPr id="429" name="Freihandform 428">
            <a:extLst>
              <a:ext uri="{FF2B5EF4-FFF2-40B4-BE49-F238E27FC236}">
                <a16:creationId xmlns:a16="http://schemas.microsoft.com/office/drawing/2014/main" id="{226A9BF4-929A-8C0E-0694-AA0200FD02DE}"/>
              </a:ext>
            </a:extLst>
          </p:cNvPr>
          <p:cNvSpPr/>
          <p:nvPr/>
        </p:nvSpPr>
        <p:spPr>
          <a:xfrm>
            <a:off x="8538451" y="3449831"/>
            <a:ext cx="432673" cy="401337"/>
          </a:xfrm>
          <a:custGeom>
            <a:avLst/>
            <a:gdLst>
              <a:gd name="connsiteX0" fmla="*/ 0 w 318028"/>
              <a:gd name="connsiteY0" fmla="*/ 229030 h 294995"/>
              <a:gd name="connsiteX1" fmla="*/ 0 w 318028"/>
              <a:gd name="connsiteY1" fmla="*/ 225342 h 294995"/>
              <a:gd name="connsiteX2" fmla="*/ 8469 w 318028"/>
              <a:gd name="connsiteY2" fmla="*/ 219519 h 294995"/>
              <a:gd name="connsiteX3" fmla="*/ 21764 w 318028"/>
              <a:gd name="connsiteY3" fmla="*/ 215512 h 294995"/>
              <a:gd name="connsiteX4" fmla="*/ 69155 w 318028"/>
              <a:gd name="connsiteY4" fmla="*/ 167064 h 294995"/>
              <a:gd name="connsiteX5" fmla="*/ 63007 w 318028"/>
              <a:gd name="connsiteY5" fmla="*/ 150977 h 294995"/>
              <a:gd name="connsiteX6" fmla="*/ 50284 w 318028"/>
              <a:gd name="connsiteY6" fmla="*/ 146179 h 294995"/>
              <a:gd name="connsiteX7" fmla="*/ 37523 w 318028"/>
              <a:gd name="connsiteY7" fmla="*/ 139434 h 294995"/>
              <a:gd name="connsiteX8" fmla="*/ 39664 w 318028"/>
              <a:gd name="connsiteY8" fmla="*/ 119123 h 294995"/>
              <a:gd name="connsiteX9" fmla="*/ 55156 w 318028"/>
              <a:gd name="connsiteY9" fmla="*/ 118465 h 294995"/>
              <a:gd name="connsiteX10" fmla="*/ 70154 w 318028"/>
              <a:gd name="connsiteY10" fmla="*/ 121522 h 294995"/>
              <a:gd name="connsiteX11" fmla="*/ 73152 w 318028"/>
              <a:gd name="connsiteY11" fmla="*/ 118051 h 294995"/>
              <a:gd name="connsiteX12" fmla="*/ 72286 w 318028"/>
              <a:gd name="connsiteY12" fmla="*/ 105200 h 294995"/>
              <a:gd name="connsiteX13" fmla="*/ 73037 w 318028"/>
              <a:gd name="connsiteY13" fmla="*/ 64495 h 294995"/>
              <a:gd name="connsiteX14" fmla="*/ 114738 w 318028"/>
              <a:gd name="connsiteY14" fmla="*/ 9997 h 294995"/>
              <a:gd name="connsiteX15" fmla="*/ 163680 w 318028"/>
              <a:gd name="connsiteY15" fmla="*/ 101 h 294995"/>
              <a:gd name="connsiteX16" fmla="*/ 226201 w 318028"/>
              <a:gd name="connsiteY16" fmla="*/ 27608 h 294995"/>
              <a:gd name="connsiteX17" fmla="*/ 245776 w 318028"/>
              <a:gd name="connsiteY17" fmla="*/ 72519 h 294995"/>
              <a:gd name="connsiteX18" fmla="*/ 244872 w 318028"/>
              <a:gd name="connsiteY18" fmla="*/ 116649 h 294995"/>
              <a:gd name="connsiteX19" fmla="*/ 249678 w 318028"/>
              <a:gd name="connsiteY19" fmla="*/ 121494 h 294995"/>
              <a:gd name="connsiteX20" fmla="*/ 261535 w 318028"/>
              <a:gd name="connsiteY20" fmla="*/ 118192 h 294995"/>
              <a:gd name="connsiteX21" fmla="*/ 278274 w 318028"/>
              <a:gd name="connsiteY21" fmla="*/ 119170 h 294995"/>
              <a:gd name="connsiteX22" fmla="*/ 280644 w 318028"/>
              <a:gd name="connsiteY22" fmla="*/ 139208 h 294995"/>
              <a:gd name="connsiteX23" fmla="*/ 266512 w 318028"/>
              <a:gd name="connsiteY23" fmla="*/ 146612 h 294995"/>
              <a:gd name="connsiteX24" fmla="*/ 253323 w 318028"/>
              <a:gd name="connsiteY24" fmla="*/ 151852 h 294995"/>
              <a:gd name="connsiteX25" fmla="*/ 248365 w 318028"/>
              <a:gd name="connsiteY25" fmla="*/ 165916 h 294995"/>
              <a:gd name="connsiteX26" fmla="*/ 257386 w 318028"/>
              <a:gd name="connsiteY26" fmla="*/ 182294 h 294995"/>
              <a:gd name="connsiteX27" fmla="*/ 310677 w 318028"/>
              <a:gd name="connsiteY27" fmla="*/ 219886 h 294995"/>
              <a:gd name="connsiteX28" fmla="*/ 314988 w 318028"/>
              <a:gd name="connsiteY28" fmla="*/ 233922 h 294995"/>
              <a:gd name="connsiteX29" fmla="*/ 304730 w 318028"/>
              <a:gd name="connsiteY29" fmla="*/ 240488 h 294995"/>
              <a:gd name="connsiteX30" fmla="*/ 278131 w 318028"/>
              <a:gd name="connsiteY30" fmla="*/ 247431 h 294995"/>
              <a:gd name="connsiteX31" fmla="*/ 274382 w 318028"/>
              <a:gd name="connsiteY31" fmla="*/ 250705 h 294995"/>
              <a:gd name="connsiteX32" fmla="*/ 271956 w 318028"/>
              <a:gd name="connsiteY32" fmla="*/ 260526 h 294995"/>
              <a:gd name="connsiteX33" fmla="*/ 261335 w 318028"/>
              <a:gd name="connsiteY33" fmla="*/ 267911 h 294995"/>
              <a:gd name="connsiteX34" fmla="*/ 240714 w 318028"/>
              <a:gd name="connsiteY34" fmla="*/ 265634 h 294995"/>
              <a:gd name="connsiteX35" fmla="*/ 217836 w 318028"/>
              <a:gd name="connsiteY35" fmla="*/ 269764 h 294995"/>
              <a:gd name="connsiteX36" fmla="*/ 197281 w 318028"/>
              <a:gd name="connsiteY36" fmla="*/ 282916 h 294995"/>
              <a:gd name="connsiteX37" fmla="*/ 133256 w 318028"/>
              <a:gd name="connsiteY37" fmla="*/ 289539 h 294995"/>
              <a:gd name="connsiteX38" fmla="*/ 110807 w 318028"/>
              <a:gd name="connsiteY38" fmla="*/ 276048 h 294995"/>
              <a:gd name="connsiteX39" fmla="*/ 72333 w 318028"/>
              <a:gd name="connsiteY39" fmla="*/ 265823 h 294995"/>
              <a:gd name="connsiteX40" fmla="*/ 57316 w 318028"/>
              <a:gd name="connsiteY40" fmla="*/ 268080 h 294995"/>
              <a:gd name="connsiteX41" fmla="*/ 45963 w 318028"/>
              <a:gd name="connsiteY41" fmla="*/ 260479 h 294995"/>
              <a:gd name="connsiteX42" fmla="*/ 43727 w 318028"/>
              <a:gd name="connsiteY42" fmla="*/ 251250 h 294995"/>
              <a:gd name="connsiteX43" fmla="*/ 39445 w 318028"/>
              <a:gd name="connsiteY43" fmla="*/ 247384 h 294995"/>
              <a:gd name="connsiteX44" fmla="*/ 18052 w 318028"/>
              <a:gd name="connsiteY44" fmla="*/ 242407 h 294995"/>
              <a:gd name="connsiteX45" fmla="*/ 0 w 318028"/>
              <a:gd name="connsiteY45" fmla="*/ 229030 h 294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18028" h="294995">
                <a:moveTo>
                  <a:pt x="0" y="229030"/>
                </a:moveTo>
                <a:cubicBezTo>
                  <a:pt x="0" y="227798"/>
                  <a:pt x="0" y="226575"/>
                  <a:pt x="0" y="225342"/>
                </a:cubicBezTo>
                <a:cubicBezTo>
                  <a:pt x="1703" y="221796"/>
                  <a:pt x="4710" y="220347"/>
                  <a:pt x="8469" y="219519"/>
                </a:cubicBezTo>
                <a:cubicBezTo>
                  <a:pt x="12980" y="218522"/>
                  <a:pt x="17529" y="217318"/>
                  <a:pt x="21764" y="215512"/>
                </a:cubicBezTo>
                <a:cubicBezTo>
                  <a:pt x="44336" y="205897"/>
                  <a:pt x="58944" y="188494"/>
                  <a:pt x="69155" y="167064"/>
                </a:cubicBezTo>
                <a:cubicBezTo>
                  <a:pt x="72866" y="159274"/>
                  <a:pt x="70934" y="154533"/>
                  <a:pt x="63007" y="150977"/>
                </a:cubicBezTo>
                <a:cubicBezTo>
                  <a:pt x="58877" y="149124"/>
                  <a:pt x="54414" y="148023"/>
                  <a:pt x="50284" y="146179"/>
                </a:cubicBezTo>
                <a:cubicBezTo>
                  <a:pt x="45887" y="144213"/>
                  <a:pt x="41282" y="142313"/>
                  <a:pt x="37523" y="139434"/>
                </a:cubicBezTo>
                <a:cubicBezTo>
                  <a:pt x="29386" y="133187"/>
                  <a:pt x="30547" y="123912"/>
                  <a:pt x="39664" y="119123"/>
                </a:cubicBezTo>
                <a:cubicBezTo>
                  <a:pt x="44698" y="116480"/>
                  <a:pt x="49837" y="116075"/>
                  <a:pt x="55156" y="118465"/>
                </a:cubicBezTo>
                <a:cubicBezTo>
                  <a:pt x="59905" y="120591"/>
                  <a:pt x="64825" y="122068"/>
                  <a:pt x="70154" y="121522"/>
                </a:cubicBezTo>
                <a:cubicBezTo>
                  <a:pt x="72314" y="121297"/>
                  <a:pt x="73456" y="120610"/>
                  <a:pt x="73152" y="118051"/>
                </a:cubicBezTo>
                <a:cubicBezTo>
                  <a:pt x="72638" y="113789"/>
                  <a:pt x="72533" y="109490"/>
                  <a:pt x="72286" y="105200"/>
                </a:cubicBezTo>
                <a:cubicBezTo>
                  <a:pt x="71496" y="91607"/>
                  <a:pt x="70506" y="77938"/>
                  <a:pt x="73037" y="64495"/>
                </a:cubicBezTo>
                <a:cubicBezTo>
                  <a:pt x="77710" y="39593"/>
                  <a:pt x="92555" y="21879"/>
                  <a:pt x="114738" y="9997"/>
                </a:cubicBezTo>
                <a:cubicBezTo>
                  <a:pt x="129964" y="1841"/>
                  <a:pt x="146569" y="-548"/>
                  <a:pt x="163680" y="101"/>
                </a:cubicBezTo>
                <a:cubicBezTo>
                  <a:pt x="188203" y="1023"/>
                  <a:pt x="209519" y="9358"/>
                  <a:pt x="226201" y="27608"/>
                </a:cubicBezTo>
                <a:cubicBezTo>
                  <a:pt x="237830" y="40336"/>
                  <a:pt x="245472" y="55087"/>
                  <a:pt x="245776" y="72519"/>
                </a:cubicBezTo>
                <a:cubicBezTo>
                  <a:pt x="246033" y="87223"/>
                  <a:pt x="245310" y="101945"/>
                  <a:pt x="244872" y="116649"/>
                </a:cubicBezTo>
                <a:cubicBezTo>
                  <a:pt x="244739" y="121146"/>
                  <a:pt x="245167" y="122143"/>
                  <a:pt x="249678" y="121494"/>
                </a:cubicBezTo>
                <a:cubicBezTo>
                  <a:pt x="253713" y="120920"/>
                  <a:pt x="257710" y="119650"/>
                  <a:pt x="261535" y="118192"/>
                </a:cubicBezTo>
                <a:cubicBezTo>
                  <a:pt x="267359" y="115981"/>
                  <a:pt x="272802" y="116414"/>
                  <a:pt x="278274" y="119170"/>
                </a:cubicBezTo>
                <a:cubicBezTo>
                  <a:pt x="287239" y="123686"/>
                  <a:pt x="288637" y="133131"/>
                  <a:pt x="280644" y="139208"/>
                </a:cubicBezTo>
                <a:cubicBezTo>
                  <a:pt x="276476" y="142379"/>
                  <a:pt x="271356" y="144401"/>
                  <a:pt x="266512" y="146612"/>
                </a:cubicBezTo>
                <a:cubicBezTo>
                  <a:pt x="262211" y="148569"/>
                  <a:pt x="257510" y="149716"/>
                  <a:pt x="253323" y="151852"/>
                </a:cubicBezTo>
                <a:cubicBezTo>
                  <a:pt x="247023" y="155069"/>
                  <a:pt x="245415" y="159547"/>
                  <a:pt x="248365" y="165916"/>
                </a:cubicBezTo>
                <a:cubicBezTo>
                  <a:pt x="250982" y="171560"/>
                  <a:pt x="253884" y="177158"/>
                  <a:pt x="257386" y="182294"/>
                </a:cubicBezTo>
                <a:cubicBezTo>
                  <a:pt x="270357" y="201363"/>
                  <a:pt x="287144" y="215286"/>
                  <a:pt x="310677" y="219886"/>
                </a:cubicBezTo>
                <a:cubicBezTo>
                  <a:pt x="318214" y="221363"/>
                  <a:pt x="320488" y="228466"/>
                  <a:pt x="314988" y="233922"/>
                </a:cubicBezTo>
                <a:cubicBezTo>
                  <a:pt x="312162" y="236725"/>
                  <a:pt x="308498" y="239275"/>
                  <a:pt x="304730" y="240488"/>
                </a:cubicBezTo>
                <a:cubicBezTo>
                  <a:pt x="296022" y="243292"/>
                  <a:pt x="287048" y="245296"/>
                  <a:pt x="278131" y="247431"/>
                </a:cubicBezTo>
                <a:cubicBezTo>
                  <a:pt x="276105" y="247920"/>
                  <a:pt x="274829" y="248560"/>
                  <a:pt x="274382" y="250705"/>
                </a:cubicBezTo>
                <a:cubicBezTo>
                  <a:pt x="273697" y="254007"/>
                  <a:pt x="272793" y="257252"/>
                  <a:pt x="271956" y="260526"/>
                </a:cubicBezTo>
                <a:cubicBezTo>
                  <a:pt x="270509" y="266227"/>
                  <a:pt x="267245" y="268541"/>
                  <a:pt x="261335" y="267911"/>
                </a:cubicBezTo>
                <a:cubicBezTo>
                  <a:pt x="254455" y="267177"/>
                  <a:pt x="247604" y="265992"/>
                  <a:pt x="240714" y="265634"/>
                </a:cubicBezTo>
                <a:cubicBezTo>
                  <a:pt x="232834" y="265230"/>
                  <a:pt x="224850" y="265644"/>
                  <a:pt x="217836" y="269764"/>
                </a:cubicBezTo>
                <a:cubicBezTo>
                  <a:pt x="210823" y="273885"/>
                  <a:pt x="204076" y="278447"/>
                  <a:pt x="197281" y="282916"/>
                </a:cubicBezTo>
                <a:cubicBezTo>
                  <a:pt x="177097" y="296199"/>
                  <a:pt x="155572" y="298711"/>
                  <a:pt x="133256" y="289539"/>
                </a:cubicBezTo>
                <a:cubicBezTo>
                  <a:pt x="125253" y="286255"/>
                  <a:pt x="117802" y="281222"/>
                  <a:pt x="110807" y="276048"/>
                </a:cubicBezTo>
                <a:cubicBezTo>
                  <a:pt x="99216" y="267478"/>
                  <a:pt x="86522" y="264139"/>
                  <a:pt x="72333" y="265823"/>
                </a:cubicBezTo>
                <a:cubicBezTo>
                  <a:pt x="67308" y="266415"/>
                  <a:pt x="62331" y="267394"/>
                  <a:pt x="57316" y="268080"/>
                </a:cubicBezTo>
                <a:cubicBezTo>
                  <a:pt x="50931" y="268965"/>
                  <a:pt x="47477" y="266613"/>
                  <a:pt x="45963" y="260479"/>
                </a:cubicBezTo>
                <a:cubicBezTo>
                  <a:pt x="45202" y="257403"/>
                  <a:pt x="44308" y="254355"/>
                  <a:pt x="43727" y="251250"/>
                </a:cubicBezTo>
                <a:cubicBezTo>
                  <a:pt x="43261" y="248748"/>
                  <a:pt x="41900" y="247873"/>
                  <a:pt x="39445" y="247384"/>
                </a:cubicBezTo>
                <a:cubicBezTo>
                  <a:pt x="32270" y="245945"/>
                  <a:pt x="25028" y="244562"/>
                  <a:pt x="18052" y="242407"/>
                </a:cubicBezTo>
                <a:cubicBezTo>
                  <a:pt x="10592" y="240112"/>
                  <a:pt x="3093" y="237337"/>
                  <a:pt x="0" y="229030"/>
                </a:cubicBezTo>
                <a:close/>
              </a:path>
            </a:pathLst>
          </a:custGeom>
          <a:noFill/>
          <a:ln w="15875" cap="flat">
            <a:gradFill>
              <a:gsLst>
                <a:gs pos="0">
                  <a:schemeClr val="accent1"/>
                </a:gs>
                <a:gs pos="100000">
                  <a:schemeClr val="accent2"/>
                </a:gs>
              </a:gsLst>
              <a:lin ang="5400000" scaled="1"/>
            </a:gradFill>
            <a:prstDash val="solid"/>
            <a:miter/>
          </a:ln>
        </p:spPr>
        <p:txBody>
          <a:bodyPr rtlCol="0" anchor="ctr"/>
          <a:lstStyle/>
          <a:p>
            <a:endParaRPr lang="de-DE" sz="1000"/>
          </a:p>
        </p:txBody>
      </p:sp>
      <p:grpSp>
        <p:nvGrpSpPr>
          <p:cNvPr id="430" name="Grafik 474">
            <a:extLst>
              <a:ext uri="{FF2B5EF4-FFF2-40B4-BE49-F238E27FC236}">
                <a16:creationId xmlns:a16="http://schemas.microsoft.com/office/drawing/2014/main" id="{877B05A6-F013-92BF-D904-64A555A8B733}"/>
              </a:ext>
            </a:extLst>
          </p:cNvPr>
          <p:cNvGrpSpPr/>
          <p:nvPr/>
        </p:nvGrpSpPr>
        <p:grpSpPr>
          <a:xfrm>
            <a:off x="815272" y="4347929"/>
            <a:ext cx="584831" cy="523455"/>
            <a:chOff x="4463637" y="2988838"/>
            <a:chExt cx="980643" cy="877729"/>
          </a:xfrm>
          <a:solidFill>
            <a:srgbClr val="F39200"/>
          </a:solidFill>
        </p:grpSpPr>
        <p:sp>
          <p:nvSpPr>
            <p:cNvPr id="431" name="Freihandform 430">
              <a:extLst>
                <a:ext uri="{FF2B5EF4-FFF2-40B4-BE49-F238E27FC236}">
                  <a16:creationId xmlns:a16="http://schemas.microsoft.com/office/drawing/2014/main" id="{E53DDD68-C0F5-84DF-FB38-902E0FD7619D}"/>
                </a:ext>
              </a:extLst>
            </p:cNvPr>
            <p:cNvSpPr/>
            <p:nvPr/>
          </p:nvSpPr>
          <p:spPr>
            <a:xfrm>
              <a:off x="5099751" y="3732186"/>
              <a:ext cx="133688" cy="133856"/>
            </a:xfrm>
            <a:custGeom>
              <a:avLst/>
              <a:gdLst>
                <a:gd name="connsiteX0" fmla="*/ 124484 w 133688"/>
                <a:gd name="connsiteY0" fmla="*/ 33798 h 133856"/>
                <a:gd name="connsiteX1" fmla="*/ 99827 w 133688"/>
                <a:gd name="connsiteY1" fmla="*/ 124670 h 133856"/>
                <a:gd name="connsiteX2" fmla="*/ 8783 w 133688"/>
                <a:gd name="connsiteY2" fmla="*/ 100059 h 133856"/>
                <a:gd name="connsiteX3" fmla="*/ 33440 w 133688"/>
                <a:gd name="connsiteY3" fmla="*/ 9187 h 133856"/>
                <a:gd name="connsiteX4" fmla="*/ 124484 w 133688"/>
                <a:gd name="connsiteY4" fmla="*/ 33798 h 1338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688" h="133856">
                  <a:moveTo>
                    <a:pt x="124484" y="33798"/>
                  </a:moveTo>
                  <a:cubicBezTo>
                    <a:pt x="143452" y="65982"/>
                    <a:pt x="132072" y="106685"/>
                    <a:pt x="99827" y="124670"/>
                  </a:cubicBezTo>
                  <a:cubicBezTo>
                    <a:pt x="67582" y="143601"/>
                    <a:pt x="26802" y="132243"/>
                    <a:pt x="8783" y="100059"/>
                  </a:cubicBezTo>
                  <a:cubicBezTo>
                    <a:pt x="-9237" y="67875"/>
                    <a:pt x="1196" y="27172"/>
                    <a:pt x="33440" y="9187"/>
                  </a:cubicBezTo>
                  <a:cubicBezTo>
                    <a:pt x="65685" y="-9745"/>
                    <a:pt x="106465" y="1614"/>
                    <a:pt x="124484" y="33798"/>
                  </a:cubicBezTo>
                </a:path>
              </a:pathLst>
            </a:custGeom>
            <a:solidFill>
              <a:srgbClr val="F39200"/>
            </a:solidFill>
            <a:ln w="9463" cap="flat">
              <a:noFill/>
              <a:prstDash val="solid"/>
              <a:miter/>
            </a:ln>
          </p:spPr>
          <p:txBody>
            <a:bodyPr rtlCol="0" anchor="ctr"/>
            <a:lstStyle/>
            <a:p>
              <a:endParaRPr lang="de-DE" sz="1000"/>
            </a:p>
          </p:txBody>
        </p:sp>
        <p:sp>
          <p:nvSpPr>
            <p:cNvPr id="432" name="Freihandform 431">
              <a:extLst>
                <a:ext uri="{FF2B5EF4-FFF2-40B4-BE49-F238E27FC236}">
                  <a16:creationId xmlns:a16="http://schemas.microsoft.com/office/drawing/2014/main" id="{9464CEF7-93EF-64EE-4230-0C8AC6534830}"/>
                </a:ext>
              </a:extLst>
            </p:cNvPr>
            <p:cNvSpPr/>
            <p:nvPr/>
          </p:nvSpPr>
          <p:spPr>
            <a:xfrm>
              <a:off x="4675405" y="2999530"/>
              <a:ext cx="133688" cy="133856"/>
            </a:xfrm>
            <a:custGeom>
              <a:avLst/>
              <a:gdLst>
                <a:gd name="connsiteX0" fmla="*/ 124906 w 133688"/>
                <a:gd name="connsiteY0" fmla="*/ 33798 h 133856"/>
                <a:gd name="connsiteX1" fmla="*/ 100248 w 133688"/>
                <a:gd name="connsiteY1" fmla="*/ 124670 h 133856"/>
                <a:gd name="connsiteX2" fmla="*/ 9204 w 133688"/>
                <a:gd name="connsiteY2" fmla="*/ 100059 h 133856"/>
                <a:gd name="connsiteX3" fmla="*/ 33862 w 133688"/>
                <a:gd name="connsiteY3" fmla="*/ 9187 h 133856"/>
                <a:gd name="connsiteX4" fmla="*/ 124906 w 133688"/>
                <a:gd name="connsiteY4" fmla="*/ 33798 h 1338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688" h="133856">
                  <a:moveTo>
                    <a:pt x="124906" y="33798"/>
                  </a:moveTo>
                  <a:cubicBezTo>
                    <a:pt x="142925" y="65982"/>
                    <a:pt x="132493" y="106685"/>
                    <a:pt x="100248" y="124670"/>
                  </a:cubicBezTo>
                  <a:cubicBezTo>
                    <a:pt x="68003" y="143602"/>
                    <a:pt x="27223" y="132242"/>
                    <a:pt x="9204" y="100059"/>
                  </a:cubicBezTo>
                  <a:cubicBezTo>
                    <a:pt x="-9764" y="67875"/>
                    <a:pt x="1617" y="27172"/>
                    <a:pt x="33862" y="9187"/>
                  </a:cubicBezTo>
                  <a:cubicBezTo>
                    <a:pt x="66107" y="-9745"/>
                    <a:pt x="106887" y="1614"/>
                    <a:pt x="124906" y="33798"/>
                  </a:cubicBezTo>
                </a:path>
              </a:pathLst>
            </a:custGeom>
            <a:solidFill>
              <a:srgbClr val="F39200"/>
            </a:solidFill>
            <a:ln w="9463" cap="flat">
              <a:noFill/>
              <a:prstDash val="solid"/>
              <a:miter/>
            </a:ln>
          </p:spPr>
          <p:txBody>
            <a:bodyPr rtlCol="0" anchor="ctr"/>
            <a:lstStyle/>
            <a:p>
              <a:endParaRPr lang="de-DE" sz="1000"/>
            </a:p>
          </p:txBody>
        </p:sp>
        <p:sp>
          <p:nvSpPr>
            <p:cNvPr id="433" name="Freihandform 432">
              <a:extLst>
                <a:ext uri="{FF2B5EF4-FFF2-40B4-BE49-F238E27FC236}">
                  <a16:creationId xmlns:a16="http://schemas.microsoft.com/office/drawing/2014/main" id="{0F3E6A39-A308-96E9-756B-A587F678A815}"/>
                </a:ext>
              </a:extLst>
            </p:cNvPr>
            <p:cNvSpPr/>
            <p:nvPr/>
          </p:nvSpPr>
          <p:spPr>
            <a:xfrm>
              <a:off x="5088581" y="2988838"/>
              <a:ext cx="155606" cy="155239"/>
            </a:xfrm>
            <a:custGeom>
              <a:avLst/>
              <a:gdLst>
                <a:gd name="connsiteX0" fmla="*/ 77803 w 155606"/>
                <a:gd name="connsiteY0" fmla="*/ 155240 h 155239"/>
                <a:gd name="connsiteX1" fmla="*/ 38920 w 155606"/>
                <a:gd name="connsiteY1" fmla="*/ 144827 h 155239"/>
                <a:gd name="connsiteX2" fmla="*/ 2881 w 155606"/>
                <a:gd name="connsiteY2" fmla="*/ 97498 h 155239"/>
                <a:gd name="connsiteX3" fmla="*/ 10468 w 155606"/>
                <a:gd name="connsiteY3" fmla="*/ 38810 h 155239"/>
                <a:gd name="connsiteX4" fmla="*/ 77803 w 155606"/>
                <a:gd name="connsiteY4" fmla="*/ 0 h 155239"/>
                <a:gd name="connsiteX5" fmla="*/ 116686 w 155606"/>
                <a:gd name="connsiteY5" fmla="*/ 10412 h 155239"/>
                <a:gd name="connsiteX6" fmla="*/ 152725 w 155606"/>
                <a:gd name="connsiteY6" fmla="*/ 57742 h 155239"/>
                <a:gd name="connsiteX7" fmla="*/ 145138 w 155606"/>
                <a:gd name="connsiteY7" fmla="*/ 116430 h 155239"/>
                <a:gd name="connsiteX8" fmla="*/ 77803 w 155606"/>
                <a:gd name="connsiteY8" fmla="*/ 155240 h 155239"/>
                <a:gd name="connsiteX9" fmla="*/ 77803 w 155606"/>
                <a:gd name="connsiteY9" fmla="*/ 21771 h 155239"/>
                <a:gd name="connsiteX10" fmla="*/ 29436 w 155606"/>
                <a:gd name="connsiteY10" fmla="*/ 50169 h 155239"/>
                <a:gd name="connsiteX11" fmla="*/ 23746 w 155606"/>
                <a:gd name="connsiteY11" fmla="*/ 92765 h 155239"/>
                <a:gd name="connsiteX12" fmla="*/ 50300 w 155606"/>
                <a:gd name="connsiteY12" fmla="*/ 126842 h 155239"/>
                <a:gd name="connsiteX13" fmla="*/ 127119 w 155606"/>
                <a:gd name="connsiteY13" fmla="*/ 106017 h 155239"/>
                <a:gd name="connsiteX14" fmla="*/ 132809 w 155606"/>
                <a:gd name="connsiteY14" fmla="*/ 63421 h 155239"/>
                <a:gd name="connsiteX15" fmla="*/ 106254 w 155606"/>
                <a:gd name="connsiteY15" fmla="*/ 29344 h 155239"/>
                <a:gd name="connsiteX16" fmla="*/ 77803 w 155606"/>
                <a:gd name="connsiteY16" fmla="*/ 21771 h 15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5606" h="155239">
                  <a:moveTo>
                    <a:pt x="77803" y="155240"/>
                  </a:moveTo>
                  <a:cubicBezTo>
                    <a:pt x="64526" y="155240"/>
                    <a:pt x="51248" y="151453"/>
                    <a:pt x="38920" y="144827"/>
                  </a:cubicBezTo>
                  <a:cubicBezTo>
                    <a:pt x="20900" y="134415"/>
                    <a:pt x="8571" y="118323"/>
                    <a:pt x="2881" y="97498"/>
                  </a:cubicBezTo>
                  <a:cubicBezTo>
                    <a:pt x="-2809" y="77620"/>
                    <a:pt x="36" y="56795"/>
                    <a:pt x="10468" y="38810"/>
                  </a:cubicBezTo>
                  <a:cubicBezTo>
                    <a:pt x="23746" y="15145"/>
                    <a:pt x="50300" y="0"/>
                    <a:pt x="77803" y="0"/>
                  </a:cubicBezTo>
                  <a:cubicBezTo>
                    <a:pt x="91080" y="0"/>
                    <a:pt x="104358" y="3786"/>
                    <a:pt x="116686" y="10412"/>
                  </a:cubicBezTo>
                  <a:cubicBezTo>
                    <a:pt x="134706" y="20825"/>
                    <a:pt x="147035" y="36917"/>
                    <a:pt x="152725" y="57742"/>
                  </a:cubicBezTo>
                  <a:cubicBezTo>
                    <a:pt x="158415" y="77620"/>
                    <a:pt x="155570" y="98445"/>
                    <a:pt x="145138" y="116430"/>
                  </a:cubicBezTo>
                  <a:cubicBezTo>
                    <a:pt x="130912" y="140094"/>
                    <a:pt x="105306" y="155240"/>
                    <a:pt x="77803" y="155240"/>
                  </a:cubicBezTo>
                  <a:moveTo>
                    <a:pt x="77803" y="21771"/>
                  </a:moveTo>
                  <a:cubicBezTo>
                    <a:pt x="57887" y="21771"/>
                    <a:pt x="38920" y="32184"/>
                    <a:pt x="29436" y="50169"/>
                  </a:cubicBezTo>
                  <a:cubicBezTo>
                    <a:pt x="21849" y="63421"/>
                    <a:pt x="19952" y="78566"/>
                    <a:pt x="23746" y="92765"/>
                  </a:cubicBezTo>
                  <a:cubicBezTo>
                    <a:pt x="27539" y="106964"/>
                    <a:pt x="37023" y="119270"/>
                    <a:pt x="50300" y="126842"/>
                  </a:cubicBezTo>
                  <a:cubicBezTo>
                    <a:pt x="75906" y="141988"/>
                    <a:pt x="111945" y="131575"/>
                    <a:pt x="127119" y="106017"/>
                  </a:cubicBezTo>
                  <a:cubicBezTo>
                    <a:pt x="134706" y="92765"/>
                    <a:pt x="136602" y="78566"/>
                    <a:pt x="132809" y="63421"/>
                  </a:cubicBezTo>
                  <a:cubicBezTo>
                    <a:pt x="129015" y="49222"/>
                    <a:pt x="119532" y="36917"/>
                    <a:pt x="106254" y="29344"/>
                  </a:cubicBezTo>
                  <a:cubicBezTo>
                    <a:pt x="97719" y="23665"/>
                    <a:pt x="88235" y="21771"/>
                    <a:pt x="77803" y="21771"/>
                  </a:cubicBezTo>
                </a:path>
              </a:pathLst>
            </a:custGeom>
            <a:solidFill>
              <a:srgbClr val="F39200"/>
            </a:solidFill>
            <a:ln w="9463" cap="flat">
              <a:noFill/>
              <a:prstDash val="solid"/>
              <a:miter/>
            </a:ln>
          </p:spPr>
          <p:txBody>
            <a:bodyPr rtlCol="0" anchor="ctr"/>
            <a:lstStyle/>
            <a:p>
              <a:endParaRPr lang="de-DE" sz="1000"/>
            </a:p>
          </p:txBody>
        </p:sp>
        <p:sp>
          <p:nvSpPr>
            <p:cNvPr id="434" name="Freihandform 433">
              <a:extLst>
                <a:ext uri="{FF2B5EF4-FFF2-40B4-BE49-F238E27FC236}">
                  <a16:creationId xmlns:a16="http://schemas.microsoft.com/office/drawing/2014/main" id="{34FFB5E0-5B46-0387-2D47-8DF28C639F8A}"/>
                </a:ext>
              </a:extLst>
            </p:cNvPr>
            <p:cNvSpPr/>
            <p:nvPr/>
          </p:nvSpPr>
          <p:spPr>
            <a:xfrm>
              <a:off x="4675826" y="3732887"/>
              <a:ext cx="133267" cy="133681"/>
            </a:xfrm>
            <a:custGeom>
              <a:avLst/>
              <a:gdLst>
                <a:gd name="connsiteX0" fmla="*/ 8783 w 133267"/>
                <a:gd name="connsiteY0" fmla="*/ 33097 h 133681"/>
                <a:gd name="connsiteX1" fmla="*/ 99827 w 133267"/>
                <a:gd name="connsiteY1" fmla="*/ 9432 h 133681"/>
                <a:gd name="connsiteX2" fmla="*/ 124484 w 133267"/>
                <a:gd name="connsiteY2" fmla="*/ 100304 h 133681"/>
                <a:gd name="connsiteX3" fmla="*/ 33440 w 133267"/>
                <a:gd name="connsiteY3" fmla="*/ 124915 h 133681"/>
                <a:gd name="connsiteX4" fmla="*/ 8783 w 133267"/>
                <a:gd name="connsiteY4" fmla="*/ 33097 h 1336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267" h="133681">
                  <a:moveTo>
                    <a:pt x="8783" y="33097"/>
                  </a:moveTo>
                  <a:cubicBezTo>
                    <a:pt x="26802" y="913"/>
                    <a:pt x="67582" y="-9500"/>
                    <a:pt x="99827" y="9432"/>
                  </a:cubicBezTo>
                  <a:cubicBezTo>
                    <a:pt x="132072" y="27417"/>
                    <a:pt x="142504" y="68120"/>
                    <a:pt x="124484" y="100304"/>
                  </a:cubicBezTo>
                  <a:cubicBezTo>
                    <a:pt x="106465" y="132488"/>
                    <a:pt x="64737" y="142900"/>
                    <a:pt x="33440" y="124915"/>
                  </a:cubicBezTo>
                  <a:cubicBezTo>
                    <a:pt x="1196" y="105984"/>
                    <a:pt x="-9237" y="64334"/>
                    <a:pt x="8783" y="33097"/>
                  </a:cubicBezTo>
                </a:path>
              </a:pathLst>
            </a:custGeom>
            <a:solidFill>
              <a:srgbClr val="F39200"/>
            </a:solidFill>
            <a:ln w="9463" cap="flat">
              <a:noFill/>
              <a:prstDash val="solid"/>
              <a:miter/>
            </a:ln>
          </p:spPr>
          <p:txBody>
            <a:bodyPr rtlCol="0" anchor="ctr"/>
            <a:lstStyle/>
            <a:p>
              <a:endParaRPr lang="de-DE" sz="1000"/>
            </a:p>
          </p:txBody>
        </p:sp>
        <p:sp>
          <p:nvSpPr>
            <p:cNvPr id="435" name="Freihandform 434">
              <a:extLst>
                <a:ext uri="{FF2B5EF4-FFF2-40B4-BE49-F238E27FC236}">
                  <a16:creationId xmlns:a16="http://schemas.microsoft.com/office/drawing/2014/main" id="{715D3F85-5C13-32BB-6903-F001A8599A62}"/>
                </a:ext>
              </a:extLst>
            </p:cNvPr>
            <p:cNvSpPr/>
            <p:nvPr/>
          </p:nvSpPr>
          <p:spPr>
            <a:xfrm>
              <a:off x="4463637" y="3365578"/>
              <a:ext cx="134669" cy="133468"/>
            </a:xfrm>
            <a:custGeom>
              <a:avLst/>
              <a:gdLst>
                <a:gd name="connsiteX0" fmla="*/ 67335 w 134669"/>
                <a:gd name="connsiteY0" fmla="*/ 133468 h 133468"/>
                <a:gd name="connsiteX1" fmla="*/ 0 w 134669"/>
                <a:gd name="connsiteY1" fmla="*/ 66261 h 133468"/>
                <a:gd name="connsiteX2" fmla="*/ 67335 w 134669"/>
                <a:gd name="connsiteY2" fmla="*/ 0 h 133468"/>
                <a:gd name="connsiteX3" fmla="*/ 134669 w 134669"/>
                <a:gd name="connsiteY3" fmla="*/ 66261 h 133468"/>
                <a:gd name="connsiteX4" fmla="*/ 67335 w 134669"/>
                <a:gd name="connsiteY4" fmla="*/ 133468 h 1334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669" h="133468">
                  <a:moveTo>
                    <a:pt x="67335" y="133468"/>
                  </a:moveTo>
                  <a:cubicBezTo>
                    <a:pt x="30348" y="133468"/>
                    <a:pt x="0" y="104124"/>
                    <a:pt x="0" y="66261"/>
                  </a:cubicBezTo>
                  <a:cubicBezTo>
                    <a:pt x="0" y="29344"/>
                    <a:pt x="30348" y="0"/>
                    <a:pt x="67335" y="0"/>
                  </a:cubicBezTo>
                  <a:cubicBezTo>
                    <a:pt x="104321" y="0"/>
                    <a:pt x="134669" y="30291"/>
                    <a:pt x="134669" y="66261"/>
                  </a:cubicBezTo>
                  <a:cubicBezTo>
                    <a:pt x="133721" y="104124"/>
                    <a:pt x="104321" y="133468"/>
                    <a:pt x="67335" y="133468"/>
                  </a:cubicBezTo>
                </a:path>
              </a:pathLst>
            </a:custGeom>
            <a:solidFill>
              <a:srgbClr val="F39200"/>
            </a:solidFill>
            <a:ln w="9463" cap="flat">
              <a:noFill/>
              <a:prstDash val="solid"/>
              <a:miter/>
            </a:ln>
          </p:spPr>
          <p:txBody>
            <a:bodyPr rtlCol="0" anchor="ctr"/>
            <a:lstStyle/>
            <a:p>
              <a:endParaRPr lang="de-DE" sz="1000"/>
            </a:p>
          </p:txBody>
        </p:sp>
        <p:sp>
          <p:nvSpPr>
            <p:cNvPr id="436" name="Freihandform 435">
              <a:extLst>
                <a:ext uri="{FF2B5EF4-FFF2-40B4-BE49-F238E27FC236}">
                  <a16:creationId xmlns:a16="http://schemas.microsoft.com/office/drawing/2014/main" id="{8A9F35D3-55EE-F259-FB2C-6564E52405AE}"/>
                </a:ext>
              </a:extLst>
            </p:cNvPr>
            <p:cNvSpPr/>
            <p:nvPr/>
          </p:nvSpPr>
          <p:spPr>
            <a:xfrm>
              <a:off x="5311486" y="3365578"/>
              <a:ext cx="132794" cy="133468"/>
            </a:xfrm>
            <a:custGeom>
              <a:avLst/>
              <a:gdLst>
                <a:gd name="connsiteX0" fmla="*/ 66386 w 132794"/>
                <a:gd name="connsiteY0" fmla="*/ 133468 h 133468"/>
                <a:gd name="connsiteX1" fmla="*/ 0 w 132794"/>
                <a:gd name="connsiteY1" fmla="*/ 66261 h 133468"/>
                <a:gd name="connsiteX2" fmla="*/ 66386 w 132794"/>
                <a:gd name="connsiteY2" fmla="*/ 0 h 133468"/>
                <a:gd name="connsiteX3" fmla="*/ 132773 w 132794"/>
                <a:gd name="connsiteY3" fmla="*/ 66261 h 133468"/>
                <a:gd name="connsiteX4" fmla="*/ 66386 w 132794"/>
                <a:gd name="connsiteY4" fmla="*/ 133468 h 1334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794" h="133468">
                  <a:moveTo>
                    <a:pt x="66386" y="133468"/>
                  </a:moveTo>
                  <a:cubicBezTo>
                    <a:pt x="29400" y="133468"/>
                    <a:pt x="0" y="104124"/>
                    <a:pt x="0" y="66261"/>
                  </a:cubicBezTo>
                  <a:cubicBezTo>
                    <a:pt x="0" y="29344"/>
                    <a:pt x="30348" y="0"/>
                    <a:pt x="66386" y="0"/>
                  </a:cubicBezTo>
                  <a:cubicBezTo>
                    <a:pt x="103373" y="0"/>
                    <a:pt x="132773" y="30291"/>
                    <a:pt x="132773" y="66261"/>
                  </a:cubicBezTo>
                  <a:cubicBezTo>
                    <a:pt x="133721" y="104124"/>
                    <a:pt x="103373" y="133468"/>
                    <a:pt x="66386" y="133468"/>
                  </a:cubicBezTo>
                </a:path>
              </a:pathLst>
            </a:custGeom>
            <a:solidFill>
              <a:srgbClr val="F39200"/>
            </a:solidFill>
            <a:ln w="9463" cap="flat">
              <a:noFill/>
              <a:prstDash val="solid"/>
              <a:miter/>
            </a:ln>
          </p:spPr>
          <p:txBody>
            <a:bodyPr rtlCol="0" anchor="ctr"/>
            <a:lstStyle/>
            <a:p>
              <a:endParaRPr lang="de-DE" sz="1000"/>
            </a:p>
          </p:txBody>
        </p:sp>
        <p:sp>
          <p:nvSpPr>
            <p:cNvPr id="437" name="Freihandform 436">
              <a:extLst>
                <a:ext uri="{FF2B5EF4-FFF2-40B4-BE49-F238E27FC236}">
                  <a16:creationId xmlns:a16="http://schemas.microsoft.com/office/drawing/2014/main" id="{6EA25460-379C-55CB-B173-F4DC3B0B3DFF}"/>
                </a:ext>
              </a:extLst>
            </p:cNvPr>
            <p:cNvSpPr/>
            <p:nvPr/>
          </p:nvSpPr>
          <p:spPr>
            <a:xfrm>
              <a:off x="4863852" y="3613583"/>
              <a:ext cx="182088" cy="181744"/>
            </a:xfrm>
            <a:custGeom>
              <a:avLst/>
              <a:gdLst>
                <a:gd name="connsiteX0" fmla="*/ 182088 w 182088"/>
                <a:gd name="connsiteY0" fmla="*/ 90872 h 181744"/>
                <a:gd name="connsiteX1" fmla="*/ 91044 w 182088"/>
                <a:gd name="connsiteY1" fmla="*/ 181744 h 181744"/>
                <a:gd name="connsiteX2" fmla="*/ 0 w 182088"/>
                <a:gd name="connsiteY2" fmla="*/ 90872 h 181744"/>
                <a:gd name="connsiteX3" fmla="*/ 91044 w 182088"/>
                <a:gd name="connsiteY3" fmla="*/ 0 h 181744"/>
                <a:gd name="connsiteX4" fmla="*/ 182088 w 182088"/>
                <a:gd name="connsiteY4" fmla="*/ 90872 h 1817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088" h="181744">
                  <a:moveTo>
                    <a:pt x="182088" y="90872"/>
                  </a:moveTo>
                  <a:cubicBezTo>
                    <a:pt x="182088" y="141041"/>
                    <a:pt x="141308" y="181744"/>
                    <a:pt x="91044" y="181744"/>
                  </a:cubicBezTo>
                  <a:cubicBezTo>
                    <a:pt x="40780" y="181744"/>
                    <a:pt x="0" y="141041"/>
                    <a:pt x="0" y="90872"/>
                  </a:cubicBezTo>
                  <a:cubicBezTo>
                    <a:pt x="0" y="40703"/>
                    <a:pt x="40780" y="0"/>
                    <a:pt x="91044" y="0"/>
                  </a:cubicBezTo>
                  <a:cubicBezTo>
                    <a:pt x="141308" y="0"/>
                    <a:pt x="182088" y="40703"/>
                    <a:pt x="182088" y="90872"/>
                  </a:cubicBezTo>
                </a:path>
              </a:pathLst>
            </a:custGeom>
            <a:solidFill>
              <a:srgbClr val="F39200"/>
            </a:solidFill>
            <a:ln w="9463" cap="flat">
              <a:noFill/>
              <a:prstDash val="solid"/>
              <a:miter/>
            </a:ln>
          </p:spPr>
          <p:txBody>
            <a:bodyPr rtlCol="0" anchor="ctr"/>
            <a:lstStyle/>
            <a:p>
              <a:endParaRPr lang="de-DE" sz="1000"/>
            </a:p>
          </p:txBody>
        </p:sp>
        <p:sp>
          <p:nvSpPr>
            <p:cNvPr id="438" name="Freihandform 437">
              <a:extLst>
                <a:ext uri="{FF2B5EF4-FFF2-40B4-BE49-F238E27FC236}">
                  <a16:creationId xmlns:a16="http://schemas.microsoft.com/office/drawing/2014/main" id="{EDE22B44-1665-243E-9227-83F24650C3B0}"/>
                </a:ext>
              </a:extLst>
            </p:cNvPr>
            <p:cNvSpPr/>
            <p:nvPr/>
          </p:nvSpPr>
          <p:spPr>
            <a:xfrm>
              <a:off x="4863852" y="3067404"/>
              <a:ext cx="182088" cy="181744"/>
            </a:xfrm>
            <a:custGeom>
              <a:avLst/>
              <a:gdLst>
                <a:gd name="connsiteX0" fmla="*/ 182088 w 182088"/>
                <a:gd name="connsiteY0" fmla="*/ 90872 h 181744"/>
                <a:gd name="connsiteX1" fmla="*/ 91044 w 182088"/>
                <a:gd name="connsiteY1" fmla="*/ 181744 h 181744"/>
                <a:gd name="connsiteX2" fmla="*/ 0 w 182088"/>
                <a:gd name="connsiteY2" fmla="*/ 90872 h 181744"/>
                <a:gd name="connsiteX3" fmla="*/ 91044 w 182088"/>
                <a:gd name="connsiteY3" fmla="*/ 0 h 181744"/>
                <a:gd name="connsiteX4" fmla="*/ 182088 w 182088"/>
                <a:gd name="connsiteY4" fmla="*/ 90872 h 1817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088" h="181744">
                  <a:moveTo>
                    <a:pt x="182088" y="90872"/>
                  </a:moveTo>
                  <a:cubicBezTo>
                    <a:pt x="182088" y="141041"/>
                    <a:pt x="141308" y="181744"/>
                    <a:pt x="91044" y="181744"/>
                  </a:cubicBezTo>
                  <a:cubicBezTo>
                    <a:pt x="40780" y="181744"/>
                    <a:pt x="0" y="141041"/>
                    <a:pt x="0" y="90872"/>
                  </a:cubicBezTo>
                  <a:cubicBezTo>
                    <a:pt x="0" y="40703"/>
                    <a:pt x="40780" y="0"/>
                    <a:pt x="91044" y="0"/>
                  </a:cubicBezTo>
                  <a:cubicBezTo>
                    <a:pt x="141308" y="0"/>
                    <a:pt x="182088" y="40703"/>
                    <a:pt x="182088" y="90872"/>
                  </a:cubicBezTo>
                </a:path>
              </a:pathLst>
            </a:custGeom>
            <a:solidFill>
              <a:srgbClr val="F39200"/>
            </a:solidFill>
            <a:ln w="9463" cap="flat">
              <a:noFill/>
              <a:prstDash val="solid"/>
              <a:miter/>
            </a:ln>
          </p:spPr>
          <p:txBody>
            <a:bodyPr rtlCol="0" anchor="ctr"/>
            <a:lstStyle/>
            <a:p>
              <a:endParaRPr lang="de-DE" sz="1000"/>
            </a:p>
          </p:txBody>
        </p:sp>
        <p:sp>
          <p:nvSpPr>
            <p:cNvPr id="439" name="Freihandform 438">
              <a:extLst>
                <a:ext uri="{FF2B5EF4-FFF2-40B4-BE49-F238E27FC236}">
                  <a16:creationId xmlns:a16="http://schemas.microsoft.com/office/drawing/2014/main" id="{B0775664-ADC5-CA8D-4926-04FF7F7143BB}"/>
                </a:ext>
              </a:extLst>
            </p:cNvPr>
            <p:cNvSpPr/>
            <p:nvPr/>
          </p:nvSpPr>
          <p:spPr>
            <a:xfrm>
              <a:off x="5100278" y="3203571"/>
              <a:ext cx="181949" cy="182026"/>
            </a:xfrm>
            <a:custGeom>
              <a:avLst/>
              <a:gdLst>
                <a:gd name="connsiteX0" fmla="*/ 45242 w 181949"/>
                <a:gd name="connsiteY0" fmla="*/ 12447 h 182026"/>
                <a:gd name="connsiteX1" fmla="*/ 169479 w 181949"/>
                <a:gd name="connsiteY1" fmla="*/ 45577 h 182026"/>
                <a:gd name="connsiteX2" fmla="*/ 136286 w 181949"/>
                <a:gd name="connsiteY2" fmla="*/ 169580 h 182026"/>
                <a:gd name="connsiteX3" fmla="*/ 12049 w 181949"/>
                <a:gd name="connsiteY3" fmla="*/ 136449 h 182026"/>
                <a:gd name="connsiteX4" fmla="*/ 45242 w 181949"/>
                <a:gd name="connsiteY4" fmla="*/ 12447 h 1820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949" h="182026">
                  <a:moveTo>
                    <a:pt x="45242" y="12447"/>
                  </a:moveTo>
                  <a:cubicBezTo>
                    <a:pt x="88867" y="-13111"/>
                    <a:pt x="144822" y="2034"/>
                    <a:pt x="169479" y="45577"/>
                  </a:cubicBezTo>
                  <a:cubicBezTo>
                    <a:pt x="195086" y="89120"/>
                    <a:pt x="179912" y="144968"/>
                    <a:pt x="136286" y="169580"/>
                  </a:cubicBezTo>
                  <a:cubicBezTo>
                    <a:pt x="92661" y="195137"/>
                    <a:pt x="36707" y="179992"/>
                    <a:pt x="12049" y="136449"/>
                  </a:cubicBezTo>
                  <a:cubicBezTo>
                    <a:pt x="-12609" y="92906"/>
                    <a:pt x="1617" y="38005"/>
                    <a:pt x="45242" y="12447"/>
                  </a:cubicBezTo>
                </a:path>
              </a:pathLst>
            </a:custGeom>
            <a:solidFill>
              <a:srgbClr val="F39200"/>
            </a:solidFill>
            <a:ln w="9463" cap="flat">
              <a:noFill/>
              <a:prstDash val="solid"/>
              <a:miter/>
            </a:ln>
          </p:spPr>
          <p:txBody>
            <a:bodyPr rtlCol="0" anchor="ctr"/>
            <a:lstStyle/>
            <a:p>
              <a:endParaRPr lang="de-DE" sz="1000"/>
            </a:p>
          </p:txBody>
        </p:sp>
        <p:sp>
          <p:nvSpPr>
            <p:cNvPr id="440" name="Freihandform 439">
              <a:extLst>
                <a:ext uri="{FF2B5EF4-FFF2-40B4-BE49-F238E27FC236}">
                  <a16:creationId xmlns:a16="http://schemas.microsoft.com/office/drawing/2014/main" id="{A67AEEC6-6D7B-39AE-88F5-1DD470BCF2AE}"/>
                </a:ext>
              </a:extLst>
            </p:cNvPr>
            <p:cNvSpPr/>
            <p:nvPr/>
          </p:nvSpPr>
          <p:spPr>
            <a:xfrm>
              <a:off x="4626617" y="3476188"/>
              <a:ext cx="182371" cy="182026"/>
            </a:xfrm>
            <a:custGeom>
              <a:avLst/>
              <a:gdLst>
                <a:gd name="connsiteX0" fmla="*/ 45663 w 182371"/>
                <a:gd name="connsiteY0" fmla="*/ 12447 h 182026"/>
                <a:gd name="connsiteX1" fmla="*/ 169901 w 182371"/>
                <a:gd name="connsiteY1" fmla="*/ 45577 h 182026"/>
                <a:gd name="connsiteX2" fmla="*/ 136708 w 182371"/>
                <a:gd name="connsiteY2" fmla="*/ 169580 h 182026"/>
                <a:gd name="connsiteX3" fmla="*/ 12470 w 182371"/>
                <a:gd name="connsiteY3" fmla="*/ 136449 h 182026"/>
                <a:gd name="connsiteX4" fmla="*/ 45663 w 182371"/>
                <a:gd name="connsiteY4" fmla="*/ 12447 h 1820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371" h="182026">
                  <a:moveTo>
                    <a:pt x="45663" y="12447"/>
                  </a:moveTo>
                  <a:cubicBezTo>
                    <a:pt x="89289" y="-13111"/>
                    <a:pt x="145243" y="2034"/>
                    <a:pt x="169901" y="45577"/>
                  </a:cubicBezTo>
                  <a:cubicBezTo>
                    <a:pt x="195507" y="89120"/>
                    <a:pt x="180333" y="144969"/>
                    <a:pt x="136708" y="169580"/>
                  </a:cubicBezTo>
                  <a:cubicBezTo>
                    <a:pt x="93082" y="195137"/>
                    <a:pt x="37128" y="179992"/>
                    <a:pt x="12470" y="136449"/>
                  </a:cubicBezTo>
                  <a:cubicBezTo>
                    <a:pt x="-13136" y="93853"/>
                    <a:pt x="2038" y="38005"/>
                    <a:pt x="45663" y="12447"/>
                  </a:cubicBezTo>
                </a:path>
              </a:pathLst>
            </a:custGeom>
            <a:solidFill>
              <a:srgbClr val="F39200"/>
            </a:solidFill>
            <a:ln w="9463" cap="flat">
              <a:noFill/>
              <a:prstDash val="solid"/>
              <a:miter/>
            </a:ln>
          </p:spPr>
          <p:txBody>
            <a:bodyPr rtlCol="0" anchor="ctr"/>
            <a:lstStyle/>
            <a:p>
              <a:endParaRPr lang="de-DE" sz="1000"/>
            </a:p>
          </p:txBody>
        </p:sp>
        <p:sp>
          <p:nvSpPr>
            <p:cNvPr id="441" name="Freihandform 440">
              <a:extLst>
                <a:ext uri="{FF2B5EF4-FFF2-40B4-BE49-F238E27FC236}">
                  <a16:creationId xmlns:a16="http://schemas.microsoft.com/office/drawing/2014/main" id="{8C512317-A78E-74C5-C450-9055ED55D1F7}"/>
                </a:ext>
              </a:extLst>
            </p:cNvPr>
            <p:cNvSpPr/>
            <p:nvPr/>
          </p:nvSpPr>
          <p:spPr>
            <a:xfrm>
              <a:off x="4626617" y="3203571"/>
              <a:ext cx="182371" cy="182026"/>
            </a:xfrm>
            <a:custGeom>
              <a:avLst/>
              <a:gdLst>
                <a:gd name="connsiteX0" fmla="*/ 45663 w 182371"/>
                <a:gd name="connsiteY0" fmla="*/ 169580 h 182026"/>
                <a:gd name="connsiteX1" fmla="*/ 12470 w 182371"/>
                <a:gd name="connsiteY1" fmla="*/ 45577 h 182026"/>
                <a:gd name="connsiteX2" fmla="*/ 136708 w 182371"/>
                <a:gd name="connsiteY2" fmla="*/ 12447 h 182026"/>
                <a:gd name="connsiteX3" fmla="*/ 169901 w 182371"/>
                <a:gd name="connsiteY3" fmla="*/ 136449 h 182026"/>
                <a:gd name="connsiteX4" fmla="*/ 45663 w 182371"/>
                <a:gd name="connsiteY4" fmla="*/ 169580 h 1820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371" h="182026">
                  <a:moveTo>
                    <a:pt x="45663" y="169580"/>
                  </a:moveTo>
                  <a:cubicBezTo>
                    <a:pt x="2038" y="144022"/>
                    <a:pt x="-13136" y="89120"/>
                    <a:pt x="12470" y="45577"/>
                  </a:cubicBezTo>
                  <a:cubicBezTo>
                    <a:pt x="38076" y="2034"/>
                    <a:pt x="93082" y="-13111"/>
                    <a:pt x="136708" y="12447"/>
                  </a:cubicBezTo>
                  <a:cubicBezTo>
                    <a:pt x="180333" y="38005"/>
                    <a:pt x="195507" y="92906"/>
                    <a:pt x="169901" y="136449"/>
                  </a:cubicBezTo>
                  <a:cubicBezTo>
                    <a:pt x="145243" y="179992"/>
                    <a:pt x="89289" y="195137"/>
                    <a:pt x="45663" y="169580"/>
                  </a:cubicBezTo>
                </a:path>
              </a:pathLst>
            </a:custGeom>
            <a:solidFill>
              <a:srgbClr val="F39200"/>
            </a:solidFill>
            <a:ln w="9463" cap="flat">
              <a:noFill/>
              <a:prstDash val="solid"/>
              <a:miter/>
            </a:ln>
          </p:spPr>
          <p:txBody>
            <a:bodyPr rtlCol="0" anchor="ctr"/>
            <a:lstStyle/>
            <a:p>
              <a:endParaRPr lang="de-DE" sz="1000"/>
            </a:p>
          </p:txBody>
        </p:sp>
        <p:sp>
          <p:nvSpPr>
            <p:cNvPr id="442" name="Freihandform 441">
              <a:extLst>
                <a:ext uri="{FF2B5EF4-FFF2-40B4-BE49-F238E27FC236}">
                  <a16:creationId xmlns:a16="http://schemas.microsoft.com/office/drawing/2014/main" id="{3C36D4B9-B176-A76C-89EA-B9969E5CFF61}"/>
                </a:ext>
              </a:extLst>
            </p:cNvPr>
            <p:cNvSpPr/>
            <p:nvPr/>
          </p:nvSpPr>
          <p:spPr>
            <a:xfrm>
              <a:off x="5099856" y="3477134"/>
              <a:ext cx="182371" cy="181400"/>
            </a:xfrm>
            <a:custGeom>
              <a:avLst/>
              <a:gdLst>
                <a:gd name="connsiteX0" fmla="*/ 45664 w 182371"/>
                <a:gd name="connsiteY0" fmla="*/ 169580 h 181400"/>
                <a:gd name="connsiteX1" fmla="*/ 12470 w 182371"/>
                <a:gd name="connsiteY1" fmla="*/ 45577 h 181400"/>
                <a:gd name="connsiteX2" fmla="*/ 136708 w 182371"/>
                <a:gd name="connsiteY2" fmla="*/ 12447 h 181400"/>
                <a:gd name="connsiteX3" fmla="*/ 169901 w 182371"/>
                <a:gd name="connsiteY3" fmla="*/ 136449 h 181400"/>
                <a:gd name="connsiteX4" fmla="*/ 45664 w 182371"/>
                <a:gd name="connsiteY4" fmla="*/ 169580 h 181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371" h="181400">
                  <a:moveTo>
                    <a:pt x="45664" y="169580"/>
                  </a:moveTo>
                  <a:cubicBezTo>
                    <a:pt x="2038" y="144022"/>
                    <a:pt x="-13136" y="89120"/>
                    <a:pt x="12470" y="45577"/>
                  </a:cubicBezTo>
                  <a:cubicBezTo>
                    <a:pt x="37128" y="2034"/>
                    <a:pt x="93082" y="-13111"/>
                    <a:pt x="136708" y="12447"/>
                  </a:cubicBezTo>
                  <a:cubicBezTo>
                    <a:pt x="180333" y="37058"/>
                    <a:pt x="195507" y="92906"/>
                    <a:pt x="169901" y="136449"/>
                  </a:cubicBezTo>
                  <a:cubicBezTo>
                    <a:pt x="145243" y="179045"/>
                    <a:pt x="89289" y="194191"/>
                    <a:pt x="45664" y="169580"/>
                  </a:cubicBezTo>
                </a:path>
              </a:pathLst>
            </a:custGeom>
            <a:solidFill>
              <a:srgbClr val="F39200"/>
            </a:solidFill>
            <a:ln w="9463" cap="flat">
              <a:noFill/>
              <a:prstDash val="solid"/>
              <a:miter/>
            </a:ln>
          </p:spPr>
          <p:txBody>
            <a:bodyPr rtlCol="0" anchor="ctr"/>
            <a:lstStyle/>
            <a:p>
              <a:endParaRPr lang="de-DE" sz="1000"/>
            </a:p>
          </p:txBody>
        </p:sp>
        <p:sp>
          <p:nvSpPr>
            <p:cNvPr id="443" name="Freihandform 442">
              <a:extLst>
                <a:ext uri="{FF2B5EF4-FFF2-40B4-BE49-F238E27FC236}">
                  <a16:creationId xmlns:a16="http://schemas.microsoft.com/office/drawing/2014/main" id="{36B71CEC-B087-290C-1601-B7A7C533DA6C}"/>
                </a:ext>
              </a:extLst>
            </p:cNvPr>
            <p:cNvSpPr/>
            <p:nvPr/>
          </p:nvSpPr>
          <p:spPr>
            <a:xfrm>
              <a:off x="4833504" y="3309730"/>
              <a:ext cx="242784" cy="242325"/>
            </a:xfrm>
            <a:custGeom>
              <a:avLst/>
              <a:gdLst>
                <a:gd name="connsiteX0" fmla="*/ 242784 w 242784"/>
                <a:gd name="connsiteY0" fmla="*/ 121163 h 242325"/>
                <a:gd name="connsiteX1" fmla="*/ 121392 w 242784"/>
                <a:gd name="connsiteY1" fmla="*/ 242325 h 242325"/>
                <a:gd name="connsiteX2" fmla="*/ 0 w 242784"/>
                <a:gd name="connsiteY2" fmla="*/ 121163 h 242325"/>
                <a:gd name="connsiteX3" fmla="*/ 121392 w 242784"/>
                <a:gd name="connsiteY3" fmla="*/ 0 h 242325"/>
                <a:gd name="connsiteX4" fmla="*/ 242784 w 242784"/>
                <a:gd name="connsiteY4" fmla="*/ 121163 h 242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784" h="242325">
                  <a:moveTo>
                    <a:pt x="242784" y="121163"/>
                  </a:moveTo>
                  <a:cubicBezTo>
                    <a:pt x="242784" y="188370"/>
                    <a:pt x="188727" y="242325"/>
                    <a:pt x="121392" y="242325"/>
                  </a:cubicBezTo>
                  <a:cubicBezTo>
                    <a:pt x="54057" y="242325"/>
                    <a:pt x="0" y="188370"/>
                    <a:pt x="0" y="121163"/>
                  </a:cubicBezTo>
                  <a:cubicBezTo>
                    <a:pt x="0" y="53955"/>
                    <a:pt x="54057" y="0"/>
                    <a:pt x="121392" y="0"/>
                  </a:cubicBezTo>
                  <a:cubicBezTo>
                    <a:pt x="187779" y="0"/>
                    <a:pt x="242784" y="54902"/>
                    <a:pt x="242784" y="121163"/>
                  </a:cubicBezTo>
                </a:path>
              </a:pathLst>
            </a:custGeom>
            <a:solidFill>
              <a:srgbClr val="F39200"/>
            </a:solidFill>
            <a:ln w="9463" cap="flat">
              <a:noFill/>
              <a:prstDash val="solid"/>
              <a:miter/>
            </a:ln>
          </p:spPr>
          <p:txBody>
            <a:bodyPr rtlCol="0" anchor="ctr"/>
            <a:lstStyle/>
            <a:p>
              <a:endParaRPr lang="de-DE" sz="1000"/>
            </a:p>
          </p:txBody>
        </p:sp>
      </p:grpSp>
    </p:spTree>
    <p:extLst>
      <p:ext uri="{BB962C8B-B14F-4D97-AF65-F5344CB8AC3E}">
        <p14:creationId xmlns:p14="http://schemas.microsoft.com/office/powerpoint/2010/main" val="3146722707"/>
      </p:ext>
    </p:extLst>
  </p:cSld>
  <p:clrMapOvr>
    <a:masterClrMapping/>
  </p:clrMapOvr>
</p:sld>
</file>

<file path=ppt/theme/theme1.xml><?xml version="1.0" encoding="utf-8"?>
<a:theme xmlns:a="http://schemas.openxmlformats.org/drawingml/2006/main" name="Office">
  <a:themeElements>
    <a:clrScheme name="livewelt">
      <a:dk1>
        <a:srgbClr val="000000"/>
      </a:dk1>
      <a:lt1>
        <a:srgbClr val="FFFFFF"/>
      </a:lt1>
      <a:dk2>
        <a:srgbClr val="000000"/>
      </a:dk2>
      <a:lt2>
        <a:srgbClr val="E7E6E6"/>
      </a:lt2>
      <a:accent1>
        <a:srgbClr val="F39200"/>
      </a:accent1>
      <a:accent2>
        <a:srgbClr val="E9418B"/>
      </a:accent2>
      <a:accent3>
        <a:srgbClr val="A5A5A5"/>
      </a:accent3>
      <a:accent4>
        <a:srgbClr val="6E39AA"/>
      </a:accent4>
      <a:accent5>
        <a:srgbClr val="5B9BD5"/>
      </a:accent5>
      <a:accent6>
        <a:srgbClr val="70AD47"/>
      </a:accent6>
      <a:hlink>
        <a:srgbClr val="F39200"/>
      </a:hlink>
      <a:folHlink>
        <a:srgbClr val="E9418B"/>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a:gsLst>
            <a:gs pos="0">
              <a:schemeClr val="accent1"/>
            </a:gs>
            <a:gs pos="100000">
              <a:schemeClr val="accent2"/>
            </a:gs>
          </a:gsLst>
          <a:lin ang="0" scaled="1"/>
        </a:gra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rtlCol="0">
        <a:spAutoFit/>
      </a:bodyPr>
      <a:lstStyle>
        <a:defPPr algn="l">
          <a:defRPr sz="1300" dirty="0" err="1" smtClean="0">
            <a:latin typeface="Arial" panose="020B0604020202020204" pitchFamily="34" charset="0"/>
            <a:cs typeface="Arial" panose="020B0604020202020204" pitchFamily="34"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8F316430B86ECE47A1CC9CA9BB95C643" ma:contentTypeVersion="19" ma:contentTypeDescription="Ein neues Dokument erstellen." ma:contentTypeScope="" ma:versionID="d6f629c26828a894790864e6c8f4a885">
  <xsd:schema xmlns:xsd="http://www.w3.org/2001/XMLSchema" xmlns:xs="http://www.w3.org/2001/XMLSchema" xmlns:p="http://schemas.microsoft.com/office/2006/metadata/properties" xmlns:ns2="6e272fc0-455d-4e1f-bd02-808118e01e28" xmlns:ns3="889b5706-43db-49ab-9770-0b5c25b69e67" targetNamespace="http://schemas.microsoft.com/office/2006/metadata/properties" ma:root="true" ma:fieldsID="00b899100d887f99e7562acb31fb0e65" ns2:_="" ns3:_="">
    <xsd:import namespace="6e272fc0-455d-4e1f-bd02-808118e01e28"/>
    <xsd:import namespace="889b5706-43db-49ab-9770-0b5c25b69e67"/>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Statu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e272fc0-455d-4e1f-bd02-808118e01e2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Bildmarkierungen" ma:readOnly="false" ma:fieldId="{5cf76f15-5ced-4ddc-b409-7134ff3c332f}" ma:taxonomyMulti="true" ma:sspId="6625e54b-d733-481f-a569-14e01ed41672" ma:termSetId="09814cd3-568e-fe90-9814-8d621ff8fb84" ma:anchorId="fba54fb3-c3e1-fe81-a776-ca4b69148c4d" ma:open="true" ma:isKeyword="false">
      <xsd:complexType>
        <xsd:sequence>
          <xsd:element ref="pc:Terms" minOccurs="0" maxOccurs="1"/>
        </xsd:sequence>
      </xsd:complexType>
    </xsd:element>
    <xsd:element name="Status" ma:index="24" nillable="true" ma:displayName="Status" ma:format="Dropdown" ma:internalName="Status">
      <xsd:simpleType>
        <xsd:union memberTypes="dms:Text">
          <xsd:simpleType>
            <xsd:restriction base="dms:Choice">
              <xsd:enumeration value="Abgesagt"/>
              <xsd:enumeration value="Eingeladen"/>
              <xsd:enumeration value="Offen"/>
            </xsd:restriction>
          </xsd:simpleType>
        </xsd:union>
      </xsd:simpleType>
    </xsd:element>
    <xsd:element name="MediaServiceObjectDetectorVersions" ma:index="25" nillable="true" ma:displayName="MediaServiceObjectDetectorVersions"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89b5706-43db-49ab-9770-0b5c25b69e67" elementFormDefault="qualified">
    <xsd:import namespace="http://schemas.microsoft.com/office/2006/documentManagement/types"/>
    <xsd:import namespace="http://schemas.microsoft.com/office/infopath/2007/PartnerControls"/>
    <xsd:element name="SharedWithUsers" ma:index="16" nillable="true" ma:displayName="Freigegeben fü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Freigegeben für - Details" ma:internalName="SharedWithDetails" ma:readOnly="true">
      <xsd:simpleType>
        <xsd:restriction base="dms:Note">
          <xsd:maxLength value="255"/>
        </xsd:restriction>
      </xsd:simpleType>
    </xsd:element>
    <xsd:element name="TaxCatchAll" ma:index="23" nillable="true" ma:displayName="Taxonomy Catch All Column" ma:hidden="true" ma:list="{c1470c06-a23f-4815-a05b-156f7a4e47fe}" ma:internalName="TaxCatchAll" ma:showField="CatchAllData" ma:web="889b5706-43db-49ab-9770-0b5c25b69e6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354110B-8994-4C69-95AC-8169FF28FE67}"/>
</file>

<file path=customXml/itemProps2.xml><?xml version="1.0" encoding="utf-8"?>
<ds:datastoreItem xmlns:ds="http://schemas.openxmlformats.org/officeDocument/2006/customXml" ds:itemID="{264442F3-554F-499D-95AA-EE3A661B3711}"/>
</file>

<file path=docProps/app.xml><?xml version="1.0" encoding="utf-8"?>
<Properties xmlns="http://schemas.openxmlformats.org/officeDocument/2006/extended-properties" xmlns:vt="http://schemas.openxmlformats.org/officeDocument/2006/docPropsVTypes">
  <Template>Office Theme</Template>
  <TotalTime>0</TotalTime>
  <Words>1597</Words>
  <Application>Microsoft Macintosh PowerPoint</Application>
  <PresentationFormat>Bildschirmpräsentation (16:9)</PresentationFormat>
  <Paragraphs>162</Paragraphs>
  <Slides>35</Slides>
  <Notes>0</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35</vt:i4>
      </vt:variant>
    </vt:vector>
  </HeadingPairs>
  <TitlesOfParts>
    <vt:vector size="42" baseType="lpstr">
      <vt:lpstr>Arial</vt:lpstr>
      <vt:lpstr>Calibri</vt:lpstr>
      <vt:lpstr>Helvetica</vt:lpstr>
      <vt:lpstr>Lato Light</vt:lpstr>
      <vt:lpstr>Open Sans Semibold</vt:lpstr>
      <vt:lpstr>Poppins</vt:lpstr>
      <vt:lpstr>Office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Fotobox</vt:lpstr>
      <vt:lpstr>Dokumentation</vt:lpstr>
      <vt:lpstr>PowerPoint-Präsentation</vt:lpstr>
      <vt:lpstr>PowerPoint-Präsentation</vt:lpstr>
      <vt:lpstr>PowerPoint-Präsentation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Lyubenova, Lyuba | livewelt</dc:creator>
  <cp:lastModifiedBy>Lyubenova, Lyuba | livewelt</cp:lastModifiedBy>
  <cp:revision>179</cp:revision>
  <dcterms:created xsi:type="dcterms:W3CDTF">2022-11-10T15:24:52Z</dcterms:created>
  <dcterms:modified xsi:type="dcterms:W3CDTF">2024-03-14T16:51:41Z</dcterms:modified>
</cp:coreProperties>
</file>